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1569B87-65A9-4FB8-B2EA-93D0155B9C15}" v="1" dt="2021-08-04T13:21:26.68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8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enny Stevenson" userId="0e2f3c2e-9b8e-4733-b6f1-a835df0c9792" providerId="ADAL" clId="{D1569B87-65A9-4FB8-B2EA-93D0155B9C15}"/>
    <pc:docChg chg="modSld">
      <pc:chgData name="Jenny Stevenson" userId="0e2f3c2e-9b8e-4733-b6f1-a835df0c9792" providerId="ADAL" clId="{D1569B87-65A9-4FB8-B2EA-93D0155B9C15}" dt="2021-08-04T13:42:50.923" v="50" actId="20577"/>
      <pc:docMkLst>
        <pc:docMk/>
      </pc:docMkLst>
      <pc:sldChg chg="addSp modSp mod">
        <pc:chgData name="Jenny Stevenson" userId="0e2f3c2e-9b8e-4733-b6f1-a835df0c9792" providerId="ADAL" clId="{D1569B87-65A9-4FB8-B2EA-93D0155B9C15}" dt="2021-08-04T13:42:50.923" v="50" actId="20577"/>
        <pc:sldMkLst>
          <pc:docMk/>
          <pc:sldMk cId="2104241521" sldId="266"/>
        </pc:sldMkLst>
        <pc:spChg chg="add mod">
          <ac:chgData name="Jenny Stevenson" userId="0e2f3c2e-9b8e-4733-b6f1-a835df0c9792" providerId="ADAL" clId="{D1569B87-65A9-4FB8-B2EA-93D0155B9C15}" dt="2021-08-04T13:42:50.923" v="50" actId="20577"/>
          <ac:spMkLst>
            <pc:docMk/>
            <pc:sldMk cId="2104241521" sldId="266"/>
            <ac:spMk id="2" creationId="{56C05DFC-3233-4EA0-A431-87A9A21A1683}"/>
          </ac:spMkLst>
        </pc:spChg>
        <pc:spChg chg="mod">
          <ac:chgData name="Jenny Stevenson" userId="0e2f3c2e-9b8e-4733-b6f1-a835df0c9792" providerId="ADAL" clId="{D1569B87-65A9-4FB8-B2EA-93D0155B9C15}" dt="2021-08-04T13:23:04.752" v="46" actId="1076"/>
          <ac:spMkLst>
            <pc:docMk/>
            <pc:sldMk cId="2104241521" sldId="266"/>
            <ac:spMk id="5" creationId="{2331AF33-0074-834B-83FE-BB3A8AE1C52B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5B6551-B138-4E09-AA8F-C97D9D1347C8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88F537-DE5E-40CC-8061-EA8FFE61A5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79755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GB"/>
              <a:t>The University of Nottingham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89084AD9-1202-424F-8F1E-1DE5EBE3F39C}" type="datetime1">
              <a:rPr lang="en-GB" smtClean="0"/>
              <a:t>27/08/2021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/>
              <a:t>Your Department Name etc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754AF5A3-63BC-4A87-859D-8ED86BB4B4B5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91835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301D6A-47EB-4AC0-97FC-13A4579F849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737BDCF-A205-436B-8B70-9E4D23B0F1C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2F169B-5B5D-4533-91BE-D4055248A4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6B59C-74DF-4DF3-A60F-D962EA337C42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9602CC-1C1D-4F93-A97E-86542C856B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F304C9-2937-4C22-B030-9CF3643595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D2050-370E-4EC6-8833-7FA048C94B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78643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0FC682-7742-4F6B-ABCF-D01AE9C25C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E705534-A904-4E98-B739-CDCBEAEFB8C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E1BA1D-A95A-4129-BE6C-F514471610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6B59C-74DF-4DF3-A60F-D962EA337C42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2D1B32-93CF-45F1-828C-1DE28AFF58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DCAA05-F9DA-4930-83E5-C8B75CE085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D2050-370E-4EC6-8833-7FA048C94B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45197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7C86F76-3F04-495B-B36E-F0086FCD115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ED81430-B0A0-46EB-994D-C5B633E5EB8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C50089-79CD-4705-A951-DF148758BE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6B59C-74DF-4DF3-A60F-D962EA337C42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5E9D47-8593-49D0-A466-A4439B9831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0061BE-A4A0-4B25-A5DB-5EC06722CB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D2050-370E-4EC6-8833-7FA048C94B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6979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ivider Slide Option 1"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341120" y="2492895"/>
            <a:ext cx="9509760" cy="1872209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>
              <a:defRPr sz="3600" b="1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Divider slide title – Arial Bold 36pt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1341120" y="4160520"/>
            <a:ext cx="9509760" cy="93610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Subtitle – Arial 28pt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7FB682B-CBE5-0E46-8A20-FBDCFD217D46}"/>
              </a:ext>
            </a:extLst>
          </p:cNvPr>
          <p:cNvSpPr/>
          <p:nvPr userDrawn="1"/>
        </p:nvSpPr>
        <p:spPr>
          <a:xfrm>
            <a:off x="12635555" y="0"/>
            <a:ext cx="2399411" cy="2399411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180000" rIns="180000" bIns="180000" rtlCol="0" anchor="t"/>
          <a:lstStyle/>
          <a:p>
            <a:pPr algn="l"/>
            <a:r>
              <a:rPr lang="en-US" sz="1600" dirty="0">
                <a:solidFill>
                  <a:schemeClr val="tx2"/>
                </a:solidFill>
              </a:rPr>
              <a:t>Use the ‘New Slide’ </a:t>
            </a:r>
            <a:br>
              <a:rPr lang="en-US" sz="1600" dirty="0">
                <a:solidFill>
                  <a:schemeClr val="tx2"/>
                </a:solidFill>
              </a:rPr>
            </a:br>
            <a:r>
              <a:rPr lang="en-US" sz="1600" dirty="0">
                <a:solidFill>
                  <a:schemeClr val="tx2"/>
                </a:solidFill>
              </a:rPr>
              <a:t>or ‘Layout’ buttons for different divider slide options.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F81B442-D23E-CA47-8B99-3C2A297ACC4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1032632" cy="10295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3333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57C7BB-117E-4DB3-A052-7AAB6C4005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5D84DD-BE41-45E6-B843-509EBD8BB9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83A748-C2E3-447F-95C1-7A25DF43D5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6B59C-74DF-4DF3-A60F-D962EA337C42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DE9FA5-5B64-4F4F-9989-7472375B3D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D1ABAE-ED7A-46A7-9A87-0308F586F3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D2050-370E-4EC6-8833-7FA048C94B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73452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C502B7-5069-42D9-9124-7559186CFC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6362D57-1F34-4DDE-A316-447D9BDC1A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8B10C9-AC02-46BA-AD44-217A9BD625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6B59C-74DF-4DF3-A60F-D962EA337C42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E5B0B3-39AA-472B-9C04-3F2046B661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D37A55-2B51-446F-8798-208AB205F7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D2050-370E-4EC6-8833-7FA048C94B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22568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A49DF0-B28D-45C3-8D34-BC1ABE50E7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4D5BF4-B47F-4773-A4F6-A3D32C9FB08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8D0FC97-293A-45FC-AF0F-8FA4674827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634FC80-C207-4395-8A99-3554AC1FFC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6B59C-74DF-4DF3-A60F-D962EA337C42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AEB981E-B1E6-485A-A488-566BA483C6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28A9132-575C-45C6-8F39-78F7B979E7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D2050-370E-4EC6-8833-7FA048C94B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35278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640EB5-2FDB-41DC-8E65-A9E0E458B6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6CB4F31-E38C-4263-91D6-006A9586F2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3EB4F0D-F8F1-4040-8099-40BAFAF75B3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C96AB29-733C-4C96-93D3-F060E4E1D00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8B8E55A-89D8-43DA-A427-72382ABE858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B74CA04-A490-42E2-936D-15A19BCB82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6B59C-74DF-4DF3-A60F-D962EA337C42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3146A98-4A46-41A1-9A94-034A2481C6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B3EB6EC-8EF4-4D1D-BCCE-9F5B7A9B02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D2050-370E-4EC6-8833-7FA048C94B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06723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9AA14F-4761-4B89-B5EE-74A0437972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48514A1-E8C6-4898-9FB0-AA0A49F76C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6B59C-74DF-4DF3-A60F-D962EA337C42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6712ECF-6535-4DCB-BDC2-F3D5D05770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C0F2FD5-799A-4115-889C-FFFB8D31C7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D2050-370E-4EC6-8833-7FA048C94B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10159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D69C47D-F900-4DC0-B4AE-0422D224EF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6B59C-74DF-4DF3-A60F-D962EA337C42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90377A0-31D6-4527-9278-BAC1F01B2D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7C7B670-1E3A-42A4-B7C8-645A5D4874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D2050-370E-4EC6-8833-7FA048C94B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98254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4636AC-9A9F-43A4-B408-30056A1537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128A0E-C0E9-44D4-97D4-2644D22609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2644965-62DF-40D8-9A5A-F2C100042B4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AC52460-A853-45F9-B33A-2E88878421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6B59C-74DF-4DF3-A60F-D962EA337C42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34D39E9-883F-40B8-897C-1E4EC6B14E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2F370CD-15F5-464E-9F4F-8AE82CBA5F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D2050-370E-4EC6-8833-7FA048C94B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6523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E24A33-2F51-49DE-BF6E-A25B69DDC7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2635091-22EE-48D3-AAA5-16FD6086C7D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49A7853-4490-42C8-8F2A-AFD3B472581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46B32F9-6A18-47C2-BEE5-EBF6940CEA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6B59C-74DF-4DF3-A60F-D962EA337C42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BDC85B2-D1B2-4103-8056-71D4DDA47E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C94490E-78CA-4874-9D51-D888BE50C1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D2050-370E-4EC6-8833-7FA048C94B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74458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3A418FF-97D3-4D4B-8719-A8AD401E90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17048F-D18D-40FA-A687-C7B30486EF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C903A8-7E34-47E5-93CF-92E987F59BB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86B59C-74DF-4DF3-A60F-D962EA337C42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898ECB-4AE0-4FB3-A0FF-1A57E395E54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4094ED-02D1-4B03-AC7A-43F3A218E76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5D2050-370E-4EC6-8833-7FA048C94B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80695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331AF33-0074-834B-83FE-BB3A8AE1C5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26971" y="1403672"/>
            <a:ext cx="11028302" cy="4983480"/>
          </a:xfrm>
        </p:spPr>
        <p:txBody>
          <a:bodyPr>
            <a:noAutofit/>
          </a:bodyPr>
          <a:lstStyle/>
          <a:p>
            <a:pPr>
              <a:spcAft>
                <a:spcPts val="1500"/>
              </a:spcAft>
            </a:pPr>
            <a:r>
              <a:rPr lang="en-GB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Wherever possible, your teaching will be delivered in-person this semester. However, in line with most universities, most large-group teaching - particularly your lectures - will continue to be delivered online.</a:t>
            </a:r>
          </a:p>
          <a:p>
            <a:pPr>
              <a:spcAft>
                <a:spcPts val="1500"/>
              </a:spcAft>
            </a:pPr>
            <a:r>
              <a:rPr lang="en-GB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This is due to the complexities of timetabling more than 100,000 teaching sessions each semester across the university, a process that began several months ago. It also offers us an important degree of security in the event of autumn outbreaks.</a:t>
            </a:r>
          </a:p>
          <a:p>
            <a:pPr>
              <a:spcAft>
                <a:spcPts val="1500"/>
              </a:spcAft>
            </a:pPr>
            <a:r>
              <a:rPr lang="en-GB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Subject to the course of the pandemic, our intention is to resume most large-group teaching in-person in Semester 2. 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6C05DFC-3233-4EA0-A431-87A9A21A1683}"/>
              </a:ext>
            </a:extLst>
          </p:cNvPr>
          <p:cNvSpPr txBox="1"/>
          <p:nvPr/>
        </p:nvSpPr>
        <p:spPr>
          <a:xfrm>
            <a:off x="1145221" y="136477"/>
            <a:ext cx="3471078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5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Timetabling</a:t>
            </a:r>
          </a:p>
        </p:txBody>
      </p:sp>
    </p:spTree>
    <p:extLst>
      <p:ext uri="{BB962C8B-B14F-4D97-AF65-F5344CB8AC3E}">
        <p14:creationId xmlns:p14="http://schemas.microsoft.com/office/powerpoint/2010/main" val="21042415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313</TotalTime>
  <Words>110</Words>
  <Application>Microsoft Office PowerPoint</Application>
  <PresentationFormat>Widescreen</PresentationFormat>
  <Paragraphs>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Jenny Stevenson</dc:creator>
  <cp:lastModifiedBy>Ryan Neal</cp:lastModifiedBy>
  <cp:revision>1</cp:revision>
  <dcterms:created xsi:type="dcterms:W3CDTF">2021-07-28T10:15:13Z</dcterms:created>
  <dcterms:modified xsi:type="dcterms:W3CDTF">2021-08-27T10:10:44Z</dcterms:modified>
</cp:coreProperties>
</file>