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569B87-65A9-4FB8-B2EA-93D0155B9C15}" v="1" dt="2021-08-04T13:21:26.6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8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ny Stevenson" userId="0e2f3c2e-9b8e-4733-b6f1-a835df0c9792" providerId="ADAL" clId="{D1569B87-65A9-4FB8-B2EA-93D0155B9C15}"/>
    <pc:docChg chg="modSld">
      <pc:chgData name="Jenny Stevenson" userId="0e2f3c2e-9b8e-4733-b6f1-a835df0c9792" providerId="ADAL" clId="{D1569B87-65A9-4FB8-B2EA-93D0155B9C15}" dt="2021-08-04T13:42:50.923" v="50" actId="20577"/>
      <pc:docMkLst>
        <pc:docMk/>
      </pc:docMkLst>
      <pc:sldChg chg="addSp modSp mod">
        <pc:chgData name="Jenny Stevenson" userId="0e2f3c2e-9b8e-4733-b6f1-a835df0c9792" providerId="ADAL" clId="{D1569B87-65A9-4FB8-B2EA-93D0155B9C15}" dt="2021-08-04T13:42:50.923" v="50" actId="20577"/>
        <pc:sldMkLst>
          <pc:docMk/>
          <pc:sldMk cId="2104241521" sldId="266"/>
        </pc:sldMkLst>
        <pc:spChg chg="add mod">
          <ac:chgData name="Jenny Stevenson" userId="0e2f3c2e-9b8e-4733-b6f1-a835df0c9792" providerId="ADAL" clId="{D1569B87-65A9-4FB8-B2EA-93D0155B9C15}" dt="2021-08-04T13:42:50.923" v="50" actId="20577"/>
          <ac:spMkLst>
            <pc:docMk/>
            <pc:sldMk cId="2104241521" sldId="266"/>
            <ac:spMk id="2" creationId="{56C05DFC-3233-4EA0-A431-87A9A21A1683}"/>
          </ac:spMkLst>
        </pc:spChg>
        <pc:spChg chg="mod">
          <ac:chgData name="Jenny Stevenson" userId="0e2f3c2e-9b8e-4733-b6f1-a835df0c9792" providerId="ADAL" clId="{D1569B87-65A9-4FB8-B2EA-93D0155B9C15}" dt="2021-08-04T13:23:04.752" v="46" actId="1076"/>
          <ac:spMkLst>
            <pc:docMk/>
            <pc:sldMk cId="2104241521" sldId="266"/>
            <ac:spMk id="5" creationId="{2331AF33-0074-834B-83FE-BB3A8AE1C52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5B6551-B138-4E09-AA8F-C97D9D1347C8}" type="datetimeFigureOut">
              <a:rPr lang="en-GB" smtClean="0"/>
              <a:t>27/08/2021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88F537-DE5E-40CC-8061-EA8FFE61A5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7975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/>
              <a:t>The University of Nottingham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9084AD9-1202-424F-8F1E-1DE5EBE3F39C}" type="datetime1">
              <a:rPr lang="en-GB" smtClean="0"/>
              <a:t>27/08/2021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Your Department Name etc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54AF5A3-63BC-4A87-859D-8ED86BB4B4B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9183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01D6A-47EB-4AC0-97FC-13A4579F84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37BDCF-A205-436B-8B70-9E4D23B0F1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2F169B-5B5D-4533-91BE-D4055248A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6B59C-74DF-4DF3-A60F-D962EA337C42}" type="datetimeFigureOut">
              <a:rPr lang="en-GB" smtClean="0"/>
              <a:t>27/08/2021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9602CC-1C1D-4F93-A97E-86542C856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F304C9-2937-4C22-B030-9CF364359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D2050-370E-4EC6-8833-7FA048C94B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7864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FC682-7742-4F6B-ABCF-D01AE9C25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705534-A904-4E98-B739-CDCBEAEFB8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1BA1D-A95A-4129-BE6C-F51447161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6B59C-74DF-4DF3-A60F-D962EA337C42}" type="datetimeFigureOut">
              <a:rPr lang="en-GB" smtClean="0"/>
              <a:t>27/08/2021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2D1B32-93CF-45F1-828C-1DE28AFF5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DCAA05-F9DA-4930-83E5-C8B75CE08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D2050-370E-4EC6-8833-7FA048C94B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4519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7C86F76-3F04-495B-B36E-F0086FCD11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D81430-B0A0-46EB-994D-C5B633E5EB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C50089-79CD-4705-A951-DF148758B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6B59C-74DF-4DF3-A60F-D962EA337C42}" type="datetimeFigureOut">
              <a:rPr lang="en-GB" smtClean="0"/>
              <a:t>27/08/2021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5E9D47-8593-49D0-A466-A4439B983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0061BE-A4A0-4B25-A5DB-5EC06722C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D2050-370E-4EC6-8833-7FA048C94B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697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vider Slide Option 1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41120" y="2492895"/>
            <a:ext cx="9509760" cy="1872209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36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Divider slide title – Arial Bold 36pt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341120" y="4160520"/>
            <a:ext cx="9509760" cy="93610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 – Arial 28pt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7FB682B-CBE5-0E46-8A20-FBDCFD217D46}"/>
              </a:ext>
            </a:extLst>
          </p:cNvPr>
          <p:cNvSpPr/>
          <p:nvPr userDrawn="1"/>
        </p:nvSpPr>
        <p:spPr>
          <a:xfrm>
            <a:off x="12635555" y="0"/>
            <a:ext cx="2399411" cy="239941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t"/>
          <a:lstStyle/>
          <a:p>
            <a:pPr algn="l"/>
            <a:r>
              <a:rPr lang="en-US" sz="1600" dirty="0">
                <a:solidFill>
                  <a:schemeClr val="tx2"/>
                </a:solidFill>
              </a:rPr>
              <a:t>Use the ‘New Slide’ </a:t>
            </a:r>
            <a:br>
              <a:rPr lang="en-US" sz="1600" dirty="0">
                <a:solidFill>
                  <a:schemeClr val="tx2"/>
                </a:solidFill>
              </a:rPr>
            </a:br>
            <a:r>
              <a:rPr lang="en-US" sz="1600" dirty="0">
                <a:solidFill>
                  <a:schemeClr val="tx2"/>
                </a:solidFill>
              </a:rPr>
              <a:t>or ‘Layout’ buttons for different divider slide options.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F81B442-D23E-CA47-8B99-3C2A297ACC4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032632" cy="1029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333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7C7BB-117E-4DB3-A052-7AAB6C400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D84DD-BE41-45E6-B843-509EBD8BB9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83A748-C2E3-447F-95C1-7A25DF43D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6B59C-74DF-4DF3-A60F-D962EA337C42}" type="datetimeFigureOut">
              <a:rPr lang="en-GB" smtClean="0"/>
              <a:t>27/08/2021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DE9FA5-5B64-4F4F-9989-7472375B3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D1ABAE-ED7A-46A7-9A87-0308F586F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D2050-370E-4EC6-8833-7FA048C94B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7345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502B7-5069-42D9-9124-7559186CF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362D57-1F34-4DDE-A316-447D9BDC1A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8B10C9-AC02-46BA-AD44-217A9BD62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6B59C-74DF-4DF3-A60F-D962EA337C42}" type="datetimeFigureOut">
              <a:rPr lang="en-GB" smtClean="0"/>
              <a:t>27/08/2021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E5B0B3-39AA-472B-9C04-3F2046B66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D37A55-2B51-446F-8798-208AB205F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D2050-370E-4EC6-8833-7FA048C94B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256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A49DF0-B28D-45C3-8D34-BC1ABE50E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4D5BF4-B47F-4773-A4F6-A3D32C9FB0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D0FC97-293A-45FC-AF0F-8FA467482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34FC80-C207-4395-8A99-3554AC1FF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6B59C-74DF-4DF3-A60F-D962EA337C42}" type="datetimeFigureOut">
              <a:rPr lang="en-GB" smtClean="0"/>
              <a:t>27/08/2021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EB981E-B1E6-485A-A488-566BA483C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8A9132-575C-45C6-8F39-78F7B979E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D2050-370E-4EC6-8833-7FA048C94B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3527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40EB5-2FDB-41DC-8E65-A9E0E458B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CB4F31-E38C-4263-91D6-006A9586F2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EB4F0D-F8F1-4040-8099-40BAFAF75B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96AB29-733C-4C96-93D3-F060E4E1D0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B8E55A-89D8-43DA-A427-72382ABE85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74CA04-A490-42E2-936D-15A19BCB8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6B59C-74DF-4DF3-A60F-D962EA337C42}" type="datetimeFigureOut">
              <a:rPr lang="en-GB" smtClean="0"/>
              <a:t>27/08/2021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3146A98-4A46-41A1-9A94-034A2481C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B3EB6EC-8EF4-4D1D-BCCE-9F5B7A9B0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D2050-370E-4EC6-8833-7FA048C94B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0672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AA14F-4761-4B89-B5EE-74A043797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8514A1-E8C6-4898-9FB0-AA0A49F76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6B59C-74DF-4DF3-A60F-D962EA337C42}" type="datetimeFigureOut">
              <a:rPr lang="en-GB" smtClean="0"/>
              <a:t>27/08/2021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712ECF-6535-4DCB-BDC2-F3D5D0577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0F2FD5-799A-4115-889C-FFFB8D31C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D2050-370E-4EC6-8833-7FA048C94B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015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69C47D-F900-4DC0-B4AE-0422D224E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6B59C-74DF-4DF3-A60F-D962EA337C42}" type="datetimeFigureOut">
              <a:rPr lang="en-GB" smtClean="0"/>
              <a:t>27/08/2021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0377A0-31D6-4527-9278-BAC1F01B2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C7B670-1E3A-42A4-B7C8-645A5D487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D2050-370E-4EC6-8833-7FA048C94B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9825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636AC-9A9F-43A4-B408-30056A153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128A0E-C0E9-44D4-97D4-2644D22609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644965-62DF-40D8-9A5A-F2C100042B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C52460-A853-45F9-B33A-2E8887842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6B59C-74DF-4DF3-A60F-D962EA337C42}" type="datetimeFigureOut">
              <a:rPr lang="en-GB" smtClean="0"/>
              <a:t>27/08/2021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4D39E9-883F-40B8-897C-1E4EC6B14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F370CD-15F5-464E-9F4F-8AE82CBA5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D2050-370E-4EC6-8833-7FA048C94B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52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24A33-2F51-49DE-BF6E-A25B69DDC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635091-22EE-48D3-AAA5-16FD6086C7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9A7853-4490-42C8-8F2A-AFD3B47258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6B32F9-6A18-47C2-BEE5-EBF6940CE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6B59C-74DF-4DF3-A60F-D962EA337C42}" type="datetimeFigureOut">
              <a:rPr lang="en-GB" smtClean="0"/>
              <a:t>27/08/2021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DC85B2-D1B2-4103-8056-71D4DDA47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94490E-78CA-4874-9D51-D888BE50C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D2050-370E-4EC6-8833-7FA048C94B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7445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A418FF-97D3-4D4B-8719-A8AD401E9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17048F-D18D-40FA-A687-C7B30486EF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C903A8-7E34-47E5-93CF-92E987F59B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6B59C-74DF-4DF3-A60F-D962EA337C42}" type="datetimeFigureOut">
              <a:rPr lang="en-GB" smtClean="0"/>
              <a:t>27/08/2021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898ECB-4AE0-4FB3-A0FF-1A57E395E5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4094ED-02D1-4B03-AC7A-43F3A218E7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D2050-370E-4EC6-8833-7FA048C94B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8069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31AF33-0074-834B-83FE-BB3A8AE1C5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6971" y="1403672"/>
            <a:ext cx="11028302" cy="4983480"/>
          </a:xfrm>
        </p:spPr>
        <p:txBody>
          <a:bodyPr>
            <a:noAutofit/>
          </a:bodyPr>
          <a:lstStyle/>
          <a:p>
            <a:pPr>
              <a:spcAft>
                <a:spcPts val="1500"/>
              </a:spcAft>
            </a:pPr>
            <a:r>
              <a:rPr lang="en-GB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Wherever possible, your teaching will be delivered in-person this semester. However, in line with most universities, most large-group teaching - particularly your lectures - will continue to be delivered online.</a:t>
            </a:r>
          </a:p>
          <a:p>
            <a:pPr>
              <a:spcAft>
                <a:spcPts val="1500"/>
              </a:spcAft>
            </a:pPr>
            <a:r>
              <a:rPr lang="en-GB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This is due to the complexities of timetabling more than 100,000 teaching sessions each semester across the university, a process that began several months ago. It also offers us an important degree of security in the event of autumn outbreaks.</a:t>
            </a:r>
          </a:p>
          <a:p>
            <a:pPr>
              <a:spcAft>
                <a:spcPts val="1500"/>
              </a:spcAft>
            </a:pPr>
            <a:r>
              <a:rPr lang="en-GB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Subject to the course of the pandemic, our intention is to resume most large-group teaching in-person in Semester 2.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6C05DFC-3233-4EA0-A431-87A9A21A1683}"/>
              </a:ext>
            </a:extLst>
          </p:cNvPr>
          <p:cNvSpPr txBox="1"/>
          <p:nvPr/>
        </p:nvSpPr>
        <p:spPr>
          <a:xfrm>
            <a:off x="1145221" y="136477"/>
            <a:ext cx="3471078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Timetabling</a:t>
            </a:r>
          </a:p>
        </p:txBody>
      </p:sp>
    </p:spTree>
    <p:extLst>
      <p:ext uri="{BB962C8B-B14F-4D97-AF65-F5344CB8AC3E}">
        <p14:creationId xmlns:p14="http://schemas.microsoft.com/office/powerpoint/2010/main" val="21042415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110</Words>
  <Application>Microsoft Office PowerPoint</Application>
  <PresentationFormat>Widescreen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Jenny Stevenson</dc:creator>
  <cp:lastModifiedBy>Ryan Neal</cp:lastModifiedBy>
  <cp:revision>1</cp:revision>
  <dcterms:created xsi:type="dcterms:W3CDTF">2021-07-28T10:15:13Z</dcterms:created>
  <dcterms:modified xsi:type="dcterms:W3CDTF">2021-08-27T10:10:44Z</dcterms:modified>
</cp:coreProperties>
</file>