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91" r:id="rId5"/>
    <p:sldMasterId id="2147483710" r:id="rId6"/>
    <p:sldMasterId id="2147483767" r:id="rId7"/>
  </p:sldMasterIdLst>
  <p:notesMasterIdLst>
    <p:notesMasterId r:id="rId15"/>
  </p:notesMasterIdLst>
  <p:handoutMasterIdLst>
    <p:handoutMasterId r:id="rId16"/>
  </p:handoutMasterIdLst>
  <p:sldIdLst>
    <p:sldId id="352" r:id="rId8"/>
    <p:sldId id="482" r:id="rId9"/>
    <p:sldId id="483" r:id="rId10"/>
    <p:sldId id="484" r:id="rId11"/>
    <p:sldId id="485" r:id="rId12"/>
    <p:sldId id="477" r:id="rId13"/>
    <p:sldId id="48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ow To Use" id="{59DC7A46-0650-F346-85BA-CBD8695D50F3}">
          <p14:sldIdLst/>
        </p14:section>
        <p14:section name="Title slides" id="{40E0B22D-E7B1-427C-A099-0F753BE7F146}">
          <p14:sldIdLst/>
        </p14:section>
        <p14:section name="Divider slides" id="{78E251D3-DC5E-4B4A-A6B4-4A4589DFF5DC}">
          <p14:sldIdLst/>
        </p14:section>
        <p14:section name="Content slides" id="{E4CE66D5-51B2-4221-BDE9-EB6FBEC7E7C7}">
          <p14:sldIdLst/>
        </p14:section>
        <p14:section name="End slide" id="{25243ED0-1CFE-497A-9F6C-FBC3ECF0C538}">
          <p14:sldIdLst>
            <p14:sldId id="352"/>
            <p14:sldId id="482"/>
            <p14:sldId id="483"/>
            <p14:sldId id="484"/>
            <p14:sldId id="485"/>
            <p14:sldId id="477"/>
            <p14:sldId id="4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en Pennack" initials="HP" lastIdx="2" clrIdx="0"/>
  <p:cmAuthor id="2" name="Helen Pennack" initials="HP [2]" lastIdx="30" clrIdx="1"/>
  <p:cmAuthor id="3" name="Laura Merrett" initials="LM" lastIdx="12" clrIdx="2"/>
  <p:cmAuthor id="4" name="James Tomkinson" initials="JT" lastIdx="5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A5AA0"/>
    <a:srgbClr val="B32B76"/>
    <a:srgbClr val="7ADE00"/>
    <a:srgbClr val="2423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E6F8B4-3C66-4A48-ACE9-B3D071C76372}" v="4" dt="2021-11-19T14:11:07.7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>
      <p:cViewPr varScale="1">
        <p:scale>
          <a:sx n="41" d="100"/>
          <a:sy n="41" d="100"/>
        </p:scale>
        <p:origin x="966" y="60"/>
      </p:cViewPr>
      <p:guideLst>
        <p:guide orient="horz" pos="2205"/>
        <p:guide pos="3840"/>
        <p:guide pos="31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10" d="100"/>
          <a:sy n="110" d="100"/>
        </p:scale>
        <p:origin x="334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Speight" userId="08057780-ea13-4f3c-89d9-05efa7211b7d" providerId="ADAL" clId="{54E6F8B4-3C66-4A48-ACE9-B3D071C76372}"/>
    <pc:docChg chg="undo custSel addSld delSld modSld modSection">
      <pc:chgData name="Sarah Speight" userId="08057780-ea13-4f3c-89d9-05efa7211b7d" providerId="ADAL" clId="{54E6F8B4-3C66-4A48-ACE9-B3D071C76372}" dt="2021-11-19T14:22:04.970" v="1658" actId="5793"/>
      <pc:docMkLst>
        <pc:docMk/>
      </pc:docMkLst>
      <pc:sldChg chg="modSp mod">
        <pc:chgData name="Sarah Speight" userId="08057780-ea13-4f3c-89d9-05efa7211b7d" providerId="ADAL" clId="{54E6F8B4-3C66-4A48-ACE9-B3D071C76372}" dt="2021-11-19T11:03:20.481" v="7" actId="20577"/>
        <pc:sldMkLst>
          <pc:docMk/>
          <pc:sldMk cId="207352738" sldId="352"/>
        </pc:sldMkLst>
        <pc:spChg chg="mod">
          <ac:chgData name="Sarah Speight" userId="08057780-ea13-4f3c-89d9-05efa7211b7d" providerId="ADAL" clId="{54E6F8B4-3C66-4A48-ACE9-B3D071C76372}" dt="2021-11-19T11:03:20.481" v="7" actId="20577"/>
          <ac:spMkLst>
            <pc:docMk/>
            <pc:sldMk cId="207352738" sldId="352"/>
            <ac:spMk id="2" creationId="{00000000-0000-0000-0000-000000000000}"/>
          </ac:spMkLst>
        </pc:spChg>
      </pc:sldChg>
      <pc:sldChg chg="del">
        <pc:chgData name="Sarah Speight" userId="08057780-ea13-4f3c-89d9-05efa7211b7d" providerId="ADAL" clId="{54E6F8B4-3C66-4A48-ACE9-B3D071C76372}" dt="2021-11-19T11:04:28.526" v="123" actId="47"/>
        <pc:sldMkLst>
          <pc:docMk/>
          <pc:sldMk cId="1743227397" sldId="389"/>
        </pc:sldMkLst>
      </pc:sldChg>
      <pc:sldChg chg="del">
        <pc:chgData name="Sarah Speight" userId="08057780-ea13-4f3c-89d9-05efa7211b7d" providerId="ADAL" clId="{54E6F8B4-3C66-4A48-ACE9-B3D071C76372}" dt="2021-11-19T11:04:26.746" v="122" actId="47"/>
        <pc:sldMkLst>
          <pc:docMk/>
          <pc:sldMk cId="1679493580" sldId="396"/>
        </pc:sldMkLst>
      </pc:sldChg>
      <pc:sldChg chg="del">
        <pc:chgData name="Sarah Speight" userId="08057780-ea13-4f3c-89d9-05efa7211b7d" providerId="ADAL" clId="{54E6F8B4-3C66-4A48-ACE9-B3D071C76372}" dt="2021-11-19T11:04:39.656" v="124" actId="47"/>
        <pc:sldMkLst>
          <pc:docMk/>
          <pc:sldMk cId="4064059377" sldId="474"/>
        </pc:sldMkLst>
      </pc:sldChg>
      <pc:sldChg chg="modSp mod">
        <pc:chgData name="Sarah Speight" userId="08057780-ea13-4f3c-89d9-05efa7211b7d" providerId="ADAL" clId="{54E6F8B4-3C66-4A48-ACE9-B3D071C76372}" dt="2021-11-19T14:22:04.970" v="1658" actId="5793"/>
        <pc:sldMkLst>
          <pc:docMk/>
          <pc:sldMk cId="4010730134" sldId="477"/>
        </pc:sldMkLst>
        <pc:spChg chg="mod">
          <ac:chgData name="Sarah Speight" userId="08057780-ea13-4f3c-89d9-05efa7211b7d" providerId="ADAL" clId="{54E6F8B4-3C66-4A48-ACE9-B3D071C76372}" dt="2021-11-19T14:18:18.369" v="1363" actId="20577"/>
          <ac:spMkLst>
            <pc:docMk/>
            <pc:sldMk cId="4010730134" sldId="477"/>
            <ac:spMk id="4" creationId="{B0D9F14A-5CAA-4B9F-AF7B-AEB018F24528}"/>
          </ac:spMkLst>
        </pc:spChg>
        <pc:spChg chg="mod">
          <ac:chgData name="Sarah Speight" userId="08057780-ea13-4f3c-89d9-05efa7211b7d" providerId="ADAL" clId="{54E6F8B4-3C66-4A48-ACE9-B3D071C76372}" dt="2021-11-19T14:22:04.970" v="1658" actId="5793"/>
          <ac:spMkLst>
            <pc:docMk/>
            <pc:sldMk cId="4010730134" sldId="477"/>
            <ac:spMk id="6" creationId="{ECEF4C2A-3DE7-4C0E-B17C-EF90B30BFC72}"/>
          </ac:spMkLst>
        </pc:spChg>
      </pc:sldChg>
      <pc:sldChg chg="addSp delSp modSp mod setBg modClrScheme chgLayout">
        <pc:chgData name="Sarah Speight" userId="08057780-ea13-4f3c-89d9-05efa7211b7d" providerId="ADAL" clId="{54E6F8B4-3C66-4A48-ACE9-B3D071C76372}" dt="2021-11-19T14:14:27.366" v="1160" actId="20577"/>
        <pc:sldMkLst>
          <pc:docMk/>
          <pc:sldMk cId="1202750298" sldId="482"/>
        </pc:sldMkLst>
        <pc:spChg chg="mod ord">
          <ac:chgData name="Sarah Speight" userId="08057780-ea13-4f3c-89d9-05efa7211b7d" providerId="ADAL" clId="{54E6F8B4-3C66-4A48-ACE9-B3D071C76372}" dt="2021-11-19T14:14:27.366" v="1160" actId="20577"/>
          <ac:spMkLst>
            <pc:docMk/>
            <pc:sldMk cId="1202750298" sldId="482"/>
            <ac:spMk id="2" creationId="{00000000-0000-0000-0000-000000000000}"/>
          </ac:spMkLst>
        </pc:spChg>
        <pc:spChg chg="mod ord">
          <ac:chgData name="Sarah Speight" userId="08057780-ea13-4f3c-89d9-05efa7211b7d" providerId="ADAL" clId="{54E6F8B4-3C66-4A48-ACE9-B3D071C76372}" dt="2021-11-19T14:09:51.091" v="765" actId="14100"/>
          <ac:spMkLst>
            <pc:docMk/>
            <pc:sldMk cId="1202750298" sldId="482"/>
            <ac:spMk id="3" creationId="{00000000-0000-0000-0000-000000000000}"/>
          </ac:spMkLst>
        </pc:spChg>
        <pc:spChg chg="add del mod ord">
          <ac:chgData name="Sarah Speight" userId="08057780-ea13-4f3c-89d9-05efa7211b7d" providerId="ADAL" clId="{54E6F8B4-3C66-4A48-ACE9-B3D071C76372}" dt="2021-11-19T14:07:42.308" v="747" actId="700"/>
          <ac:spMkLst>
            <pc:docMk/>
            <pc:sldMk cId="1202750298" sldId="482"/>
            <ac:spMk id="4" creationId="{F94A10DC-FE26-443D-8973-46452BFFD182}"/>
          </ac:spMkLst>
        </pc:spChg>
        <pc:spChg chg="add del mod ord">
          <ac:chgData name="Sarah Speight" userId="08057780-ea13-4f3c-89d9-05efa7211b7d" providerId="ADAL" clId="{54E6F8B4-3C66-4A48-ACE9-B3D071C76372}" dt="2021-11-19T14:07:42.308" v="747" actId="700"/>
          <ac:spMkLst>
            <pc:docMk/>
            <pc:sldMk cId="1202750298" sldId="482"/>
            <ac:spMk id="5" creationId="{28B3E660-ED3F-4F9B-B340-7BE41A713D26}"/>
          </ac:spMkLst>
        </pc:spChg>
        <pc:spChg chg="add del mod ord">
          <ac:chgData name="Sarah Speight" userId="08057780-ea13-4f3c-89d9-05efa7211b7d" providerId="ADAL" clId="{54E6F8B4-3C66-4A48-ACE9-B3D071C76372}" dt="2021-11-19T14:07:32.694" v="745" actId="931"/>
          <ac:spMkLst>
            <pc:docMk/>
            <pc:sldMk cId="1202750298" sldId="482"/>
            <ac:spMk id="6" creationId="{F444A57B-7148-47CC-97F3-A2C8AB5C2AB8}"/>
          </ac:spMkLst>
        </pc:spChg>
        <pc:spChg chg="add del">
          <ac:chgData name="Sarah Speight" userId="08057780-ea13-4f3c-89d9-05efa7211b7d" providerId="ADAL" clId="{54E6F8B4-3C66-4A48-ACE9-B3D071C76372}" dt="2021-11-19T14:08:35.278" v="754" actId="26606"/>
          <ac:spMkLst>
            <pc:docMk/>
            <pc:sldMk cId="1202750298" sldId="482"/>
            <ac:spMk id="13" creationId="{201CC55D-ED54-4C5C-95E6-10947BD1103B}"/>
          </ac:spMkLst>
        </pc:spChg>
        <pc:spChg chg="add del">
          <ac:chgData name="Sarah Speight" userId="08057780-ea13-4f3c-89d9-05efa7211b7d" providerId="ADAL" clId="{54E6F8B4-3C66-4A48-ACE9-B3D071C76372}" dt="2021-11-19T14:08:35.278" v="754" actId="26606"/>
          <ac:spMkLst>
            <pc:docMk/>
            <pc:sldMk cId="1202750298" sldId="482"/>
            <ac:spMk id="19" creationId="{3873B707-463F-40B0-8227-E8CC6C67EB25}"/>
          </ac:spMkLst>
        </pc:spChg>
        <pc:spChg chg="add del">
          <ac:chgData name="Sarah Speight" userId="08057780-ea13-4f3c-89d9-05efa7211b7d" providerId="ADAL" clId="{54E6F8B4-3C66-4A48-ACE9-B3D071C76372}" dt="2021-11-19T14:08:35.278" v="754" actId="26606"/>
          <ac:spMkLst>
            <pc:docMk/>
            <pc:sldMk cId="1202750298" sldId="482"/>
            <ac:spMk id="21" creationId="{C13237C8-E62C-4F0D-A318-BD6FB6C2D138}"/>
          </ac:spMkLst>
        </pc:spChg>
        <pc:spChg chg="add del">
          <ac:chgData name="Sarah Speight" userId="08057780-ea13-4f3c-89d9-05efa7211b7d" providerId="ADAL" clId="{54E6F8B4-3C66-4A48-ACE9-B3D071C76372}" dt="2021-11-19T14:08:35.278" v="754" actId="26606"/>
          <ac:spMkLst>
            <pc:docMk/>
            <pc:sldMk cId="1202750298" sldId="482"/>
            <ac:spMk id="23" creationId="{19C9EAEA-39D0-4B0E-A0EB-51E7B26740B1}"/>
          </ac:spMkLst>
        </pc:spChg>
        <pc:spChg chg="add del">
          <ac:chgData name="Sarah Speight" userId="08057780-ea13-4f3c-89d9-05efa7211b7d" providerId="ADAL" clId="{54E6F8B4-3C66-4A48-ACE9-B3D071C76372}" dt="2021-11-19T14:09:22.377" v="757" actId="26606"/>
          <ac:spMkLst>
            <pc:docMk/>
            <pc:sldMk cId="1202750298" sldId="482"/>
            <ac:spMk id="25" creationId="{CEB41C5C-0F34-4DDA-9D7C-5E717F35F60C}"/>
          </ac:spMkLst>
        </pc:spChg>
        <pc:spChg chg="add">
          <ac:chgData name="Sarah Speight" userId="08057780-ea13-4f3c-89d9-05efa7211b7d" providerId="ADAL" clId="{54E6F8B4-3C66-4A48-ACE9-B3D071C76372}" dt="2021-11-19T14:09:22.377" v="757" actId="26606"/>
          <ac:spMkLst>
            <pc:docMk/>
            <pc:sldMk cId="1202750298" sldId="482"/>
            <ac:spMk id="31" creationId="{5E39A796-BE83-48B1-B33F-35C4A32AAB57}"/>
          </ac:spMkLst>
        </pc:spChg>
        <pc:spChg chg="add">
          <ac:chgData name="Sarah Speight" userId="08057780-ea13-4f3c-89d9-05efa7211b7d" providerId="ADAL" clId="{54E6F8B4-3C66-4A48-ACE9-B3D071C76372}" dt="2021-11-19T14:09:22.377" v="757" actId="26606"/>
          <ac:spMkLst>
            <pc:docMk/>
            <pc:sldMk cId="1202750298" sldId="482"/>
            <ac:spMk id="33" creationId="{72F84B47-E267-4194-8194-831DB7B5547F}"/>
          </ac:spMkLst>
        </pc:spChg>
        <pc:grpChg chg="add del">
          <ac:chgData name="Sarah Speight" userId="08057780-ea13-4f3c-89d9-05efa7211b7d" providerId="ADAL" clId="{54E6F8B4-3C66-4A48-ACE9-B3D071C76372}" dt="2021-11-19T14:08:35.278" v="754" actId="26606"/>
          <ac:grpSpMkLst>
            <pc:docMk/>
            <pc:sldMk cId="1202750298" sldId="482"/>
            <ac:grpSpMk id="15" creationId="{1DE889C7-FAD6-4397-98E2-05D503484459}"/>
          </ac:grpSpMkLst>
        </pc:grpChg>
        <pc:picChg chg="add mod ord">
          <ac:chgData name="Sarah Speight" userId="08057780-ea13-4f3c-89d9-05efa7211b7d" providerId="ADAL" clId="{54E6F8B4-3C66-4A48-ACE9-B3D071C76372}" dt="2021-11-19T14:10:01.894" v="767" actId="1076"/>
          <ac:picMkLst>
            <pc:docMk/>
            <pc:sldMk cId="1202750298" sldId="482"/>
            <ac:picMk id="8" creationId="{1AEAC75C-DA12-499B-83A7-F60E868191F9}"/>
          </ac:picMkLst>
        </pc:picChg>
        <pc:cxnChg chg="add del">
          <ac:chgData name="Sarah Speight" userId="08057780-ea13-4f3c-89d9-05efa7211b7d" providerId="ADAL" clId="{54E6F8B4-3C66-4A48-ACE9-B3D071C76372}" dt="2021-11-19T14:09:22.377" v="757" actId="26606"/>
          <ac:cxnSpMkLst>
            <pc:docMk/>
            <pc:sldMk cId="1202750298" sldId="482"/>
            <ac:cxnSpMk id="26" creationId="{57E1E5E6-F385-4E9C-B201-BA5BDE5CAD52}"/>
          </ac:cxnSpMkLst>
        </pc:cxnChg>
      </pc:sldChg>
      <pc:sldChg chg="addSp delSp modSp mod">
        <pc:chgData name="Sarah Speight" userId="08057780-ea13-4f3c-89d9-05efa7211b7d" providerId="ADAL" clId="{54E6F8B4-3C66-4A48-ACE9-B3D071C76372}" dt="2021-11-19T14:11:09.510" v="773" actId="962"/>
        <pc:sldMkLst>
          <pc:docMk/>
          <pc:sldMk cId="2433982088" sldId="483"/>
        </pc:sldMkLst>
        <pc:spChg chg="del mod">
          <ac:chgData name="Sarah Speight" userId="08057780-ea13-4f3c-89d9-05efa7211b7d" providerId="ADAL" clId="{54E6F8B4-3C66-4A48-ACE9-B3D071C76372}" dt="2021-11-19T14:11:07.719" v="771" actId="931"/>
          <ac:spMkLst>
            <pc:docMk/>
            <pc:sldMk cId="2433982088" sldId="483"/>
            <ac:spMk id="2" creationId="{00000000-0000-0000-0000-000000000000}"/>
          </ac:spMkLst>
        </pc:spChg>
        <pc:spChg chg="mod">
          <ac:chgData name="Sarah Speight" userId="08057780-ea13-4f3c-89d9-05efa7211b7d" providerId="ADAL" clId="{54E6F8B4-3C66-4A48-ACE9-B3D071C76372}" dt="2021-11-19T11:03:52.229" v="52" actId="20577"/>
          <ac:spMkLst>
            <pc:docMk/>
            <pc:sldMk cId="2433982088" sldId="483"/>
            <ac:spMk id="3" creationId="{00000000-0000-0000-0000-000000000000}"/>
          </ac:spMkLst>
        </pc:spChg>
        <pc:picChg chg="add mod">
          <ac:chgData name="Sarah Speight" userId="08057780-ea13-4f3c-89d9-05efa7211b7d" providerId="ADAL" clId="{54E6F8B4-3C66-4A48-ACE9-B3D071C76372}" dt="2021-11-19T14:11:09.510" v="773" actId="962"/>
          <ac:picMkLst>
            <pc:docMk/>
            <pc:sldMk cId="2433982088" sldId="483"/>
            <ac:picMk id="5" creationId="{231C2E85-B08F-4057-86F1-8779AEA5F085}"/>
          </ac:picMkLst>
        </pc:picChg>
      </pc:sldChg>
      <pc:sldChg chg="modSp mod">
        <pc:chgData name="Sarah Speight" userId="08057780-ea13-4f3c-89d9-05efa7211b7d" providerId="ADAL" clId="{54E6F8B4-3C66-4A48-ACE9-B3D071C76372}" dt="2021-11-19T14:17:52.008" v="1337" actId="20577"/>
        <pc:sldMkLst>
          <pc:docMk/>
          <pc:sldMk cId="3966937524" sldId="484"/>
        </pc:sldMkLst>
        <pc:spChg chg="mod">
          <ac:chgData name="Sarah Speight" userId="08057780-ea13-4f3c-89d9-05efa7211b7d" providerId="ADAL" clId="{54E6F8B4-3C66-4A48-ACE9-B3D071C76372}" dt="2021-11-19T14:17:52.008" v="1337" actId="20577"/>
          <ac:spMkLst>
            <pc:docMk/>
            <pc:sldMk cId="3966937524" sldId="484"/>
            <ac:spMk id="2" creationId="{00000000-0000-0000-0000-000000000000}"/>
          </ac:spMkLst>
        </pc:spChg>
        <pc:spChg chg="mod">
          <ac:chgData name="Sarah Speight" userId="08057780-ea13-4f3c-89d9-05efa7211b7d" providerId="ADAL" clId="{54E6F8B4-3C66-4A48-ACE9-B3D071C76372}" dt="2021-11-19T14:11:32.893" v="789" actId="20577"/>
          <ac:spMkLst>
            <pc:docMk/>
            <pc:sldMk cId="3966937524" sldId="484"/>
            <ac:spMk id="3" creationId="{00000000-0000-0000-0000-000000000000}"/>
          </ac:spMkLst>
        </pc:spChg>
      </pc:sldChg>
      <pc:sldChg chg="addSp delSp modSp new mod">
        <pc:chgData name="Sarah Speight" userId="08057780-ea13-4f3c-89d9-05efa7211b7d" providerId="ADAL" clId="{54E6F8B4-3C66-4A48-ACE9-B3D071C76372}" dt="2021-11-19T11:06:04.498" v="156" actId="20577"/>
        <pc:sldMkLst>
          <pc:docMk/>
          <pc:sldMk cId="794135072" sldId="485"/>
        </pc:sldMkLst>
        <pc:spChg chg="del">
          <ac:chgData name="Sarah Speight" userId="08057780-ea13-4f3c-89d9-05efa7211b7d" providerId="ADAL" clId="{54E6F8B4-3C66-4A48-ACE9-B3D071C76372}" dt="2021-11-19T11:05:18.147" v="126" actId="931"/>
          <ac:spMkLst>
            <pc:docMk/>
            <pc:sldMk cId="794135072" sldId="485"/>
            <ac:spMk id="2" creationId="{23FCB48A-200A-4A9B-A70E-40B2821645B1}"/>
          </ac:spMkLst>
        </pc:spChg>
        <pc:spChg chg="mod">
          <ac:chgData name="Sarah Speight" userId="08057780-ea13-4f3c-89d9-05efa7211b7d" providerId="ADAL" clId="{54E6F8B4-3C66-4A48-ACE9-B3D071C76372}" dt="2021-11-19T11:06:04.498" v="156" actId="20577"/>
          <ac:spMkLst>
            <pc:docMk/>
            <pc:sldMk cId="794135072" sldId="485"/>
            <ac:spMk id="3" creationId="{A149530C-0128-4B53-B646-BC1C20143D8C}"/>
          </ac:spMkLst>
        </pc:spChg>
        <pc:picChg chg="add mod">
          <ac:chgData name="Sarah Speight" userId="08057780-ea13-4f3c-89d9-05efa7211b7d" providerId="ADAL" clId="{54E6F8B4-3C66-4A48-ACE9-B3D071C76372}" dt="2021-11-19T11:05:38.273" v="130" actId="1076"/>
          <ac:picMkLst>
            <pc:docMk/>
            <pc:sldMk cId="794135072" sldId="485"/>
            <ac:picMk id="5" creationId="{1AD3D21C-AF2C-4B54-AD12-1EB0AE20FA9F}"/>
          </ac:picMkLst>
        </pc:picChg>
      </pc:sldChg>
      <pc:sldChg chg="modSp add mod">
        <pc:chgData name="Sarah Speight" userId="08057780-ea13-4f3c-89d9-05efa7211b7d" providerId="ADAL" clId="{54E6F8B4-3C66-4A48-ACE9-B3D071C76372}" dt="2021-11-19T11:06:54.458" v="180" actId="20577"/>
        <pc:sldMkLst>
          <pc:docMk/>
          <pc:sldMk cId="228755535" sldId="486"/>
        </pc:sldMkLst>
        <pc:spChg chg="mod">
          <ac:chgData name="Sarah Speight" userId="08057780-ea13-4f3c-89d9-05efa7211b7d" providerId="ADAL" clId="{54E6F8B4-3C66-4A48-ACE9-B3D071C76372}" dt="2021-11-19T11:06:54.458" v="180" actId="20577"/>
          <ac:spMkLst>
            <pc:docMk/>
            <pc:sldMk cId="228755535" sldId="486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The University of Nottingham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04BF2-D7DF-479C-9EF9-FF247B43B6E6}" type="datetime1">
              <a:rPr lang="en-GB" smtClean="0"/>
              <a:t>22/11/2021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Your Department Name etc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DEDAF-6BFF-4ECB-9F4E-2D4AAE5E01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6631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The University of Nottingham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84AD9-1202-424F-8F1E-1DE5EBE3F39C}" type="datetime1">
              <a:rPr lang="en-GB" smtClean="0"/>
              <a:t>22/11/2021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AF5A3-63BC-4A87-859D-8ED86BB4B4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01821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Thank you for opportunity to speak/meet today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22/11/2021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63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Thank you for opportunity to speak/meet today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The University of Nottingham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9084AD9-1202-424F-8F1E-1DE5EBE3F39C}" type="datetime1">
              <a:rPr lang="en-GB" smtClean="0"/>
              <a:t>22/11/2021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Your Department Name etc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AF5A3-63BC-4A87-859D-8ED86BB4B4B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3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hyperlink" Target="about:blank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nottingham.ac.uk/imagebank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www.nottingham.ac.uk/imagebank" TargetMode="Externa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www.nottingham.ac.uk/imagebank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www.nottingham.ac.uk/imagebank" TargetMode="Externa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www.nottingham.ac.uk/imagebank" TargetMode="Externa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Earth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600" y="1511373"/>
            <a:ext cx="3808800" cy="268325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9570720" y="5465236"/>
            <a:ext cx="2209800" cy="10287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Add partner logo here if required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857659-1700-314E-B00F-79040D7445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A158B21E-1070-014B-B9DF-CC6AE4E330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91600" y="4194627"/>
            <a:ext cx="3808800" cy="115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E7FB5A-28C0-E64E-9FEF-7D9F37C42C4A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the ‘New Slide’ 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or ‘Layout’ buttons for different cover slide options.</a:t>
            </a:r>
          </a:p>
        </p:txBody>
      </p:sp>
    </p:spTree>
    <p:extLst>
      <p:ext uri="{BB962C8B-B14F-4D97-AF65-F5344CB8AC3E}">
        <p14:creationId xmlns:p14="http://schemas.microsoft.com/office/powerpoint/2010/main" val="144971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829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1497BF54-DDDF-9C43-996F-4B56CDE6B03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</p:spTree>
    <p:extLst>
      <p:ext uri="{BB962C8B-B14F-4D97-AF65-F5344CB8AC3E}">
        <p14:creationId xmlns:p14="http://schemas.microsoft.com/office/powerpoint/2010/main" val="1868390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erse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B71C68-E69A-D043-938E-2E7E5584D68A}"/>
              </a:ext>
            </a:extLst>
          </p:cNvPr>
          <p:cNvSpPr/>
          <p:nvPr userDrawn="1"/>
        </p:nvSpPr>
        <p:spPr>
          <a:xfrm>
            <a:off x="0" y="1029589"/>
            <a:ext cx="12192000" cy="58284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5EAF73-EE3C-41B7-AE89-4A15C844158B}" type="datetime4">
              <a:rPr lang="en-GB" smtClean="0"/>
              <a:pPr/>
              <a:t>22 November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112655-05EA-8045-BB0D-C79CF2B277AA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</p:spTree>
    <p:extLst>
      <p:ext uri="{BB962C8B-B14F-4D97-AF65-F5344CB8AC3E}">
        <p14:creationId xmlns:p14="http://schemas.microsoft.com/office/powerpoint/2010/main" val="2462926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B71C68-E69A-D043-938E-2E7E5584D68A}"/>
              </a:ext>
            </a:extLst>
          </p:cNvPr>
          <p:cNvSpPr/>
          <p:nvPr userDrawn="1"/>
        </p:nvSpPr>
        <p:spPr>
          <a:xfrm>
            <a:off x="0" y="1029589"/>
            <a:ext cx="12192000" cy="58284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6150624" cy="19444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Quote text goes here – Georgia 40pt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</p:spTree>
    <p:extLst>
      <p:ext uri="{BB962C8B-B14F-4D97-AF65-F5344CB8AC3E}">
        <p14:creationId xmlns:p14="http://schemas.microsoft.com/office/powerpoint/2010/main" val="1106197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lock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97768A-E936-2047-B272-A71830C2F46A}"/>
              </a:ext>
            </a:extLst>
          </p:cNvPr>
          <p:cNvSpPr/>
          <p:nvPr userDrawn="1"/>
        </p:nvSpPr>
        <p:spPr>
          <a:xfrm>
            <a:off x="6096000" y="1029589"/>
            <a:ext cx="6096000" cy="582841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E17E21C-B85B-934A-BF9C-B51FD202E06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bg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</p:spTree>
    <p:extLst>
      <p:ext uri="{BB962C8B-B14F-4D97-AF65-F5344CB8AC3E}">
        <p14:creationId xmlns:p14="http://schemas.microsoft.com/office/powerpoint/2010/main" val="3630371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lock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97768A-E936-2047-B272-A71830C2F46A}"/>
              </a:ext>
            </a:extLst>
          </p:cNvPr>
          <p:cNvSpPr/>
          <p:nvPr userDrawn="1"/>
        </p:nvSpPr>
        <p:spPr>
          <a:xfrm>
            <a:off x="6096000" y="1029589"/>
            <a:ext cx="6096000" cy="58284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E17E21C-B85B-934A-BF9C-B51FD202E06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bg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</p:spTree>
    <p:extLst>
      <p:ext uri="{BB962C8B-B14F-4D97-AF65-F5344CB8AC3E}">
        <p14:creationId xmlns:p14="http://schemas.microsoft.com/office/powerpoint/2010/main" val="3303950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 &amp; Figure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3F266F2-92D5-BD46-99F7-2C4330F10CB7}"/>
              </a:ext>
            </a:extLst>
          </p:cNvPr>
          <p:cNvGrpSpPr/>
          <p:nvPr userDrawn="1"/>
        </p:nvGrpSpPr>
        <p:grpSpPr>
          <a:xfrm>
            <a:off x="6096000" y="895258"/>
            <a:ext cx="6096000" cy="5962743"/>
            <a:chOff x="6096000" y="1275227"/>
            <a:chExt cx="5841282" cy="571359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AD1E05-40A9-E348-A537-A34DBEA2EC17}"/>
                </a:ext>
              </a:extLst>
            </p:cNvPr>
            <p:cNvSpPr/>
            <p:nvPr userDrawn="1"/>
          </p:nvSpPr>
          <p:spPr>
            <a:xfrm>
              <a:off x="6096000" y="4065563"/>
              <a:ext cx="2920641" cy="292325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A190A4D-50C2-714E-97D9-288ECFEA5A51}"/>
                </a:ext>
              </a:extLst>
            </p:cNvPr>
            <p:cNvSpPr/>
            <p:nvPr userDrawn="1"/>
          </p:nvSpPr>
          <p:spPr>
            <a:xfrm>
              <a:off x="9016641" y="4065563"/>
              <a:ext cx="2920641" cy="29232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39C972-3F90-C34C-AD05-339F0D5C424A}"/>
                </a:ext>
              </a:extLst>
            </p:cNvPr>
            <p:cNvSpPr/>
            <p:nvPr userDrawn="1"/>
          </p:nvSpPr>
          <p:spPr>
            <a:xfrm>
              <a:off x="6096000" y="1275227"/>
              <a:ext cx="5841282" cy="27924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this slide to showcase key facts and figures by editing the text in these boxes. Options with less boxes are also available in under the ’Layouts’ button.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5012C2-4993-F54F-A804-693637D33D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6246" y="1325014"/>
            <a:ext cx="4107914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accent5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1 in 5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96B15A1-3AF6-A640-A190-8E8291CF1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6246" y="2968285"/>
            <a:ext cx="5420828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GB" sz="3000" smtClean="0">
                <a:effectLst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r>
              <a:rPr lang="en-GB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Lorem ipsum </a:t>
            </a:r>
            <a:r>
              <a:rPr lang="en-GB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dolor</a:t>
            </a:r>
            <a:r>
              <a:rPr lang="en-GB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 sit </a:t>
            </a:r>
            <a:r>
              <a:rPr lang="en-GB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amet</a:t>
            </a:r>
            <a:endParaRPr lang="en-GB">
              <a:solidFill>
                <a:srgbClr val="011C6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45F9D20A-60A4-B749-9837-8CF6B9AF35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6246" y="3997876"/>
            <a:ext cx="261673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75%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269F27E-1C0A-A446-B7C7-C4A5F89366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16663" y="5308600"/>
            <a:ext cx="2616200" cy="8679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DF3D1FC-03B8-E04D-9DA6-CDB5C487C4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12665" y="4521347"/>
            <a:ext cx="261673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£2m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4AE2FA4-A530-1540-800A-6A0ACFD55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3082" y="3999041"/>
            <a:ext cx="2616200" cy="4801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47168AAF-B20D-5A42-B75B-7723535923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082" y="5799705"/>
            <a:ext cx="2616200" cy="4801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51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 &amp; Figure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3F266F2-92D5-BD46-99F7-2C4330F10CB7}"/>
              </a:ext>
            </a:extLst>
          </p:cNvPr>
          <p:cNvGrpSpPr/>
          <p:nvPr userDrawn="1"/>
        </p:nvGrpSpPr>
        <p:grpSpPr>
          <a:xfrm>
            <a:off x="6096000" y="895257"/>
            <a:ext cx="6096000" cy="5962743"/>
            <a:chOff x="6096000" y="1275226"/>
            <a:chExt cx="5841282" cy="571359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A190A4D-50C2-714E-97D9-288ECFEA5A51}"/>
                </a:ext>
              </a:extLst>
            </p:cNvPr>
            <p:cNvSpPr/>
            <p:nvPr userDrawn="1"/>
          </p:nvSpPr>
          <p:spPr>
            <a:xfrm>
              <a:off x="6096000" y="4065563"/>
              <a:ext cx="5841282" cy="29232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39C972-3F90-C34C-AD05-339F0D5C424A}"/>
                </a:ext>
              </a:extLst>
            </p:cNvPr>
            <p:cNvSpPr/>
            <p:nvPr userDrawn="1"/>
          </p:nvSpPr>
          <p:spPr>
            <a:xfrm>
              <a:off x="6096000" y="1275226"/>
              <a:ext cx="5841282" cy="30328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this slide to showcase key facts and figures by editing the text in these boxes. Options with more boxes are also available in under the ’Layouts’ button.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5012C2-4993-F54F-A804-693637D33D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6246" y="1325014"/>
            <a:ext cx="4107914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accent5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1 in 5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96B15A1-3AF6-A640-A190-8E8291CF1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6246" y="2968285"/>
            <a:ext cx="5420828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GB" sz="3000" smtClean="0">
                <a:effectLst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r>
              <a:rPr lang="en-GB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Lorem ipsum </a:t>
            </a:r>
            <a:r>
              <a:rPr lang="en-GB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dolor</a:t>
            </a:r>
            <a:r>
              <a:rPr lang="en-GB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 sit </a:t>
            </a:r>
            <a:r>
              <a:rPr lang="en-GB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amet</a:t>
            </a:r>
            <a:endParaRPr lang="en-GB">
              <a:solidFill>
                <a:srgbClr val="011C6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DF3D1FC-03B8-E04D-9DA6-CDB5C487C4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6246" y="4337926"/>
            <a:ext cx="3210526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£2m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4AE2FA4-A530-1540-800A-6A0ACFD55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26771" y="4633351"/>
            <a:ext cx="2242659" cy="12557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3F266F2-92D5-BD46-99F7-2C4330F10CB7}"/>
              </a:ext>
            </a:extLst>
          </p:cNvPr>
          <p:cNvGrpSpPr/>
          <p:nvPr userDrawn="1"/>
        </p:nvGrpSpPr>
        <p:grpSpPr>
          <a:xfrm>
            <a:off x="-1" y="1029587"/>
            <a:ext cx="6132675" cy="5828413"/>
            <a:chOff x="6096000" y="1275225"/>
            <a:chExt cx="5841282" cy="5713595"/>
          </a:xfrm>
          <a:solidFill>
            <a:schemeClr val="bg1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190A4D-50C2-714E-97D9-288ECFEA5A51}"/>
                </a:ext>
              </a:extLst>
            </p:cNvPr>
            <p:cNvSpPr/>
            <p:nvPr userDrawn="1"/>
          </p:nvSpPr>
          <p:spPr>
            <a:xfrm>
              <a:off x="6096000" y="4122250"/>
              <a:ext cx="5841282" cy="286657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539C972-3F90-C34C-AD05-339F0D5C424A}"/>
                </a:ext>
              </a:extLst>
            </p:cNvPr>
            <p:cNvSpPr/>
            <p:nvPr userDrawn="1"/>
          </p:nvSpPr>
          <p:spPr>
            <a:xfrm>
              <a:off x="6096000" y="1275225"/>
              <a:ext cx="5841282" cy="29710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8664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Gri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6">
            <a:extLst>
              <a:ext uri="{FF2B5EF4-FFF2-40B4-BE49-F238E27FC236}">
                <a16:creationId xmlns:a16="http://schemas.microsoft.com/office/drawing/2014/main" id="{0963E11F-32F1-6544-8FF4-C1EF6F642B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53600" y="1018730"/>
            <a:ext cx="2438400" cy="24384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4" name="Picture Placeholder 16">
            <a:extLst>
              <a:ext uri="{FF2B5EF4-FFF2-40B4-BE49-F238E27FC236}">
                <a16:creationId xmlns:a16="http://schemas.microsoft.com/office/drawing/2014/main" id="{FF92A6B8-47C8-B244-9D3E-90F39EE693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5200" y="3450545"/>
            <a:ext cx="2438400" cy="24384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2" name="Picture Placeholder 16">
            <a:extLst>
              <a:ext uri="{FF2B5EF4-FFF2-40B4-BE49-F238E27FC236}">
                <a16:creationId xmlns:a16="http://schemas.microsoft.com/office/drawing/2014/main" id="{98C0DB2D-35D1-F142-B809-1833736CA6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76800" y="1018730"/>
            <a:ext cx="2438400" cy="2438400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5" name="Picture Placeholder 16">
            <a:extLst>
              <a:ext uri="{FF2B5EF4-FFF2-40B4-BE49-F238E27FC236}">
                <a16:creationId xmlns:a16="http://schemas.microsoft.com/office/drawing/2014/main" id="{5BBCD3E3-1554-B049-8AAF-DF0C933C46F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438400" y="3450545"/>
            <a:ext cx="2438400" cy="2438400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E0FFA53-4B53-0345-BD1D-3380331FAD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18730"/>
            <a:ext cx="2438400" cy="2438400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53" name="Text Placeholder 47">
            <a:extLst>
              <a:ext uri="{FF2B5EF4-FFF2-40B4-BE49-F238E27FC236}">
                <a16:creationId xmlns:a16="http://schemas.microsoft.com/office/drawing/2014/main" id="{1D5925E4-B891-944B-91DC-A261A1D5FD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753600" y="3450545"/>
            <a:ext cx="2438400" cy="2438400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BBB06489-33E6-1442-BC2F-397F1EC4EA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3450545"/>
            <a:ext cx="2438400" cy="2438400"/>
          </a:xfrm>
          <a:prstGeom prst="rect">
            <a:avLst/>
          </a:prstGeom>
          <a:solidFill>
            <a:schemeClr val="accent5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7C62DAF7-D2F9-5D47-AB79-7712B92267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0" y="1018730"/>
            <a:ext cx="2438400" cy="2438400"/>
          </a:xfrm>
          <a:prstGeom prst="rect">
            <a:avLst/>
          </a:prstGeom>
          <a:solidFill>
            <a:schemeClr val="accent4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47">
            <a:extLst>
              <a:ext uri="{FF2B5EF4-FFF2-40B4-BE49-F238E27FC236}">
                <a16:creationId xmlns:a16="http://schemas.microsoft.com/office/drawing/2014/main" id="{887255BA-4BF0-E844-8BE7-3D125B568E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76800" y="3450545"/>
            <a:ext cx="2438400" cy="2438400"/>
          </a:xfrm>
          <a:prstGeom prst="rect">
            <a:avLst/>
          </a:prstGeom>
          <a:solidFill>
            <a:schemeClr val="accent3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7">
            <a:extLst>
              <a:ext uri="{FF2B5EF4-FFF2-40B4-BE49-F238E27FC236}">
                <a16:creationId xmlns:a16="http://schemas.microsoft.com/office/drawing/2014/main" id="{FAC8937D-B337-F944-8F1C-14A4768CD5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15200" y="1018730"/>
            <a:ext cx="2438400" cy="2438400"/>
          </a:xfrm>
          <a:prstGeom prst="rect">
            <a:avLst/>
          </a:prstGeom>
          <a:solidFill>
            <a:schemeClr val="accent2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1521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AD3390C2-6273-9244-A9F3-90837D6D6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653" y="924978"/>
            <a:ext cx="6086347" cy="5933022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05525" y="1029589"/>
            <a:ext cx="6096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3763FFE-87B6-D04C-8D15-AC31B471D1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178" y="4895151"/>
            <a:ext cx="6076822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Drag and drop an image onto this slide or click the picture icon to select an image. You can find our </a:t>
            </a:r>
            <a:r>
              <a:rPr lang="en-US" sz="1600" err="1">
                <a:solidFill>
                  <a:schemeClr val="tx2"/>
                </a:solidFill>
              </a:rPr>
              <a:t>imagebank</a:t>
            </a:r>
            <a:r>
              <a:rPr lang="en-US" sz="1600">
                <a:solidFill>
                  <a:schemeClr val="tx2"/>
                </a:solidFill>
              </a:rPr>
              <a:t> here:</a:t>
            </a:r>
          </a:p>
          <a:p>
            <a:pPr algn="l"/>
            <a:r>
              <a:rPr lang="en-US" sz="1600" err="1">
                <a:solidFill>
                  <a:schemeClr val="tx2"/>
                </a:solidFill>
                <a:hlinkClick r:id="rId4"/>
              </a:rPr>
              <a:t>www.nottingham.ac.uk</a:t>
            </a:r>
            <a:r>
              <a:rPr lang="en-US" sz="1600">
                <a:solidFill>
                  <a:schemeClr val="tx2"/>
                </a:solidFill>
                <a:hlinkClick r:id="rId4"/>
              </a:rPr>
              <a:t>/</a:t>
            </a:r>
            <a:r>
              <a:rPr lang="en-US" sz="1600" err="1">
                <a:solidFill>
                  <a:schemeClr val="tx2"/>
                </a:solidFill>
                <a:hlinkClick r:id="rId4"/>
              </a:rPr>
              <a:t>imagebank</a:t>
            </a:r>
            <a:r>
              <a:rPr lang="en-US" sz="1600">
                <a:solidFill>
                  <a:schemeClr val="tx2"/>
                </a:solidFill>
                <a:hlinkClick r:id="rId4"/>
              </a:rPr>
              <a:t> </a:t>
            </a:r>
            <a:endParaRPr lang="en-US" sz="16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680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Campus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600" y="1511373"/>
            <a:ext cx="3808800" cy="268325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E23AA1-5E84-1542-85FA-0AD28CCBD6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F95360E-87A3-C34E-8950-12E3B2CC4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91600" y="4194627"/>
            <a:ext cx="3808800" cy="115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</p:spTree>
    <p:extLst>
      <p:ext uri="{BB962C8B-B14F-4D97-AF65-F5344CB8AC3E}">
        <p14:creationId xmlns:p14="http://schemas.microsoft.com/office/powerpoint/2010/main" val="1668866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8CD7C8D-4EBF-E54E-8157-B82F50C780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2539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030288"/>
            <a:ext cx="12192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347CCA2-0399-254E-ACFE-E5730EC8E4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895850"/>
            <a:ext cx="12192000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5EAF73-EE3C-41B7-AE89-4A15C844158B}" type="datetime4">
              <a:rPr lang="en-GB" smtClean="0"/>
              <a:pPr/>
              <a:t>22 November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Name, Department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Drag and drop an image onto this slide or click the picture icon to select an image. You can find our </a:t>
            </a:r>
            <a:r>
              <a:rPr lang="en-US" sz="1600" err="1">
                <a:solidFill>
                  <a:schemeClr val="tx2"/>
                </a:solidFill>
              </a:rPr>
              <a:t>imagebank</a:t>
            </a:r>
            <a:r>
              <a:rPr lang="en-US" sz="1600">
                <a:solidFill>
                  <a:schemeClr val="tx2"/>
                </a:solidFill>
              </a:rPr>
              <a:t> here:</a:t>
            </a:r>
          </a:p>
          <a:p>
            <a:pPr algn="l"/>
            <a:r>
              <a:rPr lang="en-US" sz="1600" err="1">
                <a:solidFill>
                  <a:schemeClr val="tx2"/>
                </a:solidFill>
                <a:hlinkClick r:id="rId4"/>
              </a:rPr>
              <a:t>www.nottingham.ac.uk</a:t>
            </a:r>
            <a:r>
              <a:rPr lang="en-US" sz="1600">
                <a:solidFill>
                  <a:schemeClr val="tx2"/>
                </a:solidFill>
                <a:hlinkClick r:id="rId4"/>
              </a:rPr>
              <a:t>/</a:t>
            </a:r>
            <a:r>
              <a:rPr lang="en-US" sz="1600" err="1">
                <a:solidFill>
                  <a:schemeClr val="tx2"/>
                </a:solidFill>
                <a:hlinkClick r:id="rId4"/>
              </a:rPr>
              <a:t>imagebank</a:t>
            </a:r>
            <a:r>
              <a:rPr lang="en-US" sz="1600">
                <a:solidFill>
                  <a:schemeClr val="tx2"/>
                </a:solidFill>
                <a:hlinkClick r:id="rId4"/>
              </a:rPr>
              <a:t> </a:t>
            </a:r>
            <a:endParaRPr lang="en-US" sz="1600">
              <a:solidFill>
                <a:schemeClr val="tx2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FB4AFD6-E50E-EE46-9133-E4B37BC8580F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504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798E8B-DD4F-CF42-9D7C-0E4476C1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7" y="6356350"/>
            <a:ext cx="2886837" cy="365125"/>
          </a:xfrm>
          <a:prstGeom prst="rect">
            <a:avLst/>
          </a:prstGeom>
        </p:spPr>
        <p:txBody>
          <a:bodyPr/>
          <a:lstStyle/>
          <a:p>
            <a:fld id="{F9070619-D170-48E7-B25D-293F3BFD294D}" type="datetime4">
              <a:rPr lang="en-GB" smtClean="0"/>
              <a:t>22 November 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D4734D-A5BD-8049-A16C-4207B6B5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0191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Name, Department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6F6C4-FAD3-4747-BF64-4989A8C5E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410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Earth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79616" y="1506600"/>
            <a:ext cx="3808800" cy="38448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End slide</a:t>
            </a:r>
            <a:br>
              <a:rPr lang="en-US"/>
            </a:br>
            <a:r>
              <a:rPr lang="en-US"/>
              <a:t>Questions?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7EDC40-08B7-C54D-9A16-7B5D3FDD4F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156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– Campus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B07C01-E6FE-374C-80D0-F5676A0E07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C67C3C0-F69E-E643-A32B-61F2F310AA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79616" y="1506600"/>
            <a:ext cx="3808800" cy="38448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End slide</a:t>
            </a:r>
            <a:br>
              <a:rPr lang="en-US"/>
            </a:br>
            <a:r>
              <a:rPr lang="en-US"/>
              <a:t>Questions?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826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  <a:prstGeom prst="rect">
            <a:avLst/>
          </a:prstGeom>
        </p:spPr>
        <p:txBody>
          <a:bodyPr/>
          <a:lstStyle/>
          <a:p>
            <a:fld id="{285EAF73-EE3C-41B7-AE89-4A15C844158B}" type="datetime4">
              <a:rPr lang="en-GB" smtClean="0"/>
              <a:t>22 November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112655-05EA-8045-BB0D-C79CF2B277AA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52238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n-Animating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2005010" y="-1"/>
            <a:ext cx="10185395" cy="896471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012" y="98984"/>
            <a:ext cx="10185400" cy="698501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55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53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3669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8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539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98232" y="320365"/>
            <a:ext cx="7590383" cy="6985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32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95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Peopl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F8B1A9-5FEB-1348-ACD5-DCAB70F8B6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600" y="1511373"/>
            <a:ext cx="3808800" cy="268325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6385F48C-130A-074B-BAE4-5071492DF3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74767" cy="1030941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511EC024-F56E-6A46-B27C-2C11E0C091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91600" y="4194627"/>
            <a:ext cx="3808800" cy="115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</p:spTree>
    <p:extLst>
      <p:ext uri="{BB962C8B-B14F-4D97-AF65-F5344CB8AC3E}">
        <p14:creationId xmlns:p14="http://schemas.microsoft.com/office/powerpoint/2010/main" val="41498375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6759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969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590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Earth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600" y="1511373"/>
            <a:ext cx="3808800" cy="268325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9570720" y="5465236"/>
            <a:ext cx="2209800" cy="10287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Add partner logo here if required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857659-1700-314E-B00F-79040D7445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A158B21E-1070-014B-B9DF-CC6AE4E330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91600" y="4194627"/>
            <a:ext cx="3808800" cy="115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E7FB5A-28C0-E64E-9FEF-7D9F37C42C4A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the ‘New Slide’ 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or ‘Layout’ buttons for different cover slide options.</a:t>
            </a:r>
          </a:p>
        </p:txBody>
      </p:sp>
    </p:spTree>
    <p:extLst>
      <p:ext uri="{BB962C8B-B14F-4D97-AF65-F5344CB8AC3E}">
        <p14:creationId xmlns:p14="http://schemas.microsoft.com/office/powerpoint/2010/main" val="14320337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Campus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600" y="1511373"/>
            <a:ext cx="3808800" cy="268325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E23AA1-5E84-1542-85FA-0AD28CCBD6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F95360E-87A3-C34E-8950-12E3B2CC4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91600" y="4194627"/>
            <a:ext cx="3808800" cy="115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</p:spTree>
    <p:extLst>
      <p:ext uri="{BB962C8B-B14F-4D97-AF65-F5344CB8AC3E}">
        <p14:creationId xmlns:p14="http://schemas.microsoft.com/office/powerpoint/2010/main" val="41556624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Peopl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F8B1A9-5FEB-1348-ACD5-DCAB70F8B6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600" y="1511373"/>
            <a:ext cx="3808800" cy="268325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6385F48C-130A-074B-BAE4-5071492DF3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74767" cy="1030941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511EC024-F56E-6A46-B27C-2C11E0C091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91600" y="4194627"/>
            <a:ext cx="3808800" cy="115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</p:spTree>
    <p:extLst>
      <p:ext uri="{BB962C8B-B14F-4D97-AF65-F5344CB8AC3E}">
        <p14:creationId xmlns:p14="http://schemas.microsoft.com/office/powerpoint/2010/main" val="1766841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Science &amp; Technology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BA9BED-34B5-9D4D-A988-760726B7C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5ECD02D-AFCC-4D49-B8C3-C65F36A754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600" y="1511373"/>
            <a:ext cx="3808800" cy="268325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04B97BE-F145-F441-B49F-695A3DC45E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91600" y="4194627"/>
            <a:ext cx="3808800" cy="115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DEB89620-E302-6C4B-B385-8DB40106EB6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70720" y="5465236"/>
            <a:ext cx="2209800" cy="10287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Add partner logo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2197678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EDD9DE1-34C9-564D-A890-335533D45D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63040"/>
          <a:stretch/>
        </p:blipFill>
        <p:spPr>
          <a:xfrm>
            <a:off x="1" y="0"/>
            <a:ext cx="1025524" cy="10309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FB682B-CBE5-0E46-8A20-FBDCFD217D46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the ‘New Slide’ 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or ‘Layout’ buttons for different divider slide options.</a:t>
            </a:r>
          </a:p>
        </p:txBody>
      </p:sp>
    </p:spTree>
    <p:extLst>
      <p:ext uri="{BB962C8B-B14F-4D97-AF65-F5344CB8AC3E}">
        <p14:creationId xmlns:p14="http://schemas.microsoft.com/office/powerpoint/2010/main" val="35078738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B2171D4-B040-9448-88ED-CD59EBB794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63040"/>
          <a:stretch/>
        </p:blipFill>
        <p:spPr>
          <a:xfrm>
            <a:off x="1" y="0"/>
            <a:ext cx="1025524" cy="10309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FA4EB9E-FE0B-FF48-B57B-3DBA656E7C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8DE1B96-986D-4446-800F-54A0D95D2F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</p:spTree>
    <p:extLst>
      <p:ext uri="{BB962C8B-B14F-4D97-AF65-F5344CB8AC3E}">
        <p14:creationId xmlns:p14="http://schemas.microsoft.com/office/powerpoint/2010/main" val="2488353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480AEE2-F97B-4D4C-BCDA-5DB28C116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63040"/>
          <a:stretch/>
        </p:blipFill>
        <p:spPr>
          <a:xfrm>
            <a:off x="1" y="0"/>
            <a:ext cx="1025524" cy="10309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A61C9F9-E7A2-6342-870C-D685719F3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28BB5A8-2728-CF4C-9063-6BE6445BAA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</p:spTree>
    <p:extLst>
      <p:ext uri="{BB962C8B-B14F-4D97-AF65-F5344CB8AC3E}">
        <p14:creationId xmlns:p14="http://schemas.microsoft.com/office/powerpoint/2010/main" val="2440283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Science &amp; Technology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BA9BED-34B5-9D4D-A988-760726B7C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5ECD02D-AFCC-4D49-B8C3-C65F36A754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600" y="1511373"/>
            <a:ext cx="3808800" cy="268325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04B97BE-F145-F441-B49F-695A3DC45E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91600" y="4194627"/>
            <a:ext cx="3808800" cy="115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DEB89620-E302-6C4B-B385-8DB40106EB6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70720" y="5465236"/>
            <a:ext cx="2209800" cy="10287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Add partner logo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425947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03035A1-1804-EC4A-9FF8-AEE00A4BFC6F}"/>
              </a:ext>
            </a:extLst>
          </p:cNvPr>
          <p:cNvSpPr/>
          <p:nvPr userDrawn="1"/>
        </p:nvSpPr>
        <p:spPr>
          <a:xfrm>
            <a:off x="12635555" y="-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the ‘New Slide’ 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or ‘Layout’ buttons for different slide content options.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  <a:prstGeom prst="rect">
            <a:avLst/>
          </a:prstGeom>
        </p:spPr>
        <p:txBody>
          <a:bodyPr/>
          <a:lstStyle/>
          <a:p>
            <a:fld id="{285EAF73-EE3C-41B7-AE89-4A15C844158B}" type="datetime4">
              <a:rPr lang="en-GB" smtClean="0"/>
              <a:t>22 November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2702257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19A7CD-F138-0F44-8EE9-3A0D44746374}"/>
              </a:ext>
            </a:extLst>
          </p:cNvPr>
          <p:cNvSpPr/>
          <p:nvPr userDrawn="1"/>
        </p:nvSpPr>
        <p:spPr>
          <a:xfrm>
            <a:off x="-2818515" y="4458589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To change the information in the footer throughout the presentation go to ‘Insert’ &gt; ‘Header and Footers’ and add in your Name an Department. </a:t>
            </a:r>
          </a:p>
        </p:txBody>
      </p:sp>
    </p:spTree>
    <p:extLst>
      <p:ext uri="{BB962C8B-B14F-4D97-AF65-F5344CB8AC3E}">
        <p14:creationId xmlns:p14="http://schemas.microsoft.com/office/powerpoint/2010/main" val="4393620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1484533"/>
            <a:ext cx="11257699" cy="439556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BD330B-22A3-344E-A01F-AEEF71CCB5D3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</p:spTree>
    <p:extLst>
      <p:ext uri="{BB962C8B-B14F-4D97-AF65-F5344CB8AC3E}">
        <p14:creationId xmlns:p14="http://schemas.microsoft.com/office/powerpoint/2010/main" val="13692766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9333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  <a:prstGeom prst="rect">
            <a:avLst/>
          </a:prstGeom>
        </p:spPr>
        <p:txBody>
          <a:bodyPr/>
          <a:lstStyle/>
          <a:p>
            <a:fld id="{285EAF73-EE3C-41B7-AE89-4A15C844158B}" type="datetime4">
              <a:rPr lang="en-GB" smtClean="0"/>
              <a:t>22 November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0563EB-BCE0-1048-BAC7-4EB6DC216102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1497BF54-DDDF-9C43-996F-4B56CDE6B03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B5E9271B-0820-354A-93EC-EB8643201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7732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  <a:prstGeom prst="rect">
            <a:avLst/>
          </a:prstGeom>
        </p:spPr>
        <p:txBody>
          <a:bodyPr/>
          <a:lstStyle/>
          <a:p>
            <a:fld id="{285EAF73-EE3C-41B7-AE89-4A15C844158B}" type="datetime4">
              <a:rPr lang="en-GB" smtClean="0"/>
              <a:t>22 November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1497BF54-DDDF-9C43-996F-4B56CDE6B03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B5E9271B-0820-354A-93EC-EB8643201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069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erse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B71C68-E69A-D043-938E-2E7E5584D68A}"/>
              </a:ext>
            </a:extLst>
          </p:cNvPr>
          <p:cNvSpPr/>
          <p:nvPr userDrawn="1"/>
        </p:nvSpPr>
        <p:spPr>
          <a:xfrm>
            <a:off x="0" y="1029589"/>
            <a:ext cx="12192000" cy="58284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5EAF73-EE3C-41B7-AE89-4A15C844158B}" type="datetime4">
              <a:rPr lang="en-GB" smtClean="0"/>
              <a:pPr/>
              <a:t>22 November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112655-05EA-8045-BB0D-C79CF2B277AA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</p:spTree>
    <p:extLst>
      <p:ext uri="{BB962C8B-B14F-4D97-AF65-F5344CB8AC3E}">
        <p14:creationId xmlns:p14="http://schemas.microsoft.com/office/powerpoint/2010/main" val="1001670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B71C68-E69A-D043-938E-2E7E5584D68A}"/>
              </a:ext>
            </a:extLst>
          </p:cNvPr>
          <p:cNvSpPr/>
          <p:nvPr userDrawn="1"/>
        </p:nvSpPr>
        <p:spPr>
          <a:xfrm>
            <a:off x="0" y="1029589"/>
            <a:ext cx="12192000" cy="58284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5EAF73-EE3C-41B7-AE89-4A15C844158B}" type="datetime4">
              <a:rPr lang="en-GB" smtClean="0"/>
              <a:pPr/>
              <a:t>22 November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6150624" cy="19444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Quote text goes here – Georgia 40pt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</p:spTree>
    <p:extLst>
      <p:ext uri="{BB962C8B-B14F-4D97-AF65-F5344CB8AC3E}">
        <p14:creationId xmlns:p14="http://schemas.microsoft.com/office/powerpoint/2010/main" val="19208196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lock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97768A-E936-2047-B272-A71830C2F46A}"/>
              </a:ext>
            </a:extLst>
          </p:cNvPr>
          <p:cNvSpPr/>
          <p:nvPr userDrawn="1"/>
        </p:nvSpPr>
        <p:spPr>
          <a:xfrm>
            <a:off x="6096000" y="1029589"/>
            <a:ext cx="6096000" cy="582841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E17E21C-B85B-934A-BF9C-B51FD202E06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bg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</p:spTree>
    <p:extLst>
      <p:ext uri="{BB962C8B-B14F-4D97-AF65-F5344CB8AC3E}">
        <p14:creationId xmlns:p14="http://schemas.microsoft.com/office/powerpoint/2010/main" val="39906529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Block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97768A-E936-2047-B272-A71830C2F46A}"/>
              </a:ext>
            </a:extLst>
          </p:cNvPr>
          <p:cNvSpPr/>
          <p:nvPr userDrawn="1"/>
        </p:nvSpPr>
        <p:spPr>
          <a:xfrm>
            <a:off x="6096000" y="1029589"/>
            <a:ext cx="6096000" cy="58284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E17E21C-B85B-934A-BF9C-B51FD202E06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bg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</p:spTree>
    <p:extLst>
      <p:ext uri="{BB962C8B-B14F-4D97-AF65-F5344CB8AC3E}">
        <p14:creationId xmlns:p14="http://schemas.microsoft.com/office/powerpoint/2010/main" val="33397053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 &amp; Figure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3F266F2-92D5-BD46-99F7-2C4330F10CB7}"/>
              </a:ext>
            </a:extLst>
          </p:cNvPr>
          <p:cNvGrpSpPr/>
          <p:nvPr userDrawn="1"/>
        </p:nvGrpSpPr>
        <p:grpSpPr>
          <a:xfrm>
            <a:off x="6096000" y="895258"/>
            <a:ext cx="6096000" cy="5962743"/>
            <a:chOff x="6096000" y="1275227"/>
            <a:chExt cx="5841282" cy="571359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AD1E05-40A9-E348-A537-A34DBEA2EC17}"/>
                </a:ext>
              </a:extLst>
            </p:cNvPr>
            <p:cNvSpPr/>
            <p:nvPr userDrawn="1"/>
          </p:nvSpPr>
          <p:spPr>
            <a:xfrm>
              <a:off x="6096000" y="4065563"/>
              <a:ext cx="2920641" cy="292325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A190A4D-50C2-714E-97D9-288ECFEA5A51}"/>
                </a:ext>
              </a:extLst>
            </p:cNvPr>
            <p:cNvSpPr/>
            <p:nvPr userDrawn="1"/>
          </p:nvSpPr>
          <p:spPr>
            <a:xfrm>
              <a:off x="9016641" y="4065563"/>
              <a:ext cx="2920641" cy="29232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39C972-3F90-C34C-AD05-339F0D5C424A}"/>
                </a:ext>
              </a:extLst>
            </p:cNvPr>
            <p:cNvSpPr/>
            <p:nvPr userDrawn="1"/>
          </p:nvSpPr>
          <p:spPr>
            <a:xfrm>
              <a:off x="6096000" y="1275227"/>
              <a:ext cx="5841282" cy="27924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  <a:prstGeom prst="rect">
            <a:avLst/>
          </a:prstGeom>
        </p:spPr>
        <p:txBody>
          <a:bodyPr/>
          <a:lstStyle/>
          <a:p>
            <a:fld id="{285EAF73-EE3C-41B7-AE89-4A15C844158B}" type="datetime4">
              <a:rPr lang="en-GB" smtClean="0"/>
              <a:t>22 November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this slide to showcase key facts and figures by editing the text in these boxes. Options with less boxes are also available in under the ’Layouts’ button.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5012C2-4993-F54F-A804-693637D33D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6246" y="1325014"/>
            <a:ext cx="4107914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accent5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1 in 5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96B15A1-3AF6-A640-A190-8E8291CF1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6246" y="2968285"/>
            <a:ext cx="5420828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GB" sz="3000" smtClean="0">
                <a:effectLst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r>
              <a:rPr lang="en-GB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Lorem ipsum </a:t>
            </a:r>
            <a:r>
              <a:rPr lang="en-GB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dolor</a:t>
            </a:r>
            <a:r>
              <a:rPr lang="en-GB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 sit </a:t>
            </a:r>
            <a:r>
              <a:rPr lang="en-GB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amet</a:t>
            </a:r>
            <a:endParaRPr lang="en-GB">
              <a:solidFill>
                <a:srgbClr val="011C6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45F9D20A-60A4-B749-9837-8CF6B9AF35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6246" y="3997876"/>
            <a:ext cx="261673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75%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269F27E-1C0A-A446-B7C7-C4A5F89366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16663" y="5308600"/>
            <a:ext cx="2616200" cy="8679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DF3D1FC-03B8-E04D-9DA6-CDB5C487C4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12665" y="4521347"/>
            <a:ext cx="261673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£2m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4AE2FA4-A530-1540-800A-6A0ACFD55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3082" y="3999041"/>
            <a:ext cx="2616200" cy="4801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47168AAF-B20D-5A42-B75B-7723535923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082" y="5799705"/>
            <a:ext cx="2616200" cy="4801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20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EDD9DE1-34C9-564D-A890-335533D45D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63040"/>
          <a:stretch/>
        </p:blipFill>
        <p:spPr>
          <a:xfrm>
            <a:off x="1" y="0"/>
            <a:ext cx="1025524" cy="10309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FB682B-CBE5-0E46-8A20-FBDCFD217D46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the ‘New Slide’ 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or ‘Layout’ buttons for different divider slide options.</a:t>
            </a:r>
          </a:p>
        </p:txBody>
      </p:sp>
    </p:spTree>
    <p:extLst>
      <p:ext uri="{BB962C8B-B14F-4D97-AF65-F5344CB8AC3E}">
        <p14:creationId xmlns:p14="http://schemas.microsoft.com/office/powerpoint/2010/main" val="2690673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 &amp; Figure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3F266F2-92D5-BD46-99F7-2C4330F10CB7}"/>
              </a:ext>
            </a:extLst>
          </p:cNvPr>
          <p:cNvGrpSpPr/>
          <p:nvPr userDrawn="1"/>
        </p:nvGrpSpPr>
        <p:grpSpPr>
          <a:xfrm>
            <a:off x="6096000" y="895257"/>
            <a:ext cx="6096000" cy="5962743"/>
            <a:chOff x="6096000" y="1275226"/>
            <a:chExt cx="5841282" cy="571359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A190A4D-50C2-714E-97D9-288ECFEA5A51}"/>
                </a:ext>
              </a:extLst>
            </p:cNvPr>
            <p:cNvSpPr/>
            <p:nvPr userDrawn="1"/>
          </p:nvSpPr>
          <p:spPr>
            <a:xfrm>
              <a:off x="6096000" y="4065563"/>
              <a:ext cx="5841282" cy="29232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39C972-3F90-C34C-AD05-339F0D5C424A}"/>
                </a:ext>
              </a:extLst>
            </p:cNvPr>
            <p:cNvSpPr/>
            <p:nvPr userDrawn="1"/>
          </p:nvSpPr>
          <p:spPr>
            <a:xfrm>
              <a:off x="6096000" y="1275226"/>
              <a:ext cx="5841282" cy="30328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this slide to showcase key facts and figures by editing the text in these boxes. Options with more boxes are also available in under the ’Layouts’ button.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5012C2-4993-F54F-A804-693637D33D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6246" y="1325014"/>
            <a:ext cx="4107914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accent5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1 in 5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96B15A1-3AF6-A640-A190-8E8291CF1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6246" y="2968285"/>
            <a:ext cx="5420828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GB" sz="3000" smtClean="0">
                <a:effectLst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r>
              <a:rPr lang="en-GB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Lorem ipsum </a:t>
            </a:r>
            <a:r>
              <a:rPr lang="en-GB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dolor</a:t>
            </a:r>
            <a:r>
              <a:rPr lang="en-GB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 sit </a:t>
            </a:r>
            <a:r>
              <a:rPr lang="en-GB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amet</a:t>
            </a:r>
            <a:endParaRPr lang="en-GB">
              <a:solidFill>
                <a:srgbClr val="011C6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DF3D1FC-03B8-E04D-9DA6-CDB5C487C4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6246" y="4337926"/>
            <a:ext cx="3210526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£2m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4AE2FA4-A530-1540-800A-6A0ACFD55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26771" y="4633351"/>
            <a:ext cx="2242659" cy="12557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3F266F2-92D5-BD46-99F7-2C4330F10CB7}"/>
              </a:ext>
            </a:extLst>
          </p:cNvPr>
          <p:cNvGrpSpPr/>
          <p:nvPr userDrawn="1"/>
        </p:nvGrpSpPr>
        <p:grpSpPr>
          <a:xfrm>
            <a:off x="-1" y="1029587"/>
            <a:ext cx="6132675" cy="5828413"/>
            <a:chOff x="6096000" y="1275225"/>
            <a:chExt cx="5841282" cy="5713595"/>
          </a:xfrm>
          <a:solidFill>
            <a:schemeClr val="bg1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190A4D-50C2-714E-97D9-288ECFEA5A51}"/>
                </a:ext>
              </a:extLst>
            </p:cNvPr>
            <p:cNvSpPr/>
            <p:nvPr userDrawn="1"/>
          </p:nvSpPr>
          <p:spPr>
            <a:xfrm>
              <a:off x="6096000" y="4122250"/>
              <a:ext cx="5841282" cy="286657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539C972-3F90-C34C-AD05-339F0D5C424A}"/>
                </a:ext>
              </a:extLst>
            </p:cNvPr>
            <p:cNvSpPr/>
            <p:nvPr userDrawn="1"/>
          </p:nvSpPr>
          <p:spPr>
            <a:xfrm>
              <a:off x="6096000" y="1275225"/>
              <a:ext cx="5841282" cy="29710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63364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Gri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6">
            <a:extLst>
              <a:ext uri="{FF2B5EF4-FFF2-40B4-BE49-F238E27FC236}">
                <a16:creationId xmlns:a16="http://schemas.microsoft.com/office/drawing/2014/main" id="{0963E11F-32F1-6544-8FF4-C1EF6F642B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53600" y="1018730"/>
            <a:ext cx="2438400" cy="24384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4" name="Picture Placeholder 16">
            <a:extLst>
              <a:ext uri="{FF2B5EF4-FFF2-40B4-BE49-F238E27FC236}">
                <a16:creationId xmlns:a16="http://schemas.microsoft.com/office/drawing/2014/main" id="{FF92A6B8-47C8-B244-9D3E-90F39EE693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5200" y="3450545"/>
            <a:ext cx="2438400" cy="24384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2" name="Picture Placeholder 16">
            <a:extLst>
              <a:ext uri="{FF2B5EF4-FFF2-40B4-BE49-F238E27FC236}">
                <a16:creationId xmlns:a16="http://schemas.microsoft.com/office/drawing/2014/main" id="{98C0DB2D-35D1-F142-B809-1833736CA6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76800" y="1018730"/>
            <a:ext cx="2438400" cy="2438400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5" name="Picture Placeholder 16">
            <a:extLst>
              <a:ext uri="{FF2B5EF4-FFF2-40B4-BE49-F238E27FC236}">
                <a16:creationId xmlns:a16="http://schemas.microsoft.com/office/drawing/2014/main" id="{5BBCD3E3-1554-B049-8AAF-DF0C933C46F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438400" y="3450545"/>
            <a:ext cx="2438400" cy="2438400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E0FFA53-4B53-0345-BD1D-3380331FAD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18730"/>
            <a:ext cx="2438400" cy="2438400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53" name="Text Placeholder 47">
            <a:extLst>
              <a:ext uri="{FF2B5EF4-FFF2-40B4-BE49-F238E27FC236}">
                <a16:creationId xmlns:a16="http://schemas.microsoft.com/office/drawing/2014/main" id="{1D5925E4-B891-944B-91DC-A261A1D5FD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753600" y="3450545"/>
            <a:ext cx="2438400" cy="2438400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BBB06489-33E6-1442-BC2F-397F1EC4EA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3450545"/>
            <a:ext cx="2438400" cy="2438400"/>
          </a:xfrm>
          <a:prstGeom prst="rect">
            <a:avLst/>
          </a:prstGeom>
          <a:solidFill>
            <a:schemeClr val="accent5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7C62DAF7-D2F9-5D47-AB79-7712B92267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0" y="1018730"/>
            <a:ext cx="2438400" cy="2438400"/>
          </a:xfrm>
          <a:prstGeom prst="rect">
            <a:avLst/>
          </a:prstGeom>
          <a:solidFill>
            <a:schemeClr val="accent4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47">
            <a:extLst>
              <a:ext uri="{FF2B5EF4-FFF2-40B4-BE49-F238E27FC236}">
                <a16:creationId xmlns:a16="http://schemas.microsoft.com/office/drawing/2014/main" id="{887255BA-4BF0-E844-8BE7-3D125B568E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76800" y="3450545"/>
            <a:ext cx="2438400" cy="2438400"/>
          </a:xfrm>
          <a:prstGeom prst="rect">
            <a:avLst/>
          </a:prstGeom>
          <a:solidFill>
            <a:schemeClr val="accent3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7">
            <a:extLst>
              <a:ext uri="{FF2B5EF4-FFF2-40B4-BE49-F238E27FC236}">
                <a16:creationId xmlns:a16="http://schemas.microsoft.com/office/drawing/2014/main" id="{FAC8937D-B337-F944-8F1C-14A4768CD5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15200" y="1018730"/>
            <a:ext cx="2438400" cy="2438400"/>
          </a:xfrm>
          <a:prstGeom prst="rect">
            <a:avLst/>
          </a:prstGeom>
          <a:solidFill>
            <a:schemeClr val="accent2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7697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AD3390C2-6273-9244-A9F3-90837D6D6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653" y="924978"/>
            <a:ext cx="6086347" cy="5933022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05525" y="1029589"/>
            <a:ext cx="6096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3763FFE-87B6-D04C-8D15-AC31B471D1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178" y="4895151"/>
            <a:ext cx="6076822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Drag and drop an image onto this slide or click the picture icon to select an image. You can find our </a:t>
            </a:r>
            <a:r>
              <a:rPr lang="en-US" sz="1600" err="1">
                <a:solidFill>
                  <a:schemeClr val="tx2"/>
                </a:solidFill>
              </a:rPr>
              <a:t>imagebank</a:t>
            </a:r>
            <a:r>
              <a:rPr lang="en-US" sz="1600">
                <a:solidFill>
                  <a:schemeClr val="tx2"/>
                </a:solidFill>
              </a:rPr>
              <a:t> here:</a:t>
            </a:r>
          </a:p>
          <a:p>
            <a:pPr algn="l"/>
            <a:r>
              <a:rPr lang="en-US" sz="1600" err="1">
                <a:solidFill>
                  <a:schemeClr val="tx2"/>
                </a:solidFill>
                <a:hlinkClick r:id="rId4"/>
              </a:rPr>
              <a:t>www.nottingham.ac.uk</a:t>
            </a:r>
            <a:r>
              <a:rPr lang="en-US" sz="1600">
                <a:solidFill>
                  <a:schemeClr val="tx2"/>
                </a:solidFill>
                <a:hlinkClick r:id="rId4"/>
              </a:rPr>
              <a:t>/</a:t>
            </a:r>
            <a:r>
              <a:rPr lang="en-US" sz="1600" err="1">
                <a:solidFill>
                  <a:schemeClr val="tx2"/>
                </a:solidFill>
                <a:hlinkClick r:id="rId4"/>
              </a:rPr>
              <a:t>imagebank</a:t>
            </a:r>
            <a:r>
              <a:rPr lang="en-US" sz="1600">
                <a:solidFill>
                  <a:schemeClr val="tx2"/>
                </a:solidFill>
                <a:hlinkClick r:id="rId4"/>
              </a:rPr>
              <a:t> </a:t>
            </a:r>
            <a:endParaRPr lang="en-US" sz="16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8577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8CD7C8D-4EBF-E54E-8157-B82F50C780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2539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030288"/>
            <a:ext cx="12192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347CCA2-0399-254E-ACFE-E5730EC8E4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895850"/>
            <a:ext cx="12192000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5EAF73-EE3C-41B7-AE89-4A15C844158B}" type="datetime4">
              <a:rPr lang="en-GB" smtClean="0"/>
              <a:pPr/>
              <a:t>22 November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Name, Department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Drag and drop an image onto this slide or click the picture icon to select an image. You can find our </a:t>
            </a:r>
            <a:r>
              <a:rPr lang="en-US" sz="1600" err="1">
                <a:solidFill>
                  <a:schemeClr val="tx2"/>
                </a:solidFill>
              </a:rPr>
              <a:t>imagebank</a:t>
            </a:r>
            <a:r>
              <a:rPr lang="en-US" sz="1600">
                <a:solidFill>
                  <a:schemeClr val="tx2"/>
                </a:solidFill>
              </a:rPr>
              <a:t> here:</a:t>
            </a:r>
          </a:p>
          <a:p>
            <a:pPr algn="l"/>
            <a:r>
              <a:rPr lang="en-US" sz="1600" err="1">
                <a:solidFill>
                  <a:schemeClr val="tx2"/>
                </a:solidFill>
                <a:hlinkClick r:id="rId4"/>
              </a:rPr>
              <a:t>www.nottingham.ac.uk</a:t>
            </a:r>
            <a:r>
              <a:rPr lang="en-US" sz="1600">
                <a:solidFill>
                  <a:schemeClr val="tx2"/>
                </a:solidFill>
                <a:hlinkClick r:id="rId4"/>
              </a:rPr>
              <a:t>/</a:t>
            </a:r>
            <a:r>
              <a:rPr lang="en-US" sz="1600" err="1">
                <a:solidFill>
                  <a:schemeClr val="tx2"/>
                </a:solidFill>
                <a:hlinkClick r:id="rId4"/>
              </a:rPr>
              <a:t>imagebank</a:t>
            </a:r>
            <a:r>
              <a:rPr lang="en-US" sz="1600">
                <a:solidFill>
                  <a:schemeClr val="tx2"/>
                </a:solidFill>
                <a:hlinkClick r:id="rId4"/>
              </a:rPr>
              <a:t> </a:t>
            </a:r>
            <a:endParaRPr lang="en-US" sz="1600">
              <a:solidFill>
                <a:schemeClr val="tx2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FB4AFD6-E50E-EE46-9133-E4B37BC8580F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9758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798E8B-DD4F-CF42-9D7C-0E4476C1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7" y="6356350"/>
            <a:ext cx="2886837" cy="365125"/>
          </a:xfrm>
          <a:prstGeom prst="rect">
            <a:avLst/>
          </a:prstGeom>
        </p:spPr>
        <p:txBody>
          <a:bodyPr/>
          <a:lstStyle/>
          <a:p>
            <a:fld id="{F9070619-D170-48E7-B25D-293F3BFD294D}" type="datetime4">
              <a:rPr lang="en-GB" smtClean="0"/>
              <a:t>22 November 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D4734D-A5BD-8049-A16C-4207B6B5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0191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Name, Department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6F6C4-FAD3-4747-BF64-4989A8C5E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1061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Earth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79616" y="1506600"/>
            <a:ext cx="3808800" cy="38448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End slide</a:t>
            </a:r>
            <a:br>
              <a:rPr lang="en-US"/>
            </a:br>
            <a:r>
              <a:rPr lang="en-US"/>
              <a:t>Questions?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7EDC40-08B7-C54D-9A16-7B5D3FDD4F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163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– Campus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B07C01-E6FE-374C-80D0-F5676A0E07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C67C3C0-F69E-E643-A32B-61F2F310AA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79616" y="1506600"/>
            <a:ext cx="3808800" cy="38448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End slide</a:t>
            </a:r>
            <a:br>
              <a:rPr lang="en-US"/>
            </a:br>
            <a:r>
              <a:rPr lang="en-US"/>
              <a:t>Questions?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9843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  <a:prstGeom prst="rect">
            <a:avLst/>
          </a:prstGeom>
        </p:spPr>
        <p:txBody>
          <a:bodyPr/>
          <a:lstStyle/>
          <a:p>
            <a:fld id="{285EAF73-EE3C-41B7-AE89-4A15C844158B}" type="datetime4">
              <a:rPr lang="en-GB" smtClean="0"/>
              <a:t>22 November 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112655-05EA-8045-BB0D-C79CF2B277AA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6840330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7144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Earth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600" y="1511373"/>
            <a:ext cx="3808800" cy="268325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9570720" y="5465236"/>
            <a:ext cx="2209800" cy="10287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Add partner logo here if required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857659-1700-314E-B00F-79040D7445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A158B21E-1070-014B-B9DF-CC6AE4E330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91600" y="4194627"/>
            <a:ext cx="3808800" cy="115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E7FB5A-28C0-E64E-9FEF-7D9F37C42C4A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r>
              <a:rPr lang="en-US" sz="1600">
                <a:solidFill>
                  <a:srgbClr val="4A4A49"/>
                </a:solidFill>
              </a:rPr>
              <a:t>Use the ‘New Slide’ </a:t>
            </a:r>
            <a:br>
              <a:rPr lang="en-US" sz="1600">
                <a:solidFill>
                  <a:srgbClr val="4A4A49"/>
                </a:solidFill>
              </a:rPr>
            </a:br>
            <a:r>
              <a:rPr lang="en-US" sz="1600">
                <a:solidFill>
                  <a:srgbClr val="4A4A49"/>
                </a:solidFill>
              </a:rPr>
              <a:t>or ‘Layout’ buttons for different cover slide options.</a:t>
            </a:r>
          </a:p>
        </p:txBody>
      </p:sp>
    </p:spTree>
    <p:extLst>
      <p:ext uri="{BB962C8B-B14F-4D97-AF65-F5344CB8AC3E}">
        <p14:creationId xmlns:p14="http://schemas.microsoft.com/office/powerpoint/2010/main" val="4092555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B2171D4-B040-9448-88ED-CD59EBB794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63040"/>
          <a:stretch/>
        </p:blipFill>
        <p:spPr>
          <a:xfrm>
            <a:off x="1" y="0"/>
            <a:ext cx="1025524" cy="10309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FA4EB9E-FE0B-FF48-B57B-3DBA656E7C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8DE1B96-986D-4446-800F-54A0D95D2F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</p:spTree>
    <p:extLst>
      <p:ext uri="{BB962C8B-B14F-4D97-AF65-F5344CB8AC3E}">
        <p14:creationId xmlns:p14="http://schemas.microsoft.com/office/powerpoint/2010/main" val="19750240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Campus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600" y="1511373"/>
            <a:ext cx="3808800" cy="268325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E23AA1-5E84-1542-85FA-0AD28CCBD6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F95360E-87A3-C34E-8950-12E3B2CC4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91600" y="4194627"/>
            <a:ext cx="3808800" cy="115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</p:spTree>
    <p:extLst>
      <p:ext uri="{BB962C8B-B14F-4D97-AF65-F5344CB8AC3E}">
        <p14:creationId xmlns:p14="http://schemas.microsoft.com/office/powerpoint/2010/main" val="5588376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Peopl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F8B1A9-5FEB-1348-ACD5-DCAB70F8B6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600" y="1511373"/>
            <a:ext cx="3808800" cy="268325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6385F48C-130A-074B-BAE4-5071492DF3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74767" cy="1030941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511EC024-F56E-6A46-B27C-2C11E0C091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91600" y="4194627"/>
            <a:ext cx="3808800" cy="115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</p:spTree>
    <p:extLst>
      <p:ext uri="{BB962C8B-B14F-4D97-AF65-F5344CB8AC3E}">
        <p14:creationId xmlns:p14="http://schemas.microsoft.com/office/powerpoint/2010/main" val="24551129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Science &amp; Technology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BA9BED-34B5-9D4D-A988-760726B7C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5ECD02D-AFCC-4D49-B8C3-C65F36A754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600" y="1511373"/>
            <a:ext cx="3808800" cy="268325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04B97BE-F145-F441-B49F-695A3DC45E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91600" y="4194627"/>
            <a:ext cx="3808800" cy="115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DEB89620-E302-6C4B-B385-8DB40106EB6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70720" y="5465236"/>
            <a:ext cx="2209800" cy="10287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/>
              <a:t>Add partner logo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39538098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EDD9DE1-34C9-564D-A890-335533D45D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63040"/>
          <a:stretch/>
        </p:blipFill>
        <p:spPr>
          <a:xfrm>
            <a:off x="1" y="0"/>
            <a:ext cx="1025524" cy="10309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FB682B-CBE5-0E46-8A20-FBDCFD217D46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r>
              <a:rPr lang="en-US" sz="1600">
                <a:solidFill>
                  <a:srgbClr val="4A4A49"/>
                </a:solidFill>
              </a:rPr>
              <a:t>Use the ‘New Slide’ </a:t>
            </a:r>
            <a:br>
              <a:rPr lang="en-US" sz="1600">
                <a:solidFill>
                  <a:srgbClr val="4A4A49"/>
                </a:solidFill>
              </a:rPr>
            </a:br>
            <a:r>
              <a:rPr lang="en-US" sz="1600">
                <a:solidFill>
                  <a:srgbClr val="4A4A49"/>
                </a:solidFill>
              </a:rPr>
              <a:t>or ‘Layout’ buttons for different divider slide options.</a:t>
            </a:r>
          </a:p>
        </p:txBody>
      </p:sp>
    </p:spTree>
    <p:extLst>
      <p:ext uri="{BB962C8B-B14F-4D97-AF65-F5344CB8AC3E}">
        <p14:creationId xmlns:p14="http://schemas.microsoft.com/office/powerpoint/2010/main" val="12908306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B2171D4-B040-9448-88ED-CD59EBB794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63040"/>
          <a:stretch/>
        </p:blipFill>
        <p:spPr>
          <a:xfrm>
            <a:off x="1" y="0"/>
            <a:ext cx="1025524" cy="10309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FA4EB9E-FE0B-FF48-B57B-3DBA656E7C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8DE1B96-986D-4446-800F-54A0D95D2F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</p:spTree>
    <p:extLst>
      <p:ext uri="{BB962C8B-B14F-4D97-AF65-F5344CB8AC3E}">
        <p14:creationId xmlns:p14="http://schemas.microsoft.com/office/powerpoint/2010/main" val="8384783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480AEE2-F97B-4D4C-BCDA-5DB28C116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63040"/>
          <a:stretch/>
        </p:blipFill>
        <p:spPr>
          <a:xfrm>
            <a:off x="1" y="0"/>
            <a:ext cx="1025524" cy="10309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A61C9F9-E7A2-6342-870C-D685719F3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28BB5A8-2728-CF4C-9063-6BE6445BAA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</p:spTree>
    <p:extLst>
      <p:ext uri="{BB962C8B-B14F-4D97-AF65-F5344CB8AC3E}">
        <p14:creationId xmlns:p14="http://schemas.microsoft.com/office/powerpoint/2010/main" val="23659896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03035A1-1804-EC4A-9FF8-AEE00A4BFC6F}"/>
              </a:ext>
            </a:extLst>
          </p:cNvPr>
          <p:cNvSpPr/>
          <p:nvPr userDrawn="1"/>
        </p:nvSpPr>
        <p:spPr>
          <a:xfrm>
            <a:off x="12635555" y="-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r>
              <a:rPr lang="en-US" sz="1600">
                <a:solidFill>
                  <a:srgbClr val="4A4A49"/>
                </a:solidFill>
              </a:rPr>
              <a:t>Use the ‘New Slide’ </a:t>
            </a:r>
            <a:br>
              <a:rPr lang="en-US" sz="1600">
                <a:solidFill>
                  <a:srgbClr val="4A4A49"/>
                </a:solidFill>
              </a:rPr>
            </a:br>
            <a:r>
              <a:rPr lang="en-US" sz="1600">
                <a:solidFill>
                  <a:srgbClr val="4A4A49"/>
                </a:solidFill>
              </a:rPr>
              <a:t>or ‘Layout’ buttons for different slide content options.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  <a:prstGeom prst="rect">
            <a:avLst/>
          </a:prstGeom>
        </p:spPr>
        <p:txBody>
          <a:bodyPr/>
          <a:lstStyle/>
          <a:p>
            <a:fld id="{285EAF73-EE3C-41B7-AE89-4A15C844158B}" type="datetime4">
              <a:rPr lang="en-GB" smtClean="0">
                <a:solidFill>
                  <a:prstClr val="black"/>
                </a:solidFill>
              </a:rPr>
              <a:pPr/>
              <a:t>22 November 2021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>
                <a:solidFill>
                  <a:prstClr val="black"/>
                </a:solidFill>
              </a:rPr>
              <a:t>Name,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/>
          <a:p>
            <a:fld id="{CBBF530E-1875-46E6-901C-76683197A1B3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kern="0">
                <a:solidFill>
                  <a:prstClr val="white"/>
                </a:solidFill>
                <a:latin typeface="Georgia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2702257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r>
              <a:rPr lang="en-US" sz="1600">
                <a:solidFill>
                  <a:srgbClr val="4A4A49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19A7CD-F138-0F44-8EE9-3A0D44746374}"/>
              </a:ext>
            </a:extLst>
          </p:cNvPr>
          <p:cNvSpPr/>
          <p:nvPr userDrawn="1"/>
        </p:nvSpPr>
        <p:spPr>
          <a:xfrm>
            <a:off x="-2818515" y="4458589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r>
              <a:rPr lang="en-US" sz="1600">
                <a:solidFill>
                  <a:srgbClr val="4A4A49"/>
                </a:solidFill>
              </a:rPr>
              <a:t>To change the information in the footer throughout the presentation go to ‘Insert’ &gt; ‘Header and Footers’ and add in your Name an Department. </a:t>
            </a:r>
          </a:p>
        </p:txBody>
      </p:sp>
    </p:spTree>
    <p:extLst>
      <p:ext uri="{BB962C8B-B14F-4D97-AF65-F5344CB8AC3E}">
        <p14:creationId xmlns:p14="http://schemas.microsoft.com/office/powerpoint/2010/main" val="5929007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1484533"/>
            <a:ext cx="11257699" cy="439556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kern="0">
                <a:solidFill>
                  <a:prstClr val="white"/>
                </a:solidFill>
                <a:latin typeface="Georgia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BD330B-22A3-344E-A01F-AEEF71CCB5D3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r>
              <a:rPr lang="en-US" sz="1600">
                <a:solidFill>
                  <a:srgbClr val="4A4A49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</p:spTree>
    <p:extLst>
      <p:ext uri="{BB962C8B-B14F-4D97-AF65-F5344CB8AC3E}">
        <p14:creationId xmlns:p14="http://schemas.microsoft.com/office/powerpoint/2010/main" val="39565611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/>
          <a:p>
            <a:fld id="{CBBF530E-1875-46E6-901C-76683197A1B3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kern="0">
                <a:solidFill>
                  <a:prstClr val="white"/>
                </a:solidFill>
                <a:latin typeface="Georgia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9879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  <a:prstGeom prst="rect">
            <a:avLst/>
          </a:prstGeom>
        </p:spPr>
        <p:txBody>
          <a:bodyPr/>
          <a:lstStyle/>
          <a:p>
            <a:fld id="{285EAF73-EE3C-41B7-AE89-4A15C844158B}" type="datetime4">
              <a:rPr lang="en-GB" smtClean="0">
                <a:solidFill>
                  <a:prstClr val="black"/>
                </a:solidFill>
              </a:rPr>
              <a:pPr/>
              <a:t>22 November 2021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>
                <a:solidFill>
                  <a:prstClr val="black"/>
                </a:solidFill>
              </a:rPr>
              <a:t>Name, Department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kern="0">
                <a:solidFill>
                  <a:prstClr val="white"/>
                </a:solidFill>
                <a:latin typeface="Georgia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r>
              <a:rPr lang="en-US" sz="1600">
                <a:solidFill>
                  <a:srgbClr val="4A4A49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0563EB-BCE0-1048-BAC7-4EB6DC216102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1497BF54-DDDF-9C43-996F-4B56CDE6B03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B5E9271B-0820-354A-93EC-EB8643201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/>
          <a:p>
            <a:fld id="{CBBF530E-1875-46E6-901C-76683197A1B3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5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480AEE2-F97B-4D4C-BCDA-5DB28C116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63040"/>
          <a:stretch/>
        </p:blipFill>
        <p:spPr>
          <a:xfrm>
            <a:off x="1" y="0"/>
            <a:ext cx="1025524" cy="10309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A61C9F9-E7A2-6342-870C-D685719F3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28BB5A8-2728-CF4C-9063-6BE6445BAA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</p:spTree>
    <p:extLst>
      <p:ext uri="{BB962C8B-B14F-4D97-AF65-F5344CB8AC3E}">
        <p14:creationId xmlns:p14="http://schemas.microsoft.com/office/powerpoint/2010/main" val="38890934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  <a:prstGeom prst="rect">
            <a:avLst/>
          </a:prstGeom>
        </p:spPr>
        <p:txBody>
          <a:bodyPr/>
          <a:lstStyle/>
          <a:p>
            <a:fld id="{285EAF73-EE3C-41B7-AE89-4A15C844158B}" type="datetime4">
              <a:rPr lang="en-GB" smtClean="0">
                <a:solidFill>
                  <a:prstClr val="black"/>
                </a:solidFill>
              </a:rPr>
              <a:pPr/>
              <a:t>22 November 2021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>
                <a:solidFill>
                  <a:prstClr val="black"/>
                </a:solidFill>
              </a:rPr>
              <a:t>Name, Department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kern="0">
                <a:solidFill>
                  <a:prstClr val="white"/>
                </a:solidFill>
                <a:latin typeface="Georgia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r>
              <a:rPr lang="en-US" sz="1600">
                <a:solidFill>
                  <a:srgbClr val="4A4A49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1497BF54-DDDF-9C43-996F-4B56CDE6B03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B5E9271B-0820-354A-93EC-EB8643201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/>
          <a:p>
            <a:fld id="{CBBF530E-1875-46E6-901C-76683197A1B3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4274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erse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B71C68-E69A-D043-938E-2E7E5584D68A}"/>
              </a:ext>
            </a:extLst>
          </p:cNvPr>
          <p:cNvSpPr/>
          <p:nvPr userDrawn="1"/>
        </p:nvSpPr>
        <p:spPr>
          <a:xfrm>
            <a:off x="0" y="1029589"/>
            <a:ext cx="12192000" cy="58284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5EAF73-EE3C-41B7-AE89-4A15C844158B}" type="datetime4">
              <a:rPr lang="en-GB" smtClean="0">
                <a:solidFill>
                  <a:prstClr val="white"/>
                </a:solidFill>
              </a:rPr>
              <a:pPr/>
              <a:t>22 November 2021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</a:rPr>
              <a:t>Name,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kern="0">
                <a:solidFill>
                  <a:prstClr val="white"/>
                </a:solidFill>
                <a:latin typeface="Georgia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112655-05EA-8045-BB0D-C79CF2B277AA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r>
              <a:rPr lang="en-US" sz="1600">
                <a:solidFill>
                  <a:srgbClr val="4A4A49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</p:spTree>
    <p:extLst>
      <p:ext uri="{BB962C8B-B14F-4D97-AF65-F5344CB8AC3E}">
        <p14:creationId xmlns:p14="http://schemas.microsoft.com/office/powerpoint/2010/main" val="2239571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B71C68-E69A-D043-938E-2E7E5584D68A}"/>
              </a:ext>
            </a:extLst>
          </p:cNvPr>
          <p:cNvSpPr/>
          <p:nvPr userDrawn="1"/>
        </p:nvSpPr>
        <p:spPr>
          <a:xfrm>
            <a:off x="0" y="1029589"/>
            <a:ext cx="12192000" cy="58284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5EAF73-EE3C-41B7-AE89-4A15C844158B}" type="datetime4">
              <a:rPr lang="en-GB" smtClean="0">
                <a:solidFill>
                  <a:prstClr val="white"/>
                </a:solidFill>
              </a:rPr>
              <a:pPr/>
              <a:t>22 November 2021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</a:rPr>
              <a:t>Name,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kern="0">
                <a:solidFill>
                  <a:prstClr val="white"/>
                </a:solidFill>
                <a:latin typeface="Georgia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6150624" cy="19444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Quote text goes here – Georgia 40pt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r>
              <a:rPr lang="en-US" sz="1600">
                <a:solidFill>
                  <a:srgbClr val="4A4A49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</p:spTree>
    <p:extLst>
      <p:ext uri="{BB962C8B-B14F-4D97-AF65-F5344CB8AC3E}">
        <p14:creationId xmlns:p14="http://schemas.microsoft.com/office/powerpoint/2010/main" val="38095684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lock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kern="0">
                <a:solidFill>
                  <a:prstClr val="white"/>
                </a:solidFill>
                <a:latin typeface="Georgia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97768A-E936-2047-B272-A71830C2F46A}"/>
              </a:ext>
            </a:extLst>
          </p:cNvPr>
          <p:cNvSpPr/>
          <p:nvPr userDrawn="1"/>
        </p:nvSpPr>
        <p:spPr>
          <a:xfrm>
            <a:off x="6096000" y="1029589"/>
            <a:ext cx="6096000" cy="582841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E17E21C-B85B-934A-BF9C-B51FD202E06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bg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r>
              <a:rPr lang="en-US" sz="1600">
                <a:solidFill>
                  <a:srgbClr val="4A4A49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</p:spTree>
    <p:extLst>
      <p:ext uri="{BB962C8B-B14F-4D97-AF65-F5344CB8AC3E}">
        <p14:creationId xmlns:p14="http://schemas.microsoft.com/office/powerpoint/2010/main" val="22487956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Block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kern="0">
                <a:solidFill>
                  <a:prstClr val="white"/>
                </a:solidFill>
                <a:latin typeface="Georgia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97768A-E936-2047-B272-A71830C2F46A}"/>
              </a:ext>
            </a:extLst>
          </p:cNvPr>
          <p:cNvSpPr/>
          <p:nvPr userDrawn="1"/>
        </p:nvSpPr>
        <p:spPr>
          <a:xfrm>
            <a:off x="6096000" y="1029589"/>
            <a:ext cx="6096000" cy="58284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E17E21C-B85B-934A-BF9C-B51FD202E06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bg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r>
              <a:rPr lang="en-US" sz="1600">
                <a:solidFill>
                  <a:srgbClr val="4A4A49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</p:spTree>
    <p:extLst>
      <p:ext uri="{BB962C8B-B14F-4D97-AF65-F5344CB8AC3E}">
        <p14:creationId xmlns:p14="http://schemas.microsoft.com/office/powerpoint/2010/main" val="37702684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 &amp; Figure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3F266F2-92D5-BD46-99F7-2C4330F10CB7}"/>
              </a:ext>
            </a:extLst>
          </p:cNvPr>
          <p:cNvGrpSpPr/>
          <p:nvPr userDrawn="1"/>
        </p:nvGrpSpPr>
        <p:grpSpPr>
          <a:xfrm>
            <a:off x="6096000" y="895258"/>
            <a:ext cx="6096000" cy="5962743"/>
            <a:chOff x="6096000" y="1275227"/>
            <a:chExt cx="5841282" cy="571359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AD1E05-40A9-E348-A537-A34DBEA2EC17}"/>
                </a:ext>
              </a:extLst>
            </p:cNvPr>
            <p:cNvSpPr/>
            <p:nvPr userDrawn="1"/>
          </p:nvSpPr>
          <p:spPr>
            <a:xfrm>
              <a:off x="6096000" y="4065563"/>
              <a:ext cx="2920641" cy="292325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A190A4D-50C2-714E-97D9-288ECFEA5A51}"/>
                </a:ext>
              </a:extLst>
            </p:cNvPr>
            <p:cNvSpPr/>
            <p:nvPr userDrawn="1"/>
          </p:nvSpPr>
          <p:spPr>
            <a:xfrm>
              <a:off x="9016641" y="4065563"/>
              <a:ext cx="2920641" cy="29232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39C972-3F90-C34C-AD05-339F0D5C424A}"/>
                </a:ext>
              </a:extLst>
            </p:cNvPr>
            <p:cNvSpPr/>
            <p:nvPr userDrawn="1"/>
          </p:nvSpPr>
          <p:spPr>
            <a:xfrm>
              <a:off x="6096000" y="1275227"/>
              <a:ext cx="5841282" cy="27924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  <a:prstGeom prst="rect">
            <a:avLst/>
          </a:prstGeom>
        </p:spPr>
        <p:txBody>
          <a:bodyPr/>
          <a:lstStyle/>
          <a:p>
            <a:fld id="{285EAF73-EE3C-41B7-AE89-4A15C844158B}" type="datetime4">
              <a:rPr lang="en-GB" smtClean="0">
                <a:solidFill>
                  <a:prstClr val="black"/>
                </a:solidFill>
              </a:rPr>
              <a:pPr/>
              <a:t>22 November 2021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>
                <a:solidFill>
                  <a:prstClr val="black"/>
                </a:solidFill>
              </a:rPr>
              <a:t>Name, Department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kern="0">
                <a:solidFill>
                  <a:prstClr val="white"/>
                </a:solidFill>
                <a:latin typeface="Georgia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r>
              <a:rPr lang="en-US" sz="1600">
                <a:solidFill>
                  <a:srgbClr val="4A4A49"/>
                </a:solidFill>
              </a:rPr>
              <a:t>Use this slide to showcase key facts and figures by editing the text in these boxes. Options with less boxes are also available in under the ’Layouts’ button.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5012C2-4993-F54F-A804-693637D33D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6246" y="1325014"/>
            <a:ext cx="4107914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accent5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1 in 5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96B15A1-3AF6-A640-A190-8E8291CF1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6246" y="2968285"/>
            <a:ext cx="5420828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GB" sz="3000" smtClean="0">
                <a:effectLst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r>
              <a:rPr lang="en-GB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Lorem ipsum </a:t>
            </a:r>
            <a:r>
              <a:rPr lang="en-GB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dolor</a:t>
            </a:r>
            <a:r>
              <a:rPr lang="en-GB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 sit </a:t>
            </a:r>
            <a:r>
              <a:rPr lang="en-GB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amet</a:t>
            </a:r>
            <a:endParaRPr lang="en-GB">
              <a:solidFill>
                <a:srgbClr val="011C6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45F9D20A-60A4-B749-9837-8CF6B9AF35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6246" y="3997876"/>
            <a:ext cx="261673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75%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269F27E-1C0A-A446-B7C7-C4A5F89366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16663" y="5308600"/>
            <a:ext cx="2616200" cy="8679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DF3D1FC-03B8-E04D-9DA6-CDB5C487C4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12665" y="4521347"/>
            <a:ext cx="261673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£2m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4AE2FA4-A530-1540-800A-6A0ACFD55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3082" y="3999041"/>
            <a:ext cx="2616200" cy="4801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47168AAF-B20D-5A42-B75B-7723535923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082" y="5799705"/>
            <a:ext cx="2616200" cy="4801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855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 &amp; Figure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3F266F2-92D5-BD46-99F7-2C4330F10CB7}"/>
              </a:ext>
            </a:extLst>
          </p:cNvPr>
          <p:cNvGrpSpPr/>
          <p:nvPr userDrawn="1"/>
        </p:nvGrpSpPr>
        <p:grpSpPr>
          <a:xfrm>
            <a:off x="6096000" y="895257"/>
            <a:ext cx="6096000" cy="5962743"/>
            <a:chOff x="6096000" y="1275226"/>
            <a:chExt cx="5841282" cy="571359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A190A4D-50C2-714E-97D9-288ECFEA5A51}"/>
                </a:ext>
              </a:extLst>
            </p:cNvPr>
            <p:cNvSpPr/>
            <p:nvPr userDrawn="1"/>
          </p:nvSpPr>
          <p:spPr>
            <a:xfrm>
              <a:off x="6096000" y="4065563"/>
              <a:ext cx="5841282" cy="29232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39C972-3F90-C34C-AD05-339F0D5C424A}"/>
                </a:ext>
              </a:extLst>
            </p:cNvPr>
            <p:cNvSpPr/>
            <p:nvPr userDrawn="1"/>
          </p:nvSpPr>
          <p:spPr>
            <a:xfrm>
              <a:off x="6096000" y="1275226"/>
              <a:ext cx="5841282" cy="303286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kern="0">
                <a:solidFill>
                  <a:prstClr val="white"/>
                </a:solidFill>
                <a:latin typeface="Georgia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r>
              <a:rPr lang="en-US" sz="1600">
                <a:solidFill>
                  <a:srgbClr val="4A4A49"/>
                </a:solidFill>
              </a:rPr>
              <a:t>Use this slide to showcase key facts and figures by editing the text in these boxes. Options with more boxes are also available in under the ’Layouts’ button.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5012C2-4993-F54F-A804-693637D33D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6246" y="1325014"/>
            <a:ext cx="4107914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accent5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1 in 5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96B15A1-3AF6-A640-A190-8E8291CF1A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6246" y="2968285"/>
            <a:ext cx="5420828" cy="5078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GB" sz="3000" smtClean="0">
                <a:effectLst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r>
              <a:rPr lang="en-GB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Lorem ipsum </a:t>
            </a:r>
            <a:r>
              <a:rPr lang="en-GB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dolor</a:t>
            </a:r>
            <a:r>
              <a:rPr lang="en-GB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 sit </a:t>
            </a:r>
            <a:r>
              <a:rPr lang="en-GB" err="1">
                <a:solidFill>
                  <a:srgbClr val="011C67"/>
                </a:solidFill>
                <a:effectLst/>
                <a:latin typeface="Arial" panose="020B0604020202020204" pitchFamily="34" charset="0"/>
              </a:rPr>
              <a:t>amet</a:t>
            </a:r>
            <a:endParaRPr lang="en-GB">
              <a:solidFill>
                <a:srgbClr val="011C6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DF3D1FC-03B8-E04D-9DA6-CDB5C487C4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6246" y="4337926"/>
            <a:ext cx="3210526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£2m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4AE2FA4-A530-1540-800A-6A0ACFD55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26771" y="4633351"/>
            <a:ext cx="2242659" cy="12557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3F266F2-92D5-BD46-99F7-2C4330F10CB7}"/>
              </a:ext>
            </a:extLst>
          </p:cNvPr>
          <p:cNvGrpSpPr/>
          <p:nvPr userDrawn="1"/>
        </p:nvGrpSpPr>
        <p:grpSpPr>
          <a:xfrm>
            <a:off x="-1" y="1029587"/>
            <a:ext cx="6132675" cy="5828413"/>
            <a:chOff x="6096000" y="1275225"/>
            <a:chExt cx="5841282" cy="5713595"/>
          </a:xfrm>
          <a:solidFill>
            <a:schemeClr val="bg1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190A4D-50C2-714E-97D9-288ECFEA5A51}"/>
                </a:ext>
              </a:extLst>
            </p:cNvPr>
            <p:cNvSpPr/>
            <p:nvPr userDrawn="1"/>
          </p:nvSpPr>
          <p:spPr>
            <a:xfrm>
              <a:off x="6096000" y="4122250"/>
              <a:ext cx="5841282" cy="286657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539C972-3F90-C34C-AD05-339F0D5C424A}"/>
                </a:ext>
              </a:extLst>
            </p:cNvPr>
            <p:cNvSpPr/>
            <p:nvPr userDrawn="1"/>
          </p:nvSpPr>
          <p:spPr>
            <a:xfrm>
              <a:off x="6096000" y="1275225"/>
              <a:ext cx="5841282" cy="29710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70423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Gri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6">
            <a:extLst>
              <a:ext uri="{FF2B5EF4-FFF2-40B4-BE49-F238E27FC236}">
                <a16:creationId xmlns:a16="http://schemas.microsoft.com/office/drawing/2014/main" id="{0963E11F-32F1-6544-8FF4-C1EF6F642B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53600" y="1018730"/>
            <a:ext cx="2438400" cy="24384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4" name="Picture Placeholder 16">
            <a:extLst>
              <a:ext uri="{FF2B5EF4-FFF2-40B4-BE49-F238E27FC236}">
                <a16:creationId xmlns:a16="http://schemas.microsoft.com/office/drawing/2014/main" id="{FF92A6B8-47C8-B244-9D3E-90F39EE693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5200" y="3450545"/>
            <a:ext cx="2438400" cy="24384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2" name="Picture Placeholder 16">
            <a:extLst>
              <a:ext uri="{FF2B5EF4-FFF2-40B4-BE49-F238E27FC236}">
                <a16:creationId xmlns:a16="http://schemas.microsoft.com/office/drawing/2014/main" id="{98C0DB2D-35D1-F142-B809-1833736CA6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76800" y="1018730"/>
            <a:ext cx="2438400" cy="2438400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5" name="Picture Placeholder 16">
            <a:extLst>
              <a:ext uri="{FF2B5EF4-FFF2-40B4-BE49-F238E27FC236}">
                <a16:creationId xmlns:a16="http://schemas.microsoft.com/office/drawing/2014/main" id="{5BBCD3E3-1554-B049-8AAF-DF0C933C46F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438400" y="3450545"/>
            <a:ext cx="2438400" cy="2438400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E0FFA53-4B53-0345-BD1D-3380331FAD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18730"/>
            <a:ext cx="2438400" cy="2438400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53" name="Text Placeholder 47">
            <a:extLst>
              <a:ext uri="{FF2B5EF4-FFF2-40B4-BE49-F238E27FC236}">
                <a16:creationId xmlns:a16="http://schemas.microsoft.com/office/drawing/2014/main" id="{1D5925E4-B891-944B-91DC-A261A1D5FD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753600" y="3450545"/>
            <a:ext cx="2438400" cy="2438400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/>
          <a:p>
            <a:fld id="{CBBF530E-1875-46E6-901C-76683197A1B3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kern="0">
                <a:solidFill>
                  <a:prstClr val="white"/>
                </a:solidFill>
                <a:latin typeface="Georgia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BBB06489-33E6-1442-BC2F-397F1EC4EA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3450545"/>
            <a:ext cx="2438400" cy="2438400"/>
          </a:xfrm>
          <a:prstGeom prst="rect">
            <a:avLst/>
          </a:prstGeom>
          <a:solidFill>
            <a:schemeClr val="accent5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7C62DAF7-D2F9-5D47-AB79-7712B92267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0" y="1018730"/>
            <a:ext cx="2438400" cy="2438400"/>
          </a:xfrm>
          <a:prstGeom prst="rect">
            <a:avLst/>
          </a:prstGeom>
          <a:solidFill>
            <a:schemeClr val="accent4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47">
            <a:extLst>
              <a:ext uri="{FF2B5EF4-FFF2-40B4-BE49-F238E27FC236}">
                <a16:creationId xmlns:a16="http://schemas.microsoft.com/office/drawing/2014/main" id="{887255BA-4BF0-E844-8BE7-3D125B568E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76800" y="3450545"/>
            <a:ext cx="2438400" cy="2438400"/>
          </a:xfrm>
          <a:prstGeom prst="rect">
            <a:avLst/>
          </a:prstGeom>
          <a:solidFill>
            <a:schemeClr val="accent3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7">
            <a:extLst>
              <a:ext uri="{FF2B5EF4-FFF2-40B4-BE49-F238E27FC236}">
                <a16:creationId xmlns:a16="http://schemas.microsoft.com/office/drawing/2014/main" id="{FAC8937D-B337-F944-8F1C-14A4768CD5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15200" y="1018730"/>
            <a:ext cx="2438400" cy="2438400"/>
          </a:xfrm>
          <a:prstGeom prst="rect">
            <a:avLst/>
          </a:prstGeom>
          <a:solidFill>
            <a:schemeClr val="accent2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50811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AD3390C2-6273-9244-A9F3-90837D6D6F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653" y="924978"/>
            <a:ext cx="6086347" cy="5933022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05525" y="1029589"/>
            <a:ext cx="6096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3763FFE-87B6-D04C-8D15-AC31B471D1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178" y="4895151"/>
            <a:ext cx="6076822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kern="0">
                <a:solidFill>
                  <a:prstClr val="white"/>
                </a:solidFill>
                <a:latin typeface="Georgia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r>
              <a:rPr lang="en-US" sz="1600">
                <a:solidFill>
                  <a:srgbClr val="4A4A49"/>
                </a:solidFill>
              </a:rPr>
              <a:t>Drag and drop an image onto this slide or click the picture icon to select an image. You can find our </a:t>
            </a:r>
            <a:r>
              <a:rPr lang="en-US" sz="1600" err="1">
                <a:solidFill>
                  <a:srgbClr val="4A4A49"/>
                </a:solidFill>
              </a:rPr>
              <a:t>imagebank</a:t>
            </a:r>
            <a:r>
              <a:rPr lang="en-US" sz="1600">
                <a:solidFill>
                  <a:srgbClr val="4A4A49"/>
                </a:solidFill>
              </a:rPr>
              <a:t> here:</a:t>
            </a:r>
          </a:p>
          <a:p>
            <a:r>
              <a:rPr lang="en-US" sz="1600" err="1">
                <a:solidFill>
                  <a:srgbClr val="4A4A49"/>
                </a:solidFill>
                <a:hlinkClick r:id="rId4"/>
              </a:rPr>
              <a:t>www.nottingham.ac.uk</a:t>
            </a:r>
            <a:r>
              <a:rPr lang="en-US" sz="1600">
                <a:solidFill>
                  <a:srgbClr val="4A4A49"/>
                </a:solidFill>
                <a:hlinkClick r:id="rId4"/>
              </a:rPr>
              <a:t>/</a:t>
            </a:r>
            <a:r>
              <a:rPr lang="en-US" sz="1600" err="1">
                <a:solidFill>
                  <a:srgbClr val="4A4A49"/>
                </a:solidFill>
                <a:hlinkClick r:id="rId4"/>
              </a:rPr>
              <a:t>imagebank</a:t>
            </a:r>
            <a:r>
              <a:rPr lang="en-US" sz="1600">
                <a:solidFill>
                  <a:srgbClr val="4A4A49"/>
                </a:solidFill>
                <a:hlinkClick r:id="rId4"/>
              </a:rPr>
              <a:t> </a:t>
            </a:r>
            <a:endParaRPr lang="en-US" sz="1600">
              <a:solidFill>
                <a:srgbClr val="4A4A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422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8CD7C8D-4EBF-E54E-8157-B82F50C780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2539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030288"/>
            <a:ext cx="12192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347CCA2-0399-254E-ACFE-E5730EC8E4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895850"/>
            <a:ext cx="12192000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5EAF73-EE3C-41B7-AE89-4A15C844158B}" type="datetime4">
              <a:rPr lang="en-GB" smtClean="0">
                <a:solidFill>
                  <a:prstClr val="white"/>
                </a:solidFill>
              </a:rPr>
              <a:pPr/>
              <a:t>22 November 2021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</a:rPr>
              <a:t>Name, Department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kern="0">
                <a:solidFill>
                  <a:prstClr val="white"/>
                </a:solidFill>
                <a:latin typeface="Georgia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r>
              <a:rPr lang="en-US" sz="1600">
                <a:solidFill>
                  <a:srgbClr val="4A4A49"/>
                </a:solidFill>
              </a:rPr>
              <a:t>Drag and drop an image onto this slide or click the picture icon to select an image. You can find our </a:t>
            </a:r>
            <a:r>
              <a:rPr lang="en-US" sz="1600" err="1">
                <a:solidFill>
                  <a:srgbClr val="4A4A49"/>
                </a:solidFill>
              </a:rPr>
              <a:t>imagebank</a:t>
            </a:r>
            <a:r>
              <a:rPr lang="en-US" sz="1600">
                <a:solidFill>
                  <a:srgbClr val="4A4A49"/>
                </a:solidFill>
              </a:rPr>
              <a:t> here:</a:t>
            </a:r>
          </a:p>
          <a:p>
            <a:r>
              <a:rPr lang="en-US" sz="1600" err="1">
                <a:solidFill>
                  <a:srgbClr val="4A4A49"/>
                </a:solidFill>
                <a:hlinkClick r:id="rId4"/>
              </a:rPr>
              <a:t>www.nottingham.ac.uk</a:t>
            </a:r>
            <a:r>
              <a:rPr lang="en-US" sz="1600">
                <a:solidFill>
                  <a:srgbClr val="4A4A49"/>
                </a:solidFill>
                <a:hlinkClick r:id="rId4"/>
              </a:rPr>
              <a:t>/</a:t>
            </a:r>
            <a:r>
              <a:rPr lang="en-US" sz="1600" err="1">
                <a:solidFill>
                  <a:srgbClr val="4A4A49"/>
                </a:solidFill>
                <a:hlinkClick r:id="rId4"/>
              </a:rPr>
              <a:t>imagebank</a:t>
            </a:r>
            <a:r>
              <a:rPr lang="en-US" sz="1600">
                <a:solidFill>
                  <a:srgbClr val="4A4A49"/>
                </a:solidFill>
                <a:hlinkClick r:id="rId4"/>
              </a:rPr>
              <a:t> </a:t>
            </a:r>
            <a:endParaRPr lang="en-US" sz="1600">
              <a:solidFill>
                <a:srgbClr val="4A4A49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FB4AFD6-E50E-EE46-9133-E4B37BC8580F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03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03035A1-1804-EC4A-9FF8-AEE00A4BFC6F}"/>
              </a:ext>
            </a:extLst>
          </p:cNvPr>
          <p:cNvSpPr/>
          <p:nvPr userDrawn="1"/>
        </p:nvSpPr>
        <p:spPr>
          <a:xfrm>
            <a:off x="12635555" y="-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the ‘New Slide’ 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or ‘Layout’ buttons for different slide content options.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</a:extLst>
          </p:cNvPr>
          <p:cNvSpPr/>
          <p:nvPr userDrawn="1"/>
        </p:nvSpPr>
        <p:spPr>
          <a:xfrm>
            <a:off x="12635555" y="2702257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19A7CD-F138-0F44-8EE9-3A0D44746374}"/>
              </a:ext>
            </a:extLst>
          </p:cNvPr>
          <p:cNvSpPr/>
          <p:nvPr userDrawn="1"/>
        </p:nvSpPr>
        <p:spPr>
          <a:xfrm>
            <a:off x="-2818515" y="4458589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To change the information in the footer throughout the presentation go to ‘Insert’ &gt; ‘Header and Footers’ and add in your Name an Department. </a:t>
            </a:r>
          </a:p>
        </p:txBody>
      </p:sp>
    </p:spTree>
    <p:extLst>
      <p:ext uri="{BB962C8B-B14F-4D97-AF65-F5344CB8AC3E}">
        <p14:creationId xmlns:p14="http://schemas.microsoft.com/office/powerpoint/2010/main" val="4137474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798E8B-DD4F-CF42-9D7C-0E4476C1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7" y="6356350"/>
            <a:ext cx="2886837" cy="365125"/>
          </a:xfrm>
          <a:prstGeom prst="rect">
            <a:avLst/>
          </a:prstGeom>
        </p:spPr>
        <p:txBody>
          <a:bodyPr/>
          <a:lstStyle/>
          <a:p>
            <a:fld id="{F9070619-D170-48E7-B25D-293F3BFD294D}" type="datetime4">
              <a:rPr lang="en-GB" smtClean="0">
                <a:solidFill>
                  <a:prstClr val="black"/>
                </a:solidFill>
              </a:rPr>
              <a:pPr/>
              <a:t>22 November 2021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D4734D-A5BD-8049-A16C-4207B6B5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0191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Name, Department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6F6C4-FAD3-4747-BF64-4989A8C5E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/>
          <a:p>
            <a:fld id="{CBBF530E-1875-46E6-901C-76683197A1B3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0491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Earth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79616" y="1506600"/>
            <a:ext cx="3808800" cy="38448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End slide</a:t>
            </a:r>
            <a:br>
              <a:rPr lang="en-US"/>
            </a:br>
            <a:r>
              <a:rPr lang="en-US"/>
              <a:t>Questions?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7EDC40-08B7-C54D-9A16-7B5D3FDD4F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385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– Campus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B07C01-E6FE-374C-80D0-F5676A0E07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C67C3C0-F69E-E643-A32B-61F2F310AA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79616" y="1506600"/>
            <a:ext cx="3808800" cy="38448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End slide</a:t>
            </a:r>
            <a:br>
              <a:rPr lang="en-US"/>
            </a:br>
            <a:r>
              <a:rPr lang="en-US"/>
              <a:t>Questions?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406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376" y="6356350"/>
            <a:ext cx="1412924" cy="365125"/>
          </a:xfrm>
          <a:prstGeom prst="rect">
            <a:avLst/>
          </a:prstGeom>
        </p:spPr>
        <p:txBody>
          <a:bodyPr/>
          <a:lstStyle/>
          <a:p>
            <a:fld id="{285EAF73-EE3C-41B7-AE89-4A15C844158B}" type="datetime4">
              <a:rPr lang="en-GB" smtClean="0">
                <a:solidFill>
                  <a:prstClr val="black"/>
                </a:solidFill>
              </a:rPr>
              <a:pPr/>
              <a:t>22 November 2021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20891" y="6356350"/>
            <a:ext cx="3656009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GB">
                <a:solidFill>
                  <a:prstClr val="black"/>
                </a:solidFill>
              </a:rPr>
              <a:t>Name,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/>
          <a:lstStyle/>
          <a:p>
            <a:fld id="{CBBF530E-1875-46E6-901C-76683197A1B3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kern="0">
                <a:solidFill>
                  <a:prstClr val="white"/>
                </a:solidFill>
                <a:latin typeface="Georgia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112655-05EA-8045-BB0D-C79CF2B277AA}"/>
              </a:ext>
            </a:extLst>
          </p:cNvPr>
          <p:cNvCxnSpPr/>
          <p:nvPr userDrawn="1"/>
        </p:nvCxnSpPr>
        <p:spPr>
          <a:xfrm flipV="1">
            <a:off x="1901952" y="6356350"/>
            <a:ext cx="0" cy="365125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9244400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999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1484533"/>
            <a:ext cx="11257699" cy="439556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BD330B-22A3-344E-A01F-AEEF71CCB5D3}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</p:spTree>
    <p:extLst>
      <p:ext uri="{BB962C8B-B14F-4D97-AF65-F5344CB8AC3E}">
        <p14:creationId xmlns:p14="http://schemas.microsoft.com/office/powerpoint/2010/main" val="3465103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9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8" r:id="rId2"/>
    <p:sldLayoutId id="2147483668" r:id="rId3"/>
    <p:sldLayoutId id="2147483669" r:id="rId4"/>
    <p:sldLayoutId id="2147483652" r:id="rId5"/>
    <p:sldLayoutId id="2147483664" r:id="rId6"/>
    <p:sldLayoutId id="2147483663" r:id="rId7"/>
    <p:sldLayoutId id="2147483661" r:id="rId8"/>
    <p:sldLayoutId id="2147483679" r:id="rId9"/>
    <p:sldLayoutId id="2147483689" r:id="rId10"/>
    <p:sldLayoutId id="2147483705" r:id="rId11"/>
    <p:sldLayoutId id="2147483682" r:id="rId12"/>
    <p:sldLayoutId id="2147483687" r:id="rId13"/>
    <p:sldLayoutId id="2147483706" r:id="rId14"/>
    <p:sldLayoutId id="2147483680" r:id="rId15"/>
    <p:sldLayoutId id="2147483685" r:id="rId16"/>
    <p:sldLayoutId id="2147483686" r:id="rId17"/>
    <p:sldLayoutId id="2147483688" r:id="rId18"/>
    <p:sldLayoutId id="2147483681" r:id="rId19"/>
    <p:sldLayoutId id="2147483684" r:id="rId20"/>
    <p:sldLayoutId id="2147483677" r:id="rId21"/>
    <p:sldLayoutId id="2147483675" r:id="rId22"/>
    <p:sldLayoutId id="2147483676" r:id="rId23"/>
    <p:sldLayoutId id="2147483690" r:id="rId24"/>
    <p:sldLayoutId id="2147483708" r:id="rId25"/>
    <p:sldLayoutId id="2147483709" r:id="rId26"/>
    <p:sldLayoutId id="2147483764" r:id="rId27"/>
    <p:sldLayoutId id="2147483766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3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45"/>
          <a:stretch/>
        </p:blipFill>
        <p:spPr>
          <a:xfrm>
            <a:off x="0" y="-15742"/>
            <a:ext cx="1091381" cy="110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7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701" r:id="rId3"/>
    <p:sldLayoutId id="214748370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3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10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3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Arial"/>
                <a:cs typeface="Arial"/>
              </a:rPr>
              <a:t>Welcome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600" y="4022099"/>
            <a:ext cx="3808800" cy="1310151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Arial"/>
                <a:cs typeface="Arial"/>
              </a:rPr>
              <a:t>Sarah Speight</a:t>
            </a:r>
          </a:p>
          <a:p>
            <a:r>
              <a:rPr lang="en-GB" sz="1800" dirty="0">
                <a:solidFill>
                  <a:schemeClr val="bg1"/>
                </a:solidFill>
                <a:latin typeface="Arial"/>
                <a:cs typeface="Arial"/>
              </a:rPr>
              <a:t>PVC for Education and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207352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3563" y="337659"/>
            <a:ext cx="3505494" cy="59304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kern="1200" dirty="0">
                <a:latin typeface="+mj-lt"/>
                <a:ea typeface="+mj-ea"/>
                <a:cs typeface="+mj-cs"/>
              </a:rPr>
              <a:t>Who are we?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380246" y="1424788"/>
            <a:ext cx="3774596" cy="47044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+mn-cs"/>
              </a:rPr>
              <a:t>1881 University college opened – original building now occupied by NTU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+mn-cs"/>
              </a:rPr>
              <a:t>1928 move to University Park (Jesse Boot gift of Highfields)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+mn-cs"/>
              </a:rPr>
              <a:t>1948 Royal Charter – The University of Nottingham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+mn-cs"/>
              </a:rPr>
              <a:t>UK campuses (c.35,000 students): Sutton Bonington (former Midlands Agricultural College), Medical School, Jubilee Campus, Kings Meadow Campus, Castle Meadow Campus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+mn-cs"/>
              </a:rPr>
              <a:t>UNM – opened in 2000  (c.5000 students)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+mn-cs"/>
              </a:rPr>
              <a:t>UNNC – opened in 2004 (c.8000 students)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cs typeface="+mn-cs"/>
              </a:rPr>
              <a:t>Russell Group, research intensive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>
              <a:latin typeface="+mn-lt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1AEAC75C-DA12-499B-83A7-F60E868191F9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111" y="2009870"/>
            <a:ext cx="6378675" cy="26152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2750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31C2E85-B08F-4057-86F1-8779AEA5F08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3" y="1426123"/>
            <a:ext cx="11287125" cy="429785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University Strategy</a:t>
            </a:r>
          </a:p>
        </p:txBody>
      </p:sp>
    </p:spTree>
    <p:extLst>
      <p:ext uri="{BB962C8B-B14F-4D97-AF65-F5344CB8AC3E}">
        <p14:creationId xmlns:p14="http://schemas.microsoft.com/office/powerpoint/2010/main" val="2433982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86294" y="1117678"/>
            <a:ext cx="11257699" cy="439556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Solving problems and improving lives</a:t>
            </a:r>
          </a:p>
          <a:p>
            <a:r>
              <a:rPr lang="en-GB" dirty="0"/>
              <a:t>Supporting potential</a:t>
            </a:r>
          </a:p>
          <a:p>
            <a:r>
              <a:rPr lang="en-GB" dirty="0"/>
              <a:t>Developing the campus experience</a:t>
            </a:r>
          </a:p>
          <a:p>
            <a:r>
              <a:rPr lang="en-GB" dirty="0"/>
              <a:t>Cultivating a global mindset</a:t>
            </a:r>
          </a:p>
          <a:p>
            <a:r>
              <a:rPr lang="en-GB" dirty="0"/>
              <a:t>Fostering creativity, discovery and experiment</a:t>
            </a:r>
          </a:p>
          <a:p>
            <a:r>
              <a:rPr lang="en-GB" dirty="0"/>
              <a:t>Contributing to Sustainable Development Goals</a:t>
            </a:r>
          </a:p>
          <a:p>
            <a:r>
              <a:rPr lang="en-GB" dirty="0"/>
              <a:t>Embedding Collaboration in all that we do</a:t>
            </a:r>
          </a:p>
          <a:p>
            <a:endParaRPr lang="en-GB" dirty="0"/>
          </a:p>
          <a:p>
            <a:r>
              <a:rPr lang="en-GB" dirty="0"/>
              <a:t>Delivered through our 5 faculties, 21 schools and 5 departments (Engineering), and Professional Services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University Goals</a:t>
            </a:r>
          </a:p>
        </p:txBody>
      </p:sp>
    </p:spTree>
    <p:extLst>
      <p:ext uri="{BB962C8B-B14F-4D97-AF65-F5344CB8AC3E}">
        <p14:creationId xmlns:p14="http://schemas.microsoft.com/office/powerpoint/2010/main" val="3966937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AD3D21C-AF2C-4B54-AD12-1EB0AE20FA9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1622755"/>
            <a:ext cx="9049840" cy="464923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49530C-0128-4B53-B646-BC1C20143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educational eco-system</a:t>
            </a:r>
          </a:p>
        </p:txBody>
      </p:sp>
    </p:spTree>
    <p:extLst>
      <p:ext uri="{BB962C8B-B14F-4D97-AF65-F5344CB8AC3E}">
        <p14:creationId xmlns:p14="http://schemas.microsoft.com/office/powerpoint/2010/main" val="794135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590129F-B6C8-4B5F-BE64-568A94A094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823C702-6491-49D6-AD57-7D51A53B8D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EF4C2A-3DE7-4C0E-B17C-EF90B30BFC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3909" y="1783533"/>
            <a:ext cx="5522987" cy="4096568"/>
          </a:xfrm>
        </p:spPr>
        <p:txBody>
          <a:bodyPr/>
          <a:lstStyle/>
          <a:p>
            <a:r>
              <a:rPr lang="en-GB" dirty="0"/>
              <a:t>Lend their expertise to help us maintain academic standards</a:t>
            </a:r>
          </a:p>
          <a:p>
            <a:r>
              <a:rPr lang="en-GB" dirty="0"/>
              <a:t>Scrutinise our policies &amp; processes</a:t>
            </a:r>
          </a:p>
          <a:p>
            <a:r>
              <a:rPr lang="en-GB" dirty="0"/>
              <a:t>Identify our good &amp; poor practice, &amp; share experience &amp; learning from elsewhere</a:t>
            </a:r>
          </a:p>
          <a:p>
            <a:r>
              <a:rPr lang="en-GB" dirty="0"/>
              <a:t>Help us to ensure good student outcomes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Thank you!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D9F14A-5CAA-4B9F-AF7B-AEB018F24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External Examiners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EB603E-E367-4C66-9394-EF8FEB94B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CBBF530E-1875-46E6-901C-76683197A1B3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30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Arial"/>
                <a:cs typeface="Arial"/>
              </a:rPr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600" y="4022099"/>
            <a:ext cx="3808800" cy="1310151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Arial"/>
                <a:cs typeface="Arial"/>
              </a:rPr>
              <a:t>Sarah Speight</a:t>
            </a:r>
          </a:p>
          <a:p>
            <a:r>
              <a:rPr lang="en-GB" sz="1800" dirty="0">
                <a:solidFill>
                  <a:schemeClr val="bg1"/>
                </a:solidFill>
                <a:latin typeface="Arial"/>
                <a:cs typeface="Arial"/>
              </a:rPr>
              <a:t>PVC for Education and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228755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iversity of Nottingham">
      <a:dk1>
        <a:sysClr val="windowText" lastClr="000000"/>
      </a:dk1>
      <a:lt1>
        <a:sysClr val="window" lastClr="FFFFFF"/>
      </a:lt1>
      <a:dk2>
        <a:srgbClr val="4A4A49"/>
      </a:dk2>
      <a:lt2>
        <a:srgbClr val="92928E"/>
      </a:lt2>
      <a:accent1>
        <a:srgbClr val="009BBD"/>
      </a:accent1>
      <a:accent2>
        <a:srgbClr val="007DA8"/>
      </a:accent2>
      <a:accent3>
        <a:srgbClr val="005697"/>
      </a:accent3>
      <a:accent4>
        <a:srgbClr val="1B2A6B"/>
      </a:accent4>
      <a:accent5>
        <a:srgbClr val="191A4F"/>
      </a:accent5>
      <a:accent6>
        <a:srgbClr val="B32B76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University of Nottingham">
      <a:dk1>
        <a:sysClr val="windowText" lastClr="000000"/>
      </a:dk1>
      <a:lt1>
        <a:sysClr val="window" lastClr="FFFFFF"/>
      </a:lt1>
      <a:dk2>
        <a:srgbClr val="4A4A49"/>
      </a:dk2>
      <a:lt2>
        <a:srgbClr val="92928E"/>
      </a:lt2>
      <a:accent1>
        <a:srgbClr val="009BBD"/>
      </a:accent1>
      <a:accent2>
        <a:srgbClr val="007DA8"/>
      </a:accent2>
      <a:accent3>
        <a:srgbClr val="005697"/>
      </a:accent3>
      <a:accent4>
        <a:srgbClr val="1B2A6B"/>
      </a:accent4>
      <a:accent5>
        <a:srgbClr val="191A4F"/>
      </a:accent5>
      <a:accent6>
        <a:srgbClr val="B32B76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University of Nottingham">
      <a:dk1>
        <a:sysClr val="windowText" lastClr="000000"/>
      </a:dk1>
      <a:lt1>
        <a:sysClr val="window" lastClr="FFFFFF"/>
      </a:lt1>
      <a:dk2>
        <a:srgbClr val="4A4A49"/>
      </a:dk2>
      <a:lt2>
        <a:srgbClr val="92928E"/>
      </a:lt2>
      <a:accent1>
        <a:srgbClr val="009BBD"/>
      </a:accent1>
      <a:accent2>
        <a:srgbClr val="007DA8"/>
      </a:accent2>
      <a:accent3>
        <a:srgbClr val="005697"/>
      </a:accent3>
      <a:accent4>
        <a:srgbClr val="1B2A6B"/>
      </a:accent4>
      <a:accent5>
        <a:srgbClr val="191A4F"/>
      </a:accent5>
      <a:accent6>
        <a:srgbClr val="B32B76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736ACBE254004291606708AB222035" ma:contentTypeVersion="13" ma:contentTypeDescription="Create a new document." ma:contentTypeScope="" ma:versionID="db564e3245a34376eac13289220d7b00">
  <xsd:schema xmlns:xsd="http://www.w3.org/2001/XMLSchema" xmlns:xs="http://www.w3.org/2001/XMLSchema" xmlns:p="http://schemas.microsoft.com/office/2006/metadata/properties" xmlns:ns3="e8a0c632-07d8-4660-9b21-356dffc21893" xmlns:ns4="ea7ee106-763c-4f09-b2b2-22ef04ba5fdf" targetNamespace="http://schemas.microsoft.com/office/2006/metadata/properties" ma:root="true" ma:fieldsID="2c3f6e57d0b979c7e7a7bcc30a18bd3a" ns3:_="" ns4:_="">
    <xsd:import namespace="e8a0c632-07d8-4660-9b21-356dffc21893"/>
    <xsd:import namespace="ea7ee106-763c-4f09-b2b2-22ef04ba5fd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a0c632-07d8-4660-9b21-356dffc218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7ee106-763c-4f09-b2b2-22ef04ba5fd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a7ee106-763c-4f09-b2b2-22ef04ba5fdf">
      <UserInfo>
        <DisplayName>SharingLinks.34725cc8-e6bd-42f8-88e8-28ebd9037a91.OrganizationEdit.362443df-1059-4703-9d5b-52545598b8a7</DisplayName>
        <AccountId>113</AccountId>
        <AccountType/>
      </UserInfo>
      <UserInfo>
        <DisplayName>SharingLinks.2a9d929e-a738-4def-969e-7a694d1d63a4.OrganizationEdit.df1d9af4-da29-4373-a723-40dab74efa5f</DisplayName>
        <AccountId>43</AccountId>
        <AccountType/>
      </UserInfo>
      <UserInfo>
        <DisplayName>Gareth Beer</DisplayName>
        <AccountId>6</AccountId>
        <AccountType/>
      </UserInfo>
      <UserInfo>
        <DisplayName>kendevans1@hotmail.co.uk</DisplayName>
        <AccountId>22</AccountId>
        <AccountType/>
      </UserInfo>
      <UserInfo>
        <DisplayName>Joanne Knights</DisplayName>
        <AccountId>17</AccountId>
        <AccountType/>
      </UserInfo>
      <UserInfo>
        <DisplayName>Jeremy Gregory</DisplayName>
        <AccountId>309</AccountId>
        <AccountType/>
      </UserInfo>
      <UserInfo>
        <DisplayName>Kevin Shakesheff</DisplayName>
        <AccountId>308</AccountId>
        <AccountType/>
      </UserInfo>
      <UserInfo>
        <DisplayName>David Hill</DisplayName>
        <AccountId>163</AccountId>
        <AccountType/>
      </UserInfo>
      <UserInfo>
        <DisplayName>Ian Connerton</DisplayName>
        <AccountId>20</AccountId>
        <AccountType/>
      </UserInfo>
      <UserInfo>
        <DisplayName>Nicola Anderton</DisplayName>
        <AccountId>13</AccountId>
        <AccountType/>
      </UserInfo>
      <UserInfo>
        <DisplayName>Rachel Atkin</DisplayName>
        <AccountId>177</AccountId>
        <AccountType/>
      </UserInfo>
      <UserInfo>
        <DisplayName>Jessica Reeves</DisplayName>
        <AccountId>321</AccountId>
        <AccountType/>
      </UserInfo>
      <UserInfo>
        <DisplayName>Helen Pennack</DisplayName>
        <AccountId>273</AccountId>
        <AccountType/>
      </UserInfo>
      <UserInfo>
        <DisplayName>Nathalie Mortimer</DisplayName>
        <AccountId>34</AccountId>
        <AccountType/>
      </UserInfo>
      <UserInfo>
        <DisplayName>James Tomkinson</DisplayName>
        <AccountId>12</AccountId>
        <AccountType/>
      </UserInfo>
      <UserInfo>
        <DisplayName>Laura Merrett</DisplayName>
        <AccountId>296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F2B19F1-7180-49D0-A3F7-A5B98EF2F8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29851A-00D2-413C-8E24-D7FAAF33DF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a0c632-07d8-4660-9b21-356dffc21893"/>
    <ds:schemaRef ds:uri="ea7ee106-763c-4f09-b2b2-22ef04ba5f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DC6309B-1C52-4FD6-94A2-0113722346F5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e8a0c632-07d8-4660-9b21-356dffc21893"/>
    <ds:schemaRef ds:uri="ea7ee106-763c-4f09-b2b2-22ef04ba5fdf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6592</TotalTime>
  <Words>237</Words>
  <Application>Microsoft Office PowerPoint</Application>
  <PresentationFormat>Widescreen</PresentationFormat>
  <Paragraphs>45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Georgia</vt:lpstr>
      <vt:lpstr>Wingdings</vt:lpstr>
      <vt:lpstr>Office Theme</vt:lpstr>
      <vt:lpstr>3_Custom Design</vt:lpstr>
      <vt:lpstr>1_Office Theme</vt:lpstr>
      <vt:lpstr>3_Office Theme</vt:lpstr>
      <vt:lpstr>Welcome</vt:lpstr>
      <vt:lpstr>Who are we?</vt:lpstr>
      <vt:lpstr>University Strategy</vt:lpstr>
      <vt:lpstr>University Goals</vt:lpstr>
      <vt:lpstr>Our educational eco-system</vt:lpstr>
      <vt:lpstr>Our External Examiners</vt:lpstr>
      <vt:lpstr>Thank you</vt:lpstr>
    </vt:vector>
  </TitlesOfParts>
  <Company>University of Nottingham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Teri Browett</dc:creator>
  <cp:lastModifiedBy>Sarah Seeley</cp:lastModifiedBy>
  <cp:revision>52</cp:revision>
  <dcterms:created xsi:type="dcterms:W3CDTF">2019-02-06T16:40:25Z</dcterms:created>
  <dcterms:modified xsi:type="dcterms:W3CDTF">2021-11-22T15:10:36Z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0x01010024736ACBE254004291606708AB222035</vt:lpwstr>
  </property>
  <property fmtid="{D5CDD505-2E9C-101B-9397-08002B2CF9AE}" pid="3" name="Order">
    <vt:r8>4688300</vt:r8>
  </property>
  <property fmtid="{D5CDD505-2E9C-101B-9397-08002B2CF9AE}" pid="4" name="ComplianceAssetId">
    <vt:lpwstr/>
  </property>
</Properties>
</file>