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0"/>
  </p:notesMasterIdLst>
  <p:handoutMasterIdLst>
    <p:handoutMasterId r:id="rId21"/>
  </p:handoutMasterIdLst>
  <p:sldIdLst>
    <p:sldId id="312" r:id="rId5"/>
    <p:sldId id="269" r:id="rId6"/>
    <p:sldId id="326" r:id="rId7"/>
    <p:sldId id="333" r:id="rId8"/>
    <p:sldId id="328" r:id="rId9"/>
    <p:sldId id="332" r:id="rId10"/>
    <p:sldId id="329" r:id="rId11"/>
    <p:sldId id="330" r:id="rId12"/>
    <p:sldId id="331" r:id="rId13"/>
    <p:sldId id="288" r:id="rId14"/>
    <p:sldId id="306" r:id="rId15"/>
    <p:sldId id="313" r:id="rId16"/>
    <p:sldId id="303" r:id="rId17"/>
    <p:sldId id="301" r:id="rId18"/>
    <p:sldId id="32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How To Use" id="{59DC7A46-0650-F346-85BA-CBD8695D50F3}">
          <p14:sldIdLst/>
        </p14:section>
        <p14:section name="Title slides" id="{40E0B22D-E7B1-427C-A099-0F753BE7F146}">
          <p14:sldIdLst>
            <p14:sldId id="312"/>
          </p14:sldIdLst>
        </p14:section>
        <p14:section name="Divider slides" id="{78E251D3-DC5E-4B4A-A6B4-4A4589DFF5DC}">
          <p14:sldIdLst>
            <p14:sldId id="269"/>
            <p14:sldId id="326"/>
            <p14:sldId id="333"/>
            <p14:sldId id="328"/>
            <p14:sldId id="332"/>
            <p14:sldId id="329"/>
            <p14:sldId id="330"/>
            <p14:sldId id="331"/>
            <p14:sldId id="288"/>
          </p14:sldIdLst>
        </p14:section>
        <p14:section name="Content slides" id="{E4CE66D5-51B2-4221-BDE9-EB6FBEC7E7C7}">
          <p14:sldIdLst/>
        </p14:section>
        <p14:section name="End slide" id="{25243ED0-1CFE-497A-9F6C-FBC3ECF0C538}">
          <p14:sldIdLst/>
        </p14:section>
        <p14:section name="Useful Objects" id="{5370DAAF-79BA-DE48-9C93-E68413160B1F}">
          <p14:sldIdLst>
            <p14:sldId id="306"/>
            <p14:sldId id="313"/>
            <p14:sldId id="303"/>
            <p14:sldId id="301"/>
            <p14:sldId id="325"/>
          </p14:sldIdLst>
        </p14:section>
      </p14:sectionLst>
    </p:ext>
    <p:ext uri="{EFAFB233-063F-42B5-8137-9DF3F51BA10A}">
      <p15:sldGuideLst xmlns:p15="http://schemas.microsoft.com/office/powerpoint/2012/main">
        <p15:guide id="1" orient="horz" pos="2205" userDrawn="1">
          <p15:clr>
            <a:srgbClr val="A4A3A4"/>
          </p15:clr>
        </p15:guide>
        <p15:guide id="2" pos="3840" userDrawn="1">
          <p15:clr>
            <a:srgbClr val="A4A3A4"/>
          </p15:clr>
        </p15:guide>
        <p15:guide id="3" pos="31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789DE0-CCA3-4544-9328-505F116606BF}" v="37" dt="2021-11-17T13:28:10.8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740" autoAdjust="0"/>
    <p:restoredTop sz="86528" autoAdjust="0"/>
  </p:normalViewPr>
  <p:slideViewPr>
    <p:cSldViewPr snapToGrid="0">
      <p:cViewPr varScale="1">
        <p:scale>
          <a:sx n="62" d="100"/>
          <a:sy n="62" d="100"/>
        </p:scale>
        <p:origin x="42" y="72"/>
      </p:cViewPr>
      <p:guideLst>
        <p:guide orient="horz" pos="2205"/>
        <p:guide pos="3840"/>
        <p:guide pos="312"/>
      </p:guideLst>
    </p:cSldViewPr>
  </p:slideViewPr>
  <p:outlineViewPr>
    <p:cViewPr>
      <p:scale>
        <a:sx n="33" d="100"/>
        <a:sy n="33" d="100"/>
      </p:scale>
      <p:origin x="0" y="-1947"/>
    </p:cViewPr>
  </p:outlineViewPr>
  <p:notesTextViewPr>
    <p:cViewPr>
      <p:scale>
        <a:sx n="1" d="1"/>
        <a:sy n="1" d="1"/>
      </p:scale>
      <p:origin x="0" y="0"/>
    </p:cViewPr>
  </p:notesTextViewPr>
  <p:sorterViewPr>
    <p:cViewPr>
      <p:scale>
        <a:sx n="50" d="100"/>
        <a:sy n="50" d="100"/>
      </p:scale>
      <p:origin x="0" y="0"/>
    </p:cViewPr>
  </p:sorterViewPr>
  <p:notesViewPr>
    <p:cSldViewPr snapToGrid="0">
      <p:cViewPr varScale="1">
        <p:scale>
          <a:sx n="151" d="100"/>
          <a:sy n="151" d="100"/>
        </p:scale>
        <p:origin x="4640" y="200"/>
      </p:cViewPr>
      <p:guideLst/>
    </p:cSldViewPr>
  </p:notesViewPr>
  <p:gridSpacing cx="182880" cy="18288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Sales</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E398-EB43-9DF1-303AC683BE76}"/>
              </c:ext>
            </c:extLst>
          </c:dPt>
          <c:dPt>
            <c:idx val="1"/>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03-E398-EB43-9DF1-303AC683BE76}"/>
              </c:ext>
            </c:extLst>
          </c:dPt>
          <c:dPt>
            <c:idx val="2"/>
            <c:invertIfNegative val="0"/>
            <c:bubble3D val="0"/>
            <c:spPr>
              <a:solidFill>
                <a:schemeClr val="accent3"/>
              </a:solidFill>
              <a:ln w="19050">
                <a:solidFill>
                  <a:schemeClr val="lt1"/>
                </a:solidFill>
              </a:ln>
              <a:effectLst/>
            </c:spPr>
            <c:extLst>
              <c:ext xmlns:c16="http://schemas.microsoft.com/office/drawing/2014/chart" uri="{C3380CC4-5D6E-409C-BE32-E72D297353CC}">
                <c16:uniqueId val="{00000005-E398-EB43-9DF1-303AC683BE76}"/>
              </c:ext>
            </c:extLst>
          </c:dPt>
          <c:dPt>
            <c:idx val="3"/>
            <c:invertIfNegative val="0"/>
            <c:bubble3D val="0"/>
            <c:spPr>
              <a:solidFill>
                <a:schemeClr val="accent4"/>
              </a:solidFill>
              <a:ln w="19050">
                <a:solidFill>
                  <a:schemeClr val="lt1"/>
                </a:solidFill>
              </a:ln>
              <a:effectLst/>
            </c:spPr>
            <c:extLst>
              <c:ext xmlns:c16="http://schemas.microsoft.com/office/drawing/2014/chart" uri="{C3380CC4-5D6E-409C-BE32-E72D297353CC}">
                <c16:uniqueId val="{00000007-E398-EB43-9DF1-303AC683BE76}"/>
              </c:ext>
            </c:extLst>
          </c:dPt>
          <c:dPt>
            <c:idx val="4"/>
            <c:invertIfNegative val="0"/>
            <c:bubble3D val="0"/>
            <c:spPr>
              <a:solidFill>
                <a:schemeClr val="accent5"/>
              </a:solidFill>
              <a:ln w="19050">
                <a:solidFill>
                  <a:schemeClr val="lt1"/>
                </a:solidFill>
              </a:ln>
              <a:effectLst/>
            </c:spPr>
            <c:extLst>
              <c:ext xmlns:c16="http://schemas.microsoft.com/office/drawing/2014/chart" uri="{C3380CC4-5D6E-409C-BE32-E72D297353CC}">
                <c16:uniqueId val="{00000009-E398-EB43-9DF1-303AC683BE76}"/>
              </c:ext>
            </c:extLst>
          </c:dPt>
          <c:dPt>
            <c:idx val="5"/>
            <c:invertIfNegative val="0"/>
            <c:bubble3D val="0"/>
            <c:spPr>
              <a:solidFill>
                <a:schemeClr val="accent6"/>
              </a:solidFill>
              <a:ln w="19050">
                <a:solidFill>
                  <a:schemeClr val="lt1"/>
                </a:solidFill>
              </a:ln>
              <a:effectLst/>
            </c:spPr>
            <c:extLst>
              <c:ext xmlns:c16="http://schemas.microsoft.com/office/drawing/2014/chart" uri="{C3380CC4-5D6E-409C-BE32-E72D297353CC}">
                <c16:uniqueId val="{0000000B-E398-EB43-9DF1-303AC683BE76}"/>
              </c:ext>
            </c:extLst>
          </c:dPt>
          <c:cat>
            <c:strRef>
              <c:f>Sheet1!$A$2:$A$7</c:f>
              <c:strCache>
                <c:ptCount val="6"/>
                <c:pt idx="0">
                  <c:v>Category 1</c:v>
                </c:pt>
                <c:pt idx="1">
                  <c:v>Category 2</c:v>
                </c:pt>
                <c:pt idx="2">
                  <c:v>Category 3</c:v>
                </c:pt>
                <c:pt idx="3">
                  <c:v>Category 4</c:v>
                </c:pt>
                <c:pt idx="4">
                  <c:v>Category 5</c:v>
                </c:pt>
                <c:pt idx="5">
                  <c:v>Category 6</c:v>
                </c:pt>
              </c:strCache>
            </c:strRef>
          </c:cat>
          <c:val>
            <c:numRef>
              <c:f>Sheet1!$B$2:$B$7</c:f>
              <c:numCache>
                <c:formatCode>General</c:formatCode>
                <c:ptCount val="6"/>
                <c:pt idx="0">
                  <c:v>8.1999999999999993</c:v>
                </c:pt>
                <c:pt idx="1">
                  <c:v>3.2</c:v>
                </c:pt>
                <c:pt idx="2">
                  <c:v>1.4</c:v>
                </c:pt>
                <c:pt idx="3">
                  <c:v>1.2</c:v>
                </c:pt>
                <c:pt idx="4">
                  <c:v>3.5</c:v>
                </c:pt>
                <c:pt idx="5">
                  <c:v>5.6</c:v>
                </c:pt>
              </c:numCache>
            </c:numRef>
          </c:val>
          <c:extLst>
            <c:ext xmlns:c16="http://schemas.microsoft.com/office/drawing/2014/chart" uri="{C3380CC4-5D6E-409C-BE32-E72D297353CC}">
              <c16:uniqueId val="{0000000C-E398-EB43-9DF1-303AC683BE76}"/>
            </c:ext>
          </c:extLst>
        </c:ser>
        <c:dLbls>
          <c:showLegendKey val="0"/>
          <c:showVal val="0"/>
          <c:showCatName val="0"/>
          <c:showSerName val="0"/>
          <c:showPercent val="0"/>
          <c:showBubbleSize val="0"/>
        </c:dLbls>
        <c:gapWidth val="100"/>
        <c:axId val="571223599"/>
        <c:axId val="519331887"/>
      </c:barChart>
      <c:catAx>
        <c:axId val="571223599"/>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19331887"/>
        <c:crosses val="autoZero"/>
        <c:auto val="1"/>
        <c:lblAlgn val="ctr"/>
        <c:lblOffset val="100"/>
        <c:noMultiLvlLbl val="0"/>
      </c:catAx>
      <c:valAx>
        <c:axId val="51933188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12235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Sales</c:v>
                </c:pt>
              </c:strCache>
            </c:strRef>
          </c:tx>
          <c:spPr>
            <a:ln w="28575" cap="rnd">
              <a:solidFill>
                <a:schemeClr val="accent1"/>
              </a:solidFill>
              <a:round/>
            </a:ln>
            <a:effectLst/>
          </c:spPr>
          <c:marker>
            <c:symbol val="none"/>
          </c:marker>
          <c:dPt>
            <c:idx val="0"/>
            <c:marker>
              <c:symbol val="none"/>
            </c:marker>
            <c:bubble3D val="0"/>
            <c:spPr>
              <a:ln w="28575" cap="rnd">
                <a:solidFill>
                  <a:schemeClr val="accent1"/>
                </a:solidFill>
                <a:round/>
              </a:ln>
              <a:effectLst/>
            </c:spPr>
            <c:extLst>
              <c:ext xmlns:c16="http://schemas.microsoft.com/office/drawing/2014/chart" uri="{C3380CC4-5D6E-409C-BE32-E72D297353CC}">
                <c16:uniqueId val="{00000001-E398-EB43-9DF1-303AC683BE76}"/>
              </c:ext>
            </c:extLst>
          </c:dPt>
          <c:dPt>
            <c:idx val="1"/>
            <c:marker>
              <c:symbol val="none"/>
            </c:marker>
            <c:bubble3D val="0"/>
            <c:spPr>
              <a:ln w="28575" cap="rnd">
                <a:solidFill>
                  <a:schemeClr val="accent1"/>
                </a:solidFill>
                <a:round/>
              </a:ln>
              <a:effectLst/>
            </c:spPr>
            <c:extLst>
              <c:ext xmlns:c16="http://schemas.microsoft.com/office/drawing/2014/chart" uri="{C3380CC4-5D6E-409C-BE32-E72D297353CC}">
                <c16:uniqueId val="{00000003-E398-EB43-9DF1-303AC683BE76}"/>
              </c:ext>
            </c:extLst>
          </c:dPt>
          <c:dPt>
            <c:idx val="2"/>
            <c:marker>
              <c:symbol val="none"/>
            </c:marker>
            <c:bubble3D val="0"/>
            <c:spPr>
              <a:ln w="28575" cap="rnd">
                <a:solidFill>
                  <a:schemeClr val="accent1"/>
                </a:solidFill>
                <a:round/>
              </a:ln>
              <a:effectLst/>
            </c:spPr>
            <c:extLst>
              <c:ext xmlns:c16="http://schemas.microsoft.com/office/drawing/2014/chart" uri="{C3380CC4-5D6E-409C-BE32-E72D297353CC}">
                <c16:uniqueId val="{00000005-E398-EB43-9DF1-303AC683BE76}"/>
              </c:ext>
            </c:extLst>
          </c:dPt>
          <c:dPt>
            <c:idx val="3"/>
            <c:marker>
              <c:symbol val="none"/>
            </c:marker>
            <c:bubble3D val="0"/>
            <c:spPr>
              <a:ln w="28575" cap="rnd">
                <a:solidFill>
                  <a:schemeClr val="accent1"/>
                </a:solidFill>
                <a:round/>
              </a:ln>
              <a:effectLst/>
            </c:spPr>
            <c:extLst>
              <c:ext xmlns:c16="http://schemas.microsoft.com/office/drawing/2014/chart" uri="{C3380CC4-5D6E-409C-BE32-E72D297353CC}">
                <c16:uniqueId val="{00000007-E398-EB43-9DF1-303AC683BE76}"/>
              </c:ext>
            </c:extLst>
          </c:dPt>
          <c:dPt>
            <c:idx val="4"/>
            <c:marker>
              <c:symbol val="none"/>
            </c:marker>
            <c:bubble3D val="0"/>
            <c:spPr>
              <a:ln w="28575" cap="rnd">
                <a:solidFill>
                  <a:schemeClr val="accent1"/>
                </a:solidFill>
                <a:round/>
              </a:ln>
              <a:effectLst/>
            </c:spPr>
            <c:extLst>
              <c:ext xmlns:c16="http://schemas.microsoft.com/office/drawing/2014/chart" uri="{C3380CC4-5D6E-409C-BE32-E72D297353CC}">
                <c16:uniqueId val="{00000009-E398-EB43-9DF1-303AC683BE76}"/>
              </c:ext>
            </c:extLst>
          </c:dPt>
          <c:dPt>
            <c:idx val="5"/>
            <c:marker>
              <c:symbol val="none"/>
            </c:marker>
            <c:bubble3D val="0"/>
            <c:spPr>
              <a:ln w="28575" cap="rnd">
                <a:solidFill>
                  <a:schemeClr val="accent1"/>
                </a:solidFill>
                <a:round/>
              </a:ln>
              <a:effectLst/>
            </c:spPr>
            <c:extLst>
              <c:ext xmlns:c16="http://schemas.microsoft.com/office/drawing/2014/chart" uri="{C3380CC4-5D6E-409C-BE32-E72D297353CC}">
                <c16:uniqueId val="{0000000B-E398-EB43-9DF1-303AC683BE76}"/>
              </c:ext>
            </c:extLst>
          </c:dPt>
          <c:cat>
            <c:strRef>
              <c:f>Sheet1!$A$2:$A$7</c:f>
              <c:strCache>
                <c:ptCount val="6"/>
                <c:pt idx="0">
                  <c:v>Category 1</c:v>
                </c:pt>
                <c:pt idx="1">
                  <c:v>Category 2</c:v>
                </c:pt>
                <c:pt idx="2">
                  <c:v>Category 3</c:v>
                </c:pt>
                <c:pt idx="3">
                  <c:v>Category 4</c:v>
                </c:pt>
                <c:pt idx="4">
                  <c:v>Category 5</c:v>
                </c:pt>
                <c:pt idx="5">
                  <c:v>Category 6</c:v>
                </c:pt>
              </c:strCache>
            </c:strRef>
          </c:cat>
          <c:val>
            <c:numRef>
              <c:f>Sheet1!$B$2:$B$7</c:f>
              <c:numCache>
                <c:formatCode>General</c:formatCode>
                <c:ptCount val="6"/>
                <c:pt idx="0">
                  <c:v>8.1999999999999993</c:v>
                </c:pt>
                <c:pt idx="1">
                  <c:v>3.2</c:v>
                </c:pt>
                <c:pt idx="2">
                  <c:v>1.4</c:v>
                </c:pt>
                <c:pt idx="3">
                  <c:v>1.2</c:v>
                </c:pt>
                <c:pt idx="4">
                  <c:v>3.5</c:v>
                </c:pt>
                <c:pt idx="5">
                  <c:v>5.6</c:v>
                </c:pt>
              </c:numCache>
            </c:numRef>
          </c:val>
          <c:smooth val="0"/>
          <c:extLst>
            <c:ext xmlns:c16="http://schemas.microsoft.com/office/drawing/2014/chart" uri="{C3380CC4-5D6E-409C-BE32-E72D297353CC}">
              <c16:uniqueId val="{0000000C-E398-EB43-9DF1-303AC683BE76}"/>
            </c:ext>
          </c:extLst>
        </c:ser>
        <c:ser>
          <c:idx val="1"/>
          <c:order val="1"/>
          <c:tx>
            <c:strRef>
              <c:f>Sheet1!$C$1</c:f>
              <c:strCache>
                <c:ptCount val="1"/>
                <c:pt idx="0">
                  <c:v>Column1</c:v>
                </c:pt>
              </c:strCache>
            </c:strRef>
          </c:tx>
          <c:spPr>
            <a:ln w="28575" cap="rnd">
              <a:solidFill>
                <a:schemeClr val="accent6"/>
              </a:solidFill>
              <a:round/>
            </a:ln>
            <a:effectLst/>
          </c:spPr>
          <c:marker>
            <c:symbol val="none"/>
          </c:marker>
          <c:cat>
            <c:strRef>
              <c:f>Sheet1!$A$2:$A$7</c:f>
              <c:strCache>
                <c:ptCount val="6"/>
                <c:pt idx="0">
                  <c:v>Category 1</c:v>
                </c:pt>
                <c:pt idx="1">
                  <c:v>Category 2</c:v>
                </c:pt>
                <c:pt idx="2">
                  <c:v>Category 3</c:v>
                </c:pt>
                <c:pt idx="3">
                  <c:v>Category 4</c:v>
                </c:pt>
                <c:pt idx="4">
                  <c:v>Category 5</c:v>
                </c:pt>
                <c:pt idx="5">
                  <c:v>Category 6</c:v>
                </c:pt>
              </c:strCache>
            </c:strRef>
          </c:cat>
          <c:val>
            <c:numRef>
              <c:f>Sheet1!$C$2:$C$7</c:f>
              <c:numCache>
                <c:formatCode>General</c:formatCode>
                <c:ptCount val="6"/>
                <c:pt idx="0">
                  <c:v>5.4</c:v>
                </c:pt>
                <c:pt idx="1">
                  <c:v>6.7</c:v>
                </c:pt>
                <c:pt idx="2">
                  <c:v>9.3000000000000007</c:v>
                </c:pt>
                <c:pt idx="3">
                  <c:v>5</c:v>
                </c:pt>
                <c:pt idx="4">
                  <c:v>2.4</c:v>
                </c:pt>
                <c:pt idx="5">
                  <c:v>3.6</c:v>
                </c:pt>
              </c:numCache>
            </c:numRef>
          </c:val>
          <c:smooth val="0"/>
          <c:extLst>
            <c:ext xmlns:c16="http://schemas.microsoft.com/office/drawing/2014/chart" uri="{C3380CC4-5D6E-409C-BE32-E72D297353CC}">
              <c16:uniqueId val="{00000000-D581-2F49-9EEF-8CC9A475C5C1}"/>
            </c:ext>
          </c:extLst>
        </c:ser>
        <c:dLbls>
          <c:showLegendKey val="0"/>
          <c:showVal val="0"/>
          <c:showCatName val="0"/>
          <c:showSerName val="0"/>
          <c:showPercent val="0"/>
          <c:showBubbleSize val="0"/>
        </c:dLbls>
        <c:smooth val="0"/>
        <c:axId val="571223599"/>
        <c:axId val="519331887"/>
      </c:lineChart>
      <c:catAx>
        <c:axId val="571223599"/>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19331887"/>
        <c:crosses val="autoZero"/>
        <c:auto val="1"/>
        <c:lblAlgn val="ctr"/>
        <c:lblOffset val="100"/>
        <c:noMultiLvlLbl val="0"/>
      </c:catAx>
      <c:valAx>
        <c:axId val="51933188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12235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solidFill>
                <a:schemeClr val="accent3"/>
              </a:solidFill>
            </a:ln>
          </c:spPr>
          <c:dPt>
            <c:idx val="0"/>
            <c:bubble3D val="0"/>
            <c:spPr>
              <a:solidFill>
                <a:schemeClr val="bg1"/>
              </a:solidFill>
              <a:ln w="19050">
                <a:solidFill>
                  <a:schemeClr val="accent3"/>
                </a:solidFill>
              </a:ln>
              <a:effectLst/>
            </c:spPr>
            <c:extLst>
              <c:ext xmlns:c16="http://schemas.microsoft.com/office/drawing/2014/chart" uri="{C3380CC4-5D6E-409C-BE32-E72D297353CC}">
                <c16:uniqueId val="{00000001-0EFB-1640-B8B0-0D0423023C66}"/>
              </c:ext>
            </c:extLst>
          </c:dPt>
          <c:dPt>
            <c:idx val="1"/>
            <c:bubble3D val="0"/>
            <c:spPr>
              <a:solidFill>
                <a:schemeClr val="accent1"/>
              </a:solidFill>
              <a:ln w="19050">
                <a:solidFill>
                  <a:schemeClr val="accent3"/>
                </a:solidFill>
              </a:ln>
              <a:effectLst/>
            </c:spPr>
            <c:extLst>
              <c:ext xmlns:c16="http://schemas.microsoft.com/office/drawing/2014/chart" uri="{C3380CC4-5D6E-409C-BE32-E72D297353CC}">
                <c16:uniqueId val="{00000003-0EFB-1640-B8B0-0D0423023C66}"/>
              </c:ext>
            </c:extLst>
          </c:dPt>
          <c:dPt>
            <c:idx val="2"/>
            <c:bubble3D val="0"/>
            <c:spPr>
              <a:solidFill>
                <a:schemeClr val="accent2"/>
              </a:solidFill>
              <a:ln w="19050">
                <a:solidFill>
                  <a:schemeClr val="accent3"/>
                </a:solidFill>
              </a:ln>
              <a:effectLst/>
            </c:spPr>
            <c:extLst>
              <c:ext xmlns:c16="http://schemas.microsoft.com/office/drawing/2014/chart" uri="{C3380CC4-5D6E-409C-BE32-E72D297353CC}">
                <c16:uniqueId val="{00000005-0EFB-1640-B8B0-0D0423023C66}"/>
              </c:ext>
            </c:extLst>
          </c:dPt>
          <c:dPt>
            <c:idx val="3"/>
            <c:bubble3D val="0"/>
            <c:spPr>
              <a:solidFill>
                <a:schemeClr val="accent4"/>
              </a:solidFill>
              <a:ln w="19050">
                <a:solidFill>
                  <a:schemeClr val="accent3"/>
                </a:solidFill>
              </a:ln>
              <a:effectLst/>
            </c:spPr>
            <c:extLst>
              <c:ext xmlns:c16="http://schemas.microsoft.com/office/drawing/2014/chart" uri="{C3380CC4-5D6E-409C-BE32-E72D297353CC}">
                <c16:uniqueId val="{00000007-0EFB-1640-B8B0-0D0423023C66}"/>
              </c:ext>
            </c:extLst>
          </c:dPt>
          <c:dPt>
            <c:idx val="4"/>
            <c:bubble3D val="0"/>
            <c:spPr>
              <a:solidFill>
                <a:schemeClr val="accent5"/>
              </a:solidFill>
              <a:ln w="19050">
                <a:solidFill>
                  <a:schemeClr val="accent3"/>
                </a:solidFill>
              </a:ln>
              <a:effectLst/>
            </c:spPr>
            <c:extLst>
              <c:ext xmlns:c16="http://schemas.microsoft.com/office/drawing/2014/chart" uri="{C3380CC4-5D6E-409C-BE32-E72D297353CC}">
                <c16:uniqueId val="{00000009-0EFB-1640-B8B0-0D0423023C66}"/>
              </c:ext>
            </c:extLst>
          </c:dPt>
          <c:dPt>
            <c:idx val="5"/>
            <c:bubble3D val="0"/>
            <c:spPr>
              <a:solidFill>
                <a:schemeClr val="accent6"/>
              </a:solidFill>
              <a:ln w="19050">
                <a:solidFill>
                  <a:schemeClr val="accent3"/>
                </a:solidFill>
              </a:ln>
              <a:effectLst/>
            </c:spPr>
            <c:extLst>
              <c:ext xmlns:c16="http://schemas.microsoft.com/office/drawing/2014/chart" uri="{C3380CC4-5D6E-409C-BE32-E72D297353CC}">
                <c16:uniqueId val="{0000000B-0EFB-1640-B8B0-0D0423023C66}"/>
              </c:ext>
            </c:extLst>
          </c:dPt>
          <c:dLbls>
            <c:dLbl>
              <c:idx val="0"/>
              <c:spPr>
                <a:noFill/>
                <a:ln>
                  <a:no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accent5"/>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1-0EFB-1640-B8B0-0D0423023C66}"/>
                </c:ext>
              </c:extLst>
            </c:dLbl>
            <c:dLbl>
              <c:idx val="1"/>
              <c:layout>
                <c:manualLayout>
                  <c:x val="0.1001832620647526"/>
                  <c:y val="0.16271186440677965"/>
                </c:manualLayout>
              </c:layout>
              <c:spPr>
                <a:noFill/>
                <a:ln>
                  <a:no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3-0EFB-1640-B8B0-0D0423023C66}"/>
                </c:ext>
              </c:extLst>
            </c:dLbl>
            <c:dLbl>
              <c:idx val="2"/>
              <c:layout>
                <c:manualLayout>
                  <c:x val="-7.3304825901038487E-3"/>
                  <c:y val="0.1864406779661017"/>
                </c:manualLayout>
              </c:layout>
              <c:spPr>
                <a:noFill/>
                <a:ln>
                  <a:no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5-0EFB-1640-B8B0-0D0423023C66}"/>
                </c:ext>
              </c:extLst>
            </c:dLbl>
            <c:dLbl>
              <c:idx val="3"/>
              <c:layout>
                <c:manualLayout>
                  <c:x val="-0.14416615760537571"/>
                  <c:y val="0.16271186440677965"/>
                </c:manualLayout>
              </c:layout>
              <c:spPr>
                <a:noFill/>
                <a:ln>
                  <a:no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7-0EFB-1640-B8B0-0D0423023C66}"/>
                </c:ext>
              </c:extLst>
            </c:dLbl>
            <c:dLbl>
              <c:idx val="4"/>
              <c:spPr>
                <a:noFill/>
                <a:ln>
                  <a:no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9-0EFB-1640-B8B0-0D0423023C66}"/>
                </c:ext>
              </c:extLst>
            </c:dLbl>
            <c:dLbl>
              <c:idx val="5"/>
              <c:spPr>
                <a:noFill/>
                <a:ln>
                  <a:no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B-0EFB-1640-B8B0-0D0423023C66}"/>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Sheet1!$A$2:$A$7</c:f>
              <c:strCache>
                <c:ptCount val="6"/>
                <c:pt idx="0">
                  <c:v>Category 1</c:v>
                </c:pt>
                <c:pt idx="1">
                  <c:v>Category 2</c:v>
                </c:pt>
                <c:pt idx="2">
                  <c:v>Category 3</c:v>
                </c:pt>
                <c:pt idx="3">
                  <c:v>Category 4</c:v>
                </c:pt>
                <c:pt idx="4">
                  <c:v>Category 5</c:v>
                </c:pt>
                <c:pt idx="5">
                  <c:v>Category 6</c:v>
                </c:pt>
              </c:strCache>
            </c:strRef>
          </c:cat>
          <c:val>
            <c:numRef>
              <c:f>Sheet1!$B$2:$B$7</c:f>
              <c:numCache>
                <c:formatCode>General</c:formatCode>
                <c:ptCount val="6"/>
                <c:pt idx="0">
                  <c:v>8.1999999999999993</c:v>
                </c:pt>
                <c:pt idx="1">
                  <c:v>3.2</c:v>
                </c:pt>
                <c:pt idx="2">
                  <c:v>1.4</c:v>
                </c:pt>
                <c:pt idx="3">
                  <c:v>1.2</c:v>
                </c:pt>
                <c:pt idx="4">
                  <c:v>3.5</c:v>
                </c:pt>
                <c:pt idx="5">
                  <c:v>5.6</c:v>
                </c:pt>
              </c:numCache>
            </c:numRef>
          </c:val>
          <c:extLst>
            <c:ext xmlns:c16="http://schemas.microsoft.com/office/drawing/2014/chart" uri="{C3380CC4-5D6E-409C-BE32-E72D297353CC}">
              <c16:uniqueId val="{0000000C-0EFB-1640-B8B0-0D0423023C66}"/>
            </c:ext>
          </c:extLst>
        </c:ser>
        <c:dLbls>
          <c:showLegendKey val="0"/>
          <c:showVal val="0"/>
          <c:showCatName val="0"/>
          <c:showSerName val="0"/>
          <c:showPercent val="0"/>
          <c:showBubbleSize val="0"/>
          <c:showLeaderLines val="0"/>
        </c:dLbls>
        <c:firstSliceAng val="0"/>
        <c:holeSize val="40"/>
      </c:doughnutChart>
      <c:spPr>
        <a:noFill/>
        <a:ln>
          <a:noFill/>
        </a:ln>
        <a:effectLst/>
      </c:spPr>
    </c:plotArea>
    <c:legend>
      <c:legendPos val="r"/>
      <c:layout>
        <c:manualLayout>
          <c:xMode val="edge"/>
          <c:yMode val="edge"/>
          <c:x val="0.68247677959008946"/>
          <c:y val="0.11576324569598291"/>
          <c:w val="0.30286225522970289"/>
          <c:h val="0.76847350860803421"/>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447-DF48-91B5-740E5A13091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447-DF48-91B5-740E5A13091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447-DF48-91B5-740E5A13091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447-DF48-91B5-740E5A13091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447-DF48-91B5-740E5A13091B}"/>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C447-DF48-91B5-740E5A13091B}"/>
              </c:ext>
            </c:extLst>
          </c:dPt>
          <c:dLbls>
            <c:dLbl>
              <c:idx val="0"/>
              <c:spPr>
                <a:noFill/>
                <a:ln>
                  <a:no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accent5"/>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1-C447-DF48-91B5-740E5A13091B}"/>
                </c:ext>
              </c:extLst>
            </c:dLbl>
            <c:dLbl>
              <c:idx val="1"/>
              <c:layout>
                <c:manualLayout>
                  <c:x val="0.1001832620647526"/>
                  <c:y val="0.16271186440677965"/>
                </c:manualLayout>
              </c:layout>
              <c:spPr>
                <a:noFill/>
                <a:ln>
                  <a:no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accent5"/>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3-C447-DF48-91B5-740E5A13091B}"/>
                </c:ext>
              </c:extLst>
            </c:dLbl>
            <c:dLbl>
              <c:idx val="2"/>
              <c:layout>
                <c:manualLayout>
                  <c:x val="-7.3304825901038487E-3"/>
                  <c:y val="0.1864406779661017"/>
                </c:manualLayout>
              </c:layout>
              <c:spPr>
                <a:noFill/>
                <a:ln>
                  <a:no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accent5"/>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5-C447-DF48-91B5-740E5A13091B}"/>
                </c:ext>
              </c:extLst>
            </c:dLbl>
            <c:dLbl>
              <c:idx val="3"/>
              <c:layout>
                <c:manualLayout>
                  <c:x val="-0.14416615760537571"/>
                  <c:y val="0.16271186440677965"/>
                </c:manualLayout>
              </c:layout>
              <c:spPr>
                <a:noFill/>
                <a:ln>
                  <a:no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accent5"/>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7-C447-DF48-91B5-740E5A13091B}"/>
                </c:ext>
              </c:extLst>
            </c:dLbl>
            <c:dLbl>
              <c:idx val="4"/>
              <c:spPr>
                <a:noFill/>
                <a:ln>
                  <a:no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9-C447-DF48-91B5-740E5A13091B}"/>
                </c:ext>
              </c:extLst>
            </c:dLbl>
            <c:dLbl>
              <c:idx val="5"/>
              <c:spPr>
                <a:noFill/>
                <a:ln>
                  <a:no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B-C447-DF48-91B5-740E5A13091B}"/>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Sheet1!$A$2:$A$7</c:f>
              <c:strCache>
                <c:ptCount val="6"/>
                <c:pt idx="0">
                  <c:v>Category 1</c:v>
                </c:pt>
                <c:pt idx="1">
                  <c:v>Category 2</c:v>
                </c:pt>
                <c:pt idx="2">
                  <c:v>Category 3</c:v>
                </c:pt>
                <c:pt idx="3">
                  <c:v>Category 4</c:v>
                </c:pt>
                <c:pt idx="4">
                  <c:v>Category 5</c:v>
                </c:pt>
                <c:pt idx="5">
                  <c:v>Category 6</c:v>
                </c:pt>
              </c:strCache>
            </c:strRef>
          </c:cat>
          <c:val>
            <c:numRef>
              <c:f>Sheet1!$B$2:$B$7</c:f>
              <c:numCache>
                <c:formatCode>General</c:formatCode>
                <c:ptCount val="6"/>
                <c:pt idx="0">
                  <c:v>8.1999999999999993</c:v>
                </c:pt>
                <c:pt idx="1">
                  <c:v>3.2</c:v>
                </c:pt>
                <c:pt idx="2">
                  <c:v>1.4</c:v>
                </c:pt>
                <c:pt idx="3">
                  <c:v>1.2</c:v>
                </c:pt>
                <c:pt idx="4">
                  <c:v>3.5</c:v>
                </c:pt>
                <c:pt idx="5">
                  <c:v>5.6</c:v>
                </c:pt>
              </c:numCache>
            </c:numRef>
          </c:val>
          <c:extLst>
            <c:ext xmlns:c16="http://schemas.microsoft.com/office/drawing/2014/chart" uri="{C3380CC4-5D6E-409C-BE32-E72D297353CC}">
              <c16:uniqueId val="{00000000-EB35-5841-966E-F8B8ED51374C}"/>
            </c:ext>
          </c:extLst>
        </c:ser>
        <c:dLbls>
          <c:showLegendKey val="0"/>
          <c:showVal val="0"/>
          <c:showCatName val="0"/>
          <c:showSerName val="0"/>
          <c:showPercent val="0"/>
          <c:showBubbleSize val="0"/>
          <c:showLeaderLines val="0"/>
        </c:dLbls>
        <c:firstSliceAng val="0"/>
        <c:holeSize val="40"/>
      </c:doughnutChart>
      <c:spPr>
        <a:noFill/>
        <a:ln>
          <a:noFill/>
        </a:ln>
        <a:effectLst/>
      </c:spPr>
    </c:plotArea>
    <c:legend>
      <c:legendPos val="r"/>
      <c:layout>
        <c:manualLayout>
          <c:xMode val="edge"/>
          <c:yMode val="edge"/>
          <c:x val="0.68247677959008946"/>
          <c:y val="0.11576324569598291"/>
          <c:w val="0.30286225522970289"/>
          <c:h val="0.76847350860803421"/>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177481-D903-4EF1-AEDB-5D3C891734A2}"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B0D00C17-C44D-42E6-98E9-3A795ECCAA3E}" type="pres">
      <dgm:prSet presAssocID="{85177481-D903-4EF1-AEDB-5D3C891734A2}" presName="hierChild1" presStyleCnt="0">
        <dgm:presLayoutVars>
          <dgm:orgChart val="1"/>
          <dgm:chPref val="1"/>
          <dgm:dir/>
          <dgm:animOne val="branch"/>
          <dgm:animLvl val="lvl"/>
          <dgm:resizeHandles/>
        </dgm:presLayoutVars>
      </dgm:prSet>
      <dgm:spPr/>
    </dgm:pt>
  </dgm:ptLst>
  <dgm:cxnLst>
    <dgm:cxn modelId="{DB4F924A-B08A-4C6D-AF5F-BFE5BFB52206}" type="presOf" srcId="{85177481-D903-4EF1-AEDB-5D3C891734A2}" destId="{B0D00C17-C44D-42E6-98E9-3A795ECCAA3E}" srcOrd="0"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GB" dirty="0">
                <a:latin typeface="Arial" panose="020B0604020202020204" pitchFamily="34" charset="0"/>
              </a:rPr>
              <a:t>The University of Nottingham</a:t>
            </a: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9B6AC01-D814-40BE-83A1-76CA572B954F}" type="datetime1">
              <a:rPr lang="en-GB" smtClean="0">
                <a:latin typeface="Arial" panose="020B0604020202020204" pitchFamily="34" charset="0"/>
              </a:rPr>
              <a:t>22/11/2021</a:t>
            </a:fld>
            <a:endParaRPr lang="en-GB" dirty="0">
              <a:latin typeface="Arial" panose="020B06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GB" dirty="0">
                <a:latin typeface="Arial" panose="020B0604020202020204" pitchFamily="34" charset="0"/>
              </a:rPr>
              <a:t>Your Department Name etc</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F1DEDAF-6BFF-4ECB-9F4E-2D4AAE5E0143}" type="slidenum">
              <a:rPr lang="en-GB" smtClean="0">
                <a:latin typeface="Arial" panose="020B0604020202020204" pitchFamily="34" charset="0"/>
              </a:rPr>
              <a:t>‹#›</a:t>
            </a:fld>
            <a:endParaRPr lang="en-GB" dirty="0">
              <a:latin typeface="Arial" panose="020B0604020202020204" pitchFamily="34" charset="0"/>
            </a:endParaRPr>
          </a:p>
        </p:txBody>
      </p:sp>
    </p:spTree>
    <p:extLst>
      <p:ext uri="{BB962C8B-B14F-4D97-AF65-F5344CB8AC3E}">
        <p14:creationId xmlns:p14="http://schemas.microsoft.com/office/powerpoint/2010/main" val="76766318"/>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GB"/>
              <a:t>The University of Nottingham</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FA10E3-563C-4E6F-B6A8-702CC0A685E6}" type="datetime1">
              <a:rPr lang="en-GB" smtClean="0"/>
              <a:t>22/11/2021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GB"/>
              <a:t>Your Department Name etc</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4AF5A3-63BC-4A87-859D-8ED86BB4B4B5}" type="slidenum">
              <a:rPr lang="en-GB" smtClean="0"/>
              <a:t>‹#›</a:t>
            </a:fld>
            <a:endParaRPr lang="en-GB"/>
          </a:p>
        </p:txBody>
      </p:sp>
    </p:spTree>
    <p:extLst>
      <p:ext uri="{BB962C8B-B14F-4D97-AF65-F5344CB8AC3E}">
        <p14:creationId xmlns:p14="http://schemas.microsoft.com/office/powerpoint/2010/main" val="2347018219"/>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GB"/>
              <a:t>The University of Nottingham</a:t>
            </a:r>
          </a:p>
        </p:txBody>
      </p:sp>
      <p:sp>
        <p:nvSpPr>
          <p:cNvPr id="5" name="Date Placeholder 4"/>
          <p:cNvSpPr>
            <a:spLocks noGrp="1"/>
          </p:cNvSpPr>
          <p:nvPr>
            <p:ph type="dt" idx="1"/>
          </p:nvPr>
        </p:nvSpPr>
        <p:spPr/>
        <p:txBody>
          <a:bodyPr/>
          <a:lstStyle/>
          <a:p>
            <a:fld id="{CEF7A0AD-2AE5-4E33-87F8-F139D0A32389}" type="datetime1">
              <a:rPr lang="en-GB" smtClean="0"/>
              <a:t>22/11/2021</a:t>
            </a:fld>
            <a:endParaRPr lang="en-GB"/>
          </a:p>
        </p:txBody>
      </p:sp>
      <p:sp>
        <p:nvSpPr>
          <p:cNvPr id="6" name="Footer Placeholder 5"/>
          <p:cNvSpPr>
            <a:spLocks noGrp="1"/>
          </p:cNvSpPr>
          <p:nvPr>
            <p:ph type="ftr" sz="quarter" idx="4"/>
          </p:nvPr>
        </p:nvSpPr>
        <p:spPr/>
        <p:txBody>
          <a:bodyPr/>
          <a:lstStyle/>
          <a:p>
            <a:r>
              <a:rPr lang="en-GB"/>
              <a:t>Your Department Name etc</a:t>
            </a:r>
          </a:p>
        </p:txBody>
      </p:sp>
      <p:sp>
        <p:nvSpPr>
          <p:cNvPr id="7" name="Slide Number Placeholder 6"/>
          <p:cNvSpPr>
            <a:spLocks noGrp="1"/>
          </p:cNvSpPr>
          <p:nvPr>
            <p:ph type="sldNum" sz="quarter" idx="5"/>
          </p:nvPr>
        </p:nvSpPr>
        <p:spPr/>
        <p:txBody>
          <a:bodyPr/>
          <a:lstStyle/>
          <a:p>
            <a:fld id="{754AF5A3-63BC-4A87-859D-8ED86BB4B4B5}" type="slidenum">
              <a:rPr lang="en-GB" smtClean="0"/>
              <a:t>1</a:t>
            </a:fld>
            <a:endParaRPr lang="en-GB"/>
          </a:p>
        </p:txBody>
      </p:sp>
    </p:spTree>
    <p:extLst>
      <p:ext uri="{BB962C8B-B14F-4D97-AF65-F5344CB8AC3E}">
        <p14:creationId xmlns:p14="http://schemas.microsoft.com/office/powerpoint/2010/main" val="2558852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GB"/>
              <a:t>The University of Nottingham</a:t>
            </a:r>
          </a:p>
        </p:txBody>
      </p:sp>
      <p:sp>
        <p:nvSpPr>
          <p:cNvPr id="5" name="Date Placeholder 4"/>
          <p:cNvSpPr>
            <a:spLocks noGrp="1"/>
          </p:cNvSpPr>
          <p:nvPr>
            <p:ph type="dt" idx="1"/>
          </p:nvPr>
        </p:nvSpPr>
        <p:spPr/>
        <p:txBody>
          <a:bodyPr/>
          <a:lstStyle/>
          <a:p>
            <a:fld id="{9FB036E4-A5C0-41D5-94EA-0A014D05C327}" type="datetime1">
              <a:rPr lang="en-GB" smtClean="0"/>
              <a:t>22/11/2021</a:t>
            </a:fld>
            <a:endParaRPr lang="en-GB"/>
          </a:p>
        </p:txBody>
      </p:sp>
      <p:sp>
        <p:nvSpPr>
          <p:cNvPr id="6" name="Footer Placeholder 5"/>
          <p:cNvSpPr>
            <a:spLocks noGrp="1"/>
          </p:cNvSpPr>
          <p:nvPr>
            <p:ph type="ftr" sz="quarter" idx="4"/>
          </p:nvPr>
        </p:nvSpPr>
        <p:spPr/>
        <p:txBody>
          <a:bodyPr/>
          <a:lstStyle/>
          <a:p>
            <a:r>
              <a:rPr lang="en-GB"/>
              <a:t>Your Department Name etc</a:t>
            </a:r>
          </a:p>
        </p:txBody>
      </p:sp>
      <p:sp>
        <p:nvSpPr>
          <p:cNvPr id="7" name="Slide Number Placeholder 6"/>
          <p:cNvSpPr>
            <a:spLocks noGrp="1"/>
          </p:cNvSpPr>
          <p:nvPr>
            <p:ph type="sldNum" sz="quarter" idx="5"/>
          </p:nvPr>
        </p:nvSpPr>
        <p:spPr/>
        <p:txBody>
          <a:bodyPr/>
          <a:lstStyle/>
          <a:p>
            <a:fld id="{754AF5A3-63BC-4A87-859D-8ED86BB4B4B5}" type="slidenum">
              <a:rPr lang="en-GB" smtClean="0"/>
              <a:t>10</a:t>
            </a:fld>
            <a:endParaRPr lang="en-GB"/>
          </a:p>
        </p:txBody>
      </p:sp>
    </p:spTree>
    <p:extLst>
      <p:ext uri="{BB962C8B-B14F-4D97-AF65-F5344CB8AC3E}">
        <p14:creationId xmlns:p14="http://schemas.microsoft.com/office/powerpoint/2010/main" val="1238640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GB"/>
              <a:t>The University of Nottingham</a:t>
            </a:r>
          </a:p>
        </p:txBody>
      </p:sp>
      <p:sp>
        <p:nvSpPr>
          <p:cNvPr id="5" name="Date Placeholder 4"/>
          <p:cNvSpPr>
            <a:spLocks noGrp="1"/>
          </p:cNvSpPr>
          <p:nvPr>
            <p:ph type="dt" idx="1"/>
          </p:nvPr>
        </p:nvSpPr>
        <p:spPr/>
        <p:txBody>
          <a:bodyPr/>
          <a:lstStyle/>
          <a:p>
            <a:fld id="{9DBCEC61-FD9F-4405-8CAE-825AB629655E}" type="datetime1">
              <a:rPr lang="en-GB" smtClean="0"/>
              <a:t>22/11/2021</a:t>
            </a:fld>
            <a:endParaRPr lang="en-GB"/>
          </a:p>
        </p:txBody>
      </p:sp>
      <p:sp>
        <p:nvSpPr>
          <p:cNvPr id="6" name="Footer Placeholder 5"/>
          <p:cNvSpPr>
            <a:spLocks noGrp="1"/>
          </p:cNvSpPr>
          <p:nvPr>
            <p:ph type="ftr" sz="quarter" idx="4"/>
          </p:nvPr>
        </p:nvSpPr>
        <p:spPr/>
        <p:txBody>
          <a:bodyPr/>
          <a:lstStyle/>
          <a:p>
            <a:r>
              <a:rPr lang="en-GB"/>
              <a:t>Your Department Name etc</a:t>
            </a:r>
          </a:p>
        </p:txBody>
      </p:sp>
      <p:sp>
        <p:nvSpPr>
          <p:cNvPr id="7" name="Slide Number Placeholder 6"/>
          <p:cNvSpPr>
            <a:spLocks noGrp="1"/>
          </p:cNvSpPr>
          <p:nvPr>
            <p:ph type="sldNum" sz="quarter" idx="5"/>
          </p:nvPr>
        </p:nvSpPr>
        <p:spPr/>
        <p:txBody>
          <a:bodyPr/>
          <a:lstStyle/>
          <a:p>
            <a:fld id="{754AF5A3-63BC-4A87-859D-8ED86BB4B4B5}" type="slidenum">
              <a:rPr lang="en-GB" smtClean="0"/>
              <a:t>11</a:t>
            </a:fld>
            <a:endParaRPr lang="en-GB"/>
          </a:p>
        </p:txBody>
      </p:sp>
    </p:spTree>
    <p:extLst>
      <p:ext uri="{BB962C8B-B14F-4D97-AF65-F5344CB8AC3E}">
        <p14:creationId xmlns:p14="http://schemas.microsoft.com/office/powerpoint/2010/main" val="3857500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GB"/>
              <a:t>The University of Nottingham</a:t>
            </a:r>
          </a:p>
        </p:txBody>
      </p:sp>
      <p:sp>
        <p:nvSpPr>
          <p:cNvPr id="5" name="Date Placeholder 4"/>
          <p:cNvSpPr>
            <a:spLocks noGrp="1"/>
          </p:cNvSpPr>
          <p:nvPr>
            <p:ph type="dt" idx="1"/>
          </p:nvPr>
        </p:nvSpPr>
        <p:spPr/>
        <p:txBody>
          <a:bodyPr/>
          <a:lstStyle/>
          <a:p>
            <a:fld id="{237D1D03-8E0C-478D-908B-2835F140F83D}" type="datetime1">
              <a:rPr lang="en-GB" smtClean="0"/>
              <a:t>22/11/2021</a:t>
            </a:fld>
            <a:endParaRPr lang="en-GB"/>
          </a:p>
        </p:txBody>
      </p:sp>
      <p:sp>
        <p:nvSpPr>
          <p:cNvPr id="6" name="Footer Placeholder 5"/>
          <p:cNvSpPr>
            <a:spLocks noGrp="1"/>
          </p:cNvSpPr>
          <p:nvPr>
            <p:ph type="ftr" sz="quarter" idx="4"/>
          </p:nvPr>
        </p:nvSpPr>
        <p:spPr/>
        <p:txBody>
          <a:bodyPr/>
          <a:lstStyle/>
          <a:p>
            <a:r>
              <a:rPr lang="en-GB"/>
              <a:t>Your Department Name etc</a:t>
            </a:r>
          </a:p>
        </p:txBody>
      </p:sp>
      <p:sp>
        <p:nvSpPr>
          <p:cNvPr id="7" name="Slide Number Placeholder 6"/>
          <p:cNvSpPr>
            <a:spLocks noGrp="1"/>
          </p:cNvSpPr>
          <p:nvPr>
            <p:ph type="sldNum" sz="quarter" idx="5"/>
          </p:nvPr>
        </p:nvSpPr>
        <p:spPr/>
        <p:txBody>
          <a:bodyPr/>
          <a:lstStyle/>
          <a:p>
            <a:fld id="{754AF5A3-63BC-4A87-859D-8ED86BB4B4B5}" type="slidenum">
              <a:rPr lang="en-GB" smtClean="0"/>
              <a:t>12</a:t>
            </a:fld>
            <a:endParaRPr lang="en-GB"/>
          </a:p>
        </p:txBody>
      </p:sp>
    </p:spTree>
    <p:extLst>
      <p:ext uri="{BB962C8B-B14F-4D97-AF65-F5344CB8AC3E}">
        <p14:creationId xmlns:p14="http://schemas.microsoft.com/office/powerpoint/2010/main" val="1630047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use an icon simply click and select your choice of Icon. Copy and then paste in the location slide that you wish to add it to.</a:t>
            </a:r>
          </a:p>
          <a:p>
            <a:r>
              <a:rPr lang="en-US" dirty="0"/>
              <a:t>Once your icon is in place you can, if necessary, edit size (please keep proportions square and avoid distortion).</a:t>
            </a:r>
          </a:p>
          <a:p>
            <a:r>
              <a:rPr lang="en-US" dirty="0"/>
              <a:t>To edit icon </a:t>
            </a:r>
            <a:r>
              <a:rPr lang="en-US" dirty="0" err="1"/>
              <a:t>colour</a:t>
            </a:r>
            <a:r>
              <a:rPr lang="en-US" dirty="0"/>
              <a:t> select your icon copy in its new location. Click on the icon and go to shape fill on the Home screen.</a:t>
            </a:r>
          </a:p>
          <a:p>
            <a:r>
              <a:rPr lang="en-US" dirty="0"/>
              <a:t>Please choose white or one of our 5 brand blues which are available on the top line.</a:t>
            </a:r>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a:ea typeface="+mn-ea"/>
                <a:cs typeface="+mn-cs"/>
              </a:rPr>
              <a:t>The University of Nottingham</a:t>
            </a:r>
          </a:p>
        </p:txBody>
      </p:sp>
      <p:sp>
        <p:nvSpPr>
          <p:cNvPr id="5" name="Date Placeholder 4"/>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AF45D1-64D1-415C-AD62-BB233AA0F688}" type="datetime1">
              <a:rPr kumimoji="0" lang="en-GB" sz="1200" b="0" i="0" u="none" strike="noStrike" kern="1200" cap="none" spc="0" normalizeH="0" baseline="0" noProof="0" smtClean="0">
                <a:ln>
                  <a:noFill/>
                </a:ln>
                <a:solidFill>
                  <a:prstClr val="black"/>
                </a:solidFill>
                <a:effectLst/>
                <a:uLnTx/>
                <a:uFillTx/>
                <a:latin typeface="Arial" panose="020B0604020202020204"/>
                <a:ea typeface="+mn-ea"/>
                <a:cs typeface="+mn-cs"/>
              </a:rPr>
              <a:t>22/11/2021</a:t>
            </a:fld>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 name="Footer Placeholder 5"/>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a:ea typeface="+mn-ea"/>
                <a:cs typeface="+mn-cs"/>
              </a:rPr>
              <a:t>Your Department Name etc</a:t>
            </a:r>
          </a:p>
        </p:txBody>
      </p:sp>
      <p:sp>
        <p:nvSpPr>
          <p:cNvPr id="7" name="Slide Number Placeholder 6"/>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4AF5A3-63BC-4A87-859D-8ED86BB4B4B5}" type="slidenum">
              <a:rPr kumimoji="0" lang="en-GB"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529041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GB"/>
              <a:t>The University of Nottingham</a:t>
            </a:r>
          </a:p>
        </p:txBody>
      </p:sp>
      <p:sp>
        <p:nvSpPr>
          <p:cNvPr id="5" name="Date Placeholder 4"/>
          <p:cNvSpPr>
            <a:spLocks noGrp="1"/>
          </p:cNvSpPr>
          <p:nvPr>
            <p:ph type="dt" idx="11"/>
          </p:nvPr>
        </p:nvSpPr>
        <p:spPr/>
        <p:txBody>
          <a:bodyPr/>
          <a:lstStyle/>
          <a:p>
            <a:fld id="{0AA06CB9-8524-4346-A5FB-D7EC2634720A}" type="datetime1">
              <a:rPr lang="en-GB" smtClean="0"/>
              <a:t>22/11/2021</a:t>
            </a:fld>
            <a:endParaRPr lang="en-GB"/>
          </a:p>
        </p:txBody>
      </p:sp>
      <p:sp>
        <p:nvSpPr>
          <p:cNvPr id="6" name="Footer Placeholder 5"/>
          <p:cNvSpPr>
            <a:spLocks noGrp="1"/>
          </p:cNvSpPr>
          <p:nvPr>
            <p:ph type="ftr" sz="quarter" idx="12"/>
          </p:nvPr>
        </p:nvSpPr>
        <p:spPr/>
        <p:txBody>
          <a:bodyPr/>
          <a:lstStyle/>
          <a:p>
            <a:r>
              <a:rPr lang="en-GB"/>
              <a:t>Your Department Name etc</a:t>
            </a:r>
          </a:p>
        </p:txBody>
      </p:sp>
      <p:sp>
        <p:nvSpPr>
          <p:cNvPr id="7" name="Slide Number Placeholder 6"/>
          <p:cNvSpPr>
            <a:spLocks noGrp="1"/>
          </p:cNvSpPr>
          <p:nvPr>
            <p:ph type="sldNum" sz="quarter" idx="13"/>
          </p:nvPr>
        </p:nvSpPr>
        <p:spPr/>
        <p:txBody>
          <a:bodyPr/>
          <a:lstStyle/>
          <a:p>
            <a:fld id="{754AF5A3-63BC-4A87-859D-8ED86BB4B4B5}" type="slidenum">
              <a:rPr lang="en-GB" smtClean="0"/>
              <a:t>2</a:t>
            </a:fld>
            <a:endParaRPr lang="en-GB"/>
          </a:p>
        </p:txBody>
      </p:sp>
    </p:spTree>
    <p:extLst>
      <p:ext uri="{BB962C8B-B14F-4D97-AF65-F5344CB8AC3E}">
        <p14:creationId xmlns:p14="http://schemas.microsoft.com/office/powerpoint/2010/main" val="3582324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GB"/>
              <a:t>The University of Nottingham</a:t>
            </a:r>
          </a:p>
        </p:txBody>
      </p:sp>
      <p:sp>
        <p:nvSpPr>
          <p:cNvPr id="5" name="Date Placeholder 4"/>
          <p:cNvSpPr>
            <a:spLocks noGrp="1"/>
          </p:cNvSpPr>
          <p:nvPr>
            <p:ph type="dt" idx="11"/>
          </p:nvPr>
        </p:nvSpPr>
        <p:spPr/>
        <p:txBody>
          <a:bodyPr/>
          <a:lstStyle/>
          <a:p>
            <a:fld id="{5B9476E5-8B9C-4A5B-8B7C-8DEDB35A5CEE}" type="datetime1">
              <a:rPr lang="en-GB" smtClean="0"/>
              <a:t>22/11/2021</a:t>
            </a:fld>
            <a:endParaRPr lang="en-GB"/>
          </a:p>
        </p:txBody>
      </p:sp>
      <p:sp>
        <p:nvSpPr>
          <p:cNvPr id="6" name="Footer Placeholder 5"/>
          <p:cNvSpPr>
            <a:spLocks noGrp="1"/>
          </p:cNvSpPr>
          <p:nvPr>
            <p:ph type="ftr" sz="quarter" idx="12"/>
          </p:nvPr>
        </p:nvSpPr>
        <p:spPr/>
        <p:txBody>
          <a:bodyPr/>
          <a:lstStyle/>
          <a:p>
            <a:r>
              <a:rPr lang="en-GB"/>
              <a:t>Your Department Name etc</a:t>
            </a:r>
          </a:p>
        </p:txBody>
      </p:sp>
      <p:sp>
        <p:nvSpPr>
          <p:cNvPr id="7" name="Slide Number Placeholder 6"/>
          <p:cNvSpPr>
            <a:spLocks noGrp="1"/>
          </p:cNvSpPr>
          <p:nvPr>
            <p:ph type="sldNum" sz="quarter" idx="13"/>
          </p:nvPr>
        </p:nvSpPr>
        <p:spPr/>
        <p:txBody>
          <a:bodyPr/>
          <a:lstStyle/>
          <a:p>
            <a:fld id="{754AF5A3-63BC-4A87-859D-8ED86BB4B4B5}" type="slidenum">
              <a:rPr lang="en-GB" smtClean="0"/>
              <a:t>3</a:t>
            </a:fld>
            <a:endParaRPr lang="en-GB"/>
          </a:p>
        </p:txBody>
      </p:sp>
    </p:spTree>
    <p:extLst>
      <p:ext uri="{BB962C8B-B14F-4D97-AF65-F5344CB8AC3E}">
        <p14:creationId xmlns:p14="http://schemas.microsoft.com/office/powerpoint/2010/main" val="2975697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GB"/>
              <a:t>The University of Nottingham</a:t>
            </a:r>
          </a:p>
        </p:txBody>
      </p:sp>
      <p:sp>
        <p:nvSpPr>
          <p:cNvPr id="5" name="Date Placeholder 4"/>
          <p:cNvSpPr>
            <a:spLocks noGrp="1"/>
          </p:cNvSpPr>
          <p:nvPr>
            <p:ph type="dt" idx="11"/>
          </p:nvPr>
        </p:nvSpPr>
        <p:spPr/>
        <p:txBody>
          <a:bodyPr/>
          <a:lstStyle/>
          <a:p>
            <a:fld id="{C9835462-5558-4700-B56E-4FB8B2CA6CC3}" type="datetime1">
              <a:rPr lang="en-GB" smtClean="0"/>
              <a:t>22/11/2021</a:t>
            </a:fld>
            <a:endParaRPr lang="en-GB"/>
          </a:p>
        </p:txBody>
      </p:sp>
      <p:sp>
        <p:nvSpPr>
          <p:cNvPr id="6" name="Footer Placeholder 5"/>
          <p:cNvSpPr>
            <a:spLocks noGrp="1"/>
          </p:cNvSpPr>
          <p:nvPr>
            <p:ph type="ftr" sz="quarter" idx="12"/>
          </p:nvPr>
        </p:nvSpPr>
        <p:spPr/>
        <p:txBody>
          <a:bodyPr/>
          <a:lstStyle/>
          <a:p>
            <a:r>
              <a:rPr lang="en-GB"/>
              <a:t>Your Department Name etc</a:t>
            </a:r>
          </a:p>
        </p:txBody>
      </p:sp>
      <p:sp>
        <p:nvSpPr>
          <p:cNvPr id="7" name="Slide Number Placeholder 6"/>
          <p:cNvSpPr>
            <a:spLocks noGrp="1"/>
          </p:cNvSpPr>
          <p:nvPr>
            <p:ph type="sldNum" sz="quarter" idx="13"/>
          </p:nvPr>
        </p:nvSpPr>
        <p:spPr/>
        <p:txBody>
          <a:bodyPr/>
          <a:lstStyle/>
          <a:p>
            <a:fld id="{754AF5A3-63BC-4A87-859D-8ED86BB4B4B5}" type="slidenum">
              <a:rPr lang="en-GB" smtClean="0"/>
              <a:t>4</a:t>
            </a:fld>
            <a:endParaRPr lang="en-GB"/>
          </a:p>
        </p:txBody>
      </p:sp>
    </p:spTree>
    <p:extLst>
      <p:ext uri="{BB962C8B-B14F-4D97-AF65-F5344CB8AC3E}">
        <p14:creationId xmlns:p14="http://schemas.microsoft.com/office/powerpoint/2010/main" val="3398604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GB"/>
              <a:t>The University of Nottingham</a:t>
            </a:r>
          </a:p>
        </p:txBody>
      </p:sp>
      <p:sp>
        <p:nvSpPr>
          <p:cNvPr id="5" name="Date Placeholder 4"/>
          <p:cNvSpPr>
            <a:spLocks noGrp="1"/>
          </p:cNvSpPr>
          <p:nvPr>
            <p:ph type="dt" idx="11"/>
          </p:nvPr>
        </p:nvSpPr>
        <p:spPr/>
        <p:txBody>
          <a:bodyPr/>
          <a:lstStyle/>
          <a:p>
            <a:fld id="{C9835462-5558-4700-B56E-4FB8B2CA6CC3}" type="datetime1">
              <a:rPr lang="en-GB" smtClean="0"/>
              <a:t>22/11/2021</a:t>
            </a:fld>
            <a:endParaRPr lang="en-GB"/>
          </a:p>
        </p:txBody>
      </p:sp>
      <p:sp>
        <p:nvSpPr>
          <p:cNvPr id="6" name="Footer Placeholder 5"/>
          <p:cNvSpPr>
            <a:spLocks noGrp="1"/>
          </p:cNvSpPr>
          <p:nvPr>
            <p:ph type="ftr" sz="quarter" idx="12"/>
          </p:nvPr>
        </p:nvSpPr>
        <p:spPr/>
        <p:txBody>
          <a:bodyPr/>
          <a:lstStyle/>
          <a:p>
            <a:r>
              <a:rPr lang="en-GB"/>
              <a:t>Your Department Name etc</a:t>
            </a:r>
          </a:p>
        </p:txBody>
      </p:sp>
      <p:sp>
        <p:nvSpPr>
          <p:cNvPr id="7" name="Slide Number Placeholder 6"/>
          <p:cNvSpPr>
            <a:spLocks noGrp="1"/>
          </p:cNvSpPr>
          <p:nvPr>
            <p:ph type="sldNum" sz="quarter" idx="13"/>
          </p:nvPr>
        </p:nvSpPr>
        <p:spPr/>
        <p:txBody>
          <a:bodyPr/>
          <a:lstStyle/>
          <a:p>
            <a:fld id="{754AF5A3-63BC-4A87-859D-8ED86BB4B4B5}" type="slidenum">
              <a:rPr lang="en-GB" smtClean="0"/>
              <a:t>5</a:t>
            </a:fld>
            <a:endParaRPr lang="en-GB"/>
          </a:p>
        </p:txBody>
      </p:sp>
    </p:spTree>
    <p:extLst>
      <p:ext uri="{BB962C8B-B14F-4D97-AF65-F5344CB8AC3E}">
        <p14:creationId xmlns:p14="http://schemas.microsoft.com/office/powerpoint/2010/main" val="4160433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GB"/>
              <a:t>The University of Nottingham</a:t>
            </a:r>
          </a:p>
        </p:txBody>
      </p:sp>
      <p:sp>
        <p:nvSpPr>
          <p:cNvPr id="5" name="Date Placeholder 4"/>
          <p:cNvSpPr>
            <a:spLocks noGrp="1"/>
          </p:cNvSpPr>
          <p:nvPr>
            <p:ph type="dt" idx="11"/>
          </p:nvPr>
        </p:nvSpPr>
        <p:spPr/>
        <p:txBody>
          <a:bodyPr/>
          <a:lstStyle/>
          <a:p>
            <a:fld id="{C9835462-5558-4700-B56E-4FB8B2CA6CC3}" type="datetime1">
              <a:rPr lang="en-GB" smtClean="0"/>
              <a:t>22/11/2021</a:t>
            </a:fld>
            <a:endParaRPr lang="en-GB"/>
          </a:p>
        </p:txBody>
      </p:sp>
      <p:sp>
        <p:nvSpPr>
          <p:cNvPr id="6" name="Footer Placeholder 5"/>
          <p:cNvSpPr>
            <a:spLocks noGrp="1"/>
          </p:cNvSpPr>
          <p:nvPr>
            <p:ph type="ftr" sz="quarter" idx="12"/>
          </p:nvPr>
        </p:nvSpPr>
        <p:spPr/>
        <p:txBody>
          <a:bodyPr/>
          <a:lstStyle/>
          <a:p>
            <a:r>
              <a:rPr lang="en-GB"/>
              <a:t>Your Department Name etc</a:t>
            </a:r>
          </a:p>
        </p:txBody>
      </p:sp>
      <p:sp>
        <p:nvSpPr>
          <p:cNvPr id="7" name="Slide Number Placeholder 6"/>
          <p:cNvSpPr>
            <a:spLocks noGrp="1"/>
          </p:cNvSpPr>
          <p:nvPr>
            <p:ph type="sldNum" sz="quarter" idx="13"/>
          </p:nvPr>
        </p:nvSpPr>
        <p:spPr/>
        <p:txBody>
          <a:bodyPr/>
          <a:lstStyle/>
          <a:p>
            <a:fld id="{754AF5A3-63BC-4A87-859D-8ED86BB4B4B5}" type="slidenum">
              <a:rPr lang="en-GB" smtClean="0"/>
              <a:t>6</a:t>
            </a:fld>
            <a:endParaRPr lang="en-GB"/>
          </a:p>
        </p:txBody>
      </p:sp>
    </p:spTree>
    <p:extLst>
      <p:ext uri="{BB962C8B-B14F-4D97-AF65-F5344CB8AC3E}">
        <p14:creationId xmlns:p14="http://schemas.microsoft.com/office/powerpoint/2010/main" val="2255726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GB"/>
              <a:t>The University of Nottingham</a:t>
            </a:r>
          </a:p>
        </p:txBody>
      </p:sp>
      <p:sp>
        <p:nvSpPr>
          <p:cNvPr id="5" name="Date Placeholder 4"/>
          <p:cNvSpPr>
            <a:spLocks noGrp="1"/>
          </p:cNvSpPr>
          <p:nvPr>
            <p:ph type="dt" idx="11"/>
          </p:nvPr>
        </p:nvSpPr>
        <p:spPr/>
        <p:txBody>
          <a:bodyPr/>
          <a:lstStyle/>
          <a:p>
            <a:fld id="{B7ABC3DE-2F7B-4D67-8B1B-8C0FBE10A9F2}" type="datetime1">
              <a:rPr lang="en-GB" smtClean="0"/>
              <a:t>22/11/2021</a:t>
            </a:fld>
            <a:endParaRPr lang="en-GB"/>
          </a:p>
        </p:txBody>
      </p:sp>
      <p:sp>
        <p:nvSpPr>
          <p:cNvPr id="6" name="Footer Placeholder 5"/>
          <p:cNvSpPr>
            <a:spLocks noGrp="1"/>
          </p:cNvSpPr>
          <p:nvPr>
            <p:ph type="ftr" sz="quarter" idx="12"/>
          </p:nvPr>
        </p:nvSpPr>
        <p:spPr/>
        <p:txBody>
          <a:bodyPr/>
          <a:lstStyle/>
          <a:p>
            <a:r>
              <a:rPr lang="en-GB"/>
              <a:t>Your Department Name etc</a:t>
            </a:r>
          </a:p>
        </p:txBody>
      </p:sp>
      <p:sp>
        <p:nvSpPr>
          <p:cNvPr id="7" name="Slide Number Placeholder 6"/>
          <p:cNvSpPr>
            <a:spLocks noGrp="1"/>
          </p:cNvSpPr>
          <p:nvPr>
            <p:ph type="sldNum" sz="quarter" idx="13"/>
          </p:nvPr>
        </p:nvSpPr>
        <p:spPr/>
        <p:txBody>
          <a:bodyPr/>
          <a:lstStyle/>
          <a:p>
            <a:fld id="{754AF5A3-63BC-4A87-859D-8ED86BB4B4B5}" type="slidenum">
              <a:rPr lang="en-GB" smtClean="0"/>
              <a:t>7</a:t>
            </a:fld>
            <a:endParaRPr lang="en-GB"/>
          </a:p>
        </p:txBody>
      </p:sp>
    </p:spTree>
    <p:extLst>
      <p:ext uri="{BB962C8B-B14F-4D97-AF65-F5344CB8AC3E}">
        <p14:creationId xmlns:p14="http://schemas.microsoft.com/office/powerpoint/2010/main" val="133073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GB"/>
              <a:t>The University of Nottingham</a:t>
            </a:r>
          </a:p>
        </p:txBody>
      </p:sp>
      <p:sp>
        <p:nvSpPr>
          <p:cNvPr id="5" name="Date Placeholder 4"/>
          <p:cNvSpPr>
            <a:spLocks noGrp="1"/>
          </p:cNvSpPr>
          <p:nvPr>
            <p:ph type="dt" idx="11"/>
          </p:nvPr>
        </p:nvSpPr>
        <p:spPr/>
        <p:txBody>
          <a:bodyPr/>
          <a:lstStyle/>
          <a:p>
            <a:fld id="{72E62B3F-6424-4AA2-9082-3A1A880C65FE}" type="datetime1">
              <a:rPr lang="en-GB" smtClean="0"/>
              <a:t>22/11/2021</a:t>
            </a:fld>
            <a:endParaRPr lang="en-GB"/>
          </a:p>
        </p:txBody>
      </p:sp>
      <p:sp>
        <p:nvSpPr>
          <p:cNvPr id="6" name="Footer Placeholder 5"/>
          <p:cNvSpPr>
            <a:spLocks noGrp="1"/>
          </p:cNvSpPr>
          <p:nvPr>
            <p:ph type="ftr" sz="quarter" idx="12"/>
          </p:nvPr>
        </p:nvSpPr>
        <p:spPr/>
        <p:txBody>
          <a:bodyPr/>
          <a:lstStyle/>
          <a:p>
            <a:r>
              <a:rPr lang="en-GB"/>
              <a:t>Your Department Name etc</a:t>
            </a:r>
          </a:p>
        </p:txBody>
      </p:sp>
      <p:sp>
        <p:nvSpPr>
          <p:cNvPr id="7" name="Slide Number Placeholder 6"/>
          <p:cNvSpPr>
            <a:spLocks noGrp="1"/>
          </p:cNvSpPr>
          <p:nvPr>
            <p:ph type="sldNum" sz="quarter" idx="13"/>
          </p:nvPr>
        </p:nvSpPr>
        <p:spPr/>
        <p:txBody>
          <a:bodyPr/>
          <a:lstStyle/>
          <a:p>
            <a:fld id="{754AF5A3-63BC-4A87-859D-8ED86BB4B4B5}" type="slidenum">
              <a:rPr lang="en-GB" smtClean="0"/>
              <a:t>8</a:t>
            </a:fld>
            <a:endParaRPr lang="en-GB"/>
          </a:p>
        </p:txBody>
      </p:sp>
    </p:spTree>
    <p:extLst>
      <p:ext uri="{BB962C8B-B14F-4D97-AF65-F5344CB8AC3E}">
        <p14:creationId xmlns:p14="http://schemas.microsoft.com/office/powerpoint/2010/main" val="1263980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GB"/>
              <a:t>The University of Nottingham</a:t>
            </a:r>
          </a:p>
        </p:txBody>
      </p:sp>
      <p:sp>
        <p:nvSpPr>
          <p:cNvPr id="5" name="Date Placeholder 4"/>
          <p:cNvSpPr>
            <a:spLocks noGrp="1"/>
          </p:cNvSpPr>
          <p:nvPr>
            <p:ph type="dt" idx="11"/>
          </p:nvPr>
        </p:nvSpPr>
        <p:spPr/>
        <p:txBody>
          <a:bodyPr/>
          <a:lstStyle/>
          <a:p>
            <a:fld id="{F566A0A5-E9D3-44A3-BA8F-275101EF8214}" type="datetime1">
              <a:rPr lang="en-GB" smtClean="0"/>
              <a:t>22/11/2021</a:t>
            </a:fld>
            <a:endParaRPr lang="en-GB"/>
          </a:p>
        </p:txBody>
      </p:sp>
      <p:sp>
        <p:nvSpPr>
          <p:cNvPr id="6" name="Footer Placeholder 5"/>
          <p:cNvSpPr>
            <a:spLocks noGrp="1"/>
          </p:cNvSpPr>
          <p:nvPr>
            <p:ph type="ftr" sz="quarter" idx="12"/>
          </p:nvPr>
        </p:nvSpPr>
        <p:spPr/>
        <p:txBody>
          <a:bodyPr/>
          <a:lstStyle/>
          <a:p>
            <a:r>
              <a:rPr lang="en-GB"/>
              <a:t>Your Department Name etc</a:t>
            </a:r>
          </a:p>
        </p:txBody>
      </p:sp>
      <p:sp>
        <p:nvSpPr>
          <p:cNvPr id="7" name="Slide Number Placeholder 6"/>
          <p:cNvSpPr>
            <a:spLocks noGrp="1"/>
          </p:cNvSpPr>
          <p:nvPr>
            <p:ph type="sldNum" sz="quarter" idx="13"/>
          </p:nvPr>
        </p:nvSpPr>
        <p:spPr/>
        <p:txBody>
          <a:bodyPr/>
          <a:lstStyle/>
          <a:p>
            <a:fld id="{754AF5A3-63BC-4A87-859D-8ED86BB4B4B5}" type="slidenum">
              <a:rPr lang="en-GB" smtClean="0"/>
              <a:t>9</a:t>
            </a:fld>
            <a:endParaRPr lang="en-GB"/>
          </a:p>
        </p:txBody>
      </p:sp>
    </p:spTree>
    <p:extLst>
      <p:ext uri="{BB962C8B-B14F-4D97-AF65-F5344CB8AC3E}">
        <p14:creationId xmlns:p14="http://schemas.microsoft.com/office/powerpoint/2010/main" val="33728117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hyperlink" Target="http://www.nottingham.ac.uk/imagebank" TargetMode="Externa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hyperlink" Target="http://www.nottingham.ac.uk/imagebank"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hyperlink" Target="http://www.nottingham.ac.uk/imagebank" TargetMode="Externa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 Earth">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87140" y="1127760"/>
            <a:ext cx="4610100" cy="3066867"/>
          </a:xfrm>
          <a:prstGeom prst="rect">
            <a:avLst/>
          </a:prstGeom>
        </p:spPr>
        <p:txBody>
          <a:bodyPr anchor="ctr" anchorCtr="0">
            <a:normAutofit/>
          </a:bodyPr>
          <a:lstStyle>
            <a:lvl1pPr algn="ctr">
              <a:defRPr sz="3200" b="1" baseline="0">
                <a:solidFill>
                  <a:schemeClr val="bg1"/>
                </a:solidFill>
                <a:latin typeface="Arial" panose="020B0604020202020204" pitchFamily="34" charset="0"/>
                <a:cs typeface="Arial" panose="020B0604020202020204" pitchFamily="34" charset="0"/>
              </a:defRPr>
            </a:lvl1pPr>
          </a:lstStyle>
          <a:p>
            <a:r>
              <a:rPr lang="en-US" dirty="0"/>
              <a:t>Add presentation title – Arial 32pt</a:t>
            </a:r>
            <a:endParaRPr lang="en-GB" dirty="0"/>
          </a:p>
        </p:txBody>
      </p:sp>
      <p:pic>
        <p:nvPicPr>
          <p:cNvPr id="11" name="Picture 10">
            <a:extLst>
              <a:ext uri="{FF2B5EF4-FFF2-40B4-BE49-F238E27FC236}">
                <a16:creationId xmlns:a16="http://schemas.microsoft.com/office/drawing/2014/main" id="{78857659-1700-314E-B00F-79040D7445A6}"/>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2774767" cy="1027487"/>
          </a:xfrm>
          <a:prstGeom prst="rect">
            <a:avLst/>
          </a:prstGeom>
        </p:spPr>
      </p:pic>
      <p:sp>
        <p:nvSpPr>
          <p:cNvPr id="7" name="Subtitle 2">
            <a:extLst>
              <a:ext uri="{FF2B5EF4-FFF2-40B4-BE49-F238E27FC236}">
                <a16:creationId xmlns:a16="http://schemas.microsoft.com/office/drawing/2014/main" id="{A158B21E-1070-014B-B9DF-CC6AE4E330F3}"/>
              </a:ext>
            </a:extLst>
          </p:cNvPr>
          <p:cNvSpPr>
            <a:spLocks noGrp="1"/>
          </p:cNvSpPr>
          <p:nvPr>
            <p:ph type="subTitle" idx="1" hasCustomPrompt="1"/>
          </p:nvPr>
        </p:nvSpPr>
        <p:spPr>
          <a:xfrm>
            <a:off x="3794760" y="4194626"/>
            <a:ext cx="4625340" cy="1535613"/>
          </a:xfrm>
          <a:prstGeom prst="rect">
            <a:avLst/>
          </a:prstGeom>
        </p:spPr>
        <p:txBody>
          <a:bodyPr anchor="ctr">
            <a:normAutofit/>
          </a:bodyPr>
          <a:lstStyle>
            <a:lvl1pPr marL="0" indent="0" algn="ctr">
              <a:buNone/>
              <a:defRPr lang="en-GB" sz="240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solidFill>
                  <a:srgbClr val="FFFFFF"/>
                </a:solidFill>
                <a:effectLst/>
                <a:latin typeface="Arial" panose="020B0604020202020204" pitchFamily="34" charset="0"/>
              </a:rPr>
              <a:t>Add presenter name or subtitle – Arial 24pt</a:t>
            </a:r>
          </a:p>
        </p:txBody>
      </p:sp>
      <p:sp>
        <p:nvSpPr>
          <p:cNvPr id="8" name="Rectangle 7">
            <a:extLst>
              <a:ext uri="{FF2B5EF4-FFF2-40B4-BE49-F238E27FC236}">
                <a16:creationId xmlns:a16="http://schemas.microsoft.com/office/drawing/2014/main" id="{8CE7FB5A-28C0-E64E-9FEF-7D9F37C42C4A}"/>
              </a:ext>
            </a:extLst>
          </p:cNvPr>
          <p:cNvSpPr/>
          <p:nvPr userDrawn="1"/>
        </p:nvSpPr>
        <p:spPr>
          <a:xfrm>
            <a:off x="12635555" y="0"/>
            <a:ext cx="2399411" cy="2399411"/>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r>
              <a:rPr lang="en-US" sz="1600" dirty="0">
                <a:solidFill>
                  <a:schemeClr val="tx2"/>
                </a:solidFill>
              </a:rPr>
              <a:t>Use the ‘New Slide’ </a:t>
            </a:r>
            <a:br>
              <a:rPr lang="en-US" sz="1600" dirty="0">
                <a:solidFill>
                  <a:schemeClr val="tx2"/>
                </a:solidFill>
              </a:rPr>
            </a:br>
            <a:r>
              <a:rPr lang="en-US" sz="1600" dirty="0">
                <a:solidFill>
                  <a:schemeClr val="tx2"/>
                </a:solidFill>
              </a:rPr>
              <a:t>or ‘Layout’ buttons for different cover slide options.</a:t>
            </a:r>
          </a:p>
        </p:txBody>
      </p:sp>
      <p:sp>
        <p:nvSpPr>
          <p:cNvPr id="4" name="Text Placeholder 3">
            <a:extLst>
              <a:ext uri="{FF2B5EF4-FFF2-40B4-BE49-F238E27FC236}">
                <a16:creationId xmlns:a16="http://schemas.microsoft.com/office/drawing/2014/main" id="{0882309C-2C73-D748-AA1B-AB05B98A64B0}"/>
              </a:ext>
            </a:extLst>
          </p:cNvPr>
          <p:cNvSpPr>
            <a:spLocks noGrp="1"/>
          </p:cNvSpPr>
          <p:nvPr>
            <p:ph type="body" sz="quarter" idx="12" hasCustomPrompt="1"/>
          </p:nvPr>
        </p:nvSpPr>
        <p:spPr>
          <a:xfrm>
            <a:off x="8848725" y="4194626"/>
            <a:ext cx="3343275" cy="1535613"/>
          </a:xfrm>
          <a:prstGeom prst="rect">
            <a:avLst/>
          </a:prstGeom>
          <a:solidFill>
            <a:schemeClr val="bg1"/>
          </a:solidFill>
        </p:spPr>
        <p:txBody>
          <a:bodyPr anchor="ctr"/>
          <a:lstStyle>
            <a:lvl1pPr marL="0" indent="0" algn="ctr">
              <a:buNone/>
              <a:defRPr sz="1800">
                <a:solidFill>
                  <a:schemeClr val="accent5"/>
                </a:solidFill>
              </a:defRPr>
            </a:lvl1pPr>
          </a:lstStyle>
          <a:p>
            <a:pPr lvl="0"/>
            <a:r>
              <a:rPr lang="en-GB" dirty="0"/>
              <a:t> </a:t>
            </a:r>
            <a:endParaRPr lang="en-US" dirty="0"/>
          </a:p>
        </p:txBody>
      </p:sp>
      <p:sp>
        <p:nvSpPr>
          <p:cNvPr id="9" name="Rectangle 8">
            <a:extLst>
              <a:ext uri="{FF2B5EF4-FFF2-40B4-BE49-F238E27FC236}">
                <a16:creationId xmlns:a16="http://schemas.microsoft.com/office/drawing/2014/main" id="{88CE00DA-F948-9449-B3A1-D7A1FAA0F09F}"/>
              </a:ext>
            </a:extLst>
          </p:cNvPr>
          <p:cNvSpPr/>
          <p:nvPr userDrawn="1"/>
        </p:nvSpPr>
        <p:spPr>
          <a:xfrm>
            <a:off x="12635555" y="4194626"/>
            <a:ext cx="1550894" cy="1550894"/>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r>
              <a:rPr lang="en-US" sz="1600" dirty="0">
                <a:solidFill>
                  <a:schemeClr val="tx2"/>
                </a:solidFill>
              </a:rPr>
              <a:t>Add a partner logo</a:t>
            </a:r>
            <a:br>
              <a:rPr lang="en-US" sz="1600" dirty="0">
                <a:solidFill>
                  <a:schemeClr val="tx2"/>
                </a:solidFill>
              </a:rPr>
            </a:br>
            <a:r>
              <a:rPr lang="en-US" sz="1600" dirty="0">
                <a:solidFill>
                  <a:schemeClr val="tx2"/>
                </a:solidFill>
              </a:rPr>
              <a:t>here if required</a:t>
            </a:r>
          </a:p>
        </p:txBody>
      </p:sp>
      <p:sp>
        <p:nvSpPr>
          <p:cNvPr id="10" name="Arc 9">
            <a:extLst>
              <a:ext uri="{FF2B5EF4-FFF2-40B4-BE49-F238E27FC236}">
                <a16:creationId xmlns:a16="http://schemas.microsoft.com/office/drawing/2014/main" id="{4CE4322B-60FD-4247-98CC-5B3D3101F0D7}"/>
              </a:ext>
            </a:extLst>
          </p:cNvPr>
          <p:cNvSpPr/>
          <p:nvPr userDrawn="1"/>
        </p:nvSpPr>
        <p:spPr>
          <a:xfrm>
            <a:off x="12335916" y="5239452"/>
            <a:ext cx="1012135" cy="1012135"/>
          </a:xfrm>
          <a:prstGeom prst="arc">
            <a:avLst>
              <a:gd name="adj1" fmla="val 818360"/>
              <a:gd name="adj2" fmla="val 9300445"/>
            </a:avLst>
          </a:prstGeom>
          <a:ln w="15875">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449716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Title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828967" y="6356350"/>
            <a:ext cx="2908107" cy="365125"/>
          </a:xfrm>
        </p:spPr>
        <p:txBody>
          <a:bodyPr/>
          <a:lstStyle/>
          <a:p>
            <a:fld id="{CBBF530E-1875-46E6-901C-76683197A1B3}" type="slidenum">
              <a:rPr lang="en-GB" smtClean="0"/>
              <a:pPr/>
              <a:t>‹#›</a:t>
            </a:fld>
            <a:endParaRPr lang="en-GB"/>
          </a:p>
        </p:txBody>
      </p:sp>
      <p:grpSp>
        <p:nvGrpSpPr>
          <p:cNvPr id="8" name="Group 7">
            <a:extLst>
              <a:ext uri="{FF2B5EF4-FFF2-40B4-BE49-F238E27FC236}">
                <a16:creationId xmlns:a16="http://schemas.microsoft.com/office/drawing/2014/main" id="{3E412F56-251C-5647-8495-6F6496AC8332}"/>
              </a:ext>
            </a:extLst>
          </p:cNvPr>
          <p:cNvGrpSpPr/>
          <p:nvPr userDrawn="1"/>
        </p:nvGrpSpPr>
        <p:grpSpPr>
          <a:xfrm>
            <a:off x="0" y="0"/>
            <a:ext cx="12192000" cy="1029589"/>
            <a:chOff x="0" y="0"/>
            <a:chExt cx="12192000" cy="1029589"/>
          </a:xfrm>
        </p:grpSpPr>
        <p:sp>
          <p:nvSpPr>
            <p:cNvPr id="9" name="Rectangle 8">
              <a:extLst>
                <a:ext uri="{FF2B5EF4-FFF2-40B4-BE49-F238E27FC236}">
                  <a16:creationId xmlns:a16="http://schemas.microsoft.com/office/drawing/2014/main" id="{3B93FD40-5F1A-2843-9779-FC2314E1FD1E}"/>
                </a:ext>
              </a:extLst>
            </p:cNvPr>
            <p:cNvSpPr/>
            <p:nvPr userDrawn="1"/>
          </p:nvSpPr>
          <p:spPr>
            <a:xfrm flipH="1" flipV="1">
              <a:off x="0" y="0"/>
              <a:ext cx="12192000" cy="1029589"/>
            </a:xfrm>
            <a:prstGeom prst="rect">
              <a:avLst/>
            </a:prstGeom>
            <a:solidFill>
              <a:schemeClr val="accent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Georgia"/>
                <a:ea typeface="+mn-ea"/>
                <a:cs typeface="+mn-cs"/>
              </a:endParaRPr>
            </a:p>
          </p:txBody>
        </p:sp>
        <p:pic>
          <p:nvPicPr>
            <p:cNvPr id="10" name="Picture 9">
              <a:extLst>
                <a:ext uri="{FF2B5EF4-FFF2-40B4-BE49-F238E27FC236}">
                  <a16:creationId xmlns:a16="http://schemas.microsoft.com/office/drawing/2014/main" id="{A71B1CB0-0A90-F947-8226-B66F76D89D6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032632" cy="1029589"/>
            </a:xfrm>
            <a:prstGeom prst="rect">
              <a:avLst/>
            </a:prstGeom>
          </p:spPr>
        </p:pic>
      </p:grpSp>
      <p:sp>
        <p:nvSpPr>
          <p:cNvPr id="2" name="Title 1"/>
          <p:cNvSpPr>
            <a:spLocks noGrp="1"/>
          </p:cNvSpPr>
          <p:nvPr>
            <p:ph type="title" hasCustomPrompt="1"/>
          </p:nvPr>
        </p:nvSpPr>
        <p:spPr>
          <a:xfrm>
            <a:off x="1158240" y="-5461"/>
            <a:ext cx="10578834" cy="1035050"/>
          </a:xfrm>
          <a:prstGeom prst="rect">
            <a:avLst/>
          </a:prstGeom>
        </p:spPr>
        <p:txBody>
          <a:bodyPr anchor="ctr"/>
          <a:lstStyle>
            <a:lvl1pPr algn="l">
              <a:defRPr baseline="0"/>
            </a:lvl1pPr>
          </a:lstStyle>
          <a:p>
            <a:r>
              <a:rPr lang="en-US" dirty="0"/>
              <a:t>Title and visual content – add slide title here</a:t>
            </a:r>
            <a:endParaRPr lang="en-GB" dirty="0"/>
          </a:p>
        </p:txBody>
      </p:sp>
      <p:sp>
        <p:nvSpPr>
          <p:cNvPr id="11" name="Date Placeholder 2">
            <a:extLst>
              <a:ext uri="{FF2B5EF4-FFF2-40B4-BE49-F238E27FC236}">
                <a16:creationId xmlns:a16="http://schemas.microsoft.com/office/drawing/2014/main" id="{27851B81-1328-7543-96B8-61F01F01B73D}"/>
              </a:ext>
            </a:extLst>
          </p:cNvPr>
          <p:cNvSpPr>
            <a:spLocks noGrp="1"/>
          </p:cNvSpPr>
          <p:nvPr>
            <p:ph type="dt" sz="half" idx="10"/>
          </p:nvPr>
        </p:nvSpPr>
        <p:spPr>
          <a:xfrm>
            <a:off x="479375" y="6356350"/>
            <a:ext cx="1613716" cy="365125"/>
          </a:xfrm>
          <a:prstGeom prst="rect">
            <a:avLst/>
          </a:prstGeom>
        </p:spPr>
        <p:txBody>
          <a:bodyPr/>
          <a:lstStyle/>
          <a:p>
            <a:r>
              <a:rPr lang="en-US"/>
              <a:t>25 November 2021</a:t>
            </a:r>
            <a:endParaRPr lang="en-GB" dirty="0"/>
          </a:p>
        </p:txBody>
      </p:sp>
      <p:sp>
        <p:nvSpPr>
          <p:cNvPr id="12" name="Footer Placeholder 3">
            <a:extLst>
              <a:ext uri="{FF2B5EF4-FFF2-40B4-BE49-F238E27FC236}">
                <a16:creationId xmlns:a16="http://schemas.microsoft.com/office/drawing/2014/main" id="{E7AF8C98-EFFB-8444-A615-B4920C89686E}"/>
              </a:ext>
            </a:extLst>
          </p:cNvPr>
          <p:cNvSpPr>
            <a:spLocks noGrp="1"/>
          </p:cNvSpPr>
          <p:nvPr>
            <p:ph type="ftr" sz="quarter" idx="11"/>
          </p:nvPr>
        </p:nvSpPr>
        <p:spPr>
          <a:xfrm>
            <a:off x="2344804" y="6356350"/>
            <a:ext cx="3469252" cy="365125"/>
          </a:xfrm>
        </p:spPr>
        <p:txBody>
          <a:bodyPr/>
          <a:lstStyle>
            <a:lvl1pPr algn="l">
              <a:defRPr/>
            </a:lvl1pPr>
          </a:lstStyle>
          <a:p>
            <a:r>
              <a:rPr lang="en-GB"/>
              <a:t>Alison Reeves - Associate Director Education Excellence Support </a:t>
            </a:r>
            <a:endParaRPr lang="en-GB" dirty="0"/>
          </a:p>
        </p:txBody>
      </p:sp>
      <p:sp>
        <p:nvSpPr>
          <p:cNvPr id="13" name="Text Placeholder 6">
            <a:extLst>
              <a:ext uri="{FF2B5EF4-FFF2-40B4-BE49-F238E27FC236}">
                <a16:creationId xmlns:a16="http://schemas.microsoft.com/office/drawing/2014/main" id="{D05096E2-BE7E-2745-BEDA-2FE7CA4B2C92}"/>
              </a:ext>
            </a:extLst>
          </p:cNvPr>
          <p:cNvSpPr>
            <a:spLocks noGrp="1"/>
          </p:cNvSpPr>
          <p:nvPr>
            <p:ph type="body" sz="quarter" idx="18" hasCustomPrompt="1"/>
          </p:nvPr>
        </p:nvSpPr>
        <p:spPr>
          <a:xfrm>
            <a:off x="2219451" y="6356350"/>
            <a:ext cx="10800" cy="365125"/>
          </a:xfrm>
          <a:prstGeom prst="rect">
            <a:avLst/>
          </a:prstGeom>
          <a:solidFill>
            <a:schemeClr val="bg2"/>
          </a:solidFill>
          <a:ln>
            <a:noFill/>
          </a:ln>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2357829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 Content Slide">
    <p:spTree>
      <p:nvGrpSpPr>
        <p:cNvPr id="1" name=""/>
        <p:cNvGrpSpPr/>
        <p:nvPr/>
      </p:nvGrpSpPr>
      <p:grpSpPr>
        <a:xfrm>
          <a:off x="0" y="0"/>
          <a:ext cx="0" cy="0"/>
          <a:chOff x="0" y="0"/>
          <a:chExt cx="0" cy="0"/>
        </a:xfrm>
      </p:grpSpPr>
      <p:sp>
        <p:nvSpPr>
          <p:cNvPr id="7" name="Content Placeholder 6"/>
          <p:cNvSpPr>
            <a:spLocks noGrp="1"/>
          </p:cNvSpPr>
          <p:nvPr>
            <p:ph sz="quarter" idx="13" hasCustomPrompt="1"/>
          </p:nvPr>
        </p:nvSpPr>
        <p:spPr>
          <a:xfrm>
            <a:off x="479377" y="2133603"/>
            <a:ext cx="5197519" cy="3746498"/>
          </a:xfrm>
          <a:prstGeom prst="rect">
            <a:avLst/>
          </a:prstGeom>
        </p:spPr>
        <p:txBody>
          <a:bodyPr/>
          <a:lstStyle>
            <a:lvl1pPr>
              <a:buClr>
                <a:schemeClr val="accent3"/>
              </a:buClr>
              <a:defRPr lang="en-GB" sz="2800" smtClean="0">
                <a:solidFill>
                  <a:schemeClr val="tx1"/>
                </a:solidFill>
                <a:effectLst/>
              </a:defRPr>
            </a:lvl1pPr>
            <a:lvl2pPr>
              <a:buClr>
                <a:schemeClr val="accent3"/>
              </a:buClr>
              <a:defRPr sz="2800">
                <a:solidFill>
                  <a:schemeClr val="tx1"/>
                </a:solidFill>
              </a:defRPr>
            </a:lvl2pPr>
            <a:lvl3pPr>
              <a:buClr>
                <a:schemeClr val="accent3"/>
              </a:buClr>
              <a:defRPr sz="2800">
                <a:solidFill>
                  <a:schemeClr val="tx1"/>
                </a:solidFill>
              </a:defRPr>
            </a:lvl3pPr>
          </a:lstStyle>
          <a:p>
            <a:pPr lvl="0"/>
            <a:r>
              <a:rPr lang="en-US" dirty="0"/>
              <a:t>Body text – Arial 28pt</a:t>
            </a:r>
          </a:p>
          <a:p>
            <a:pPr lvl="1"/>
            <a:r>
              <a:rPr lang="en-US" dirty="0"/>
              <a:t>Second text – Arial 28pt</a:t>
            </a:r>
          </a:p>
          <a:p>
            <a:pPr lvl="2"/>
            <a:r>
              <a:rPr lang="en-US" dirty="0"/>
              <a:t>Third text – Arial 28pt</a:t>
            </a:r>
          </a:p>
        </p:txBody>
      </p:sp>
      <p:grpSp>
        <p:nvGrpSpPr>
          <p:cNvPr id="8" name="Group 7">
            <a:extLst>
              <a:ext uri="{FF2B5EF4-FFF2-40B4-BE49-F238E27FC236}">
                <a16:creationId xmlns:a16="http://schemas.microsoft.com/office/drawing/2014/main" id="{3E412F56-251C-5647-8495-6F6496AC8332}"/>
              </a:ext>
            </a:extLst>
          </p:cNvPr>
          <p:cNvGrpSpPr/>
          <p:nvPr userDrawn="1"/>
        </p:nvGrpSpPr>
        <p:grpSpPr>
          <a:xfrm>
            <a:off x="0" y="0"/>
            <a:ext cx="12192000" cy="1029589"/>
            <a:chOff x="0" y="0"/>
            <a:chExt cx="12192000" cy="1029589"/>
          </a:xfrm>
        </p:grpSpPr>
        <p:sp>
          <p:nvSpPr>
            <p:cNvPr id="9" name="Rectangle 8">
              <a:extLst>
                <a:ext uri="{FF2B5EF4-FFF2-40B4-BE49-F238E27FC236}">
                  <a16:creationId xmlns:a16="http://schemas.microsoft.com/office/drawing/2014/main" id="{3B93FD40-5F1A-2843-9779-FC2314E1FD1E}"/>
                </a:ext>
              </a:extLst>
            </p:cNvPr>
            <p:cNvSpPr/>
            <p:nvPr userDrawn="1"/>
          </p:nvSpPr>
          <p:spPr>
            <a:xfrm flipH="1" flipV="1">
              <a:off x="0" y="0"/>
              <a:ext cx="12192000" cy="1029589"/>
            </a:xfrm>
            <a:prstGeom prst="rect">
              <a:avLst/>
            </a:prstGeom>
            <a:solidFill>
              <a:schemeClr val="accent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Georgia"/>
                <a:ea typeface="+mn-ea"/>
                <a:cs typeface="+mn-cs"/>
              </a:endParaRPr>
            </a:p>
          </p:txBody>
        </p:sp>
        <p:pic>
          <p:nvPicPr>
            <p:cNvPr id="10" name="Picture 9">
              <a:extLst>
                <a:ext uri="{FF2B5EF4-FFF2-40B4-BE49-F238E27FC236}">
                  <a16:creationId xmlns:a16="http://schemas.microsoft.com/office/drawing/2014/main" id="{A71B1CB0-0A90-F947-8226-B66F76D89D6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032632" cy="1029589"/>
            </a:xfrm>
            <a:prstGeom prst="rect">
              <a:avLst/>
            </a:prstGeom>
          </p:spPr>
        </p:pic>
      </p:grpSp>
      <p:sp>
        <p:nvSpPr>
          <p:cNvPr id="2" name="Title 1"/>
          <p:cNvSpPr>
            <a:spLocks noGrp="1"/>
          </p:cNvSpPr>
          <p:nvPr>
            <p:ph type="title" hasCustomPrompt="1"/>
          </p:nvPr>
        </p:nvSpPr>
        <p:spPr>
          <a:xfrm>
            <a:off x="1158240" y="-5461"/>
            <a:ext cx="10578834" cy="1035050"/>
          </a:xfrm>
          <a:prstGeom prst="rect">
            <a:avLst/>
          </a:prstGeom>
        </p:spPr>
        <p:txBody>
          <a:bodyPr anchor="ctr"/>
          <a:lstStyle>
            <a:lvl1pPr algn="l">
              <a:defRPr baseline="0"/>
            </a:lvl1pPr>
          </a:lstStyle>
          <a:p>
            <a:r>
              <a:rPr lang="en-US" dirty="0"/>
              <a:t>Title and visual content – add slide title here</a:t>
            </a:r>
            <a:endParaRPr lang="en-GB" dirty="0"/>
          </a:p>
        </p:txBody>
      </p:sp>
      <p:sp>
        <p:nvSpPr>
          <p:cNvPr id="20" name="Text Placeholder 18">
            <a:extLst>
              <a:ext uri="{FF2B5EF4-FFF2-40B4-BE49-F238E27FC236}">
                <a16:creationId xmlns:a16="http://schemas.microsoft.com/office/drawing/2014/main" id="{6BE069C4-4455-B24A-B998-756F4026E83D}"/>
              </a:ext>
            </a:extLst>
          </p:cNvPr>
          <p:cNvSpPr>
            <a:spLocks noGrp="1"/>
          </p:cNvSpPr>
          <p:nvPr>
            <p:ph type="body" sz="quarter" idx="15" hasCustomPrompt="1"/>
          </p:nvPr>
        </p:nvSpPr>
        <p:spPr>
          <a:xfrm>
            <a:off x="479376" y="1484533"/>
            <a:ext cx="5197519" cy="627765"/>
          </a:xfrm>
          <a:prstGeom prst="rect">
            <a:avLst/>
          </a:prstGeom>
        </p:spPr>
        <p:txBody>
          <a:bodyPr>
            <a:noAutofit/>
          </a:bodyPr>
          <a:lstStyle>
            <a:lvl1pPr marL="0" indent="0">
              <a:buNone/>
              <a:defRPr sz="2800" b="1">
                <a:solidFill>
                  <a:schemeClr val="accent3"/>
                </a:solidFill>
              </a:defRPr>
            </a:lvl1pPr>
            <a:lvl2pPr>
              <a:defRPr sz="1400"/>
            </a:lvl2pPr>
            <a:lvl3pPr>
              <a:defRPr sz="1400"/>
            </a:lvl3pPr>
            <a:lvl4pPr>
              <a:defRPr sz="1400"/>
            </a:lvl4pPr>
            <a:lvl5pPr>
              <a:defRPr sz="1400"/>
            </a:lvl5pPr>
          </a:lstStyle>
          <a:p>
            <a:pPr lvl="0"/>
            <a:r>
              <a:rPr lang="en-US" dirty="0"/>
              <a:t>Subtitle</a:t>
            </a:r>
          </a:p>
        </p:txBody>
      </p:sp>
      <p:sp>
        <p:nvSpPr>
          <p:cNvPr id="14" name="Text Placeholder 18">
            <a:extLst>
              <a:ext uri="{FF2B5EF4-FFF2-40B4-BE49-F238E27FC236}">
                <a16:creationId xmlns:a16="http://schemas.microsoft.com/office/drawing/2014/main" id="{2EB8B77C-1456-2F4D-971B-A3B002EBED61}"/>
              </a:ext>
            </a:extLst>
          </p:cNvPr>
          <p:cNvSpPr>
            <a:spLocks noGrp="1"/>
          </p:cNvSpPr>
          <p:nvPr>
            <p:ph type="body" sz="quarter" idx="17" hasCustomPrompt="1"/>
          </p:nvPr>
        </p:nvSpPr>
        <p:spPr>
          <a:xfrm>
            <a:off x="6539555" y="1484533"/>
            <a:ext cx="5197519" cy="627765"/>
          </a:xfrm>
          <a:prstGeom prst="rect">
            <a:avLst/>
          </a:prstGeom>
        </p:spPr>
        <p:txBody>
          <a:bodyPr>
            <a:noAutofit/>
          </a:bodyPr>
          <a:lstStyle>
            <a:lvl1pPr marL="0" indent="0">
              <a:buNone/>
              <a:defRPr sz="2800" b="1">
                <a:solidFill>
                  <a:schemeClr val="accent3"/>
                </a:solidFill>
              </a:defRPr>
            </a:lvl1pPr>
            <a:lvl2pPr>
              <a:defRPr sz="1400"/>
            </a:lvl2pPr>
            <a:lvl3pPr>
              <a:defRPr sz="1400"/>
            </a:lvl3pPr>
            <a:lvl4pPr>
              <a:defRPr sz="1400"/>
            </a:lvl4pPr>
            <a:lvl5pPr>
              <a:defRPr sz="1400"/>
            </a:lvl5pPr>
          </a:lstStyle>
          <a:p>
            <a:pPr lvl="0"/>
            <a:r>
              <a:rPr lang="en-US" dirty="0"/>
              <a:t>Subtitle</a:t>
            </a:r>
          </a:p>
        </p:txBody>
      </p:sp>
      <p:sp>
        <p:nvSpPr>
          <p:cNvPr id="11" name="Rectangle 10">
            <a:extLst>
              <a:ext uri="{FF2B5EF4-FFF2-40B4-BE49-F238E27FC236}">
                <a16:creationId xmlns:a16="http://schemas.microsoft.com/office/drawing/2014/main" id="{2753018E-1432-7544-BE78-20661EEA3DFC}"/>
              </a:ext>
            </a:extLst>
          </p:cNvPr>
          <p:cNvSpPr/>
          <p:nvPr userDrawn="1"/>
        </p:nvSpPr>
        <p:spPr>
          <a:xfrm>
            <a:off x="12635555" y="0"/>
            <a:ext cx="2399411" cy="2399411"/>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r>
              <a:rPr lang="en-US" sz="1600" dirty="0">
                <a:solidFill>
                  <a:schemeClr val="tx2"/>
                </a:solidFill>
              </a:rPr>
              <a:t>Please see slides at the end of this template for chart and table style guides. Copy and paste these items onto this page for ease.</a:t>
            </a:r>
          </a:p>
        </p:txBody>
      </p:sp>
      <p:sp>
        <p:nvSpPr>
          <p:cNvPr id="17" name="Content Placeholder 6">
            <a:extLst>
              <a:ext uri="{FF2B5EF4-FFF2-40B4-BE49-F238E27FC236}">
                <a16:creationId xmlns:a16="http://schemas.microsoft.com/office/drawing/2014/main" id="{1497BF54-DDDF-9C43-996F-4B56CDE6B03C}"/>
              </a:ext>
            </a:extLst>
          </p:cNvPr>
          <p:cNvSpPr>
            <a:spLocks noGrp="1"/>
          </p:cNvSpPr>
          <p:nvPr>
            <p:ph sz="quarter" idx="18" hasCustomPrompt="1"/>
          </p:nvPr>
        </p:nvSpPr>
        <p:spPr>
          <a:xfrm>
            <a:off x="6539555" y="2133603"/>
            <a:ext cx="5197519" cy="3746498"/>
          </a:xfrm>
          <a:prstGeom prst="rect">
            <a:avLst/>
          </a:prstGeom>
        </p:spPr>
        <p:txBody>
          <a:bodyPr/>
          <a:lstStyle>
            <a:lvl1pPr>
              <a:buClr>
                <a:schemeClr val="accent3"/>
              </a:buClr>
              <a:defRPr lang="en-GB" sz="2800" smtClean="0">
                <a:solidFill>
                  <a:schemeClr val="tx1"/>
                </a:solidFill>
                <a:effectLst/>
              </a:defRPr>
            </a:lvl1pPr>
            <a:lvl2pPr>
              <a:buClr>
                <a:schemeClr val="accent3"/>
              </a:buClr>
              <a:defRPr sz="2800">
                <a:solidFill>
                  <a:schemeClr val="tx1"/>
                </a:solidFill>
              </a:defRPr>
            </a:lvl2pPr>
            <a:lvl3pPr>
              <a:buClr>
                <a:schemeClr val="accent3"/>
              </a:buClr>
              <a:defRPr sz="2800">
                <a:solidFill>
                  <a:schemeClr val="tx1"/>
                </a:solidFill>
              </a:defRPr>
            </a:lvl3pPr>
          </a:lstStyle>
          <a:p>
            <a:pPr lvl="0"/>
            <a:r>
              <a:rPr lang="en-US" dirty="0"/>
              <a:t>Body text – Arial 28pt</a:t>
            </a:r>
          </a:p>
          <a:p>
            <a:pPr lvl="1"/>
            <a:r>
              <a:rPr lang="en-US" dirty="0"/>
              <a:t>Second text – Arial 28pt</a:t>
            </a:r>
          </a:p>
          <a:p>
            <a:pPr lvl="2"/>
            <a:r>
              <a:rPr lang="en-US" dirty="0"/>
              <a:t>Third text – Arial 28pt</a:t>
            </a:r>
          </a:p>
        </p:txBody>
      </p:sp>
      <p:sp>
        <p:nvSpPr>
          <p:cNvPr id="18" name="Slide Number Placeholder 4">
            <a:extLst>
              <a:ext uri="{FF2B5EF4-FFF2-40B4-BE49-F238E27FC236}">
                <a16:creationId xmlns:a16="http://schemas.microsoft.com/office/drawing/2014/main" id="{B5E9271B-0820-354A-93EC-EB864320114A}"/>
              </a:ext>
            </a:extLst>
          </p:cNvPr>
          <p:cNvSpPr>
            <a:spLocks noGrp="1"/>
          </p:cNvSpPr>
          <p:nvPr>
            <p:ph type="sldNum" sz="quarter" idx="12"/>
          </p:nvPr>
        </p:nvSpPr>
        <p:spPr>
          <a:xfrm>
            <a:off x="8828967" y="6356350"/>
            <a:ext cx="2908107" cy="365125"/>
          </a:xfrm>
        </p:spPr>
        <p:txBody>
          <a:bodyPr/>
          <a:lstStyle/>
          <a:p>
            <a:fld id="{CBBF530E-1875-46E6-901C-76683197A1B3}" type="slidenum">
              <a:rPr lang="en-GB" smtClean="0"/>
              <a:pPr/>
              <a:t>‹#›</a:t>
            </a:fld>
            <a:endParaRPr lang="en-GB"/>
          </a:p>
        </p:txBody>
      </p:sp>
      <p:sp>
        <p:nvSpPr>
          <p:cNvPr id="15" name="Date Placeholder 2">
            <a:extLst>
              <a:ext uri="{FF2B5EF4-FFF2-40B4-BE49-F238E27FC236}">
                <a16:creationId xmlns:a16="http://schemas.microsoft.com/office/drawing/2014/main" id="{7729FF4B-AE88-DA4F-A14E-D6CE4E633DA6}"/>
              </a:ext>
            </a:extLst>
          </p:cNvPr>
          <p:cNvSpPr>
            <a:spLocks noGrp="1"/>
          </p:cNvSpPr>
          <p:nvPr>
            <p:ph type="dt" sz="half" idx="10"/>
          </p:nvPr>
        </p:nvSpPr>
        <p:spPr>
          <a:xfrm>
            <a:off x="479375" y="6356350"/>
            <a:ext cx="1613716" cy="365125"/>
          </a:xfrm>
          <a:prstGeom prst="rect">
            <a:avLst/>
          </a:prstGeom>
        </p:spPr>
        <p:txBody>
          <a:bodyPr/>
          <a:lstStyle/>
          <a:p>
            <a:r>
              <a:rPr lang="en-US"/>
              <a:t>25 November 2021</a:t>
            </a:r>
            <a:endParaRPr lang="en-GB" dirty="0"/>
          </a:p>
        </p:txBody>
      </p:sp>
      <p:sp>
        <p:nvSpPr>
          <p:cNvPr id="16" name="Footer Placeholder 3">
            <a:extLst>
              <a:ext uri="{FF2B5EF4-FFF2-40B4-BE49-F238E27FC236}">
                <a16:creationId xmlns:a16="http://schemas.microsoft.com/office/drawing/2014/main" id="{C1CD28ED-14F1-B44C-B470-1D224D8D5F78}"/>
              </a:ext>
            </a:extLst>
          </p:cNvPr>
          <p:cNvSpPr>
            <a:spLocks noGrp="1"/>
          </p:cNvSpPr>
          <p:nvPr>
            <p:ph type="ftr" sz="quarter" idx="11"/>
          </p:nvPr>
        </p:nvSpPr>
        <p:spPr>
          <a:xfrm>
            <a:off x="2344804" y="6356350"/>
            <a:ext cx="3469252" cy="365125"/>
          </a:xfrm>
        </p:spPr>
        <p:txBody>
          <a:bodyPr/>
          <a:lstStyle>
            <a:lvl1pPr algn="l">
              <a:defRPr/>
            </a:lvl1pPr>
          </a:lstStyle>
          <a:p>
            <a:r>
              <a:rPr lang="en-GB"/>
              <a:t>Alison Reeves - Associate Director Education Excellence Support </a:t>
            </a:r>
            <a:endParaRPr lang="en-GB" dirty="0"/>
          </a:p>
        </p:txBody>
      </p:sp>
      <p:sp>
        <p:nvSpPr>
          <p:cNvPr id="19" name="Text Placeholder 6">
            <a:extLst>
              <a:ext uri="{FF2B5EF4-FFF2-40B4-BE49-F238E27FC236}">
                <a16:creationId xmlns:a16="http://schemas.microsoft.com/office/drawing/2014/main" id="{87F950BD-F6BF-E946-BF59-9996741B7042}"/>
              </a:ext>
            </a:extLst>
          </p:cNvPr>
          <p:cNvSpPr>
            <a:spLocks noGrp="1"/>
          </p:cNvSpPr>
          <p:nvPr>
            <p:ph type="body" sz="quarter" idx="19" hasCustomPrompt="1"/>
          </p:nvPr>
        </p:nvSpPr>
        <p:spPr>
          <a:xfrm>
            <a:off x="2219451" y="6356350"/>
            <a:ext cx="10800" cy="365125"/>
          </a:xfrm>
          <a:prstGeom prst="rect">
            <a:avLst/>
          </a:prstGeom>
          <a:solidFill>
            <a:schemeClr val="bg2"/>
          </a:solidFill>
          <a:ln>
            <a:noFill/>
          </a:ln>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119758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versed Content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B71C68-E69A-D043-938E-2E7E5584D68A}"/>
              </a:ext>
            </a:extLst>
          </p:cNvPr>
          <p:cNvSpPr/>
          <p:nvPr userDrawn="1"/>
        </p:nvSpPr>
        <p:spPr>
          <a:xfrm>
            <a:off x="0" y="1029589"/>
            <a:ext cx="12192000" cy="582841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a:xfrm>
            <a:off x="8828967" y="6356350"/>
            <a:ext cx="2908107" cy="365125"/>
          </a:xfrm>
        </p:spPr>
        <p:txBody>
          <a:bodyPr/>
          <a:lstStyle>
            <a:lvl1pPr>
              <a:defRPr>
                <a:solidFill>
                  <a:schemeClr val="bg1"/>
                </a:solidFill>
              </a:defRPr>
            </a:lvl1pPr>
          </a:lstStyle>
          <a:p>
            <a:fld id="{CBBF530E-1875-46E6-901C-76683197A1B3}" type="slidenum">
              <a:rPr lang="en-GB" smtClean="0"/>
              <a:pPr/>
              <a:t>‹#›</a:t>
            </a:fld>
            <a:endParaRPr lang="en-GB"/>
          </a:p>
        </p:txBody>
      </p:sp>
      <p:sp>
        <p:nvSpPr>
          <p:cNvPr id="7" name="Content Placeholder 6"/>
          <p:cNvSpPr>
            <a:spLocks noGrp="1"/>
          </p:cNvSpPr>
          <p:nvPr>
            <p:ph sz="quarter" idx="13" hasCustomPrompt="1"/>
          </p:nvPr>
        </p:nvSpPr>
        <p:spPr>
          <a:xfrm>
            <a:off x="479376" y="2133603"/>
            <a:ext cx="11257699" cy="3746498"/>
          </a:xfrm>
          <a:prstGeom prst="rect">
            <a:avLst/>
          </a:prstGeom>
        </p:spPr>
        <p:txBody>
          <a:bodyPr/>
          <a:lstStyle>
            <a:lvl1pPr>
              <a:buClr>
                <a:schemeClr val="accent1"/>
              </a:buClr>
              <a:defRPr lang="en-GB" sz="2800" smtClean="0">
                <a:solidFill>
                  <a:schemeClr val="bg1"/>
                </a:solidFill>
                <a:effectLst/>
              </a:defRPr>
            </a:lvl1pPr>
            <a:lvl2pPr>
              <a:buClr>
                <a:schemeClr val="accent1"/>
              </a:buClr>
              <a:defRPr sz="2800">
                <a:solidFill>
                  <a:schemeClr val="bg1"/>
                </a:solidFill>
              </a:defRPr>
            </a:lvl2pPr>
            <a:lvl3pPr>
              <a:buClr>
                <a:schemeClr val="accent1"/>
              </a:buClr>
              <a:defRPr sz="2800">
                <a:solidFill>
                  <a:schemeClr val="bg1"/>
                </a:solidFill>
              </a:defRPr>
            </a:lvl3pPr>
          </a:lstStyle>
          <a:p>
            <a:pPr lvl="0"/>
            <a:r>
              <a:rPr lang="en-US" dirty="0"/>
              <a:t>Body text – Arial 28pt</a:t>
            </a:r>
          </a:p>
          <a:p>
            <a:pPr lvl="1"/>
            <a:r>
              <a:rPr lang="en-US" dirty="0"/>
              <a:t>Second text – Arial 28pt</a:t>
            </a:r>
          </a:p>
          <a:p>
            <a:pPr lvl="2"/>
            <a:r>
              <a:rPr lang="en-US" dirty="0"/>
              <a:t>Third text – Arial 28pt</a:t>
            </a:r>
          </a:p>
        </p:txBody>
      </p:sp>
      <p:grpSp>
        <p:nvGrpSpPr>
          <p:cNvPr id="8" name="Group 7">
            <a:extLst>
              <a:ext uri="{FF2B5EF4-FFF2-40B4-BE49-F238E27FC236}">
                <a16:creationId xmlns:a16="http://schemas.microsoft.com/office/drawing/2014/main" id="{3E412F56-251C-5647-8495-6F6496AC8332}"/>
              </a:ext>
            </a:extLst>
          </p:cNvPr>
          <p:cNvGrpSpPr/>
          <p:nvPr userDrawn="1"/>
        </p:nvGrpSpPr>
        <p:grpSpPr>
          <a:xfrm>
            <a:off x="0" y="0"/>
            <a:ext cx="12192000" cy="1029589"/>
            <a:chOff x="0" y="0"/>
            <a:chExt cx="12192000" cy="1029589"/>
          </a:xfrm>
        </p:grpSpPr>
        <p:sp>
          <p:nvSpPr>
            <p:cNvPr id="9" name="Rectangle 8">
              <a:extLst>
                <a:ext uri="{FF2B5EF4-FFF2-40B4-BE49-F238E27FC236}">
                  <a16:creationId xmlns:a16="http://schemas.microsoft.com/office/drawing/2014/main" id="{3B93FD40-5F1A-2843-9779-FC2314E1FD1E}"/>
                </a:ext>
              </a:extLst>
            </p:cNvPr>
            <p:cNvSpPr/>
            <p:nvPr userDrawn="1"/>
          </p:nvSpPr>
          <p:spPr>
            <a:xfrm flipH="1" flipV="1">
              <a:off x="0" y="0"/>
              <a:ext cx="12192000" cy="1029589"/>
            </a:xfrm>
            <a:prstGeom prst="rect">
              <a:avLst/>
            </a:prstGeom>
            <a:solidFill>
              <a:schemeClr val="accent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Georgia"/>
                <a:ea typeface="+mn-ea"/>
                <a:cs typeface="+mn-cs"/>
              </a:endParaRPr>
            </a:p>
          </p:txBody>
        </p:sp>
        <p:pic>
          <p:nvPicPr>
            <p:cNvPr id="10" name="Picture 9">
              <a:extLst>
                <a:ext uri="{FF2B5EF4-FFF2-40B4-BE49-F238E27FC236}">
                  <a16:creationId xmlns:a16="http://schemas.microsoft.com/office/drawing/2014/main" id="{A71B1CB0-0A90-F947-8226-B66F76D89D6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032632" cy="1029589"/>
            </a:xfrm>
            <a:prstGeom prst="rect">
              <a:avLst/>
            </a:prstGeom>
          </p:spPr>
        </p:pic>
      </p:grpSp>
      <p:sp>
        <p:nvSpPr>
          <p:cNvPr id="2" name="Title 1"/>
          <p:cNvSpPr>
            <a:spLocks noGrp="1"/>
          </p:cNvSpPr>
          <p:nvPr>
            <p:ph type="title" hasCustomPrompt="1"/>
          </p:nvPr>
        </p:nvSpPr>
        <p:spPr>
          <a:xfrm>
            <a:off x="1158240" y="-5461"/>
            <a:ext cx="10578834" cy="1035050"/>
          </a:xfrm>
          <a:prstGeom prst="rect">
            <a:avLst/>
          </a:prstGeom>
        </p:spPr>
        <p:txBody>
          <a:bodyPr anchor="ctr"/>
          <a:lstStyle>
            <a:lvl1pPr algn="l">
              <a:defRPr baseline="0"/>
            </a:lvl1pPr>
          </a:lstStyle>
          <a:p>
            <a:r>
              <a:rPr lang="en-US" dirty="0"/>
              <a:t>Title and visual content – add slide title here</a:t>
            </a:r>
            <a:endParaRPr lang="en-GB" dirty="0"/>
          </a:p>
        </p:txBody>
      </p:sp>
      <p:sp>
        <p:nvSpPr>
          <p:cNvPr id="20" name="Text Placeholder 18">
            <a:extLst>
              <a:ext uri="{FF2B5EF4-FFF2-40B4-BE49-F238E27FC236}">
                <a16:creationId xmlns:a16="http://schemas.microsoft.com/office/drawing/2014/main" id="{6BE069C4-4455-B24A-B998-756F4026E83D}"/>
              </a:ext>
            </a:extLst>
          </p:cNvPr>
          <p:cNvSpPr>
            <a:spLocks noGrp="1"/>
          </p:cNvSpPr>
          <p:nvPr>
            <p:ph type="body" sz="quarter" idx="15" hasCustomPrompt="1"/>
          </p:nvPr>
        </p:nvSpPr>
        <p:spPr>
          <a:xfrm>
            <a:off x="479376" y="1484533"/>
            <a:ext cx="11257698" cy="627765"/>
          </a:xfrm>
          <a:prstGeom prst="rect">
            <a:avLst/>
          </a:prstGeom>
        </p:spPr>
        <p:txBody>
          <a:bodyPr>
            <a:noAutofit/>
          </a:bodyPr>
          <a:lstStyle>
            <a:lvl1pPr marL="0" indent="0">
              <a:buNone/>
              <a:defRPr sz="2800" b="1">
                <a:solidFill>
                  <a:schemeClr val="bg1"/>
                </a:solidFill>
              </a:defRPr>
            </a:lvl1pPr>
            <a:lvl2pPr>
              <a:defRPr sz="1400"/>
            </a:lvl2pPr>
            <a:lvl3pPr>
              <a:defRPr sz="1400"/>
            </a:lvl3pPr>
            <a:lvl4pPr>
              <a:defRPr sz="1400"/>
            </a:lvl4pPr>
            <a:lvl5pPr>
              <a:defRPr sz="1400"/>
            </a:lvl5pPr>
          </a:lstStyle>
          <a:p>
            <a:pPr lvl="0"/>
            <a:r>
              <a:rPr lang="en-US" dirty="0"/>
              <a:t>Subtitle</a:t>
            </a:r>
          </a:p>
        </p:txBody>
      </p:sp>
      <p:sp>
        <p:nvSpPr>
          <p:cNvPr id="21" name="Rectangle 20">
            <a:extLst>
              <a:ext uri="{FF2B5EF4-FFF2-40B4-BE49-F238E27FC236}">
                <a16:creationId xmlns:a16="http://schemas.microsoft.com/office/drawing/2014/main" id="{1B1E2C30-32D1-C047-B25A-9F37D699E14C}"/>
              </a:ext>
            </a:extLst>
          </p:cNvPr>
          <p:cNvSpPr/>
          <p:nvPr userDrawn="1"/>
        </p:nvSpPr>
        <p:spPr>
          <a:xfrm>
            <a:off x="12635555" y="0"/>
            <a:ext cx="2399411" cy="2399411"/>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r>
              <a:rPr lang="en-US" sz="1600" dirty="0">
                <a:solidFill>
                  <a:schemeClr val="tx2"/>
                </a:solidFill>
              </a:rPr>
              <a:t>Please see slides at the end of this template for chart and table style guides. Copy and paste these items onto this page for ease.</a:t>
            </a:r>
          </a:p>
        </p:txBody>
      </p:sp>
      <p:sp>
        <p:nvSpPr>
          <p:cNvPr id="14" name="Date Placeholder 2">
            <a:extLst>
              <a:ext uri="{FF2B5EF4-FFF2-40B4-BE49-F238E27FC236}">
                <a16:creationId xmlns:a16="http://schemas.microsoft.com/office/drawing/2014/main" id="{43D5D473-8F2B-CC49-956D-E22C182015FD}"/>
              </a:ext>
            </a:extLst>
          </p:cNvPr>
          <p:cNvSpPr>
            <a:spLocks noGrp="1"/>
          </p:cNvSpPr>
          <p:nvPr>
            <p:ph type="dt" sz="half" idx="10"/>
          </p:nvPr>
        </p:nvSpPr>
        <p:spPr>
          <a:xfrm>
            <a:off x="479375" y="6356350"/>
            <a:ext cx="1613716" cy="365125"/>
          </a:xfrm>
          <a:prstGeom prst="rect">
            <a:avLst/>
          </a:prstGeom>
        </p:spPr>
        <p:txBody>
          <a:bodyPr/>
          <a:lstStyle>
            <a:lvl1pPr>
              <a:defRPr>
                <a:solidFill>
                  <a:schemeClr val="bg1"/>
                </a:solidFill>
              </a:defRPr>
            </a:lvl1pPr>
          </a:lstStyle>
          <a:p>
            <a:r>
              <a:rPr lang="en-US"/>
              <a:t>25 November 2021</a:t>
            </a:r>
            <a:endParaRPr lang="en-GB" dirty="0"/>
          </a:p>
        </p:txBody>
      </p:sp>
      <p:sp>
        <p:nvSpPr>
          <p:cNvPr id="15" name="Footer Placeholder 3">
            <a:extLst>
              <a:ext uri="{FF2B5EF4-FFF2-40B4-BE49-F238E27FC236}">
                <a16:creationId xmlns:a16="http://schemas.microsoft.com/office/drawing/2014/main" id="{C55CF14C-1036-8240-A4D6-88C76B53C8B7}"/>
              </a:ext>
            </a:extLst>
          </p:cNvPr>
          <p:cNvSpPr>
            <a:spLocks noGrp="1"/>
          </p:cNvSpPr>
          <p:nvPr>
            <p:ph type="ftr" sz="quarter" idx="11"/>
          </p:nvPr>
        </p:nvSpPr>
        <p:spPr>
          <a:xfrm>
            <a:off x="2344804" y="6356350"/>
            <a:ext cx="3469252" cy="365125"/>
          </a:xfrm>
        </p:spPr>
        <p:txBody>
          <a:bodyPr/>
          <a:lstStyle>
            <a:lvl1pPr algn="l">
              <a:defRPr>
                <a:solidFill>
                  <a:schemeClr val="bg1"/>
                </a:solidFill>
              </a:defRPr>
            </a:lvl1pPr>
          </a:lstStyle>
          <a:p>
            <a:r>
              <a:rPr lang="en-GB"/>
              <a:t>Alison Reeves - Associate Director Education Excellence Support </a:t>
            </a:r>
            <a:endParaRPr lang="en-GB" dirty="0"/>
          </a:p>
        </p:txBody>
      </p:sp>
      <p:sp>
        <p:nvSpPr>
          <p:cNvPr id="16" name="Text Placeholder 6">
            <a:extLst>
              <a:ext uri="{FF2B5EF4-FFF2-40B4-BE49-F238E27FC236}">
                <a16:creationId xmlns:a16="http://schemas.microsoft.com/office/drawing/2014/main" id="{8B57574F-AFAA-7C43-8707-E5A503FC4EF4}"/>
              </a:ext>
            </a:extLst>
          </p:cNvPr>
          <p:cNvSpPr>
            <a:spLocks noGrp="1"/>
          </p:cNvSpPr>
          <p:nvPr>
            <p:ph type="body" sz="quarter" idx="18" hasCustomPrompt="1"/>
          </p:nvPr>
        </p:nvSpPr>
        <p:spPr>
          <a:xfrm>
            <a:off x="2219451" y="6356350"/>
            <a:ext cx="10800" cy="365125"/>
          </a:xfrm>
          <a:prstGeom prst="rect">
            <a:avLst/>
          </a:prstGeom>
          <a:solidFill>
            <a:schemeClr val="accent1"/>
          </a:solidFill>
          <a:ln>
            <a:noFill/>
          </a:ln>
        </p:spPr>
        <p:txBody>
          <a:bodyPr/>
          <a:lstStyle>
            <a:lvl1pPr marL="0" indent="0">
              <a:buNone/>
              <a:defRPr>
                <a:solidFill>
                  <a:schemeClr val="bg1"/>
                </a:solidFill>
              </a:defRPr>
            </a:lvl1pPr>
          </a:lstStyle>
          <a:p>
            <a:pPr lvl="0"/>
            <a:r>
              <a:rPr lang="en-US" dirty="0"/>
              <a:t> </a:t>
            </a:r>
          </a:p>
        </p:txBody>
      </p:sp>
    </p:spTree>
    <p:extLst>
      <p:ext uri="{BB962C8B-B14F-4D97-AF65-F5344CB8AC3E}">
        <p14:creationId xmlns:p14="http://schemas.microsoft.com/office/powerpoint/2010/main" val="24629267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B71C68-E69A-D043-938E-2E7E5584D68A}"/>
              </a:ext>
            </a:extLst>
          </p:cNvPr>
          <p:cNvSpPr/>
          <p:nvPr userDrawn="1"/>
        </p:nvSpPr>
        <p:spPr>
          <a:xfrm>
            <a:off x="0" y="1029589"/>
            <a:ext cx="12192000" cy="582841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p:cNvSpPr>
            <a:spLocks noGrp="1"/>
          </p:cNvSpPr>
          <p:nvPr>
            <p:ph type="sldNum" sz="quarter" idx="12"/>
          </p:nvPr>
        </p:nvSpPr>
        <p:spPr>
          <a:xfrm>
            <a:off x="8828967" y="6356350"/>
            <a:ext cx="2908107" cy="365125"/>
          </a:xfrm>
        </p:spPr>
        <p:txBody>
          <a:bodyPr/>
          <a:lstStyle>
            <a:lvl1pPr>
              <a:defRPr>
                <a:solidFill>
                  <a:schemeClr val="bg1"/>
                </a:solidFill>
              </a:defRPr>
            </a:lvl1pPr>
          </a:lstStyle>
          <a:p>
            <a:fld id="{CBBF530E-1875-46E6-901C-76683197A1B3}" type="slidenum">
              <a:rPr lang="en-GB" smtClean="0"/>
              <a:pPr/>
              <a:t>‹#›</a:t>
            </a:fld>
            <a:endParaRPr lang="en-GB"/>
          </a:p>
        </p:txBody>
      </p:sp>
      <p:grpSp>
        <p:nvGrpSpPr>
          <p:cNvPr id="8" name="Group 7">
            <a:extLst>
              <a:ext uri="{FF2B5EF4-FFF2-40B4-BE49-F238E27FC236}">
                <a16:creationId xmlns:a16="http://schemas.microsoft.com/office/drawing/2014/main" id="{3E412F56-251C-5647-8495-6F6496AC8332}"/>
              </a:ext>
            </a:extLst>
          </p:cNvPr>
          <p:cNvGrpSpPr/>
          <p:nvPr userDrawn="1"/>
        </p:nvGrpSpPr>
        <p:grpSpPr>
          <a:xfrm>
            <a:off x="0" y="0"/>
            <a:ext cx="12192000" cy="1029589"/>
            <a:chOff x="0" y="0"/>
            <a:chExt cx="12192000" cy="1029589"/>
          </a:xfrm>
        </p:grpSpPr>
        <p:sp>
          <p:nvSpPr>
            <p:cNvPr id="9" name="Rectangle 8">
              <a:extLst>
                <a:ext uri="{FF2B5EF4-FFF2-40B4-BE49-F238E27FC236}">
                  <a16:creationId xmlns:a16="http://schemas.microsoft.com/office/drawing/2014/main" id="{3B93FD40-5F1A-2843-9779-FC2314E1FD1E}"/>
                </a:ext>
              </a:extLst>
            </p:cNvPr>
            <p:cNvSpPr/>
            <p:nvPr userDrawn="1"/>
          </p:nvSpPr>
          <p:spPr>
            <a:xfrm flipH="1" flipV="1">
              <a:off x="0" y="0"/>
              <a:ext cx="12192000" cy="1029589"/>
            </a:xfrm>
            <a:prstGeom prst="rect">
              <a:avLst/>
            </a:prstGeom>
            <a:solidFill>
              <a:schemeClr val="accent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Georgia"/>
                <a:ea typeface="+mn-ea"/>
                <a:cs typeface="+mn-cs"/>
              </a:endParaRPr>
            </a:p>
          </p:txBody>
        </p:sp>
        <p:pic>
          <p:nvPicPr>
            <p:cNvPr id="10" name="Picture 9">
              <a:extLst>
                <a:ext uri="{FF2B5EF4-FFF2-40B4-BE49-F238E27FC236}">
                  <a16:creationId xmlns:a16="http://schemas.microsoft.com/office/drawing/2014/main" id="{A71B1CB0-0A90-F947-8226-B66F76D89D6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032632" cy="1029589"/>
            </a:xfrm>
            <a:prstGeom prst="rect">
              <a:avLst/>
            </a:prstGeom>
          </p:spPr>
        </p:pic>
      </p:grpSp>
      <p:sp>
        <p:nvSpPr>
          <p:cNvPr id="2" name="Title 1"/>
          <p:cNvSpPr>
            <a:spLocks noGrp="1"/>
          </p:cNvSpPr>
          <p:nvPr>
            <p:ph type="title" hasCustomPrompt="1"/>
          </p:nvPr>
        </p:nvSpPr>
        <p:spPr>
          <a:xfrm>
            <a:off x="1158240" y="-5461"/>
            <a:ext cx="10578834" cy="1035050"/>
          </a:xfrm>
          <a:prstGeom prst="rect">
            <a:avLst/>
          </a:prstGeom>
        </p:spPr>
        <p:txBody>
          <a:bodyPr anchor="ctr"/>
          <a:lstStyle>
            <a:lvl1pPr algn="l">
              <a:defRPr baseline="0"/>
            </a:lvl1pPr>
          </a:lstStyle>
          <a:p>
            <a:r>
              <a:rPr lang="en-US" dirty="0"/>
              <a:t>Title and visual content – add slide title here</a:t>
            </a:r>
            <a:endParaRPr lang="en-GB" dirty="0"/>
          </a:p>
        </p:txBody>
      </p:sp>
      <p:sp>
        <p:nvSpPr>
          <p:cNvPr id="20" name="Text Placeholder 18">
            <a:extLst>
              <a:ext uri="{FF2B5EF4-FFF2-40B4-BE49-F238E27FC236}">
                <a16:creationId xmlns:a16="http://schemas.microsoft.com/office/drawing/2014/main" id="{6BE069C4-4455-B24A-B998-756F4026E83D}"/>
              </a:ext>
            </a:extLst>
          </p:cNvPr>
          <p:cNvSpPr>
            <a:spLocks noGrp="1"/>
          </p:cNvSpPr>
          <p:nvPr>
            <p:ph type="body" sz="quarter" idx="15" hasCustomPrompt="1"/>
          </p:nvPr>
        </p:nvSpPr>
        <p:spPr>
          <a:xfrm>
            <a:off x="479376" y="1484533"/>
            <a:ext cx="6150624" cy="1944467"/>
          </a:xfrm>
          <a:prstGeom prst="rect">
            <a:avLst/>
          </a:prstGeom>
        </p:spPr>
        <p:txBody>
          <a:bodyPr>
            <a:noAutofit/>
          </a:bodyPr>
          <a:lstStyle>
            <a:lvl1pPr marL="0" indent="0">
              <a:buNone/>
              <a:defRPr sz="4000" b="0">
                <a:solidFill>
                  <a:schemeClr val="bg1"/>
                </a:solidFill>
                <a:latin typeface="Georgia" panose="02040502050405020303" pitchFamily="18" charset="0"/>
              </a:defRPr>
            </a:lvl1pPr>
            <a:lvl2pPr>
              <a:defRPr sz="1400"/>
            </a:lvl2pPr>
            <a:lvl3pPr>
              <a:defRPr sz="1400"/>
            </a:lvl3pPr>
            <a:lvl4pPr>
              <a:defRPr sz="1400"/>
            </a:lvl4pPr>
            <a:lvl5pPr>
              <a:defRPr sz="1400"/>
            </a:lvl5pPr>
          </a:lstStyle>
          <a:p>
            <a:pPr lvl="0"/>
            <a:r>
              <a:rPr lang="en-US" dirty="0"/>
              <a:t>Quote text goes here – Georgia 40pt</a:t>
            </a:r>
          </a:p>
        </p:txBody>
      </p:sp>
      <p:sp>
        <p:nvSpPr>
          <p:cNvPr id="21" name="Rectangle 20">
            <a:extLst>
              <a:ext uri="{FF2B5EF4-FFF2-40B4-BE49-F238E27FC236}">
                <a16:creationId xmlns:a16="http://schemas.microsoft.com/office/drawing/2014/main" id="{1B1E2C30-32D1-C047-B25A-9F37D699E14C}"/>
              </a:ext>
            </a:extLst>
          </p:cNvPr>
          <p:cNvSpPr/>
          <p:nvPr userDrawn="1"/>
        </p:nvSpPr>
        <p:spPr>
          <a:xfrm>
            <a:off x="12635555" y="-5461"/>
            <a:ext cx="2399411" cy="2399411"/>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r>
              <a:rPr lang="en-US" sz="1600" dirty="0">
                <a:solidFill>
                  <a:schemeClr val="tx2"/>
                </a:solidFill>
              </a:rPr>
              <a:t>Please see slides at the end of this template for chart and table style guides. Copy and paste these items onto this page for ease.</a:t>
            </a:r>
          </a:p>
        </p:txBody>
      </p:sp>
      <p:sp>
        <p:nvSpPr>
          <p:cNvPr id="13" name="Date Placeholder 2">
            <a:extLst>
              <a:ext uri="{FF2B5EF4-FFF2-40B4-BE49-F238E27FC236}">
                <a16:creationId xmlns:a16="http://schemas.microsoft.com/office/drawing/2014/main" id="{F0E20FF6-087C-254D-B377-87B46F300B23}"/>
              </a:ext>
            </a:extLst>
          </p:cNvPr>
          <p:cNvSpPr>
            <a:spLocks noGrp="1"/>
          </p:cNvSpPr>
          <p:nvPr>
            <p:ph type="dt" sz="half" idx="10"/>
          </p:nvPr>
        </p:nvSpPr>
        <p:spPr>
          <a:xfrm>
            <a:off x="479375" y="6356350"/>
            <a:ext cx="1613716" cy="365125"/>
          </a:xfrm>
          <a:prstGeom prst="rect">
            <a:avLst/>
          </a:prstGeom>
        </p:spPr>
        <p:txBody>
          <a:bodyPr/>
          <a:lstStyle>
            <a:lvl1pPr>
              <a:defRPr>
                <a:solidFill>
                  <a:schemeClr val="bg1"/>
                </a:solidFill>
              </a:defRPr>
            </a:lvl1pPr>
          </a:lstStyle>
          <a:p>
            <a:r>
              <a:rPr lang="en-US"/>
              <a:t>25 November 2021</a:t>
            </a:r>
            <a:endParaRPr lang="en-GB" dirty="0"/>
          </a:p>
        </p:txBody>
      </p:sp>
      <p:sp>
        <p:nvSpPr>
          <p:cNvPr id="14" name="Footer Placeholder 3">
            <a:extLst>
              <a:ext uri="{FF2B5EF4-FFF2-40B4-BE49-F238E27FC236}">
                <a16:creationId xmlns:a16="http://schemas.microsoft.com/office/drawing/2014/main" id="{26250FB6-DFDE-CC4E-BD54-E44B31D1F605}"/>
              </a:ext>
            </a:extLst>
          </p:cNvPr>
          <p:cNvSpPr>
            <a:spLocks noGrp="1"/>
          </p:cNvSpPr>
          <p:nvPr>
            <p:ph type="ftr" sz="quarter" idx="11"/>
          </p:nvPr>
        </p:nvSpPr>
        <p:spPr>
          <a:xfrm>
            <a:off x="2344804" y="6356350"/>
            <a:ext cx="3469252" cy="365125"/>
          </a:xfrm>
        </p:spPr>
        <p:txBody>
          <a:bodyPr/>
          <a:lstStyle>
            <a:lvl1pPr algn="l">
              <a:defRPr>
                <a:solidFill>
                  <a:schemeClr val="bg1"/>
                </a:solidFill>
              </a:defRPr>
            </a:lvl1pPr>
          </a:lstStyle>
          <a:p>
            <a:r>
              <a:rPr lang="en-GB"/>
              <a:t>Alison Reeves - Associate Director Education Excellence Support </a:t>
            </a:r>
            <a:endParaRPr lang="en-GB" dirty="0"/>
          </a:p>
        </p:txBody>
      </p:sp>
      <p:sp>
        <p:nvSpPr>
          <p:cNvPr id="15" name="Text Placeholder 6">
            <a:extLst>
              <a:ext uri="{FF2B5EF4-FFF2-40B4-BE49-F238E27FC236}">
                <a16:creationId xmlns:a16="http://schemas.microsoft.com/office/drawing/2014/main" id="{FE546460-2F3C-B743-ACBE-47CE198D335B}"/>
              </a:ext>
            </a:extLst>
          </p:cNvPr>
          <p:cNvSpPr>
            <a:spLocks noGrp="1"/>
          </p:cNvSpPr>
          <p:nvPr>
            <p:ph type="body" sz="quarter" idx="18" hasCustomPrompt="1"/>
          </p:nvPr>
        </p:nvSpPr>
        <p:spPr>
          <a:xfrm>
            <a:off x="2219451" y="6356350"/>
            <a:ext cx="10800" cy="365125"/>
          </a:xfrm>
          <a:prstGeom prst="rect">
            <a:avLst/>
          </a:prstGeom>
          <a:solidFill>
            <a:schemeClr val="accent1"/>
          </a:solidFill>
          <a:ln>
            <a:noFill/>
          </a:ln>
        </p:spPr>
        <p:txBody>
          <a:bodyPr/>
          <a:lstStyle>
            <a:lvl1pPr marL="0" indent="0">
              <a:buNone/>
              <a:defRPr>
                <a:solidFill>
                  <a:schemeClr val="bg1"/>
                </a:solidFill>
              </a:defRPr>
            </a:lvl1pPr>
          </a:lstStyle>
          <a:p>
            <a:pPr lvl="0"/>
            <a:r>
              <a:rPr lang="en-US" dirty="0"/>
              <a:t> </a:t>
            </a:r>
          </a:p>
        </p:txBody>
      </p:sp>
    </p:spTree>
    <p:extLst>
      <p:ext uri="{BB962C8B-B14F-4D97-AF65-F5344CB8AC3E}">
        <p14:creationId xmlns:p14="http://schemas.microsoft.com/office/powerpoint/2010/main" val="11061973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 Block Content Slide">
    <p:spTree>
      <p:nvGrpSpPr>
        <p:cNvPr id="1" name=""/>
        <p:cNvGrpSpPr/>
        <p:nvPr/>
      </p:nvGrpSpPr>
      <p:grpSpPr>
        <a:xfrm>
          <a:off x="0" y="0"/>
          <a:ext cx="0" cy="0"/>
          <a:chOff x="0" y="0"/>
          <a:chExt cx="0" cy="0"/>
        </a:xfrm>
      </p:grpSpPr>
      <p:sp>
        <p:nvSpPr>
          <p:cNvPr id="7" name="Content Placeholder 6"/>
          <p:cNvSpPr>
            <a:spLocks noGrp="1"/>
          </p:cNvSpPr>
          <p:nvPr>
            <p:ph sz="quarter" idx="13" hasCustomPrompt="1"/>
          </p:nvPr>
        </p:nvSpPr>
        <p:spPr>
          <a:xfrm>
            <a:off x="479377" y="2133603"/>
            <a:ext cx="5197519" cy="3746498"/>
          </a:xfrm>
          <a:prstGeom prst="rect">
            <a:avLst/>
          </a:prstGeom>
        </p:spPr>
        <p:txBody>
          <a:bodyPr/>
          <a:lstStyle>
            <a:lvl1pPr>
              <a:buClr>
                <a:schemeClr val="accent3"/>
              </a:buClr>
              <a:defRPr lang="en-GB" sz="2800" smtClean="0">
                <a:solidFill>
                  <a:schemeClr val="tx1"/>
                </a:solidFill>
                <a:effectLst/>
              </a:defRPr>
            </a:lvl1pPr>
            <a:lvl2pPr>
              <a:buClr>
                <a:schemeClr val="accent3"/>
              </a:buClr>
              <a:defRPr sz="2800">
                <a:solidFill>
                  <a:schemeClr val="tx1"/>
                </a:solidFill>
              </a:defRPr>
            </a:lvl2pPr>
            <a:lvl3pPr>
              <a:buClr>
                <a:schemeClr val="accent3"/>
              </a:buClr>
              <a:defRPr sz="2800">
                <a:solidFill>
                  <a:schemeClr val="tx1"/>
                </a:solidFill>
              </a:defRPr>
            </a:lvl3pPr>
          </a:lstStyle>
          <a:p>
            <a:pPr lvl="0"/>
            <a:r>
              <a:rPr lang="en-US" dirty="0"/>
              <a:t>Body text – Arial 28pt</a:t>
            </a:r>
          </a:p>
          <a:p>
            <a:pPr lvl="1"/>
            <a:r>
              <a:rPr lang="en-US" dirty="0"/>
              <a:t>Second text – Arial 28pt</a:t>
            </a:r>
          </a:p>
          <a:p>
            <a:pPr lvl="2"/>
            <a:r>
              <a:rPr lang="en-US" dirty="0"/>
              <a:t>Third text – Arial 28pt</a:t>
            </a:r>
          </a:p>
        </p:txBody>
      </p:sp>
      <p:grpSp>
        <p:nvGrpSpPr>
          <p:cNvPr id="8" name="Group 7">
            <a:extLst>
              <a:ext uri="{FF2B5EF4-FFF2-40B4-BE49-F238E27FC236}">
                <a16:creationId xmlns:a16="http://schemas.microsoft.com/office/drawing/2014/main" id="{3E412F56-251C-5647-8495-6F6496AC8332}"/>
              </a:ext>
            </a:extLst>
          </p:cNvPr>
          <p:cNvGrpSpPr/>
          <p:nvPr userDrawn="1"/>
        </p:nvGrpSpPr>
        <p:grpSpPr>
          <a:xfrm>
            <a:off x="0" y="0"/>
            <a:ext cx="12192000" cy="1029589"/>
            <a:chOff x="0" y="0"/>
            <a:chExt cx="12192000" cy="1029589"/>
          </a:xfrm>
        </p:grpSpPr>
        <p:sp>
          <p:nvSpPr>
            <p:cNvPr id="9" name="Rectangle 8">
              <a:extLst>
                <a:ext uri="{FF2B5EF4-FFF2-40B4-BE49-F238E27FC236}">
                  <a16:creationId xmlns:a16="http://schemas.microsoft.com/office/drawing/2014/main" id="{3B93FD40-5F1A-2843-9779-FC2314E1FD1E}"/>
                </a:ext>
              </a:extLst>
            </p:cNvPr>
            <p:cNvSpPr/>
            <p:nvPr userDrawn="1"/>
          </p:nvSpPr>
          <p:spPr>
            <a:xfrm flipH="1" flipV="1">
              <a:off x="0" y="0"/>
              <a:ext cx="12192000" cy="1029589"/>
            </a:xfrm>
            <a:prstGeom prst="rect">
              <a:avLst/>
            </a:prstGeom>
            <a:solidFill>
              <a:schemeClr val="accent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Georgia"/>
                <a:ea typeface="+mn-ea"/>
                <a:cs typeface="+mn-cs"/>
              </a:endParaRPr>
            </a:p>
          </p:txBody>
        </p:sp>
        <p:pic>
          <p:nvPicPr>
            <p:cNvPr id="10" name="Picture 9">
              <a:extLst>
                <a:ext uri="{FF2B5EF4-FFF2-40B4-BE49-F238E27FC236}">
                  <a16:creationId xmlns:a16="http://schemas.microsoft.com/office/drawing/2014/main" id="{A71B1CB0-0A90-F947-8226-B66F76D89D6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032632" cy="1029589"/>
            </a:xfrm>
            <a:prstGeom prst="rect">
              <a:avLst/>
            </a:prstGeom>
          </p:spPr>
        </p:pic>
      </p:grpSp>
      <p:sp>
        <p:nvSpPr>
          <p:cNvPr id="2" name="Title 1"/>
          <p:cNvSpPr>
            <a:spLocks noGrp="1"/>
          </p:cNvSpPr>
          <p:nvPr>
            <p:ph type="title" hasCustomPrompt="1"/>
          </p:nvPr>
        </p:nvSpPr>
        <p:spPr>
          <a:xfrm>
            <a:off x="1158240" y="-5461"/>
            <a:ext cx="10578834" cy="1035050"/>
          </a:xfrm>
          <a:prstGeom prst="rect">
            <a:avLst/>
          </a:prstGeom>
        </p:spPr>
        <p:txBody>
          <a:bodyPr anchor="ctr"/>
          <a:lstStyle>
            <a:lvl1pPr algn="l">
              <a:defRPr baseline="0"/>
            </a:lvl1pPr>
          </a:lstStyle>
          <a:p>
            <a:r>
              <a:rPr lang="en-US" dirty="0"/>
              <a:t>Title and visual content – add slide title here</a:t>
            </a:r>
            <a:endParaRPr lang="en-GB" dirty="0"/>
          </a:p>
        </p:txBody>
      </p:sp>
      <p:sp>
        <p:nvSpPr>
          <p:cNvPr id="20" name="Text Placeholder 18">
            <a:extLst>
              <a:ext uri="{FF2B5EF4-FFF2-40B4-BE49-F238E27FC236}">
                <a16:creationId xmlns:a16="http://schemas.microsoft.com/office/drawing/2014/main" id="{6BE069C4-4455-B24A-B998-756F4026E83D}"/>
              </a:ext>
            </a:extLst>
          </p:cNvPr>
          <p:cNvSpPr>
            <a:spLocks noGrp="1"/>
          </p:cNvSpPr>
          <p:nvPr>
            <p:ph type="body" sz="quarter" idx="15" hasCustomPrompt="1"/>
          </p:nvPr>
        </p:nvSpPr>
        <p:spPr>
          <a:xfrm>
            <a:off x="479376" y="1484533"/>
            <a:ext cx="5197519" cy="627765"/>
          </a:xfrm>
          <a:prstGeom prst="rect">
            <a:avLst/>
          </a:prstGeom>
        </p:spPr>
        <p:txBody>
          <a:bodyPr>
            <a:noAutofit/>
          </a:bodyPr>
          <a:lstStyle>
            <a:lvl1pPr marL="0" indent="0">
              <a:buNone/>
              <a:defRPr sz="2800" b="1">
                <a:solidFill>
                  <a:schemeClr val="accent3"/>
                </a:solidFill>
              </a:defRPr>
            </a:lvl1pPr>
            <a:lvl2pPr>
              <a:defRPr sz="1400"/>
            </a:lvl2pPr>
            <a:lvl3pPr>
              <a:defRPr sz="1400"/>
            </a:lvl3pPr>
            <a:lvl4pPr>
              <a:defRPr sz="1400"/>
            </a:lvl4pPr>
            <a:lvl5pPr>
              <a:defRPr sz="1400"/>
            </a:lvl5pPr>
          </a:lstStyle>
          <a:p>
            <a:pPr lvl="0"/>
            <a:r>
              <a:rPr lang="en-US" dirty="0"/>
              <a:t>Subtitle</a:t>
            </a:r>
          </a:p>
        </p:txBody>
      </p:sp>
      <p:sp>
        <p:nvSpPr>
          <p:cNvPr id="6" name="Rectangle 5">
            <a:extLst>
              <a:ext uri="{FF2B5EF4-FFF2-40B4-BE49-F238E27FC236}">
                <a16:creationId xmlns:a16="http://schemas.microsoft.com/office/drawing/2014/main" id="{5897768A-E936-2047-B272-A71830C2F46A}"/>
              </a:ext>
            </a:extLst>
          </p:cNvPr>
          <p:cNvSpPr/>
          <p:nvPr userDrawn="1"/>
        </p:nvSpPr>
        <p:spPr>
          <a:xfrm>
            <a:off x="6096000" y="1029589"/>
            <a:ext cx="6096000" cy="58284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6">
            <a:extLst>
              <a:ext uri="{FF2B5EF4-FFF2-40B4-BE49-F238E27FC236}">
                <a16:creationId xmlns:a16="http://schemas.microsoft.com/office/drawing/2014/main" id="{FE17E21C-B85B-934A-BF9C-B51FD202E06D}"/>
              </a:ext>
            </a:extLst>
          </p:cNvPr>
          <p:cNvSpPr>
            <a:spLocks noGrp="1"/>
          </p:cNvSpPr>
          <p:nvPr>
            <p:ph sz="quarter" idx="16" hasCustomPrompt="1"/>
          </p:nvPr>
        </p:nvSpPr>
        <p:spPr>
          <a:xfrm>
            <a:off x="6539555" y="2133603"/>
            <a:ext cx="5197519" cy="3746498"/>
          </a:xfrm>
          <a:prstGeom prst="rect">
            <a:avLst/>
          </a:prstGeom>
        </p:spPr>
        <p:txBody>
          <a:bodyPr/>
          <a:lstStyle>
            <a:lvl1pPr>
              <a:buClr>
                <a:schemeClr val="bg1"/>
              </a:buClr>
              <a:defRPr lang="en-GB" sz="2800" smtClean="0">
                <a:solidFill>
                  <a:schemeClr val="bg1"/>
                </a:solidFill>
                <a:effectLst/>
              </a:defRPr>
            </a:lvl1pPr>
            <a:lvl2pPr>
              <a:buClr>
                <a:schemeClr val="bg1"/>
              </a:buClr>
              <a:defRPr sz="2800">
                <a:solidFill>
                  <a:schemeClr val="bg1"/>
                </a:solidFill>
              </a:defRPr>
            </a:lvl2pPr>
            <a:lvl3pPr>
              <a:buClr>
                <a:schemeClr val="bg1"/>
              </a:buClr>
              <a:defRPr sz="2800">
                <a:solidFill>
                  <a:schemeClr val="bg1"/>
                </a:solidFill>
              </a:defRPr>
            </a:lvl3pPr>
          </a:lstStyle>
          <a:p>
            <a:pPr lvl="0"/>
            <a:r>
              <a:rPr lang="en-US" dirty="0"/>
              <a:t>Body text – Arial 28pt</a:t>
            </a:r>
          </a:p>
          <a:p>
            <a:pPr lvl="1"/>
            <a:r>
              <a:rPr lang="en-US" dirty="0"/>
              <a:t>Second text – Arial 28pt</a:t>
            </a:r>
          </a:p>
          <a:p>
            <a:pPr lvl="2"/>
            <a:r>
              <a:rPr lang="en-US" dirty="0"/>
              <a:t>Third text – Arial 28pt</a:t>
            </a:r>
          </a:p>
        </p:txBody>
      </p:sp>
      <p:sp>
        <p:nvSpPr>
          <p:cNvPr id="14" name="Text Placeholder 18">
            <a:extLst>
              <a:ext uri="{FF2B5EF4-FFF2-40B4-BE49-F238E27FC236}">
                <a16:creationId xmlns:a16="http://schemas.microsoft.com/office/drawing/2014/main" id="{2EB8B77C-1456-2F4D-971B-A3B002EBED61}"/>
              </a:ext>
            </a:extLst>
          </p:cNvPr>
          <p:cNvSpPr>
            <a:spLocks noGrp="1"/>
          </p:cNvSpPr>
          <p:nvPr>
            <p:ph type="body" sz="quarter" idx="17" hasCustomPrompt="1"/>
          </p:nvPr>
        </p:nvSpPr>
        <p:spPr>
          <a:xfrm>
            <a:off x="6539555" y="1484533"/>
            <a:ext cx="5197519" cy="627765"/>
          </a:xfrm>
          <a:prstGeom prst="rect">
            <a:avLst/>
          </a:prstGeom>
        </p:spPr>
        <p:txBody>
          <a:bodyPr>
            <a:noAutofit/>
          </a:bodyPr>
          <a:lstStyle>
            <a:lvl1pPr marL="0" indent="0">
              <a:buNone/>
              <a:defRPr sz="2800" b="1">
                <a:solidFill>
                  <a:schemeClr val="bg1"/>
                </a:solidFill>
              </a:defRPr>
            </a:lvl1pPr>
            <a:lvl2pPr>
              <a:defRPr sz="1400"/>
            </a:lvl2pPr>
            <a:lvl3pPr>
              <a:defRPr sz="1400"/>
            </a:lvl3pPr>
            <a:lvl4pPr>
              <a:defRPr sz="1400"/>
            </a:lvl4pPr>
            <a:lvl5pPr>
              <a:defRPr sz="1400"/>
            </a:lvl5pPr>
          </a:lstStyle>
          <a:p>
            <a:pPr lvl="0"/>
            <a:r>
              <a:rPr lang="en-US" dirty="0"/>
              <a:t>Subtitle</a:t>
            </a:r>
          </a:p>
        </p:txBody>
      </p:sp>
      <p:sp>
        <p:nvSpPr>
          <p:cNvPr id="5" name="Slide Number Placeholder 4"/>
          <p:cNvSpPr>
            <a:spLocks noGrp="1"/>
          </p:cNvSpPr>
          <p:nvPr>
            <p:ph type="sldNum" sz="quarter" idx="12"/>
          </p:nvPr>
        </p:nvSpPr>
        <p:spPr>
          <a:xfrm>
            <a:off x="8828967" y="6356350"/>
            <a:ext cx="2908107" cy="365125"/>
          </a:xfrm>
        </p:spPr>
        <p:txBody>
          <a:bodyPr/>
          <a:lstStyle>
            <a:lvl1pPr>
              <a:defRPr>
                <a:solidFill>
                  <a:schemeClr val="bg1"/>
                </a:solidFill>
              </a:defRPr>
            </a:lvl1pPr>
          </a:lstStyle>
          <a:p>
            <a:fld id="{CBBF530E-1875-46E6-901C-76683197A1B3}" type="slidenum">
              <a:rPr lang="en-GB" smtClean="0"/>
              <a:pPr/>
              <a:t>‹#›</a:t>
            </a:fld>
            <a:endParaRPr lang="en-GB" dirty="0"/>
          </a:p>
        </p:txBody>
      </p:sp>
      <p:sp>
        <p:nvSpPr>
          <p:cNvPr id="11" name="Rectangle 10">
            <a:extLst>
              <a:ext uri="{FF2B5EF4-FFF2-40B4-BE49-F238E27FC236}">
                <a16:creationId xmlns:a16="http://schemas.microsoft.com/office/drawing/2014/main" id="{2753018E-1432-7544-BE78-20661EEA3DFC}"/>
              </a:ext>
            </a:extLst>
          </p:cNvPr>
          <p:cNvSpPr/>
          <p:nvPr userDrawn="1"/>
        </p:nvSpPr>
        <p:spPr>
          <a:xfrm>
            <a:off x="12635555" y="-5461"/>
            <a:ext cx="2399411" cy="2399411"/>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r>
              <a:rPr lang="en-US" sz="1600" dirty="0">
                <a:solidFill>
                  <a:schemeClr val="tx2"/>
                </a:solidFill>
              </a:rPr>
              <a:t>Please see slides at the end of this template for chart and table style guides. Copy and paste these items onto this page for ease.</a:t>
            </a:r>
          </a:p>
        </p:txBody>
      </p:sp>
      <p:sp>
        <p:nvSpPr>
          <p:cNvPr id="16" name="Date Placeholder 2">
            <a:extLst>
              <a:ext uri="{FF2B5EF4-FFF2-40B4-BE49-F238E27FC236}">
                <a16:creationId xmlns:a16="http://schemas.microsoft.com/office/drawing/2014/main" id="{2A486383-7D66-0D46-B7B2-852429AEEE8A}"/>
              </a:ext>
            </a:extLst>
          </p:cNvPr>
          <p:cNvSpPr>
            <a:spLocks noGrp="1"/>
          </p:cNvSpPr>
          <p:nvPr>
            <p:ph type="dt" sz="half" idx="10"/>
          </p:nvPr>
        </p:nvSpPr>
        <p:spPr>
          <a:xfrm>
            <a:off x="479375" y="6356350"/>
            <a:ext cx="1613716" cy="365125"/>
          </a:xfrm>
          <a:prstGeom prst="rect">
            <a:avLst/>
          </a:prstGeom>
        </p:spPr>
        <p:txBody>
          <a:bodyPr/>
          <a:lstStyle/>
          <a:p>
            <a:r>
              <a:rPr lang="en-US"/>
              <a:t>25 November 2021</a:t>
            </a:r>
            <a:endParaRPr lang="en-GB" dirty="0"/>
          </a:p>
        </p:txBody>
      </p:sp>
      <p:sp>
        <p:nvSpPr>
          <p:cNvPr id="17" name="Footer Placeholder 3">
            <a:extLst>
              <a:ext uri="{FF2B5EF4-FFF2-40B4-BE49-F238E27FC236}">
                <a16:creationId xmlns:a16="http://schemas.microsoft.com/office/drawing/2014/main" id="{305C388A-4F4A-D046-A14C-1966CD505AF0}"/>
              </a:ext>
            </a:extLst>
          </p:cNvPr>
          <p:cNvSpPr>
            <a:spLocks noGrp="1"/>
          </p:cNvSpPr>
          <p:nvPr>
            <p:ph type="ftr" sz="quarter" idx="11"/>
          </p:nvPr>
        </p:nvSpPr>
        <p:spPr>
          <a:xfrm>
            <a:off x="2344804" y="6356350"/>
            <a:ext cx="3469252" cy="365125"/>
          </a:xfrm>
        </p:spPr>
        <p:txBody>
          <a:bodyPr/>
          <a:lstStyle>
            <a:lvl1pPr algn="l">
              <a:defRPr/>
            </a:lvl1pPr>
          </a:lstStyle>
          <a:p>
            <a:r>
              <a:rPr lang="en-GB"/>
              <a:t>Alison Reeves - Associate Director Education Excellence Support </a:t>
            </a:r>
            <a:endParaRPr lang="en-GB" dirty="0"/>
          </a:p>
        </p:txBody>
      </p:sp>
      <p:sp>
        <p:nvSpPr>
          <p:cNvPr id="18" name="Text Placeholder 6">
            <a:extLst>
              <a:ext uri="{FF2B5EF4-FFF2-40B4-BE49-F238E27FC236}">
                <a16:creationId xmlns:a16="http://schemas.microsoft.com/office/drawing/2014/main" id="{01B3FD81-10DD-0342-9AA1-E2491DE80161}"/>
              </a:ext>
            </a:extLst>
          </p:cNvPr>
          <p:cNvSpPr>
            <a:spLocks noGrp="1"/>
          </p:cNvSpPr>
          <p:nvPr>
            <p:ph type="body" sz="quarter" idx="18" hasCustomPrompt="1"/>
          </p:nvPr>
        </p:nvSpPr>
        <p:spPr>
          <a:xfrm>
            <a:off x="2219451" y="6356350"/>
            <a:ext cx="10800" cy="365125"/>
          </a:xfrm>
          <a:prstGeom prst="rect">
            <a:avLst/>
          </a:prstGeom>
          <a:solidFill>
            <a:schemeClr val="bg2"/>
          </a:solidFill>
          <a:ln>
            <a:noFill/>
          </a:ln>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3303950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ey Fact &amp; Figures Slide 1">
    <p:spTree>
      <p:nvGrpSpPr>
        <p:cNvPr id="1" name=""/>
        <p:cNvGrpSpPr/>
        <p:nvPr/>
      </p:nvGrpSpPr>
      <p:grpSpPr>
        <a:xfrm>
          <a:off x="0" y="0"/>
          <a:ext cx="0" cy="0"/>
          <a:chOff x="0" y="0"/>
          <a:chExt cx="0" cy="0"/>
        </a:xfrm>
      </p:grpSpPr>
      <p:sp>
        <p:nvSpPr>
          <p:cNvPr id="29" name="Text Placeholder 3">
            <a:extLst>
              <a:ext uri="{FF2B5EF4-FFF2-40B4-BE49-F238E27FC236}">
                <a16:creationId xmlns:a16="http://schemas.microsoft.com/office/drawing/2014/main" id="{3E8FE9F4-4522-2A4A-9C2C-E14E46615C79}"/>
              </a:ext>
            </a:extLst>
          </p:cNvPr>
          <p:cNvSpPr>
            <a:spLocks noGrp="1"/>
          </p:cNvSpPr>
          <p:nvPr>
            <p:ph type="body" sz="quarter" idx="26" hasCustomPrompt="1"/>
          </p:nvPr>
        </p:nvSpPr>
        <p:spPr>
          <a:xfrm>
            <a:off x="6102114" y="3806825"/>
            <a:ext cx="3041886" cy="3051175"/>
          </a:xfrm>
          <a:prstGeom prst="rect">
            <a:avLst/>
          </a:prstGeom>
          <a:solidFill>
            <a:schemeClr val="accent5"/>
          </a:solidFill>
        </p:spPr>
        <p:txBody>
          <a:bodyPr/>
          <a:lstStyle>
            <a:lvl1pPr marL="0" indent="0">
              <a:buNone/>
              <a:defRPr/>
            </a:lvl1pPr>
          </a:lstStyle>
          <a:p>
            <a:pPr lvl="0"/>
            <a:r>
              <a:rPr lang="en-US" dirty="0"/>
              <a:t> </a:t>
            </a:r>
          </a:p>
        </p:txBody>
      </p:sp>
      <p:sp>
        <p:nvSpPr>
          <p:cNvPr id="24" name="Text Placeholder 3">
            <a:extLst>
              <a:ext uri="{FF2B5EF4-FFF2-40B4-BE49-F238E27FC236}">
                <a16:creationId xmlns:a16="http://schemas.microsoft.com/office/drawing/2014/main" id="{EB8BEFA4-C2B9-BD42-A0A5-04F3692367BB}"/>
              </a:ext>
            </a:extLst>
          </p:cNvPr>
          <p:cNvSpPr>
            <a:spLocks noGrp="1"/>
          </p:cNvSpPr>
          <p:nvPr>
            <p:ph type="body" sz="quarter" idx="24" hasCustomPrompt="1"/>
          </p:nvPr>
        </p:nvSpPr>
        <p:spPr>
          <a:xfrm>
            <a:off x="9153231" y="3806825"/>
            <a:ext cx="3041886" cy="3051175"/>
          </a:xfrm>
          <a:prstGeom prst="rect">
            <a:avLst/>
          </a:prstGeom>
          <a:solidFill>
            <a:schemeClr val="accent3"/>
          </a:solidFill>
        </p:spPr>
        <p:txBody>
          <a:bodyPr/>
          <a:lstStyle>
            <a:lvl1pPr marL="0" indent="0">
              <a:buNone/>
              <a:defRPr/>
            </a:lvl1pPr>
          </a:lstStyle>
          <a:p>
            <a:pPr lvl="0"/>
            <a:r>
              <a:rPr lang="en-US" dirty="0"/>
              <a:t> </a:t>
            </a:r>
          </a:p>
        </p:txBody>
      </p:sp>
      <p:sp>
        <p:nvSpPr>
          <p:cNvPr id="25" name="Text Placeholder 3">
            <a:extLst>
              <a:ext uri="{FF2B5EF4-FFF2-40B4-BE49-F238E27FC236}">
                <a16:creationId xmlns:a16="http://schemas.microsoft.com/office/drawing/2014/main" id="{38429D8B-070F-B34C-94B7-DEF1C90FAA04}"/>
              </a:ext>
            </a:extLst>
          </p:cNvPr>
          <p:cNvSpPr>
            <a:spLocks noGrp="1"/>
          </p:cNvSpPr>
          <p:nvPr>
            <p:ph type="body" sz="quarter" idx="25" hasCustomPrompt="1"/>
          </p:nvPr>
        </p:nvSpPr>
        <p:spPr>
          <a:xfrm>
            <a:off x="6099117" y="1030288"/>
            <a:ext cx="6096000" cy="2776537"/>
          </a:xfrm>
          <a:prstGeom prst="rect">
            <a:avLst/>
          </a:prstGeom>
          <a:solidFill>
            <a:schemeClr val="accent1"/>
          </a:solidFill>
        </p:spPr>
        <p:txBody>
          <a:bodyPr/>
          <a:lstStyle>
            <a:lvl1pPr marL="0" indent="0">
              <a:buNone/>
              <a:defRPr/>
            </a:lvl1pPr>
          </a:lstStyle>
          <a:p>
            <a:pPr lvl="0"/>
            <a:r>
              <a:rPr lang="en-US" dirty="0"/>
              <a:t> </a:t>
            </a:r>
          </a:p>
        </p:txBody>
      </p:sp>
      <p:sp>
        <p:nvSpPr>
          <p:cNvPr id="7" name="Content Placeholder 6"/>
          <p:cNvSpPr>
            <a:spLocks noGrp="1"/>
          </p:cNvSpPr>
          <p:nvPr>
            <p:ph sz="quarter" idx="13" hasCustomPrompt="1"/>
          </p:nvPr>
        </p:nvSpPr>
        <p:spPr>
          <a:xfrm>
            <a:off x="479377" y="2133603"/>
            <a:ext cx="5197519" cy="3746498"/>
          </a:xfrm>
          <a:prstGeom prst="rect">
            <a:avLst/>
          </a:prstGeom>
        </p:spPr>
        <p:txBody>
          <a:bodyPr/>
          <a:lstStyle>
            <a:lvl1pPr>
              <a:buClr>
                <a:schemeClr val="accent3"/>
              </a:buClr>
              <a:defRPr lang="en-GB" sz="2800" smtClean="0">
                <a:solidFill>
                  <a:schemeClr val="tx1"/>
                </a:solidFill>
                <a:effectLst/>
              </a:defRPr>
            </a:lvl1pPr>
            <a:lvl2pPr>
              <a:buClr>
                <a:schemeClr val="accent3"/>
              </a:buClr>
              <a:defRPr sz="2800">
                <a:solidFill>
                  <a:schemeClr val="tx1"/>
                </a:solidFill>
              </a:defRPr>
            </a:lvl2pPr>
            <a:lvl3pPr>
              <a:buClr>
                <a:schemeClr val="accent3"/>
              </a:buClr>
              <a:defRPr sz="2800">
                <a:solidFill>
                  <a:schemeClr val="tx1"/>
                </a:solidFill>
              </a:defRPr>
            </a:lvl3pPr>
          </a:lstStyle>
          <a:p>
            <a:pPr lvl="0"/>
            <a:r>
              <a:rPr lang="en-US" dirty="0"/>
              <a:t>Body text – Arial 28pt</a:t>
            </a:r>
          </a:p>
          <a:p>
            <a:pPr lvl="1"/>
            <a:r>
              <a:rPr lang="en-US" dirty="0"/>
              <a:t>Second text – Arial 28pt</a:t>
            </a:r>
          </a:p>
          <a:p>
            <a:pPr lvl="2"/>
            <a:r>
              <a:rPr lang="en-US" dirty="0"/>
              <a:t>Third text – Arial 28pt</a:t>
            </a:r>
          </a:p>
        </p:txBody>
      </p:sp>
      <p:grpSp>
        <p:nvGrpSpPr>
          <p:cNvPr id="8" name="Group 7">
            <a:extLst>
              <a:ext uri="{FF2B5EF4-FFF2-40B4-BE49-F238E27FC236}">
                <a16:creationId xmlns:a16="http://schemas.microsoft.com/office/drawing/2014/main" id="{3E412F56-251C-5647-8495-6F6496AC8332}"/>
              </a:ext>
            </a:extLst>
          </p:cNvPr>
          <p:cNvGrpSpPr/>
          <p:nvPr userDrawn="1"/>
        </p:nvGrpSpPr>
        <p:grpSpPr>
          <a:xfrm>
            <a:off x="0" y="0"/>
            <a:ext cx="12192000" cy="1029589"/>
            <a:chOff x="0" y="0"/>
            <a:chExt cx="12192000" cy="1029589"/>
          </a:xfrm>
        </p:grpSpPr>
        <p:sp>
          <p:nvSpPr>
            <p:cNvPr id="9" name="Rectangle 8">
              <a:extLst>
                <a:ext uri="{FF2B5EF4-FFF2-40B4-BE49-F238E27FC236}">
                  <a16:creationId xmlns:a16="http://schemas.microsoft.com/office/drawing/2014/main" id="{3B93FD40-5F1A-2843-9779-FC2314E1FD1E}"/>
                </a:ext>
              </a:extLst>
            </p:cNvPr>
            <p:cNvSpPr/>
            <p:nvPr userDrawn="1"/>
          </p:nvSpPr>
          <p:spPr>
            <a:xfrm flipH="1" flipV="1">
              <a:off x="0" y="0"/>
              <a:ext cx="12192000" cy="1029589"/>
            </a:xfrm>
            <a:prstGeom prst="rect">
              <a:avLst/>
            </a:prstGeom>
            <a:solidFill>
              <a:schemeClr val="accent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Georgia"/>
                <a:ea typeface="+mn-ea"/>
                <a:cs typeface="+mn-cs"/>
              </a:endParaRPr>
            </a:p>
          </p:txBody>
        </p:sp>
        <p:pic>
          <p:nvPicPr>
            <p:cNvPr id="10" name="Picture 9">
              <a:extLst>
                <a:ext uri="{FF2B5EF4-FFF2-40B4-BE49-F238E27FC236}">
                  <a16:creationId xmlns:a16="http://schemas.microsoft.com/office/drawing/2014/main" id="{A71B1CB0-0A90-F947-8226-B66F76D89D6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032632" cy="1029589"/>
            </a:xfrm>
            <a:prstGeom prst="rect">
              <a:avLst/>
            </a:prstGeom>
          </p:spPr>
        </p:pic>
      </p:grpSp>
      <p:sp>
        <p:nvSpPr>
          <p:cNvPr id="2" name="Title 1"/>
          <p:cNvSpPr>
            <a:spLocks noGrp="1"/>
          </p:cNvSpPr>
          <p:nvPr>
            <p:ph type="title" hasCustomPrompt="1"/>
          </p:nvPr>
        </p:nvSpPr>
        <p:spPr>
          <a:xfrm>
            <a:off x="1158240" y="-5461"/>
            <a:ext cx="10578834" cy="1035050"/>
          </a:xfrm>
          <a:prstGeom prst="rect">
            <a:avLst/>
          </a:prstGeom>
        </p:spPr>
        <p:txBody>
          <a:bodyPr anchor="ctr"/>
          <a:lstStyle>
            <a:lvl1pPr algn="l">
              <a:defRPr baseline="0"/>
            </a:lvl1pPr>
          </a:lstStyle>
          <a:p>
            <a:r>
              <a:rPr lang="en-US" dirty="0"/>
              <a:t>Title and visual content – add slide title here</a:t>
            </a:r>
            <a:endParaRPr lang="en-GB" dirty="0"/>
          </a:p>
        </p:txBody>
      </p:sp>
      <p:sp>
        <p:nvSpPr>
          <p:cNvPr id="20" name="Text Placeholder 18">
            <a:extLst>
              <a:ext uri="{FF2B5EF4-FFF2-40B4-BE49-F238E27FC236}">
                <a16:creationId xmlns:a16="http://schemas.microsoft.com/office/drawing/2014/main" id="{6BE069C4-4455-B24A-B998-756F4026E83D}"/>
              </a:ext>
            </a:extLst>
          </p:cNvPr>
          <p:cNvSpPr>
            <a:spLocks noGrp="1"/>
          </p:cNvSpPr>
          <p:nvPr>
            <p:ph type="body" sz="quarter" idx="15" hasCustomPrompt="1"/>
          </p:nvPr>
        </p:nvSpPr>
        <p:spPr>
          <a:xfrm>
            <a:off x="479376" y="1484533"/>
            <a:ext cx="5197519" cy="627765"/>
          </a:xfrm>
          <a:prstGeom prst="rect">
            <a:avLst/>
          </a:prstGeom>
        </p:spPr>
        <p:txBody>
          <a:bodyPr>
            <a:noAutofit/>
          </a:bodyPr>
          <a:lstStyle>
            <a:lvl1pPr marL="0" indent="0">
              <a:buNone/>
              <a:defRPr sz="2800" b="1">
                <a:solidFill>
                  <a:schemeClr val="accent3"/>
                </a:solidFill>
              </a:defRPr>
            </a:lvl1pPr>
            <a:lvl2pPr>
              <a:defRPr sz="1400"/>
            </a:lvl2pPr>
            <a:lvl3pPr>
              <a:defRPr sz="1400"/>
            </a:lvl3pPr>
            <a:lvl4pPr>
              <a:defRPr sz="1400"/>
            </a:lvl4pPr>
            <a:lvl5pPr>
              <a:defRPr sz="1400"/>
            </a:lvl5pPr>
          </a:lstStyle>
          <a:p>
            <a:pPr lvl="0"/>
            <a:r>
              <a:rPr lang="en-US" dirty="0"/>
              <a:t>Subtitle</a:t>
            </a:r>
          </a:p>
        </p:txBody>
      </p:sp>
      <p:sp>
        <p:nvSpPr>
          <p:cNvPr id="5" name="Slide Number Placeholder 4"/>
          <p:cNvSpPr>
            <a:spLocks noGrp="1"/>
          </p:cNvSpPr>
          <p:nvPr>
            <p:ph type="sldNum" sz="quarter" idx="12"/>
          </p:nvPr>
        </p:nvSpPr>
        <p:spPr>
          <a:xfrm>
            <a:off x="8828967" y="6356350"/>
            <a:ext cx="2908107" cy="365125"/>
          </a:xfrm>
        </p:spPr>
        <p:txBody>
          <a:bodyPr/>
          <a:lstStyle>
            <a:lvl1pPr>
              <a:defRPr>
                <a:solidFill>
                  <a:schemeClr val="bg1"/>
                </a:solidFill>
              </a:defRPr>
            </a:lvl1pPr>
          </a:lstStyle>
          <a:p>
            <a:fld id="{CBBF530E-1875-46E6-901C-76683197A1B3}" type="slidenum">
              <a:rPr lang="en-GB" smtClean="0"/>
              <a:pPr/>
              <a:t>‹#›</a:t>
            </a:fld>
            <a:endParaRPr lang="en-GB" dirty="0"/>
          </a:p>
        </p:txBody>
      </p:sp>
      <p:sp>
        <p:nvSpPr>
          <p:cNvPr id="11" name="Rectangle 10">
            <a:extLst>
              <a:ext uri="{FF2B5EF4-FFF2-40B4-BE49-F238E27FC236}">
                <a16:creationId xmlns:a16="http://schemas.microsoft.com/office/drawing/2014/main" id="{2753018E-1432-7544-BE78-20661EEA3DFC}"/>
              </a:ext>
            </a:extLst>
          </p:cNvPr>
          <p:cNvSpPr/>
          <p:nvPr userDrawn="1"/>
        </p:nvSpPr>
        <p:spPr>
          <a:xfrm>
            <a:off x="12635555" y="-5461"/>
            <a:ext cx="2399411" cy="2399411"/>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r>
              <a:rPr lang="en-US" sz="1600" dirty="0">
                <a:solidFill>
                  <a:schemeClr val="tx2"/>
                </a:solidFill>
              </a:rPr>
              <a:t>Use this slide to showcase key facts and figures by editing the text in these boxes. Options with less boxes are also available in under the ’Layouts’ button.</a:t>
            </a:r>
          </a:p>
        </p:txBody>
      </p:sp>
      <p:sp>
        <p:nvSpPr>
          <p:cNvPr id="15" name="Text Placeholder 14">
            <a:extLst>
              <a:ext uri="{FF2B5EF4-FFF2-40B4-BE49-F238E27FC236}">
                <a16:creationId xmlns:a16="http://schemas.microsoft.com/office/drawing/2014/main" id="{885012C2-4993-F54F-A804-693637D33D7D}"/>
              </a:ext>
            </a:extLst>
          </p:cNvPr>
          <p:cNvSpPr>
            <a:spLocks noGrp="1"/>
          </p:cNvSpPr>
          <p:nvPr>
            <p:ph type="body" sz="quarter" idx="16" hasCustomPrompt="1"/>
          </p:nvPr>
        </p:nvSpPr>
        <p:spPr>
          <a:xfrm>
            <a:off x="6316246" y="1325014"/>
            <a:ext cx="4107914" cy="1685077"/>
          </a:xfrm>
          <a:prstGeom prst="rect">
            <a:avLst/>
          </a:prstGeom>
        </p:spPr>
        <p:txBody>
          <a:bodyPr wrap="square">
            <a:spAutoFit/>
          </a:bodyPr>
          <a:lstStyle>
            <a:lvl1pPr marL="0" indent="0">
              <a:buNone/>
              <a:defRPr sz="11500" b="1">
                <a:solidFill>
                  <a:schemeClr val="tx1"/>
                </a:solidFill>
              </a:defRPr>
            </a:lvl1pPr>
            <a:lvl2pPr>
              <a:defRPr sz="3600"/>
            </a:lvl2pPr>
            <a:lvl3pPr>
              <a:defRPr sz="3600"/>
            </a:lvl3pPr>
            <a:lvl4pPr>
              <a:defRPr sz="3600"/>
            </a:lvl4pPr>
            <a:lvl5pPr>
              <a:defRPr sz="3600"/>
            </a:lvl5pPr>
          </a:lstStyle>
          <a:p>
            <a:pPr lvl="0"/>
            <a:r>
              <a:rPr lang="en-US" dirty="0"/>
              <a:t>1 in 5</a:t>
            </a:r>
          </a:p>
        </p:txBody>
      </p:sp>
      <p:sp>
        <p:nvSpPr>
          <p:cNvPr id="22" name="Text Placeholder 14">
            <a:extLst>
              <a:ext uri="{FF2B5EF4-FFF2-40B4-BE49-F238E27FC236}">
                <a16:creationId xmlns:a16="http://schemas.microsoft.com/office/drawing/2014/main" id="{F96B15A1-3AF6-A640-A190-8E8291CF1A96}"/>
              </a:ext>
            </a:extLst>
          </p:cNvPr>
          <p:cNvSpPr>
            <a:spLocks noGrp="1"/>
          </p:cNvSpPr>
          <p:nvPr>
            <p:ph type="body" sz="quarter" idx="17" hasCustomPrompt="1"/>
          </p:nvPr>
        </p:nvSpPr>
        <p:spPr>
          <a:xfrm>
            <a:off x="6316246" y="2968285"/>
            <a:ext cx="5420828" cy="507831"/>
          </a:xfrm>
          <a:prstGeom prst="rect">
            <a:avLst/>
          </a:prstGeom>
        </p:spPr>
        <p:txBody>
          <a:bodyPr wrap="square">
            <a:spAutoFit/>
          </a:bodyPr>
          <a:lstStyle>
            <a:lvl1pPr marL="0" indent="0">
              <a:buNone/>
              <a:defRPr lang="en-GB" sz="3000" smtClean="0">
                <a:solidFill>
                  <a:schemeClr val="tx1"/>
                </a:solidFill>
                <a:effectLst/>
              </a:defRPr>
            </a:lvl1pPr>
            <a:lvl2pPr>
              <a:defRPr sz="3600"/>
            </a:lvl2pPr>
            <a:lvl3pPr>
              <a:defRPr sz="3600"/>
            </a:lvl3pPr>
            <a:lvl4pPr>
              <a:defRPr sz="3600"/>
            </a:lvl4pPr>
            <a:lvl5pPr>
              <a:defRPr sz="3600"/>
            </a:lvl5pPr>
          </a:lstStyle>
          <a:p>
            <a:r>
              <a:rPr lang="en-GB" dirty="0">
                <a:solidFill>
                  <a:srgbClr val="011C67"/>
                </a:solidFill>
                <a:effectLst/>
                <a:latin typeface="Arial" panose="020B0604020202020204" pitchFamily="34" charset="0"/>
              </a:rPr>
              <a:t>Lorem ipsum </a:t>
            </a:r>
            <a:r>
              <a:rPr lang="en-GB" dirty="0" err="1">
                <a:solidFill>
                  <a:srgbClr val="011C67"/>
                </a:solidFill>
                <a:effectLst/>
                <a:latin typeface="Arial" panose="020B0604020202020204" pitchFamily="34" charset="0"/>
              </a:rPr>
              <a:t>dolor</a:t>
            </a:r>
            <a:r>
              <a:rPr lang="en-GB" dirty="0">
                <a:solidFill>
                  <a:srgbClr val="011C67"/>
                </a:solidFill>
                <a:effectLst/>
                <a:latin typeface="Arial" panose="020B0604020202020204" pitchFamily="34" charset="0"/>
              </a:rPr>
              <a:t> sit </a:t>
            </a:r>
            <a:r>
              <a:rPr lang="en-GB" dirty="0" err="1">
                <a:solidFill>
                  <a:srgbClr val="011C67"/>
                </a:solidFill>
                <a:effectLst/>
                <a:latin typeface="Arial" panose="020B0604020202020204" pitchFamily="34" charset="0"/>
              </a:rPr>
              <a:t>amet</a:t>
            </a:r>
            <a:endParaRPr lang="en-GB" dirty="0">
              <a:solidFill>
                <a:srgbClr val="011C67"/>
              </a:solidFill>
              <a:effectLst/>
              <a:latin typeface="Arial" panose="020B0604020202020204" pitchFamily="34" charset="0"/>
            </a:endParaRPr>
          </a:p>
        </p:txBody>
      </p:sp>
      <p:sp>
        <p:nvSpPr>
          <p:cNvPr id="23" name="Text Placeholder 14">
            <a:extLst>
              <a:ext uri="{FF2B5EF4-FFF2-40B4-BE49-F238E27FC236}">
                <a16:creationId xmlns:a16="http://schemas.microsoft.com/office/drawing/2014/main" id="{45F9D20A-60A4-B749-9837-8CF6B9AF3549}"/>
              </a:ext>
            </a:extLst>
          </p:cNvPr>
          <p:cNvSpPr>
            <a:spLocks noGrp="1"/>
          </p:cNvSpPr>
          <p:nvPr>
            <p:ph type="body" sz="quarter" idx="18" hasCustomPrompt="1"/>
          </p:nvPr>
        </p:nvSpPr>
        <p:spPr>
          <a:xfrm>
            <a:off x="6316246" y="3997876"/>
            <a:ext cx="2616739" cy="1311128"/>
          </a:xfrm>
          <a:prstGeom prst="rect">
            <a:avLst/>
          </a:prstGeom>
        </p:spPr>
        <p:txBody>
          <a:bodyPr wrap="square">
            <a:spAutoFit/>
          </a:bodyPr>
          <a:lstStyle>
            <a:lvl1pPr marL="0" indent="0">
              <a:buNone/>
              <a:defRPr sz="8800" b="1">
                <a:solidFill>
                  <a:schemeClr val="bg1"/>
                </a:solidFill>
              </a:defRPr>
            </a:lvl1pPr>
            <a:lvl2pPr>
              <a:defRPr sz="3600"/>
            </a:lvl2pPr>
            <a:lvl3pPr>
              <a:defRPr sz="3600"/>
            </a:lvl3pPr>
            <a:lvl4pPr>
              <a:defRPr sz="3600"/>
            </a:lvl4pPr>
            <a:lvl5pPr>
              <a:defRPr sz="3600"/>
            </a:lvl5pPr>
          </a:lstStyle>
          <a:p>
            <a:pPr lvl="0"/>
            <a:r>
              <a:rPr lang="en-US" dirty="0"/>
              <a:t>75%</a:t>
            </a:r>
          </a:p>
        </p:txBody>
      </p:sp>
      <p:sp>
        <p:nvSpPr>
          <p:cNvPr id="26" name="Text Placeholder 25">
            <a:extLst>
              <a:ext uri="{FF2B5EF4-FFF2-40B4-BE49-F238E27FC236}">
                <a16:creationId xmlns:a16="http://schemas.microsoft.com/office/drawing/2014/main" id="{2269F27E-1C0A-A446-B7C7-C4A5F893663E}"/>
              </a:ext>
            </a:extLst>
          </p:cNvPr>
          <p:cNvSpPr>
            <a:spLocks noGrp="1"/>
          </p:cNvSpPr>
          <p:nvPr>
            <p:ph type="body" sz="quarter" idx="19" hasCustomPrompt="1"/>
          </p:nvPr>
        </p:nvSpPr>
        <p:spPr>
          <a:xfrm>
            <a:off x="6316663" y="5308600"/>
            <a:ext cx="2616200" cy="867930"/>
          </a:xfrm>
          <a:prstGeom prst="rect">
            <a:avLst/>
          </a:prstGeom>
        </p:spPr>
        <p:txBody>
          <a:bodyPr>
            <a:spAutoFit/>
          </a:bodyPr>
          <a:lstStyle>
            <a:lvl1pPr marL="0" indent="0">
              <a:buNone/>
              <a:defRPr sz="2800" b="1">
                <a:solidFill>
                  <a:schemeClr val="bg1"/>
                </a:solidFill>
              </a:defRPr>
            </a:lvl1pPr>
            <a:lvl2pPr marL="457200" indent="0">
              <a:buNone/>
              <a:defRPr sz="3000" b="1">
                <a:solidFill>
                  <a:schemeClr val="bg1"/>
                </a:solidFill>
              </a:defRPr>
            </a:lvl2pPr>
            <a:lvl3pPr marL="914400" indent="0">
              <a:buNone/>
              <a:defRPr sz="3000" b="1">
                <a:solidFill>
                  <a:schemeClr val="bg1"/>
                </a:solidFill>
              </a:defRPr>
            </a:lvl3pPr>
            <a:lvl4pPr marL="1371600" indent="0">
              <a:buFont typeface="Arial" panose="020B0604020202020204" pitchFamily="34" charset="0"/>
              <a:buNone/>
              <a:defRPr sz="3000" b="1">
                <a:solidFill>
                  <a:schemeClr val="bg1"/>
                </a:solidFill>
              </a:defRPr>
            </a:lvl4pPr>
            <a:lvl5pPr marL="1828800" indent="0">
              <a:buFont typeface="Arial" panose="020B0604020202020204" pitchFamily="34" charset="0"/>
              <a:buNone/>
              <a:defRPr sz="3000" b="1">
                <a:solidFill>
                  <a:schemeClr val="bg1"/>
                </a:solidFill>
              </a:defRPr>
            </a:lvl5pPr>
          </a:lstStyle>
          <a:p>
            <a:pPr lvl="0"/>
            <a:r>
              <a:rPr lang="en-US" dirty="0"/>
              <a:t>Lorem ipsum dolor sit </a:t>
            </a:r>
            <a:r>
              <a:rPr lang="en-US" dirty="0" err="1"/>
              <a:t>amet</a:t>
            </a:r>
            <a:endParaRPr lang="en-US" dirty="0"/>
          </a:p>
        </p:txBody>
      </p:sp>
      <p:sp>
        <p:nvSpPr>
          <p:cNvPr id="27" name="Text Placeholder 14">
            <a:extLst>
              <a:ext uri="{FF2B5EF4-FFF2-40B4-BE49-F238E27FC236}">
                <a16:creationId xmlns:a16="http://schemas.microsoft.com/office/drawing/2014/main" id="{3DF3D1FC-03B8-E04D-9DA6-CDB5C487C44C}"/>
              </a:ext>
            </a:extLst>
          </p:cNvPr>
          <p:cNvSpPr>
            <a:spLocks noGrp="1"/>
          </p:cNvSpPr>
          <p:nvPr>
            <p:ph type="body" sz="quarter" idx="20" hasCustomPrompt="1"/>
          </p:nvPr>
        </p:nvSpPr>
        <p:spPr>
          <a:xfrm>
            <a:off x="9312665" y="4521347"/>
            <a:ext cx="2616739" cy="1311128"/>
          </a:xfrm>
          <a:prstGeom prst="rect">
            <a:avLst/>
          </a:prstGeom>
        </p:spPr>
        <p:txBody>
          <a:bodyPr wrap="square">
            <a:spAutoFit/>
          </a:bodyPr>
          <a:lstStyle>
            <a:lvl1pPr marL="0" indent="0">
              <a:buNone/>
              <a:defRPr sz="8800" b="1">
                <a:solidFill>
                  <a:schemeClr val="bg1"/>
                </a:solidFill>
              </a:defRPr>
            </a:lvl1pPr>
            <a:lvl2pPr>
              <a:defRPr sz="3600"/>
            </a:lvl2pPr>
            <a:lvl3pPr>
              <a:defRPr sz="3600"/>
            </a:lvl3pPr>
            <a:lvl4pPr>
              <a:defRPr sz="3600"/>
            </a:lvl4pPr>
            <a:lvl5pPr>
              <a:defRPr sz="3600"/>
            </a:lvl5pPr>
          </a:lstStyle>
          <a:p>
            <a:pPr lvl="0"/>
            <a:r>
              <a:rPr lang="en-US" dirty="0"/>
              <a:t>£2m</a:t>
            </a:r>
          </a:p>
        </p:txBody>
      </p:sp>
      <p:sp>
        <p:nvSpPr>
          <p:cNvPr id="28" name="Text Placeholder 25">
            <a:extLst>
              <a:ext uri="{FF2B5EF4-FFF2-40B4-BE49-F238E27FC236}">
                <a16:creationId xmlns:a16="http://schemas.microsoft.com/office/drawing/2014/main" id="{F4AE2FA4-A530-1540-800A-6A0ACFD551D4}"/>
              </a:ext>
            </a:extLst>
          </p:cNvPr>
          <p:cNvSpPr>
            <a:spLocks noGrp="1"/>
          </p:cNvSpPr>
          <p:nvPr>
            <p:ph type="body" sz="quarter" idx="21" hasCustomPrompt="1"/>
          </p:nvPr>
        </p:nvSpPr>
        <p:spPr>
          <a:xfrm>
            <a:off x="9313082" y="3999041"/>
            <a:ext cx="2616200" cy="480131"/>
          </a:xfrm>
          <a:prstGeom prst="rect">
            <a:avLst/>
          </a:prstGeom>
        </p:spPr>
        <p:txBody>
          <a:bodyPr>
            <a:spAutoFit/>
          </a:bodyPr>
          <a:lstStyle>
            <a:lvl1pPr marL="0" indent="0">
              <a:buNone/>
              <a:defRPr sz="2800" b="1">
                <a:solidFill>
                  <a:schemeClr val="bg1"/>
                </a:solidFill>
              </a:defRPr>
            </a:lvl1pPr>
            <a:lvl2pPr marL="457200" indent="0">
              <a:buNone/>
              <a:defRPr sz="3000" b="1">
                <a:solidFill>
                  <a:schemeClr val="bg1"/>
                </a:solidFill>
              </a:defRPr>
            </a:lvl2pPr>
            <a:lvl3pPr marL="914400" indent="0">
              <a:buNone/>
              <a:defRPr sz="3000" b="1">
                <a:solidFill>
                  <a:schemeClr val="bg1"/>
                </a:solidFill>
              </a:defRPr>
            </a:lvl3pPr>
            <a:lvl4pPr marL="1371600" indent="0">
              <a:buFont typeface="Arial" panose="020B0604020202020204" pitchFamily="34" charset="0"/>
              <a:buNone/>
              <a:defRPr sz="3000" b="1">
                <a:solidFill>
                  <a:schemeClr val="bg1"/>
                </a:solidFill>
              </a:defRPr>
            </a:lvl4pPr>
            <a:lvl5pPr marL="1828800" indent="0">
              <a:buFont typeface="Arial" panose="020B0604020202020204" pitchFamily="34" charset="0"/>
              <a:buNone/>
              <a:defRPr sz="3000" b="1">
                <a:solidFill>
                  <a:schemeClr val="bg1"/>
                </a:solidFill>
              </a:defRPr>
            </a:lvl5pPr>
          </a:lstStyle>
          <a:p>
            <a:pPr lvl="0"/>
            <a:r>
              <a:rPr lang="en-US" dirty="0"/>
              <a:t>Lorem ipsum</a:t>
            </a:r>
          </a:p>
        </p:txBody>
      </p:sp>
      <p:sp>
        <p:nvSpPr>
          <p:cNvPr id="33" name="Text Placeholder 25">
            <a:extLst>
              <a:ext uri="{FF2B5EF4-FFF2-40B4-BE49-F238E27FC236}">
                <a16:creationId xmlns:a16="http://schemas.microsoft.com/office/drawing/2014/main" id="{47168AAF-B20D-5A42-B75B-7723535923C5}"/>
              </a:ext>
            </a:extLst>
          </p:cNvPr>
          <p:cNvSpPr>
            <a:spLocks noGrp="1"/>
          </p:cNvSpPr>
          <p:nvPr>
            <p:ph type="body" sz="quarter" idx="22" hasCustomPrompt="1"/>
          </p:nvPr>
        </p:nvSpPr>
        <p:spPr>
          <a:xfrm>
            <a:off x="9313082" y="5799705"/>
            <a:ext cx="2616200" cy="480131"/>
          </a:xfrm>
          <a:prstGeom prst="rect">
            <a:avLst/>
          </a:prstGeom>
        </p:spPr>
        <p:txBody>
          <a:bodyPr>
            <a:spAutoFit/>
          </a:bodyPr>
          <a:lstStyle>
            <a:lvl1pPr marL="0" indent="0">
              <a:buNone/>
              <a:defRPr sz="2800" b="1">
                <a:solidFill>
                  <a:schemeClr val="bg1"/>
                </a:solidFill>
              </a:defRPr>
            </a:lvl1pPr>
            <a:lvl2pPr marL="457200" indent="0">
              <a:buNone/>
              <a:defRPr sz="3000" b="1">
                <a:solidFill>
                  <a:schemeClr val="bg1"/>
                </a:solidFill>
              </a:defRPr>
            </a:lvl2pPr>
            <a:lvl3pPr marL="914400" indent="0">
              <a:buNone/>
              <a:defRPr sz="3000" b="1">
                <a:solidFill>
                  <a:schemeClr val="bg1"/>
                </a:solidFill>
              </a:defRPr>
            </a:lvl3pPr>
            <a:lvl4pPr marL="1371600" indent="0">
              <a:buFont typeface="Arial" panose="020B0604020202020204" pitchFamily="34" charset="0"/>
              <a:buNone/>
              <a:defRPr sz="3000" b="1">
                <a:solidFill>
                  <a:schemeClr val="bg1"/>
                </a:solidFill>
              </a:defRPr>
            </a:lvl4pPr>
            <a:lvl5pPr marL="1828800" indent="0">
              <a:buFont typeface="Arial" panose="020B0604020202020204" pitchFamily="34" charset="0"/>
              <a:buNone/>
              <a:defRPr sz="3000" b="1">
                <a:solidFill>
                  <a:schemeClr val="bg1"/>
                </a:solidFill>
              </a:defRPr>
            </a:lvl5pPr>
          </a:lstStyle>
          <a:p>
            <a:pPr lvl="0"/>
            <a:r>
              <a:rPr lang="en-US" dirty="0"/>
              <a:t>Dolor sit </a:t>
            </a:r>
            <a:r>
              <a:rPr lang="en-US" dirty="0" err="1"/>
              <a:t>amet</a:t>
            </a:r>
            <a:endParaRPr lang="en-US" dirty="0"/>
          </a:p>
        </p:txBody>
      </p:sp>
      <p:sp>
        <p:nvSpPr>
          <p:cNvPr id="34" name="Date Placeholder 2">
            <a:extLst>
              <a:ext uri="{FF2B5EF4-FFF2-40B4-BE49-F238E27FC236}">
                <a16:creationId xmlns:a16="http://schemas.microsoft.com/office/drawing/2014/main" id="{2987AD34-27BC-A940-9D49-9B42BCBEFDB6}"/>
              </a:ext>
            </a:extLst>
          </p:cNvPr>
          <p:cNvSpPr>
            <a:spLocks noGrp="1"/>
          </p:cNvSpPr>
          <p:nvPr>
            <p:ph type="dt" sz="half" idx="10"/>
          </p:nvPr>
        </p:nvSpPr>
        <p:spPr>
          <a:xfrm>
            <a:off x="479375" y="6356350"/>
            <a:ext cx="1613716" cy="365125"/>
          </a:xfrm>
          <a:prstGeom prst="rect">
            <a:avLst/>
          </a:prstGeom>
        </p:spPr>
        <p:txBody>
          <a:bodyPr/>
          <a:lstStyle/>
          <a:p>
            <a:r>
              <a:rPr lang="en-US"/>
              <a:t>25 November 2021</a:t>
            </a:r>
            <a:endParaRPr lang="en-GB" dirty="0"/>
          </a:p>
        </p:txBody>
      </p:sp>
      <p:sp>
        <p:nvSpPr>
          <p:cNvPr id="35" name="Footer Placeholder 3">
            <a:extLst>
              <a:ext uri="{FF2B5EF4-FFF2-40B4-BE49-F238E27FC236}">
                <a16:creationId xmlns:a16="http://schemas.microsoft.com/office/drawing/2014/main" id="{BEACFBAF-3C16-9442-B6F6-4613A5BB53E4}"/>
              </a:ext>
            </a:extLst>
          </p:cNvPr>
          <p:cNvSpPr>
            <a:spLocks noGrp="1"/>
          </p:cNvSpPr>
          <p:nvPr>
            <p:ph type="ftr" sz="quarter" idx="11"/>
          </p:nvPr>
        </p:nvSpPr>
        <p:spPr>
          <a:xfrm>
            <a:off x="2344804" y="6356350"/>
            <a:ext cx="3469252" cy="365125"/>
          </a:xfrm>
        </p:spPr>
        <p:txBody>
          <a:bodyPr/>
          <a:lstStyle>
            <a:lvl1pPr algn="l">
              <a:defRPr/>
            </a:lvl1pPr>
          </a:lstStyle>
          <a:p>
            <a:r>
              <a:rPr lang="en-GB"/>
              <a:t>Alison Reeves - Associate Director Education Excellence Support </a:t>
            </a:r>
            <a:endParaRPr lang="en-GB" dirty="0"/>
          </a:p>
        </p:txBody>
      </p:sp>
      <p:sp>
        <p:nvSpPr>
          <p:cNvPr id="36" name="Text Placeholder 6">
            <a:extLst>
              <a:ext uri="{FF2B5EF4-FFF2-40B4-BE49-F238E27FC236}">
                <a16:creationId xmlns:a16="http://schemas.microsoft.com/office/drawing/2014/main" id="{E8A77961-1C22-C74B-9FA8-22E6A417D980}"/>
              </a:ext>
            </a:extLst>
          </p:cNvPr>
          <p:cNvSpPr>
            <a:spLocks noGrp="1"/>
          </p:cNvSpPr>
          <p:nvPr>
            <p:ph type="body" sz="quarter" idx="27" hasCustomPrompt="1"/>
          </p:nvPr>
        </p:nvSpPr>
        <p:spPr>
          <a:xfrm>
            <a:off x="2219451" y="6356350"/>
            <a:ext cx="10800" cy="365125"/>
          </a:xfrm>
          <a:prstGeom prst="rect">
            <a:avLst/>
          </a:prstGeom>
          <a:solidFill>
            <a:schemeClr val="bg2"/>
          </a:solidFill>
          <a:ln>
            <a:noFill/>
          </a:ln>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1496514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ey Fact &amp; Figures Slide 2">
    <p:spTree>
      <p:nvGrpSpPr>
        <p:cNvPr id="1" name=""/>
        <p:cNvGrpSpPr/>
        <p:nvPr/>
      </p:nvGrpSpPr>
      <p:grpSpPr>
        <a:xfrm>
          <a:off x="0" y="0"/>
          <a:ext cx="0" cy="0"/>
          <a:chOff x="0" y="0"/>
          <a:chExt cx="0" cy="0"/>
        </a:xfrm>
      </p:grpSpPr>
      <p:sp>
        <p:nvSpPr>
          <p:cNvPr id="23" name="Text Placeholder 3">
            <a:extLst>
              <a:ext uri="{FF2B5EF4-FFF2-40B4-BE49-F238E27FC236}">
                <a16:creationId xmlns:a16="http://schemas.microsoft.com/office/drawing/2014/main" id="{D944C8EB-D3E3-3B4F-9FC5-E6B185D2F57B}"/>
              </a:ext>
            </a:extLst>
          </p:cNvPr>
          <p:cNvSpPr>
            <a:spLocks noGrp="1"/>
          </p:cNvSpPr>
          <p:nvPr>
            <p:ph type="body" sz="quarter" idx="23" hasCustomPrompt="1"/>
          </p:nvPr>
        </p:nvSpPr>
        <p:spPr>
          <a:xfrm>
            <a:off x="6099117" y="3806825"/>
            <a:ext cx="6096000" cy="3051175"/>
          </a:xfrm>
          <a:prstGeom prst="rect">
            <a:avLst/>
          </a:prstGeom>
          <a:solidFill>
            <a:schemeClr val="accent3"/>
          </a:solidFill>
        </p:spPr>
        <p:txBody>
          <a:bodyPr/>
          <a:lstStyle>
            <a:lvl1pPr marL="0" indent="0">
              <a:buNone/>
              <a:defRPr/>
            </a:lvl1pPr>
          </a:lstStyle>
          <a:p>
            <a:pPr lvl="0"/>
            <a:r>
              <a:rPr lang="en-US" dirty="0"/>
              <a:t> </a:t>
            </a:r>
          </a:p>
        </p:txBody>
      </p:sp>
      <p:sp>
        <p:nvSpPr>
          <p:cNvPr id="4" name="Text Placeholder 3">
            <a:extLst>
              <a:ext uri="{FF2B5EF4-FFF2-40B4-BE49-F238E27FC236}">
                <a16:creationId xmlns:a16="http://schemas.microsoft.com/office/drawing/2014/main" id="{DAA563FF-1797-7C47-B195-3DD52F253B47}"/>
              </a:ext>
            </a:extLst>
          </p:cNvPr>
          <p:cNvSpPr>
            <a:spLocks noGrp="1"/>
          </p:cNvSpPr>
          <p:nvPr>
            <p:ph type="body" sz="quarter" idx="22" hasCustomPrompt="1"/>
          </p:nvPr>
        </p:nvSpPr>
        <p:spPr>
          <a:xfrm>
            <a:off x="6099117" y="1030288"/>
            <a:ext cx="6096000" cy="2776537"/>
          </a:xfrm>
          <a:prstGeom prst="rect">
            <a:avLst/>
          </a:prstGeom>
          <a:solidFill>
            <a:schemeClr val="accent1"/>
          </a:solidFill>
        </p:spPr>
        <p:txBody>
          <a:bodyPr/>
          <a:lstStyle>
            <a:lvl1pPr marL="0" indent="0">
              <a:buNone/>
              <a:defRPr/>
            </a:lvl1pPr>
          </a:lstStyle>
          <a:p>
            <a:pPr lvl="0"/>
            <a:r>
              <a:rPr lang="en-US" dirty="0"/>
              <a:t> </a:t>
            </a:r>
          </a:p>
        </p:txBody>
      </p:sp>
      <p:sp>
        <p:nvSpPr>
          <p:cNvPr id="7" name="Content Placeholder 6"/>
          <p:cNvSpPr>
            <a:spLocks noGrp="1"/>
          </p:cNvSpPr>
          <p:nvPr>
            <p:ph sz="quarter" idx="13" hasCustomPrompt="1"/>
          </p:nvPr>
        </p:nvSpPr>
        <p:spPr>
          <a:xfrm>
            <a:off x="479377" y="2133603"/>
            <a:ext cx="5197519" cy="3746498"/>
          </a:xfrm>
          <a:prstGeom prst="rect">
            <a:avLst/>
          </a:prstGeom>
        </p:spPr>
        <p:txBody>
          <a:bodyPr/>
          <a:lstStyle>
            <a:lvl1pPr>
              <a:buClr>
                <a:schemeClr val="accent3"/>
              </a:buClr>
              <a:defRPr lang="en-GB" sz="2800" smtClean="0">
                <a:solidFill>
                  <a:schemeClr val="tx1"/>
                </a:solidFill>
                <a:effectLst/>
              </a:defRPr>
            </a:lvl1pPr>
            <a:lvl2pPr>
              <a:buClr>
                <a:schemeClr val="accent3"/>
              </a:buClr>
              <a:defRPr sz="2800">
                <a:solidFill>
                  <a:schemeClr val="tx1"/>
                </a:solidFill>
              </a:defRPr>
            </a:lvl2pPr>
            <a:lvl3pPr>
              <a:buClr>
                <a:schemeClr val="accent3"/>
              </a:buClr>
              <a:defRPr sz="2800">
                <a:solidFill>
                  <a:schemeClr val="tx1"/>
                </a:solidFill>
              </a:defRPr>
            </a:lvl3pPr>
          </a:lstStyle>
          <a:p>
            <a:pPr lvl="0"/>
            <a:r>
              <a:rPr lang="en-US" dirty="0"/>
              <a:t>Body text – Arial 28pt</a:t>
            </a:r>
          </a:p>
          <a:p>
            <a:pPr lvl="1"/>
            <a:r>
              <a:rPr lang="en-US" dirty="0"/>
              <a:t>Second text – Arial 28pt</a:t>
            </a:r>
          </a:p>
          <a:p>
            <a:pPr lvl="2"/>
            <a:r>
              <a:rPr lang="en-US" dirty="0"/>
              <a:t>Third text – Arial 28pt</a:t>
            </a:r>
          </a:p>
        </p:txBody>
      </p:sp>
      <p:grpSp>
        <p:nvGrpSpPr>
          <p:cNvPr id="8" name="Group 7">
            <a:extLst>
              <a:ext uri="{FF2B5EF4-FFF2-40B4-BE49-F238E27FC236}">
                <a16:creationId xmlns:a16="http://schemas.microsoft.com/office/drawing/2014/main" id="{3E412F56-251C-5647-8495-6F6496AC8332}"/>
              </a:ext>
            </a:extLst>
          </p:cNvPr>
          <p:cNvGrpSpPr/>
          <p:nvPr userDrawn="1"/>
        </p:nvGrpSpPr>
        <p:grpSpPr>
          <a:xfrm>
            <a:off x="0" y="0"/>
            <a:ext cx="12192000" cy="1029589"/>
            <a:chOff x="0" y="0"/>
            <a:chExt cx="12192000" cy="1029589"/>
          </a:xfrm>
        </p:grpSpPr>
        <p:sp>
          <p:nvSpPr>
            <p:cNvPr id="9" name="Rectangle 8">
              <a:extLst>
                <a:ext uri="{FF2B5EF4-FFF2-40B4-BE49-F238E27FC236}">
                  <a16:creationId xmlns:a16="http://schemas.microsoft.com/office/drawing/2014/main" id="{3B93FD40-5F1A-2843-9779-FC2314E1FD1E}"/>
                </a:ext>
              </a:extLst>
            </p:cNvPr>
            <p:cNvSpPr/>
            <p:nvPr userDrawn="1"/>
          </p:nvSpPr>
          <p:spPr>
            <a:xfrm flipH="1" flipV="1">
              <a:off x="0" y="0"/>
              <a:ext cx="12192000" cy="1029589"/>
            </a:xfrm>
            <a:prstGeom prst="rect">
              <a:avLst/>
            </a:prstGeom>
            <a:solidFill>
              <a:schemeClr val="accent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Georgia"/>
                <a:ea typeface="+mn-ea"/>
                <a:cs typeface="+mn-cs"/>
              </a:endParaRPr>
            </a:p>
          </p:txBody>
        </p:sp>
        <p:pic>
          <p:nvPicPr>
            <p:cNvPr id="10" name="Picture 9">
              <a:extLst>
                <a:ext uri="{FF2B5EF4-FFF2-40B4-BE49-F238E27FC236}">
                  <a16:creationId xmlns:a16="http://schemas.microsoft.com/office/drawing/2014/main" id="{A71B1CB0-0A90-F947-8226-B66F76D89D6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032632" cy="1029589"/>
            </a:xfrm>
            <a:prstGeom prst="rect">
              <a:avLst/>
            </a:prstGeom>
          </p:spPr>
        </p:pic>
      </p:grpSp>
      <p:sp>
        <p:nvSpPr>
          <p:cNvPr id="2" name="Title 1"/>
          <p:cNvSpPr>
            <a:spLocks noGrp="1"/>
          </p:cNvSpPr>
          <p:nvPr>
            <p:ph type="title" hasCustomPrompt="1"/>
          </p:nvPr>
        </p:nvSpPr>
        <p:spPr>
          <a:xfrm>
            <a:off x="1158240" y="-5461"/>
            <a:ext cx="10578834" cy="1035050"/>
          </a:xfrm>
          <a:prstGeom prst="rect">
            <a:avLst/>
          </a:prstGeom>
        </p:spPr>
        <p:txBody>
          <a:bodyPr anchor="ctr"/>
          <a:lstStyle>
            <a:lvl1pPr algn="l">
              <a:defRPr baseline="0"/>
            </a:lvl1pPr>
          </a:lstStyle>
          <a:p>
            <a:r>
              <a:rPr lang="en-US" dirty="0"/>
              <a:t>Title and visual content – add slide title here</a:t>
            </a:r>
            <a:endParaRPr lang="en-GB" dirty="0"/>
          </a:p>
        </p:txBody>
      </p:sp>
      <p:sp>
        <p:nvSpPr>
          <p:cNvPr id="20" name="Text Placeholder 18">
            <a:extLst>
              <a:ext uri="{FF2B5EF4-FFF2-40B4-BE49-F238E27FC236}">
                <a16:creationId xmlns:a16="http://schemas.microsoft.com/office/drawing/2014/main" id="{6BE069C4-4455-B24A-B998-756F4026E83D}"/>
              </a:ext>
            </a:extLst>
          </p:cNvPr>
          <p:cNvSpPr>
            <a:spLocks noGrp="1"/>
          </p:cNvSpPr>
          <p:nvPr>
            <p:ph type="body" sz="quarter" idx="15" hasCustomPrompt="1"/>
          </p:nvPr>
        </p:nvSpPr>
        <p:spPr>
          <a:xfrm>
            <a:off x="479376" y="1484533"/>
            <a:ext cx="5197519" cy="627765"/>
          </a:xfrm>
          <a:prstGeom prst="rect">
            <a:avLst/>
          </a:prstGeom>
        </p:spPr>
        <p:txBody>
          <a:bodyPr>
            <a:noAutofit/>
          </a:bodyPr>
          <a:lstStyle>
            <a:lvl1pPr marL="0" indent="0">
              <a:buNone/>
              <a:defRPr sz="2800" b="1">
                <a:solidFill>
                  <a:schemeClr val="accent3"/>
                </a:solidFill>
              </a:defRPr>
            </a:lvl1pPr>
            <a:lvl2pPr>
              <a:defRPr sz="1400"/>
            </a:lvl2pPr>
            <a:lvl3pPr>
              <a:defRPr sz="1400"/>
            </a:lvl3pPr>
            <a:lvl4pPr>
              <a:defRPr sz="1400"/>
            </a:lvl4pPr>
            <a:lvl5pPr>
              <a:defRPr sz="1400"/>
            </a:lvl5pPr>
          </a:lstStyle>
          <a:p>
            <a:pPr lvl="0"/>
            <a:r>
              <a:rPr lang="en-US" dirty="0"/>
              <a:t>Subtitle</a:t>
            </a:r>
          </a:p>
        </p:txBody>
      </p:sp>
      <p:sp>
        <p:nvSpPr>
          <p:cNvPr id="5" name="Slide Number Placeholder 4"/>
          <p:cNvSpPr>
            <a:spLocks noGrp="1"/>
          </p:cNvSpPr>
          <p:nvPr>
            <p:ph type="sldNum" sz="quarter" idx="12"/>
          </p:nvPr>
        </p:nvSpPr>
        <p:spPr>
          <a:xfrm>
            <a:off x="8828967" y="6356350"/>
            <a:ext cx="2908107" cy="365125"/>
          </a:xfrm>
        </p:spPr>
        <p:txBody>
          <a:bodyPr/>
          <a:lstStyle>
            <a:lvl1pPr>
              <a:defRPr>
                <a:solidFill>
                  <a:schemeClr val="bg1"/>
                </a:solidFill>
              </a:defRPr>
            </a:lvl1pPr>
          </a:lstStyle>
          <a:p>
            <a:fld id="{CBBF530E-1875-46E6-901C-76683197A1B3}" type="slidenum">
              <a:rPr lang="en-GB" smtClean="0"/>
              <a:pPr/>
              <a:t>‹#›</a:t>
            </a:fld>
            <a:endParaRPr lang="en-GB" dirty="0"/>
          </a:p>
        </p:txBody>
      </p:sp>
      <p:sp>
        <p:nvSpPr>
          <p:cNvPr id="11" name="Rectangle 10">
            <a:extLst>
              <a:ext uri="{FF2B5EF4-FFF2-40B4-BE49-F238E27FC236}">
                <a16:creationId xmlns:a16="http://schemas.microsoft.com/office/drawing/2014/main" id="{2753018E-1432-7544-BE78-20661EEA3DFC}"/>
              </a:ext>
            </a:extLst>
          </p:cNvPr>
          <p:cNvSpPr/>
          <p:nvPr userDrawn="1"/>
        </p:nvSpPr>
        <p:spPr>
          <a:xfrm>
            <a:off x="12635555" y="-5461"/>
            <a:ext cx="2399411" cy="2399411"/>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r>
              <a:rPr lang="en-US" sz="1600" dirty="0">
                <a:solidFill>
                  <a:schemeClr val="tx2"/>
                </a:solidFill>
              </a:rPr>
              <a:t>Use this slide to showcase key facts and figures by editing the text in these boxes. Options with more boxes are also available in under the ’Layouts’ button.</a:t>
            </a:r>
          </a:p>
        </p:txBody>
      </p:sp>
      <p:sp>
        <p:nvSpPr>
          <p:cNvPr id="15" name="Text Placeholder 14">
            <a:extLst>
              <a:ext uri="{FF2B5EF4-FFF2-40B4-BE49-F238E27FC236}">
                <a16:creationId xmlns:a16="http://schemas.microsoft.com/office/drawing/2014/main" id="{885012C2-4993-F54F-A804-693637D33D7D}"/>
              </a:ext>
            </a:extLst>
          </p:cNvPr>
          <p:cNvSpPr>
            <a:spLocks noGrp="1"/>
          </p:cNvSpPr>
          <p:nvPr>
            <p:ph type="body" sz="quarter" idx="16" hasCustomPrompt="1"/>
          </p:nvPr>
        </p:nvSpPr>
        <p:spPr>
          <a:xfrm>
            <a:off x="6316246" y="1325014"/>
            <a:ext cx="4107914" cy="1685077"/>
          </a:xfrm>
          <a:prstGeom prst="rect">
            <a:avLst/>
          </a:prstGeom>
        </p:spPr>
        <p:txBody>
          <a:bodyPr wrap="square">
            <a:spAutoFit/>
          </a:bodyPr>
          <a:lstStyle>
            <a:lvl1pPr marL="0" indent="0">
              <a:buNone/>
              <a:defRPr sz="11500" b="1">
                <a:solidFill>
                  <a:schemeClr val="tx1"/>
                </a:solidFill>
              </a:defRPr>
            </a:lvl1pPr>
            <a:lvl2pPr>
              <a:defRPr sz="3600"/>
            </a:lvl2pPr>
            <a:lvl3pPr>
              <a:defRPr sz="3600"/>
            </a:lvl3pPr>
            <a:lvl4pPr>
              <a:defRPr sz="3600"/>
            </a:lvl4pPr>
            <a:lvl5pPr>
              <a:defRPr sz="3600"/>
            </a:lvl5pPr>
          </a:lstStyle>
          <a:p>
            <a:pPr lvl="0"/>
            <a:r>
              <a:rPr lang="en-US" dirty="0"/>
              <a:t>1 in 5</a:t>
            </a:r>
          </a:p>
        </p:txBody>
      </p:sp>
      <p:sp>
        <p:nvSpPr>
          <p:cNvPr id="22" name="Text Placeholder 14">
            <a:extLst>
              <a:ext uri="{FF2B5EF4-FFF2-40B4-BE49-F238E27FC236}">
                <a16:creationId xmlns:a16="http://schemas.microsoft.com/office/drawing/2014/main" id="{F96B15A1-3AF6-A640-A190-8E8291CF1A96}"/>
              </a:ext>
            </a:extLst>
          </p:cNvPr>
          <p:cNvSpPr>
            <a:spLocks noGrp="1"/>
          </p:cNvSpPr>
          <p:nvPr>
            <p:ph type="body" sz="quarter" idx="17" hasCustomPrompt="1"/>
          </p:nvPr>
        </p:nvSpPr>
        <p:spPr>
          <a:xfrm>
            <a:off x="6316246" y="2968285"/>
            <a:ext cx="5420828" cy="507831"/>
          </a:xfrm>
          <a:prstGeom prst="rect">
            <a:avLst/>
          </a:prstGeom>
        </p:spPr>
        <p:txBody>
          <a:bodyPr wrap="square">
            <a:spAutoFit/>
          </a:bodyPr>
          <a:lstStyle>
            <a:lvl1pPr marL="0" indent="0">
              <a:buNone/>
              <a:defRPr lang="en-GB" sz="3000" smtClean="0">
                <a:solidFill>
                  <a:schemeClr val="tx1"/>
                </a:solidFill>
                <a:effectLst/>
              </a:defRPr>
            </a:lvl1pPr>
            <a:lvl2pPr>
              <a:defRPr sz="3600"/>
            </a:lvl2pPr>
            <a:lvl3pPr>
              <a:defRPr sz="3600"/>
            </a:lvl3pPr>
            <a:lvl4pPr>
              <a:defRPr sz="3600"/>
            </a:lvl4pPr>
            <a:lvl5pPr>
              <a:defRPr sz="3600"/>
            </a:lvl5pPr>
          </a:lstStyle>
          <a:p>
            <a:r>
              <a:rPr lang="en-GB" dirty="0">
                <a:solidFill>
                  <a:srgbClr val="011C67"/>
                </a:solidFill>
                <a:effectLst/>
                <a:latin typeface="Arial" panose="020B0604020202020204" pitchFamily="34" charset="0"/>
              </a:rPr>
              <a:t>Lorem ipsum </a:t>
            </a:r>
            <a:r>
              <a:rPr lang="en-GB" dirty="0" err="1">
                <a:solidFill>
                  <a:srgbClr val="011C67"/>
                </a:solidFill>
                <a:effectLst/>
                <a:latin typeface="Arial" panose="020B0604020202020204" pitchFamily="34" charset="0"/>
              </a:rPr>
              <a:t>dolor</a:t>
            </a:r>
            <a:r>
              <a:rPr lang="en-GB" dirty="0">
                <a:solidFill>
                  <a:srgbClr val="011C67"/>
                </a:solidFill>
                <a:effectLst/>
                <a:latin typeface="Arial" panose="020B0604020202020204" pitchFamily="34" charset="0"/>
              </a:rPr>
              <a:t> sit </a:t>
            </a:r>
            <a:r>
              <a:rPr lang="en-GB" dirty="0" err="1">
                <a:solidFill>
                  <a:srgbClr val="011C67"/>
                </a:solidFill>
                <a:effectLst/>
                <a:latin typeface="Arial" panose="020B0604020202020204" pitchFamily="34" charset="0"/>
              </a:rPr>
              <a:t>amet</a:t>
            </a:r>
            <a:endParaRPr lang="en-GB" dirty="0">
              <a:solidFill>
                <a:srgbClr val="011C67"/>
              </a:solidFill>
              <a:effectLst/>
              <a:latin typeface="Arial" panose="020B0604020202020204" pitchFamily="34" charset="0"/>
            </a:endParaRPr>
          </a:p>
        </p:txBody>
      </p:sp>
      <p:sp>
        <p:nvSpPr>
          <p:cNvPr id="27" name="Text Placeholder 14">
            <a:extLst>
              <a:ext uri="{FF2B5EF4-FFF2-40B4-BE49-F238E27FC236}">
                <a16:creationId xmlns:a16="http://schemas.microsoft.com/office/drawing/2014/main" id="{3DF3D1FC-03B8-E04D-9DA6-CDB5C487C44C}"/>
              </a:ext>
            </a:extLst>
          </p:cNvPr>
          <p:cNvSpPr>
            <a:spLocks noGrp="1"/>
          </p:cNvSpPr>
          <p:nvPr>
            <p:ph type="body" sz="quarter" idx="20" hasCustomPrompt="1"/>
          </p:nvPr>
        </p:nvSpPr>
        <p:spPr>
          <a:xfrm>
            <a:off x="6316246" y="4337926"/>
            <a:ext cx="3210526" cy="1685077"/>
          </a:xfrm>
          <a:prstGeom prst="rect">
            <a:avLst/>
          </a:prstGeom>
        </p:spPr>
        <p:txBody>
          <a:bodyPr wrap="square">
            <a:spAutoFit/>
          </a:bodyPr>
          <a:lstStyle>
            <a:lvl1pPr marL="0" indent="0">
              <a:buNone/>
              <a:defRPr sz="11500" b="1">
                <a:solidFill>
                  <a:schemeClr val="bg1"/>
                </a:solidFill>
              </a:defRPr>
            </a:lvl1pPr>
            <a:lvl2pPr>
              <a:defRPr sz="3600"/>
            </a:lvl2pPr>
            <a:lvl3pPr>
              <a:defRPr sz="3600"/>
            </a:lvl3pPr>
            <a:lvl4pPr>
              <a:defRPr sz="3600"/>
            </a:lvl4pPr>
            <a:lvl5pPr>
              <a:defRPr sz="3600"/>
            </a:lvl5pPr>
          </a:lstStyle>
          <a:p>
            <a:pPr lvl="0"/>
            <a:r>
              <a:rPr lang="en-US" dirty="0"/>
              <a:t>£2m</a:t>
            </a:r>
          </a:p>
        </p:txBody>
      </p:sp>
      <p:sp>
        <p:nvSpPr>
          <p:cNvPr id="28" name="Text Placeholder 25">
            <a:extLst>
              <a:ext uri="{FF2B5EF4-FFF2-40B4-BE49-F238E27FC236}">
                <a16:creationId xmlns:a16="http://schemas.microsoft.com/office/drawing/2014/main" id="{F4AE2FA4-A530-1540-800A-6A0ACFD551D4}"/>
              </a:ext>
            </a:extLst>
          </p:cNvPr>
          <p:cNvSpPr>
            <a:spLocks noGrp="1"/>
          </p:cNvSpPr>
          <p:nvPr>
            <p:ph type="body" sz="quarter" idx="21" hasCustomPrompt="1"/>
          </p:nvPr>
        </p:nvSpPr>
        <p:spPr>
          <a:xfrm>
            <a:off x="9526771" y="4633351"/>
            <a:ext cx="2242659" cy="1255728"/>
          </a:xfrm>
          <a:prstGeom prst="rect">
            <a:avLst/>
          </a:prstGeom>
        </p:spPr>
        <p:txBody>
          <a:bodyPr wrap="square">
            <a:spAutoFit/>
          </a:bodyPr>
          <a:lstStyle>
            <a:lvl1pPr marL="0" marR="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sz="2800" b="1">
                <a:solidFill>
                  <a:schemeClr val="bg1"/>
                </a:solidFill>
              </a:defRPr>
            </a:lvl1pPr>
            <a:lvl2pPr marL="457200" indent="0">
              <a:buNone/>
              <a:defRPr sz="3000" b="1">
                <a:solidFill>
                  <a:schemeClr val="bg1"/>
                </a:solidFill>
              </a:defRPr>
            </a:lvl2pPr>
            <a:lvl3pPr marL="914400" indent="0">
              <a:buNone/>
              <a:defRPr sz="3000" b="1">
                <a:solidFill>
                  <a:schemeClr val="bg1"/>
                </a:solidFill>
              </a:defRPr>
            </a:lvl3pPr>
            <a:lvl4pPr marL="1371600" indent="0">
              <a:buFont typeface="Arial" panose="020B0604020202020204" pitchFamily="34" charset="0"/>
              <a:buNone/>
              <a:defRPr sz="3000" b="1">
                <a:solidFill>
                  <a:schemeClr val="bg1"/>
                </a:solidFill>
              </a:defRPr>
            </a:lvl4pPr>
            <a:lvl5pPr marL="1828800" indent="0">
              <a:buFont typeface="Arial" panose="020B0604020202020204" pitchFamily="34" charset="0"/>
              <a:buNone/>
              <a:defRPr sz="3000" b="1">
                <a:solidFill>
                  <a:schemeClr val="bg1"/>
                </a:solidFill>
              </a:defRPr>
            </a:lvl5pPr>
          </a:lstStyle>
          <a:p>
            <a:pPr marL="0" marR="0" lvl="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lang="en-US" dirty="0"/>
              <a:t>Lorem ipsum dolor sit </a:t>
            </a:r>
            <a:r>
              <a:rPr lang="en-US" dirty="0" err="1"/>
              <a:t>amet</a:t>
            </a:r>
            <a:endParaRPr lang="en-US" dirty="0"/>
          </a:p>
        </p:txBody>
      </p:sp>
      <p:sp>
        <p:nvSpPr>
          <p:cNvPr id="19" name="Date Placeholder 2">
            <a:extLst>
              <a:ext uri="{FF2B5EF4-FFF2-40B4-BE49-F238E27FC236}">
                <a16:creationId xmlns:a16="http://schemas.microsoft.com/office/drawing/2014/main" id="{F5E29404-E355-8C40-B064-5EED9D5084BE}"/>
              </a:ext>
            </a:extLst>
          </p:cNvPr>
          <p:cNvSpPr>
            <a:spLocks noGrp="1"/>
          </p:cNvSpPr>
          <p:nvPr>
            <p:ph type="dt" sz="half" idx="10"/>
          </p:nvPr>
        </p:nvSpPr>
        <p:spPr>
          <a:xfrm>
            <a:off x="479375" y="6356350"/>
            <a:ext cx="1613716" cy="365125"/>
          </a:xfrm>
          <a:prstGeom prst="rect">
            <a:avLst/>
          </a:prstGeom>
        </p:spPr>
        <p:txBody>
          <a:bodyPr/>
          <a:lstStyle/>
          <a:p>
            <a:r>
              <a:rPr lang="en-US"/>
              <a:t>25 November 2021</a:t>
            </a:r>
            <a:endParaRPr lang="en-GB" dirty="0"/>
          </a:p>
        </p:txBody>
      </p:sp>
      <p:sp>
        <p:nvSpPr>
          <p:cNvPr id="21" name="Footer Placeholder 3">
            <a:extLst>
              <a:ext uri="{FF2B5EF4-FFF2-40B4-BE49-F238E27FC236}">
                <a16:creationId xmlns:a16="http://schemas.microsoft.com/office/drawing/2014/main" id="{0DDCE267-4A5F-E145-8792-06BF12597399}"/>
              </a:ext>
            </a:extLst>
          </p:cNvPr>
          <p:cNvSpPr>
            <a:spLocks noGrp="1"/>
          </p:cNvSpPr>
          <p:nvPr>
            <p:ph type="ftr" sz="quarter" idx="11"/>
          </p:nvPr>
        </p:nvSpPr>
        <p:spPr>
          <a:xfrm>
            <a:off x="2344804" y="6356350"/>
            <a:ext cx="3469252" cy="365125"/>
          </a:xfrm>
        </p:spPr>
        <p:txBody>
          <a:bodyPr/>
          <a:lstStyle>
            <a:lvl1pPr algn="l">
              <a:defRPr/>
            </a:lvl1pPr>
          </a:lstStyle>
          <a:p>
            <a:r>
              <a:rPr lang="en-GB"/>
              <a:t>Alison Reeves - Associate Director Education Excellence Support </a:t>
            </a:r>
            <a:endParaRPr lang="en-GB" dirty="0"/>
          </a:p>
        </p:txBody>
      </p:sp>
      <p:sp>
        <p:nvSpPr>
          <p:cNvPr id="24" name="Text Placeholder 6">
            <a:extLst>
              <a:ext uri="{FF2B5EF4-FFF2-40B4-BE49-F238E27FC236}">
                <a16:creationId xmlns:a16="http://schemas.microsoft.com/office/drawing/2014/main" id="{8880FF51-74C3-C140-A39F-F630B1448049}"/>
              </a:ext>
            </a:extLst>
          </p:cNvPr>
          <p:cNvSpPr>
            <a:spLocks noGrp="1"/>
          </p:cNvSpPr>
          <p:nvPr>
            <p:ph type="body" sz="quarter" idx="18" hasCustomPrompt="1"/>
          </p:nvPr>
        </p:nvSpPr>
        <p:spPr>
          <a:xfrm>
            <a:off x="2219451" y="6356350"/>
            <a:ext cx="10800" cy="365125"/>
          </a:xfrm>
          <a:prstGeom prst="rect">
            <a:avLst/>
          </a:prstGeom>
          <a:solidFill>
            <a:schemeClr val="bg2"/>
          </a:solidFill>
          <a:ln>
            <a:noFill/>
          </a:ln>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28286646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amp; Text Grid Slide">
    <p:spTree>
      <p:nvGrpSpPr>
        <p:cNvPr id="1" name=""/>
        <p:cNvGrpSpPr/>
        <p:nvPr/>
      </p:nvGrpSpPr>
      <p:grpSpPr>
        <a:xfrm>
          <a:off x="0" y="0"/>
          <a:ext cx="0" cy="0"/>
          <a:chOff x="0" y="0"/>
          <a:chExt cx="0" cy="0"/>
        </a:xfrm>
      </p:grpSpPr>
      <p:sp>
        <p:nvSpPr>
          <p:cNvPr id="43" name="Picture Placeholder 16">
            <a:extLst>
              <a:ext uri="{FF2B5EF4-FFF2-40B4-BE49-F238E27FC236}">
                <a16:creationId xmlns:a16="http://schemas.microsoft.com/office/drawing/2014/main" id="{0963E11F-32F1-6544-8FF4-C1EF6F642B91}"/>
              </a:ext>
            </a:extLst>
          </p:cNvPr>
          <p:cNvSpPr>
            <a:spLocks noGrp="1"/>
          </p:cNvSpPr>
          <p:nvPr>
            <p:ph type="pic" sz="quarter" idx="15"/>
          </p:nvPr>
        </p:nvSpPr>
        <p:spPr>
          <a:xfrm>
            <a:off x="9753600" y="1018730"/>
            <a:ext cx="2438400" cy="24384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nchor="ctr"/>
          <a:lstStyle>
            <a:lvl1pPr marL="0" indent="0" algn="ctr">
              <a:buNone/>
              <a:defRPr sz="2400"/>
            </a:lvl1pPr>
          </a:lstStyle>
          <a:p>
            <a:endParaRPr lang="en-US"/>
          </a:p>
        </p:txBody>
      </p:sp>
      <p:sp>
        <p:nvSpPr>
          <p:cNvPr id="44" name="Picture Placeholder 16">
            <a:extLst>
              <a:ext uri="{FF2B5EF4-FFF2-40B4-BE49-F238E27FC236}">
                <a16:creationId xmlns:a16="http://schemas.microsoft.com/office/drawing/2014/main" id="{FF92A6B8-47C8-B244-9D3E-90F39EE69398}"/>
              </a:ext>
            </a:extLst>
          </p:cNvPr>
          <p:cNvSpPr>
            <a:spLocks noGrp="1"/>
          </p:cNvSpPr>
          <p:nvPr>
            <p:ph type="pic" sz="quarter" idx="16"/>
          </p:nvPr>
        </p:nvSpPr>
        <p:spPr>
          <a:xfrm>
            <a:off x="7315200" y="3450545"/>
            <a:ext cx="2438400" cy="24384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nchor="ctr"/>
          <a:lstStyle>
            <a:lvl1pPr marL="0" indent="0" algn="ctr">
              <a:buNone/>
              <a:defRPr sz="2400"/>
            </a:lvl1pPr>
          </a:lstStyle>
          <a:p>
            <a:endParaRPr lang="en-US"/>
          </a:p>
        </p:txBody>
      </p:sp>
      <p:sp>
        <p:nvSpPr>
          <p:cNvPr id="42" name="Picture Placeholder 16">
            <a:extLst>
              <a:ext uri="{FF2B5EF4-FFF2-40B4-BE49-F238E27FC236}">
                <a16:creationId xmlns:a16="http://schemas.microsoft.com/office/drawing/2014/main" id="{98C0DB2D-35D1-F142-B809-1833736CA623}"/>
              </a:ext>
            </a:extLst>
          </p:cNvPr>
          <p:cNvSpPr>
            <a:spLocks noGrp="1"/>
          </p:cNvSpPr>
          <p:nvPr>
            <p:ph type="pic" sz="quarter" idx="14"/>
          </p:nvPr>
        </p:nvSpPr>
        <p:spPr>
          <a:xfrm>
            <a:off x="4876800" y="1018730"/>
            <a:ext cx="2438400" cy="2438400"/>
          </a:xfrm>
          <a:prstGeom prst="rect">
            <a:avLst/>
          </a:prstGeom>
          <a:blipFill>
            <a:blip r:embed="rId4" cstate="screen">
              <a:extLst>
                <a:ext uri="{28A0092B-C50C-407E-A947-70E740481C1C}">
                  <a14:useLocalDpi xmlns:a14="http://schemas.microsoft.com/office/drawing/2010/main"/>
                </a:ext>
              </a:extLst>
            </a:blip>
            <a:stretch>
              <a:fillRect/>
            </a:stretch>
          </a:blipFill>
        </p:spPr>
        <p:txBody>
          <a:bodyPr anchor="ctr"/>
          <a:lstStyle>
            <a:lvl1pPr marL="0" indent="0" algn="ctr">
              <a:buNone/>
              <a:defRPr sz="2400"/>
            </a:lvl1pPr>
          </a:lstStyle>
          <a:p>
            <a:endParaRPr lang="en-US"/>
          </a:p>
        </p:txBody>
      </p:sp>
      <p:sp>
        <p:nvSpPr>
          <p:cNvPr id="45" name="Picture Placeholder 16">
            <a:extLst>
              <a:ext uri="{FF2B5EF4-FFF2-40B4-BE49-F238E27FC236}">
                <a16:creationId xmlns:a16="http://schemas.microsoft.com/office/drawing/2014/main" id="{5BBCD3E3-1554-B049-8AAF-DF0C933C46FA}"/>
              </a:ext>
            </a:extLst>
          </p:cNvPr>
          <p:cNvSpPr>
            <a:spLocks noGrp="1"/>
          </p:cNvSpPr>
          <p:nvPr>
            <p:ph type="pic" sz="quarter" idx="17"/>
          </p:nvPr>
        </p:nvSpPr>
        <p:spPr>
          <a:xfrm>
            <a:off x="2438400" y="3450545"/>
            <a:ext cx="2438400" cy="2438400"/>
          </a:xfrm>
          <a:prstGeom prst="rect">
            <a:avLst/>
          </a:prstGeom>
          <a:blipFill>
            <a:blip r:embed="rId5" cstate="screen">
              <a:extLst>
                <a:ext uri="{28A0092B-C50C-407E-A947-70E740481C1C}">
                  <a14:useLocalDpi xmlns:a14="http://schemas.microsoft.com/office/drawing/2010/main"/>
                </a:ext>
              </a:extLst>
            </a:blip>
            <a:stretch>
              <a:fillRect/>
            </a:stretch>
          </a:blipFill>
        </p:spPr>
        <p:txBody>
          <a:bodyPr anchor="ctr"/>
          <a:lstStyle>
            <a:lvl1pPr marL="0" indent="0" algn="ctr">
              <a:buNone/>
              <a:defRPr sz="2400"/>
            </a:lvl1pPr>
          </a:lstStyle>
          <a:p>
            <a:endParaRPr lang="en-US"/>
          </a:p>
        </p:txBody>
      </p:sp>
      <p:sp>
        <p:nvSpPr>
          <p:cNvPr id="17" name="Picture Placeholder 16">
            <a:extLst>
              <a:ext uri="{FF2B5EF4-FFF2-40B4-BE49-F238E27FC236}">
                <a16:creationId xmlns:a16="http://schemas.microsoft.com/office/drawing/2014/main" id="{CE0FFA53-4B53-0345-BD1D-3380331FADAF}"/>
              </a:ext>
            </a:extLst>
          </p:cNvPr>
          <p:cNvSpPr>
            <a:spLocks noGrp="1"/>
          </p:cNvSpPr>
          <p:nvPr>
            <p:ph type="pic" sz="quarter" idx="13"/>
          </p:nvPr>
        </p:nvSpPr>
        <p:spPr>
          <a:xfrm>
            <a:off x="0" y="1018730"/>
            <a:ext cx="2438400" cy="2438400"/>
          </a:xfrm>
          <a:prstGeom prst="rect">
            <a:avLst/>
          </a:prstGeom>
          <a:blipFill>
            <a:blip r:embed="rId6" cstate="screen">
              <a:extLst>
                <a:ext uri="{28A0092B-C50C-407E-A947-70E740481C1C}">
                  <a14:useLocalDpi xmlns:a14="http://schemas.microsoft.com/office/drawing/2010/main"/>
                </a:ext>
              </a:extLst>
            </a:blip>
            <a:stretch>
              <a:fillRect/>
            </a:stretch>
          </a:blipFill>
        </p:spPr>
        <p:txBody>
          <a:bodyPr anchor="ctr"/>
          <a:lstStyle>
            <a:lvl1pPr marL="0" indent="0" algn="ctr">
              <a:buNone/>
              <a:defRPr sz="2400"/>
            </a:lvl1pPr>
          </a:lstStyle>
          <a:p>
            <a:endParaRPr lang="en-US"/>
          </a:p>
        </p:txBody>
      </p:sp>
      <p:sp>
        <p:nvSpPr>
          <p:cNvPr id="53" name="Text Placeholder 47">
            <a:extLst>
              <a:ext uri="{FF2B5EF4-FFF2-40B4-BE49-F238E27FC236}">
                <a16:creationId xmlns:a16="http://schemas.microsoft.com/office/drawing/2014/main" id="{1D5925E4-B891-944B-91DC-A261A1D5FDE6}"/>
              </a:ext>
            </a:extLst>
          </p:cNvPr>
          <p:cNvSpPr>
            <a:spLocks noGrp="1"/>
          </p:cNvSpPr>
          <p:nvPr>
            <p:ph type="body" sz="quarter" idx="22"/>
          </p:nvPr>
        </p:nvSpPr>
        <p:spPr>
          <a:xfrm>
            <a:off x="9753600" y="3450545"/>
            <a:ext cx="2438400" cy="2438400"/>
          </a:xfrm>
          <a:prstGeom prst="rect">
            <a:avLst/>
          </a:prstGeom>
          <a:solidFill>
            <a:schemeClr val="accent1"/>
          </a:solidFill>
        </p:spPr>
        <p:txBody>
          <a:bodyPr lIns="180000" tIns="180000" rIns="180000" bIns="180000"/>
          <a:lstStyle>
            <a:lvl1pPr marL="0" indent="0">
              <a:buNone/>
              <a:defRPr sz="2000">
                <a:solidFill>
                  <a:schemeClr val="tx1"/>
                </a:solidFill>
              </a:defRPr>
            </a:lvl1pPr>
            <a:lvl2pPr>
              <a:defRPr sz="2000"/>
            </a:lvl2pPr>
            <a:lvl3pPr>
              <a:defRPr sz="2000"/>
            </a:lvl3pPr>
            <a:lvl4pPr>
              <a:defRPr sz="2000"/>
            </a:lvl4pPr>
            <a:lvl5pPr>
              <a:defRPr sz="2000"/>
            </a:lvl5pPr>
          </a:lstStyle>
          <a:p>
            <a:pPr lvl="0"/>
            <a:r>
              <a:rPr lang="en-US" dirty="0"/>
              <a:t>Click to edit Master text styles</a:t>
            </a:r>
          </a:p>
        </p:txBody>
      </p:sp>
      <p:sp>
        <p:nvSpPr>
          <p:cNvPr id="5" name="Slide Number Placeholder 4"/>
          <p:cNvSpPr>
            <a:spLocks noGrp="1"/>
          </p:cNvSpPr>
          <p:nvPr>
            <p:ph type="sldNum" sz="quarter" idx="12"/>
          </p:nvPr>
        </p:nvSpPr>
        <p:spPr>
          <a:xfrm>
            <a:off x="8828967" y="6356350"/>
            <a:ext cx="2908107" cy="365125"/>
          </a:xfrm>
        </p:spPr>
        <p:txBody>
          <a:bodyPr/>
          <a:lstStyle/>
          <a:p>
            <a:fld id="{CBBF530E-1875-46E6-901C-76683197A1B3}" type="slidenum">
              <a:rPr lang="en-GB" smtClean="0"/>
              <a:pPr/>
              <a:t>‹#›</a:t>
            </a:fld>
            <a:endParaRPr lang="en-GB"/>
          </a:p>
        </p:txBody>
      </p:sp>
      <p:grpSp>
        <p:nvGrpSpPr>
          <p:cNvPr id="8" name="Group 7">
            <a:extLst>
              <a:ext uri="{FF2B5EF4-FFF2-40B4-BE49-F238E27FC236}">
                <a16:creationId xmlns:a16="http://schemas.microsoft.com/office/drawing/2014/main" id="{3E412F56-251C-5647-8495-6F6496AC8332}"/>
              </a:ext>
            </a:extLst>
          </p:cNvPr>
          <p:cNvGrpSpPr/>
          <p:nvPr userDrawn="1"/>
        </p:nvGrpSpPr>
        <p:grpSpPr>
          <a:xfrm>
            <a:off x="0" y="0"/>
            <a:ext cx="12192000" cy="1029589"/>
            <a:chOff x="0" y="0"/>
            <a:chExt cx="12192000" cy="1029589"/>
          </a:xfrm>
        </p:grpSpPr>
        <p:sp>
          <p:nvSpPr>
            <p:cNvPr id="9" name="Rectangle 8">
              <a:extLst>
                <a:ext uri="{FF2B5EF4-FFF2-40B4-BE49-F238E27FC236}">
                  <a16:creationId xmlns:a16="http://schemas.microsoft.com/office/drawing/2014/main" id="{3B93FD40-5F1A-2843-9779-FC2314E1FD1E}"/>
                </a:ext>
              </a:extLst>
            </p:cNvPr>
            <p:cNvSpPr/>
            <p:nvPr userDrawn="1"/>
          </p:nvSpPr>
          <p:spPr>
            <a:xfrm flipH="1" flipV="1">
              <a:off x="0" y="0"/>
              <a:ext cx="12192000" cy="1029589"/>
            </a:xfrm>
            <a:prstGeom prst="rect">
              <a:avLst/>
            </a:prstGeom>
            <a:solidFill>
              <a:schemeClr val="accent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Georgia"/>
                <a:ea typeface="+mn-ea"/>
                <a:cs typeface="+mn-cs"/>
              </a:endParaRPr>
            </a:p>
          </p:txBody>
        </p:sp>
        <p:pic>
          <p:nvPicPr>
            <p:cNvPr id="10" name="Picture 9">
              <a:extLst>
                <a:ext uri="{FF2B5EF4-FFF2-40B4-BE49-F238E27FC236}">
                  <a16:creationId xmlns:a16="http://schemas.microsoft.com/office/drawing/2014/main" id="{A71B1CB0-0A90-F947-8226-B66F76D89D6B}"/>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0" y="0"/>
              <a:ext cx="1032632" cy="1029589"/>
            </a:xfrm>
            <a:prstGeom prst="rect">
              <a:avLst/>
            </a:prstGeom>
          </p:spPr>
        </p:pic>
      </p:grpSp>
      <p:sp>
        <p:nvSpPr>
          <p:cNvPr id="2" name="Title 1"/>
          <p:cNvSpPr>
            <a:spLocks noGrp="1"/>
          </p:cNvSpPr>
          <p:nvPr>
            <p:ph type="title" hasCustomPrompt="1"/>
          </p:nvPr>
        </p:nvSpPr>
        <p:spPr>
          <a:xfrm>
            <a:off x="1158240" y="-5461"/>
            <a:ext cx="10578834" cy="1035050"/>
          </a:xfrm>
          <a:prstGeom prst="rect">
            <a:avLst/>
          </a:prstGeom>
        </p:spPr>
        <p:txBody>
          <a:bodyPr anchor="ctr"/>
          <a:lstStyle>
            <a:lvl1pPr algn="l">
              <a:defRPr baseline="0"/>
            </a:lvl1pPr>
          </a:lstStyle>
          <a:p>
            <a:r>
              <a:rPr lang="en-US" dirty="0"/>
              <a:t>Title and visual content – add slide title here</a:t>
            </a:r>
            <a:endParaRPr lang="en-GB" dirty="0"/>
          </a:p>
        </p:txBody>
      </p:sp>
      <p:sp>
        <p:nvSpPr>
          <p:cNvPr id="48" name="Text Placeholder 47">
            <a:extLst>
              <a:ext uri="{FF2B5EF4-FFF2-40B4-BE49-F238E27FC236}">
                <a16:creationId xmlns:a16="http://schemas.microsoft.com/office/drawing/2014/main" id="{BBB06489-33E6-1442-BC2F-397F1EC4EAB5}"/>
              </a:ext>
            </a:extLst>
          </p:cNvPr>
          <p:cNvSpPr>
            <a:spLocks noGrp="1"/>
          </p:cNvSpPr>
          <p:nvPr>
            <p:ph type="body" sz="quarter" idx="18"/>
          </p:nvPr>
        </p:nvSpPr>
        <p:spPr>
          <a:xfrm>
            <a:off x="0" y="3450545"/>
            <a:ext cx="2438400" cy="2438400"/>
          </a:xfrm>
          <a:prstGeom prst="rect">
            <a:avLst/>
          </a:prstGeom>
          <a:solidFill>
            <a:schemeClr val="accent5"/>
          </a:solidFill>
        </p:spPr>
        <p:txBody>
          <a:bodyPr lIns="180000" tIns="180000" rIns="180000" bIns="180000"/>
          <a:lstStyle>
            <a:lvl1pPr marL="0" indent="0">
              <a:buNone/>
              <a:defRPr sz="2000">
                <a:solidFill>
                  <a:schemeClr val="bg1"/>
                </a:solidFill>
              </a:defRPr>
            </a:lvl1pPr>
            <a:lvl2pPr>
              <a:defRPr sz="2000"/>
            </a:lvl2pPr>
            <a:lvl3pPr>
              <a:defRPr sz="2000"/>
            </a:lvl3pPr>
            <a:lvl4pPr>
              <a:defRPr sz="2000"/>
            </a:lvl4pPr>
            <a:lvl5pPr>
              <a:defRPr sz="2000"/>
            </a:lvl5pPr>
          </a:lstStyle>
          <a:p>
            <a:pPr lvl="0"/>
            <a:r>
              <a:rPr lang="en-US" dirty="0"/>
              <a:t>Click to edit Master text styles</a:t>
            </a:r>
          </a:p>
        </p:txBody>
      </p:sp>
      <p:sp>
        <p:nvSpPr>
          <p:cNvPr id="50" name="Text Placeholder 47">
            <a:extLst>
              <a:ext uri="{FF2B5EF4-FFF2-40B4-BE49-F238E27FC236}">
                <a16:creationId xmlns:a16="http://schemas.microsoft.com/office/drawing/2014/main" id="{7C62DAF7-D2F9-5D47-AB79-7712B92267C1}"/>
              </a:ext>
            </a:extLst>
          </p:cNvPr>
          <p:cNvSpPr>
            <a:spLocks noGrp="1"/>
          </p:cNvSpPr>
          <p:nvPr>
            <p:ph type="body" sz="quarter" idx="19"/>
          </p:nvPr>
        </p:nvSpPr>
        <p:spPr>
          <a:xfrm>
            <a:off x="2438400" y="1018730"/>
            <a:ext cx="2438400" cy="2438400"/>
          </a:xfrm>
          <a:prstGeom prst="rect">
            <a:avLst/>
          </a:prstGeom>
          <a:solidFill>
            <a:schemeClr val="accent4"/>
          </a:solidFill>
        </p:spPr>
        <p:txBody>
          <a:bodyPr lIns="180000" tIns="180000" rIns="180000" bIns="180000"/>
          <a:lstStyle>
            <a:lvl1pPr marL="0" indent="0">
              <a:buNone/>
              <a:defRPr sz="2000">
                <a:solidFill>
                  <a:schemeClr val="bg1"/>
                </a:solidFill>
              </a:defRPr>
            </a:lvl1pPr>
            <a:lvl2pPr>
              <a:defRPr sz="2000"/>
            </a:lvl2pPr>
            <a:lvl3pPr>
              <a:defRPr sz="2000"/>
            </a:lvl3pPr>
            <a:lvl4pPr>
              <a:defRPr sz="2000"/>
            </a:lvl4pPr>
            <a:lvl5pPr>
              <a:defRPr sz="2000"/>
            </a:lvl5pPr>
          </a:lstStyle>
          <a:p>
            <a:pPr lvl="0"/>
            <a:r>
              <a:rPr lang="en-US" dirty="0"/>
              <a:t>Click to edit Master text styles</a:t>
            </a:r>
          </a:p>
        </p:txBody>
      </p:sp>
      <p:sp>
        <p:nvSpPr>
          <p:cNvPr id="51" name="Text Placeholder 47">
            <a:extLst>
              <a:ext uri="{FF2B5EF4-FFF2-40B4-BE49-F238E27FC236}">
                <a16:creationId xmlns:a16="http://schemas.microsoft.com/office/drawing/2014/main" id="{887255BA-4BF0-E844-8BE7-3D125B568E2A}"/>
              </a:ext>
            </a:extLst>
          </p:cNvPr>
          <p:cNvSpPr>
            <a:spLocks noGrp="1"/>
          </p:cNvSpPr>
          <p:nvPr>
            <p:ph type="body" sz="quarter" idx="20"/>
          </p:nvPr>
        </p:nvSpPr>
        <p:spPr>
          <a:xfrm>
            <a:off x="4876800" y="3450545"/>
            <a:ext cx="2438400" cy="2438400"/>
          </a:xfrm>
          <a:prstGeom prst="rect">
            <a:avLst/>
          </a:prstGeom>
          <a:solidFill>
            <a:schemeClr val="accent3"/>
          </a:solidFill>
        </p:spPr>
        <p:txBody>
          <a:bodyPr lIns="180000" tIns="180000" rIns="180000" bIns="180000"/>
          <a:lstStyle>
            <a:lvl1pPr marL="0" indent="0">
              <a:buNone/>
              <a:defRPr sz="2000">
                <a:solidFill>
                  <a:schemeClr val="bg1"/>
                </a:solidFill>
              </a:defRPr>
            </a:lvl1pPr>
            <a:lvl2pPr>
              <a:defRPr sz="2000"/>
            </a:lvl2pPr>
            <a:lvl3pPr>
              <a:defRPr sz="2000"/>
            </a:lvl3pPr>
            <a:lvl4pPr>
              <a:defRPr sz="2000"/>
            </a:lvl4pPr>
            <a:lvl5pPr>
              <a:defRPr sz="2000"/>
            </a:lvl5pPr>
          </a:lstStyle>
          <a:p>
            <a:pPr lvl="0"/>
            <a:r>
              <a:rPr lang="en-US" dirty="0"/>
              <a:t>Click to edit Master text styles</a:t>
            </a:r>
          </a:p>
        </p:txBody>
      </p:sp>
      <p:sp>
        <p:nvSpPr>
          <p:cNvPr id="52" name="Text Placeholder 47">
            <a:extLst>
              <a:ext uri="{FF2B5EF4-FFF2-40B4-BE49-F238E27FC236}">
                <a16:creationId xmlns:a16="http://schemas.microsoft.com/office/drawing/2014/main" id="{FAC8937D-B337-F944-8F1C-14A4768CD593}"/>
              </a:ext>
            </a:extLst>
          </p:cNvPr>
          <p:cNvSpPr>
            <a:spLocks noGrp="1"/>
          </p:cNvSpPr>
          <p:nvPr>
            <p:ph type="body" sz="quarter" idx="21"/>
          </p:nvPr>
        </p:nvSpPr>
        <p:spPr>
          <a:xfrm>
            <a:off x="7315200" y="1018730"/>
            <a:ext cx="2438400" cy="2438400"/>
          </a:xfrm>
          <a:prstGeom prst="rect">
            <a:avLst/>
          </a:prstGeom>
          <a:solidFill>
            <a:schemeClr val="accent2"/>
          </a:solidFill>
        </p:spPr>
        <p:txBody>
          <a:bodyPr lIns="180000" tIns="180000" rIns="180000" bIns="180000"/>
          <a:lstStyle>
            <a:lvl1pPr marL="0" indent="0">
              <a:buNone/>
              <a:defRPr sz="2000">
                <a:solidFill>
                  <a:schemeClr val="tx1"/>
                </a:solidFill>
              </a:defRPr>
            </a:lvl1pPr>
            <a:lvl2pPr>
              <a:defRPr sz="2000"/>
            </a:lvl2pPr>
            <a:lvl3pPr>
              <a:defRPr sz="2000"/>
            </a:lvl3pPr>
            <a:lvl4pPr>
              <a:defRPr sz="2000"/>
            </a:lvl4pPr>
            <a:lvl5pPr>
              <a:defRPr sz="2000"/>
            </a:lvl5pPr>
          </a:lstStyle>
          <a:p>
            <a:pPr lvl="0"/>
            <a:r>
              <a:rPr lang="en-US" dirty="0"/>
              <a:t>Click to edit Master text styles</a:t>
            </a:r>
          </a:p>
        </p:txBody>
      </p:sp>
      <p:sp>
        <p:nvSpPr>
          <p:cNvPr id="23" name="Date Placeholder 2">
            <a:extLst>
              <a:ext uri="{FF2B5EF4-FFF2-40B4-BE49-F238E27FC236}">
                <a16:creationId xmlns:a16="http://schemas.microsoft.com/office/drawing/2014/main" id="{8C5D4842-7C0F-EC46-A474-5DF0CEC9CED8}"/>
              </a:ext>
            </a:extLst>
          </p:cNvPr>
          <p:cNvSpPr>
            <a:spLocks noGrp="1"/>
          </p:cNvSpPr>
          <p:nvPr>
            <p:ph type="dt" sz="half" idx="10"/>
          </p:nvPr>
        </p:nvSpPr>
        <p:spPr>
          <a:xfrm>
            <a:off x="479375" y="6356350"/>
            <a:ext cx="1486993" cy="365125"/>
          </a:xfrm>
          <a:prstGeom prst="rect">
            <a:avLst/>
          </a:prstGeom>
        </p:spPr>
        <p:txBody>
          <a:bodyPr/>
          <a:lstStyle/>
          <a:p>
            <a:r>
              <a:rPr lang="en-US"/>
              <a:t>25 November 2021</a:t>
            </a:r>
            <a:endParaRPr lang="en-GB" dirty="0"/>
          </a:p>
        </p:txBody>
      </p:sp>
      <p:sp>
        <p:nvSpPr>
          <p:cNvPr id="24" name="Footer Placeholder 3">
            <a:extLst>
              <a:ext uri="{FF2B5EF4-FFF2-40B4-BE49-F238E27FC236}">
                <a16:creationId xmlns:a16="http://schemas.microsoft.com/office/drawing/2014/main" id="{84666CE4-75BF-B34F-8276-FC5F1A57F120}"/>
              </a:ext>
            </a:extLst>
          </p:cNvPr>
          <p:cNvSpPr>
            <a:spLocks noGrp="1"/>
          </p:cNvSpPr>
          <p:nvPr>
            <p:ph type="ftr" sz="quarter" idx="11"/>
          </p:nvPr>
        </p:nvSpPr>
        <p:spPr>
          <a:xfrm>
            <a:off x="2207644" y="6356350"/>
            <a:ext cx="3469252" cy="365125"/>
          </a:xfrm>
        </p:spPr>
        <p:txBody>
          <a:bodyPr/>
          <a:lstStyle>
            <a:lvl1pPr algn="l">
              <a:defRPr/>
            </a:lvl1pPr>
          </a:lstStyle>
          <a:p>
            <a:r>
              <a:rPr lang="en-GB"/>
              <a:t>Alison Reeves - Associate Director Education Excellence Support </a:t>
            </a:r>
            <a:endParaRPr lang="en-GB" dirty="0"/>
          </a:p>
        </p:txBody>
      </p:sp>
      <p:sp>
        <p:nvSpPr>
          <p:cNvPr id="25" name="Text Placeholder 6">
            <a:extLst>
              <a:ext uri="{FF2B5EF4-FFF2-40B4-BE49-F238E27FC236}">
                <a16:creationId xmlns:a16="http://schemas.microsoft.com/office/drawing/2014/main" id="{FAD10673-0692-CB4F-8CF7-113E83741640}"/>
              </a:ext>
            </a:extLst>
          </p:cNvPr>
          <p:cNvSpPr>
            <a:spLocks noGrp="1"/>
          </p:cNvSpPr>
          <p:nvPr>
            <p:ph type="body" sz="quarter" idx="23" hasCustomPrompt="1"/>
          </p:nvPr>
        </p:nvSpPr>
        <p:spPr>
          <a:xfrm>
            <a:off x="2082291" y="6356350"/>
            <a:ext cx="10800" cy="365125"/>
          </a:xfrm>
          <a:prstGeom prst="rect">
            <a:avLst/>
          </a:prstGeom>
          <a:solidFill>
            <a:schemeClr val="bg2"/>
          </a:solidFill>
          <a:ln>
            <a:noFill/>
          </a:ln>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38215211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amp; Image Slide">
    <p:spTree>
      <p:nvGrpSpPr>
        <p:cNvPr id="1" name=""/>
        <p:cNvGrpSpPr/>
        <p:nvPr/>
      </p:nvGrpSpPr>
      <p:grpSpPr>
        <a:xfrm>
          <a:off x="0" y="0"/>
          <a:ext cx="0" cy="0"/>
          <a:chOff x="0" y="0"/>
          <a:chExt cx="0" cy="0"/>
        </a:xfrm>
      </p:grpSpPr>
      <p:pic>
        <p:nvPicPr>
          <p:cNvPr id="17" name="Picture 16" descr="A group of people standing in front of a building&#10;&#10;Description automatically generated">
            <a:extLst>
              <a:ext uri="{FF2B5EF4-FFF2-40B4-BE49-F238E27FC236}">
                <a16:creationId xmlns:a16="http://schemas.microsoft.com/office/drawing/2014/main" id="{AD3390C2-6273-9244-A9F3-90837D6D6F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05653" y="924978"/>
            <a:ext cx="6086347" cy="5933022"/>
          </a:xfrm>
          <a:prstGeom prst="rect">
            <a:avLst/>
          </a:prstGeom>
        </p:spPr>
      </p:pic>
      <p:sp>
        <p:nvSpPr>
          <p:cNvPr id="19" name="Picture Placeholder 18">
            <a:extLst>
              <a:ext uri="{FF2B5EF4-FFF2-40B4-BE49-F238E27FC236}">
                <a16:creationId xmlns:a16="http://schemas.microsoft.com/office/drawing/2014/main" id="{E0CE78B1-0A9D-D049-8709-9CE32BD9D2A6}"/>
              </a:ext>
            </a:extLst>
          </p:cNvPr>
          <p:cNvSpPr>
            <a:spLocks noGrp="1"/>
          </p:cNvSpPr>
          <p:nvPr>
            <p:ph type="pic" sz="quarter" idx="16"/>
          </p:nvPr>
        </p:nvSpPr>
        <p:spPr>
          <a:xfrm>
            <a:off x="6096000" y="1029589"/>
            <a:ext cx="6096000" cy="5827712"/>
          </a:xfrm>
          <a:prstGeom prst="rect">
            <a:avLst/>
          </a:prstGeom>
        </p:spPr>
        <p:txBody>
          <a:bodyPr anchor="ctr">
            <a:normAutofit/>
          </a:bodyPr>
          <a:lstStyle>
            <a:lvl1pPr marL="0" indent="0" algn="ctr">
              <a:buNone/>
              <a:defRPr sz="2800">
                <a:solidFill>
                  <a:schemeClr val="bg1"/>
                </a:solidFill>
              </a:defRPr>
            </a:lvl1pPr>
          </a:lstStyle>
          <a:p>
            <a:endParaRPr lang="en-US" dirty="0"/>
          </a:p>
        </p:txBody>
      </p:sp>
      <p:sp>
        <p:nvSpPr>
          <p:cNvPr id="23" name="Text Placeholder 12">
            <a:extLst>
              <a:ext uri="{FF2B5EF4-FFF2-40B4-BE49-F238E27FC236}">
                <a16:creationId xmlns:a16="http://schemas.microsoft.com/office/drawing/2014/main" id="{E3763FFE-87B6-D04C-8D15-AC31B471D13B}"/>
              </a:ext>
            </a:extLst>
          </p:cNvPr>
          <p:cNvSpPr>
            <a:spLocks noGrp="1"/>
          </p:cNvSpPr>
          <p:nvPr>
            <p:ph type="body" sz="quarter" idx="17" hasCustomPrompt="1"/>
          </p:nvPr>
        </p:nvSpPr>
        <p:spPr>
          <a:xfrm>
            <a:off x="6115178" y="4895151"/>
            <a:ext cx="6076822" cy="1962150"/>
          </a:xfrm>
          <a:prstGeom prst="rect">
            <a:avLst/>
          </a:prstGeom>
          <a:gradFill>
            <a:gsLst>
              <a:gs pos="0">
                <a:schemeClr val="accent5">
                  <a:alpha val="0"/>
                </a:schemeClr>
              </a:gs>
              <a:gs pos="100000">
                <a:schemeClr val="accent5">
                  <a:alpha val="50000"/>
                </a:schemeClr>
              </a:gs>
            </a:gsLst>
            <a:lin ang="5400000" scaled="1"/>
          </a:gradFill>
        </p:spPr>
        <p:txBody>
          <a:bodyPr>
            <a:normAutofit/>
          </a:bodyPr>
          <a:lstStyle>
            <a:lvl1pPr marL="0" indent="0">
              <a:buNone/>
              <a:defRPr sz="1000"/>
            </a:lvl1pPr>
            <a:lvl2pPr>
              <a:defRPr sz="1000"/>
            </a:lvl2pPr>
            <a:lvl3pPr>
              <a:defRPr sz="1000"/>
            </a:lvl3pPr>
            <a:lvl4pPr>
              <a:defRPr sz="1000"/>
            </a:lvl4pPr>
            <a:lvl5pPr>
              <a:defRPr sz="1000"/>
            </a:lvl5pPr>
          </a:lstStyle>
          <a:p>
            <a:pPr lvl="0"/>
            <a:r>
              <a:rPr lang="en-US" dirty="0"/>
              <a:t> </a:t>
            </a:r>
          </a:p>
        </p:txBody>
      </p:sp>
      <p:sp>
        <p:nvSpPr>
          <p:cNvPr id="7" name="Content Placeholder 6"/>
          <p:cNvSpPr>
            <a:spLocks noGrp="1"/>
          </p:cNvSpPr>
          <p:nvPr>
            <p:ph sz="quarter" idx="13" hasCustomPrompt="1"/>
          </p:nvPr>
        </p:nvSpPr>
        <p:spPr>
          <a:xfrm>
            <a:off x="479377" y="2133603"/>
            <a:ext cx="5197519" cy="3746498"/>
          </a:xfrm>
          <a:prstGeom prst="rect">
            <a:avLst/>
          </a:prstGeom>
        </p:spPr>
        <p:txBody>
          <a:bodyPr/>
          <a:lstStyle>
            <a:lvl1pPr>
              <a:buClr>
                <a:schemeClr val="accent3"/>
              </a:buClr>
              <a:defRPr lang="en-GB" sz="2800" smtClean="0">
                <a:solidFill>
                  <a:schemeClr val="tx1"/>
                </a:solidFill>
                <a:effectLst/>
              </a:defRPr>
            </a:lvl1pPr>
            <a:lvl2pPr>
              <a:buClr>
                <a:schemeClr val="accent3"/>
              </a:buClr>
              <a:defRPr sz="2800">
                <a:solidFill>
                  <a:schemeClr val="tx1"/>
                </a:solidFill>
              </a:defRPr>
            </a:lvl2pPr>
            <a:lvl3pPr>
              <a:buClr>
                <a:schemeClr val="accent3"/>
              </a:buClr>
              <a:defRPr sz="2800">
                <a:solidFill>
                  <a:schemeClr val="tx1"/>
                </a:solidFill>
              </a:defRPr>
            </a:lvl3pPr>
          </a:lstStyle>
          <a:p>
            <a:pPr lvl="0"/>
            <a:r>
              <a:rPr lang="en-US" dirty="0"/>
              <a:t>Body text – Arial 28pt</a:t>
            </a:r>
          </a:p>
          <a:p>
            <a:pPr lvl="1"/>
            <a:r>
              <a:rPr lang="en-US" dirty="0"/>
              <a:t>Second text – Arial 28pt</a:t>
            </a:r>
          </a:p>
          <a:p>
            <a:pPr lvl="2"/>
            <a:r>
              <a:rPr lang="en-US" dirty="0"/>
              <a:t>Third text – Arial 28pt</a:t>
            </a:r>
          </a:p>
        </p:txBody>
      </p:sp>
      <p:grpSp>
        <p:nvGrpSpPr>
          <p:cNvPr id="8" name="Group 7">
            <a:extLst>
              <a:ext uri="{FF2B5EF4-FFF2-40B4-BE49-F238E27FC236}">
                <a16:creationId xmlns:a16="http://schemas.microsoft.com/office/drawing/2014/main" id="{3E412F56-251C-5647-8495-6F6496AC8332}"/>
              </a:ext>
            </a:extLst>
          </p:cNvPr>
          <p:cNvGrpSpPr/>
          <p:nvPr userDrawn="1"/>
        </p:nvGrpSpPr>
        <p:grpSpPr>
          <a:xfrm>
            <a:off x="0" y="0"/>
            <a:ext cx="12192000" cy="1029589"/>
            <a:chOff x="0" y="0"/>
            <a:chExt cx="12192000" cy="1029589"/>
          </a:xfrm>
        </p:grpSpPr>
        <p:sp>
          <p:nvSpPr>
            <p:cNvPr id="9" name="Rectangle 8">
              <a:extLst>
                <a:ext uri="{FF2B5EF4-FFF2-40B4-BE49-F238E27FC236}">
                  <a16:creationId xmlns:a16="http://schemas.microsoft.com/office/drawing/2014/main" id="{3B93FD40-5F1A-2843-9779-FC2314E1FD1E}"/>
                </a:ext>
              </a:extLst>
            </p:cNvPr>
            <p:cNvSpPr/>
            <p:nvPr userDrawn="1"/>
          </p:nvSpPr>
          <p:spPr>
            <a:xfrm flipH="1" flipV="1">
              <a:off x="0" y="0"/>
              <a:ext cx="12192000" cy="1029589"/>
            </a:xfrm>
            <a:prstGeom prst="rect">
              <a:avLst/>
            </a:prstGeom>
            <a:solidFill>
              <a:schemeClr val="accent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Georgia"/>
                <a:ea typeface="+mn-ea"/>
                <a:cs typeface="+mn-cs"/>
              </a:endParaRPr>
            </a:p>
          </p:txBody>
        </p:sp>
        <p:pic>
          <p:nvPicPr>
            <p:cNvPr id="10" name="Picture 9">
              <a:extLst>
                <a:ext uri="{FF2B5EF4-FFF2-40B4-BE49-F238E27FC236}">
                  <a16:creationId xmlns:a16="http://schemas.microsoft.com/office/drawing/2014/main" id="{A71B1CB0-0A90-F947-8226-B66F76D89D6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1032632" cy="1029589"/>
            </a:xfrm>
            <a:prstGeom prst="rect">
              <a:avLst/>
            </a:prstGeom>
          </p:spPr>
        </p:pic>
      </p:grpSp>
      <p:sp>
        <p:nvSpPr>
          <p:cNvPr id="2" name="Title 1"/>
          <p:cNvSpPr>
            <a:spLocks noGrp="1"/>
          </p:cNvSpPr>
          <p:nvPr>
            <p:ph type="title" hasCustomPrompt="1"/>
          </p:nvPr>
        </p:nvSpPr>
        <p:spPr>
          <a:xfrm>
            <a:off x="1158240" y="-5461"/>
            <a:ext cx="10578834" cy="1035050"/>
          </a:xfrm>
          <a:prstGeom prst="rect">
            <a:avLst/>
          </a:prstGeom>
        </p:spPr>
        <p:txBody>
          <a:bodyPr anchor="ctr"/>
          <a:lstStyle>
            <a:lvl1pPr algn="l">
              <a:defRPr baseline="0"/>
            </a:lvl1pPr>
          </a:lstStyle>
          <a:p>
            <a:r>
              <a:rPr lang="en-US" dirty="0"/>
              <a:t>Title and visual content – add slide title here</a:t>
            </a:r>
            <a:endParaRPr lang="en-GB" dirty="0"/>
          </a:p>
        </p:txBody>
      </p:sp>
      <p:sp>
        <p:nvSpPr>
          <p:cNvPr id="20" name="Text Placeholder 18">
            <a:extLst>
              <a:ext uri="{FF2B5EF4-FFF2-40B4-BE49-F238E27FC236}">
                <a16:creationId xmlns:a16="http://schemas.microsoft.com/office/drawing/2014/main" id="{6BE069C4-4455-B24A-B998-756F4026E83D}"/>
              </a:ext>
            </a:extLst>
          </p:cNvPr>
          <p:cNvSpPr>
            <a:spLocks noGrp="1"/>
          </p:cNvSpPr>
          <p:nvPr>
            <p:ph type="body" sz="quarter" idx="15" hasCustomPrompt="1"/>
          </p:nvPr>
        </p:nvSpPr>
        <p:spPr>
          <a:xfrm>
            <a:off x="479376" y="1484533"/>
            <a:ext cx="5197519" cy="627765"/>
          </a:xfrm>
          <a:prstGeom prst="rect">
            <a:avLst/>
          </a:prstGeom>
        </p:spPr>
        <p:txBody>
          <a:bodyPr>
            <a:noAutofit/>
          </a:bodyPr>
          <a:lstStyle>
            <a:lvl1pPr marL="0" indent="0">
              <a:buNone/>
              <a:defRPr sz="2800" b="1">
                <a:solidFill>
                  <a:schemeClr val="accent3"/>
                </a:solidFill>
              </a:defRPr>
            </a:lvl1pPr>
            <a:lvl2pPr>
              <a:defRPr sz="1400"/>
            </a:lvl2pPr>
            <a:lvl3pPr>
              <a:defRPr sz="1400"/>
            </a:lvl3pPr>
            <a:lvl4pPr>
              <a:defRPr sz="1400"/>
            </a:lvl4pPr>
            <a:lvl5pPr>
              <a:defRPr sz="1400"/>
            </a:lvl5pPr>
          </a:lstStyle>
          <a:p>
            <a:pPr lvl="0"/>
            <a:r>
              <a:rPr lang="en-US" dirty="0"/>
              <a:t>Subtitle</a:t>
            </a:r>
          </a:p>
        </p:txBody>
      </p:sp>
      <p:sp>
        <p:nvSpPr>
          <p:cNvPr id="5" name="Slide Number Placeholder 4"/>
          <p:cNvSpPr>
            <a:spLocks noGrp="1"/>
          </p:cNvSpPr>
          <p:nvPr>
            <p:ph type="sldNum" sz="quarter" idx="12"/>
          </p:nvPr>
        </p:nvSpPr>
        <p:spPr>
          <a:xfrm>
            <a:off x="8828967" y="6356350"/>
            <a:ext cx="2908107" cy="365125"/>
          </a:xfrm>
        </p:spPr>
        <p:txBody>
          <a:bodyPr/>
          <a:lstStyle>
            <a:lvl1pPr>
              <a:defRPr>
                <a:solidFill>
                  <a:schemeClr val="bg1"/>
                </a:solidFill>
              </a:defRPr>
            </a:lvl1pPr>
          </a:lstStyle>
          <a:p>
            <a:fld id="{CBBF530E-1875-46E6-901C-76683197A1B3}" type="slidenum">
              <a:rPr lang="en-GB" smtClean="0"/>
              <a:pPr/>
              <a:t>‹#›</a:t>
            </a:fld>
            <a:endParaRPr lang="en-GB" dirty="0"/>
          </a:p>
        </p:txBody>
      </p:sp>
      <p:sp>
        <p:nvSpPr>
          <p:cNvPr id="21" name="Rectangle 20">
            <a:extLst>
              <a:ext uri="{FF2B5EF4-FFF2-40B4-BE49-F238E27FC236}">
                <a16:creationId xmlns:a16="http://schemas.microsoft.com/office/drawing/2014/main" id="{71990D2C-E643-0846-B649-81EC000B6937}"/>
              </a:ext>
            </a:extLst>
          </p:cNvPr>
          <p:cNvSpPr/>
          <p:nvPr userDrawn="1"/>
        </p:nvSpPr>
        <p:spPr>
          <a:xfrm>
            <a:off x="12635555" y="-5461"/>
            <a:ext cx="2399411" cy="2399411"/>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r>
              <a:rPr lang="en-US" sz="1600" dirty="0">
                <a:solidFill>
                  <a:schemeClr val="tx2"/>
                </a:solidFill>
              </a:rPr>
              <a:t>Drag and drop an image onto this slide or click the picture icon to select an image. You can find our </a:t>
            </a:r>
            <a:r>
              <a:rPr lang="en-US" sz="1600" dirty="0" err="1">
                <a:solidFill>
                  <a:schemeClr val="tx2"/>
                </a:solidFill>
              </a:rPr>
              <a:t>imagebank</a:t>
            </a:r>
            <a:r>
              <a:rPr lang="en-US" sz="1600" dirty="0">
                <a:solidFill>
                  <a:schemeClr val="tx2"/>
                </a:solidFill>
              </a:rPr>
              <a:t> here:</a:t>
            </a:r>
          </a:p>
          <a:p>
            <a:pPr algn="l"/>
            <a:r>
              <a:rPr lang="en-US" sz="1600" dirty="0" err="1">
                <a:solidFill>
                  <a:schemeClr val="tx2"/>
                </a:solidFill>
                <a:hlinkClick r:id="rId4"/>
              </a:rPr>
              <a:t>www.nottingham.ac.uk</a:t>
            </a:r>
            <a:r>
              <a:rPr lang="en-US" sz="1600" dirty="0">
                <a:solidFill>
                  <a:schemeClr val="tx2"/>
                </a:solidFill>
                <a:hlinkClick r:id="rId4"/>
              </a:rPr>
              <a:t>/</a:t>
            </a:r>
            <a:r>
              <a:rPr lang="en-US" sz="1600" dirty="0" err="1">
                <a:solidFill>
                  <a:schemeClr val="tx2"/>
                </a:solidFill>
                <a:hlinkClick r:id="rId4"/>
              </a:rPr>
              <a:t>imagebank</a:t>
            </a:r>
            <a:r>
              <a:rPr lang="en-US" sz="1600" dirty="0">
                <a:solidFill>
                  <a:schemeClr val="tx2"/>
                </a:solidFill>
                <a:hlinkClick r:id="rId4"/>
              </a:rPr>
              <a:t> </a:t>
            </a:r>
            <a:endParaRPr lang="en-US" sz="1600" dirty="0">
              <a:solidFill>
                <a:schemeClr val="tx2"/>
              </a:solidFill>
            </a:endParaRPr>
          </a:p>
        </p:txBody>
      </p:sp>
      <p:sp>
        <p:nvSpPr>
          <p:cNvPr id="16" name="Date Placeholder 2">
            <a:extLst>
              <a:ext uri="{FF2B5EF4-FFF2-40B4-BE49-F238E27FC236}">
                <a16:creationId xmlns:a16="http://schemas.microsoft.com/office/drawing/2014/main" id="{478D9FEA-DB2B-6A45-97A4-F6B0D4E2E4A5}"/>
              </a:ext>
            </a:extLst>
          </p:cNvPr>
          <p:cNvSpPr>
            <a:spLocks noGrp="1"/>
          </p:cNvSpPr>
          <p:nvPr>
            <p:ph type="dt" sz="half" idx="10"/>
          </p:nvPr>
        </p:nvSpPr>
        <p:spPr>
          <a:xfrm>
            <a:off x="479375" y="6356350"/>
            <a:ext cx="1613716" cy="365125"/>
          </a:xfrm>
          <a:prstGeom prst="rect">
            <a:avLst/>
          </a:prstGeom>
        </p:spPr>
        <p:txBody>
          <a:bodyPr/>
          <a:lstStyle/>
          <a:p>
            <a:r>
              <a:rPr lang="en-US"/>
              <a:t>25 November 2021</a:t>
            </a:r>
            <a:endParaRPr lang="en-GB" dirty="0"/>
          </a:p>
        </p:txBody>
      </p:sp>
      <p:sp>
        <p:nvSpPr>
          <p:cNvPr id="18" name="Footer Placeholder 3">
            <a:extLst>
              <a:ext uri="{FF2B5EF4-FFF2-40B4-BE49-F238E27FC236}">
                <a16:creationId xmlns:a16="http://schemas.microsoft.com/office/drawing/2014/main" id="{68816193-F97B-4A43-B903-C799F573E1C7}"/>
              </a:ext>
            </a:extLst>
          </p:cNvPr>
          <p:cNvSpPr>
            <a:spLocks noGrp="1"/>
          </p:cNvSpPr>
          <p:nvPr>
            <p:ph type="ftr" sz="quarter" idx="11"/>
          </p:nvPr>
        </p:nvSpPr>
        <p:spPr>
          <a:xfrm>
            <a:off x="2344804" y="6356350"/>
            <a:ext cx="3469252" cy="365125"/>
          </a:xfrm>
        </p:spPr>
        <p:txBody>
          <a:bodyPr/>
          <a:lstStyle>
            <a:lvl1pPr algn="l">
              <a:defRPr/>
            </a:lvl1pPr>
          </a:lstStyle>
          <a:p>
            <a:r>
              <a:rPr lang="en-GB"/>
              <a:t>Alison Reeves - Associate Director Education Excellence Support </a:t>
            </a:r>
            <a:endParaRPr lang="en-GB" dirty="0"/>
          </a:p>
        </p:txBody>
      </p:sp>
      <p:sp>
        <p:nvSpPr>
          <p:cNvPr id="22" name="Text Placeholder 6">
            <a:extLst>
              <a:ext uri="{FF2B5EF4-FFF2-40B4-BE49-F238E27FC236}">
                <a16:creationId xmlns:a16="http://schemas.microsoft.com/office/drawing/2014/main" id="{DE47A69B-7B76-B441-995B-5AF421342390}"/>
              </a:ext>
            </a:extLst>
          </p:cNvPr>
          <p:cNvSpPr>
            <a:spLocks noGrp="1"/>
          </p:cNvSpPr>
          <p:nvPr>
            <p:ph type="body" sz="quarter" idx="18" hasCustomPrompt="1"/>
          </p:nvPr>
        </p:nvSpPr>
        <p:spPr>
          <a:xfrm>
            <a:off x="2219451" y="6356350"/>
            <a:ext cx="10800" cy="365125"/>
          </a:xfrm>
          <a:prstGeom prst="rect">
            <a:avLst/>
          </a:prstGeom>
          <a:solidFill>
            <a:schemeClr val="bg2"/>
          </a:solidFill>
          <a:ln>
            <a:noFill/>
          </a:ln>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5676809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amp; Image Slide Dark">
    <p:bg>
      <p:bgPr>
        <a:solidFill>
          <a:schemeClr val="accent5"/>
        </a:solidFill>
        <a:effectLst/>
      </p:bgPr>
    </p:bg>
    <p:spTree>
      <p:nvGrpSpPr>
        <p:cNvPr id="1" name=""/>
        <p:cNvGrpSpPr/>
        <p:nvPr/>
      </p:nvGrpSpPr>
      <p:grpSpPr>
        <a:xfrm>
          <a:off x="0" y="0"/>
          <a:ext cx="0" cy="0"/>
          <a:chOff x="0" y="0"/>
          <a:chExt cx="0" cy="0"/>
        </a:xfrm>
      </p:grpSpPr>
      <p:pic>
        <p:nvPicPr>
          <p:cNvPr id="17" name="Picture 16" descr="A group of people standing in front of a building&#10;&#10;Description automatically generated">
            <a:extLst>
              <a:ext uri="{FF2B5EF4-FFF2-40B4-BE49-F238E27FC236}">
                <a16:creationId xmlns:a16="http://schemas.microsoft.com/office/drawing/2014/main" id="{AD3390C2-6273-9244-A9F3-90837D6D6F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05653" y="924978"/>
            <a:ext cx="6086347" cy="5933022"/>
          </a:xfrm>
          <a:prstGeom prst="rect">
            <a:avLst/>
          </a:prstGeom>
        </p:spPr>
      </p:pic>
      <p:sp>
        <p:nvSpPr>
          <p:cNvPr id="19" name="Picture Placeholder 18">
            <a:extLst>
              <a:ext uri="{FF2B5EF4-FFF2-40B4-BE49-F238E27FC236}">
                <a16:creationId xmlns:a16="http://schemas.microsoft.com/office/drawing/2014/main" id="{E0CE78B1-0A9D-D049-8709-9CE32BD9D2A6}"/>
              </a:ext>
            </a:extLst>
          </p:cNvPr>
          <p:cNvSpPr>
            <a:spLocks noGrp="1"/>
          </p:cNvSpPr>
          <p:nvPr>
            <p:ph type="pic" sz="quarter" idx="16"/>
          </p:nvPr>
        </p:nvSpPr>
        <p:spPr>
          <a:xfrm>
            <a:off x="6096000" y="1029589"/>
            <a:ext cx="6096000" cy="5827712"/>
          </a:xfrm>
          <a:prstGeom prst="rect">
            <a:avLst/>
          </a:prstGeom>
        </p:spPr>
        <p:txBody>
          <a:bodyPr anchor="ctr">
            <a:normAutofit/>
          </a:bodyPr>
          <a:lstStyle>
            <a:lvl1pPr marL="0" indent="0" algn="ctr">
              <a:buNone/>
              <a:defRPr sz="2800">
                <a:solidFill>
                  <a:schemeClr val="bg1"/>
                </a:solidFill>
              </a:defRPr>
            </a:lvl1pPr>
          </a:lstStyle>
          <a:p>
            <a:endParaRPr lang="en-US" dirty="0"/>
          </a:p>
        </p:txBody>
      </p:sp>
      <p:sp>
        <p:nvSpPr>
          <p:cNvPr id="23" name="Text Placeholder 12">
            <a:extLst>
              <a:ext uri="{FF2B5EF4-FFF2-40B4-BE49-F238E27FC236}">
                <a16:creationId xmlns:a16="http://schemas.microsoft.com/office/drawing/2014/main" id="{E3763FFE-87B6-D04C-8D15-AC31B471D13B}"/>
              </a:ext>
            </a:extLst>
          </p:cNvPr>
          <p:cNvSpPr>
            <a:spLocks noGrp="1"/>
          </p:cNvSpPr>
          <p:nvPr>
            <p:ph type="body" sz="quarter" idx="17" hasCustomPrompt="1"/>
          </p:nvPr>
        </p:nvSpPr>
        <p:spPr>
          <a:xfrm>
            <a:off x="6115178" y="4895151"/>
            <a:ext cx="6076822" cy="1962150"/>
          </a:xfrm>
          <a:prstGeom prst="rect">
            <a:avLst/>
          </a:prstGeom>
          <a:gradFill>
            <a:gsLst>
              <a:gs pos="0">
                <a:schemeClr val="accent5">
                  <a:alpha val="0"/>
                </a:schemeClr>
              </a:gs>
              <a:gs pos="100000">
                <a:schemeClr val="accent5">
                  <a:alpha val="50000"/>
                </a:schemeClr>
              </a:gs>
            </a:gsLst>
            <a:lin ang="5400000" scaled="1"/>
          </a:gradFill>
        </p:spPr>
        <p:txBody>
          <a:bodyPr>
            <a:normAutofit/>
          </a:bodyPr>
          <a:lstStyle>
            <a:lvl1pPr marL="0" indent="0">
              <a:buNone/>
              <a:defRPr sz="1000"/>
            </a:lvl1pPr>
            <a:lvl2pPr>
              <a:defRPr sz="1000"/>
            </a:lvl2pPr>
            <a:lvl3pPr>
              <a:defRPr sz="1000"/>
            </a:lvl3pPr>
            <a:lvl4pPr>
              <a:defRPr sz="1000"/>
            </a:lvl4pPr>
            <a:lvl5pPr>
              <a:defRPr sz="1000"/>
            </a:lvl5pPr>
          </a:lstStyle>
          <a:p>
            <a:pPr lvl="0"/>
            <a:r>
              <a:rPr lang="en-US" dirty="0"/>
              <a:t> </a:t>
            </a:r>
          </a:p>
        </p:txBody>
      </p:sp>
      <p:sp>
        <p:nvSpPr>
          <p:cNvPr id="7" name="Content Placeholder 6"/>
          <p:cNvSpPr>
            <a:spLocks noGrp="1"/>
          </p:cNvSpPr>
          <p:nvPr>
            <p:ph sz="quarter" idx="13" hasCustomPrompt="1"/>
          </p:nvPr>
        </p:nvSpPr>
        <p:spPr>
          <a:xfrm>
            <a:off x="479377" y="2133603"/>
            <a:ext cx="5197519" cy="3746498"/>
          </a:xfrm>
          <a:prstGeom prst="rect">
            <a:avLst/>
          </a:prstGeom>
        </p:spPr>
        <p:txBody>
          <a:bodyPr/>
          <a:lstStyle>
            <a:lvl1pPr>
              <a:buClr>
                <a:schemeClr val="accent1"/>
              </a:buClr>
              <a:defRPr lang="en-GB" sz="2800" smtClean="0">
                <a:solidFill>
                  <a:schemeClr val="bg1"/>
                </a:solidFill>
                <a:effectLst/>
              </a:defRPr>
            </a:lvl1pPr>
            <a:lvl2pPr>
              <a:buClr>
                <a:schemeClr val="accent1"/>
              </a:buClr>
              <a:defRPr sz="2800">
                <a:solidFill>
                  <a:schemeClr val="bg1"/>
                </a:solidFill>
              </a:defRPr>
            </a:lvl2pPr>
            <a:lvl3pPr>
              <a:buClr>
                <a:schemeClr val="accent1"/>
              </a:buClr>
              <a:defRPr sz="2800">
                <a:solidFill>
                  <a:schemeClr val="bg1"/>
                </a:solidFill>
              </a:defRPr>
            </a:lvl3pPr>
          </a:lstStyle>
          <a:p>
            <a:pPr lvl="0"/>
            <a:r>
              <a:rPr lang="en-US" dirty="0"/>
              <a:t>Body text – Arial 28pt</a:t>
            </a:r>
          </a:p>
          <a:p>
            <a:pPr lvl="1"/>
            <a:r>
              <a:rPr lang="en-US" dirty="0"/>
              <a:t>Second text – Arial 28pt</a:t>
            </a:r>
          </a:p>
          <a:p>
            <a:pPr lvl="2"/>
            <a:r>
              <a:rPr lang="en-US" dirty="0"/>
              <a:t>Third text – Arial 28pt</a:t>
            </a:r>
          </a:p>
        </p:txBody>
      </p:sp>
      <p:grpSp>
        <p:nvGrpSpPr>
          <p:cNvPr id="8" name="Group 7">
            <a:extLst>
              <a:ext uri="{FF2B5EF4-FFF2-40B4-BE49-F238E27FC236}">
                <a16:creationId xmlns:a16="http://schemas.microsoft.com/office/drawing/2014/main" id="{3E412F56-251C-5647-8495-6F6496AC8332}"/>
              </a:ext>
            </a:extLst>
          </p:cNvPr>
          <p:cNvGrpSpPr/>
          <p:nvPr userDrawn="1"/>
        </p:nvGrpSpPr>
        <p:grpSpPr>
          <a:xfrm>
            <a:off x="0" y="0"/>
            <a:ext cx="12192000" cy="1029589"/>
            <a:chOff x="0" y="0"/>
            <a:chExt cx="12192000" cy="1029589"/>
          </a:xfrm>
        </p:grpSpPr>
        <p:sp>
          <p:nvSpPr>
            <p:cNvPr id="9" name="Rectangle 8">
              <a:extLst>
                <a:ext uri="{FF2B5EF4-FFF2-40B4-BE49-F238E27FC236}">
                  <a16:creationId xmlns:a16="http://schemas.microsoft.com/office/drawing/2014/main" id="{3B93FD40-5F1A-2843-9779-FC2314E1FD1E}"/>
                </a:ext>
              </a:extLst>
            </p:cNvPr>
            <p:cNvSpPr/>
            <p:nvPr userDrawn="1"/>
          </p:nvSpPr>
          <p:spPr>
            <a:xfrm flipH="1" flipV="1">
              <a:off x="0" y="0"/>
              <a:ext cx="12192000" cy="1029589"/>
            </a:xfrm>
            <a:prstGeom prst="rect">
              <a:avLst/>
            </a:prstGeom>
            <a:solidFill>
              <a:schemeClr val="accent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Georgia"/>
                <a:ea typeface="+mn-ea"/>
                <a:cs typeface="+mn-cs"/>
              </a:endParaRPr>
            </a:p>
          </p:txBody>
        </p:sp>
        <p:pic>
          <p:nvPicPr>
            <p:cNvPr id="10" name="Picture 9">
              <a:extLst>
                <a:ext uri="{FF2B5EF4-FFF2-40B4-BE49-F238E27FC236}">
                  <a16:creationId xmlns:a16="http://schemas.microsoft.com/office/drawing/2014/main" id="{A71B1CB0-0A90-F947-8226-B66F76D89D6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1032632" cy="1029589"/>
            </a:xfrm>
            <a:prstGeom prst="rect">
              <a:avLst/>
            </a:prstGeom>
          </p:spPr>
        </p:pic>
      </p:grpSp>
      <p:sp>
        <p:nvSpPr>
          <p:cNvPr id="2" name="Title 1"/>
          <p:cNvSpPr>
            <a:spLocks noGrp="1"/>
          </p:cNvSpPr>
          <p:nvPr>
            <p:ph type="title" hasCustomPrompt="1"/>
          </p:nvPr>
        </p:nvSpPr>
        <p:spPr>
          <a:xfrm>
            <a:off x="1158240" y="-5461"/>
            <a:ext cx="10578834" cy="1035050"/>
          </a:xfrm>
          <a:prstGeom prst="rect">
            <a:avLst/>
          </a:prstGeom>
        </p:spPr>
        <p:txBody>
          <a:bodyPr anchor="ctr"/>
          <a:lstStyle>
            <a:lvl1pPr algn="l">
              <a:defRPr baseline="0"/>
            </a:lvl1pPr>
          </a:lstStyle>
          <a:p>
            <a:r>
              <a:rPr lang="en-US" dirty="0"/>
              <a:t>Title and visual content – add slide title here</a:t>
            </a:r>
            <a:endParaRPr lang="en-GB" dirty="0"/>
          </a:p>
        </p:txBody>
      </p:sp>
      <p:sp>
        <p:nvSpPr>
          <p:cNvPr id="20" name="Text Placeholder 18">
            <a:extLst>
              <a:ext uri="{FF2B5EF4-FFF2-40B4-BE49-F238E27FC236}">
                <a16:creationId xmlns:a16="http://schemas.microsoft.com/office/drawing/2014/main" id="{6BE069C4-4455-B24A-B998-756F4026E83D}"/>
              </a:ext>
            </a:extLst>
          </p:cNvPr>
          <p:cNvSpPr>
            <a:spLocks noGrp="1"/>
          </p:cNvSpPr>
          <p:nvPr>
            <p:ph type="body" sz="quarter" idx="15" hasCustomPrompt="1"/>
          </p:nvPr>
        </p:nvSpPr>
        <p:spPr>
          <a:xfrm>
            <a:off x="479376" y="1484533"/>
            <a:ext cx="5197519" cy="627765"/>
          </a:xfrm>
          <a:prstGeom prst="rect">
            <a:avLst/>
          </a:prstGeom>
        </p:spPr>
        <p:txBody>
          <a:bodyPr>
            <a:noAutofit/>
          </a:bodyPr>
          <a:lstStyle>
            <a:lvl1pPr marL="0" indent="0">
              <a:buNone/>
              <a:defRPr sz="2800" b="1">
                <a:solidFill>
                  <a:schemeClr val="bg1"/>
                </a:solidFill>
              </a:defRPr>
            </a:lvl1pPr>
            <a:lvl2pPr>
              <a:defRPr sz="1400"/>
            </a:lvl2pPr>
            <a:lvl3pPr>
              <a:defRPr sz="1400"/>
            </a:lvl3pPr>
            <a:lvl4pPr>
              <a:defRPr sz="1400"/>
            </a:lvl4pPr>
            <a:lvl5pPr>
              <a:defRPr sz="1400"/>
            </a:lvl5pPr>
          </a:lstStyle>
          <a:p>
            <a:pPr lvl="0"/>
            <a:r>
              <a:rPr lang="en-US" dirty="0"/>
              <a:t>Subtitle</a:t>
            </a:r>
          </a:p>
        </p:txBody>
      </p:sp>
      <p:sp>
        <p:nvSpPr>
          <p:cNvPr id="5" name="Slide Number Placeholder 4"/>
          <p:cNvSpPr>
            <a:spLocks noGrp="1"/>
          </p:cNvSpPr>
          <p:nvPr>
            <p:ph type="sldNum" sz="quarter" idx="12"/>
          </p:nvPr>
        </p:nvSpPr>
        <p:spPr>
          <a:xfrm>
            <a:off x="8828967" y="6356350"/>
            <a:ext cx="2908107" cy="365125"/>
          </a:xfrm>
        </p:spPr>
        <p:txBody>
          <a:bodyPr/>
          <a:lstStyle>
            <a:lvl1pPr>
              <a:defRPr>
                <a:solidFill>
                  <a:schemeClr val="bg1"/>
                </a:solidFill>
              </a:defRPr>
            </a:lvl1pPr>
          </a:lstStyle>
          <a:p>
            <a:fld id="{CBBF530E-1875-46E6-901C-76683197A1B3}" type="slidenum">
              <a:rPr lang="en-GB" smtClean="0"/>
              <a:pPr/>
              <a:t>‹#›</a:t>
            </a:fld>
            <a:endParaRPr lang="en-GB" dirty="0"/>
          </a:p>
        </p:txBody>
      </p:sp>
      <p:sp>
        <p:nvSpPr>
          <p:cNvPr id="21" name="Rectangle 20">
            <a:extLst>
              <a:ext uri="{FF2B5EF4-FFF2-40B4-BE49-F238E27FC236}">
                <a16:creationId xmlns:a16="http://schemas.microsoft.com/office/drawing/2014/main" id="{71990D2C-E643-0846-B649-81EC000B6937}"/>
              </a:ext>
            </a:extLst>
          </p:cNvPr>
          <p:cNvSpPr/>
          <p:nvPr userDrawn="1"/>
        </p:nvSpPr>
        <p:spPr>
          <a:xfrm>
            <a:off x="12635555" y="-5461"/>
            <a:ext cx="2399411" cy="2399411"/>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r>
              <a:rPr lang="en-US" sz="1600" dirty="0">
                <a:solidFill>
                  <a:schemeClr val="tx2"/>
                </a:solidFill>
              </a:rPr>
              <a:t>Drag and drop an image onto this slide or click the picture icon to select an image. You can find our </a:t>
            </a:r>
            <a:r>
              <a:rPr lang="en-US" sz="1600" dirty="0" err="1">
                <a:solidFill>
                  <a:schemeClr val="tx2"/>
                </a:solidFill>
              </a:rPr>
              <a:t>imagebank</a:t>
            </a:r>
            <a:r>
              <a:rPr lang="en-US" sz="1600" dirty="0">
                <a:solidFill>
                  <a:schemeClr val="tx2"/>
                </a:solidFill>
              </a:rPr>
              <a:t> here:</a:t>
            </a:r>
          </a:p>
          <a:p>
            <a:pPr algn="l"/>
            <a:r>
              <a:rPr lang="en-US" sz="1600" dirty="0" err="1">
                <a:solidFill>
                  <a:schemeClr val="tx2"/>
                </a:solidFill>
                <a:hlinkClick r:id="rId4"/>
              </a:rPr>
              <a:t>www.nottingham.ac.uk</a:t>
            </a:r>
            <a:r>
              <a:rPr lang="en-US" sz="1600" dirty="0">
                <a:solidFill>
                  <a:schemeClr val="tx2"/>
                </a:solidFill>
                <a:hlinkClick r:id="rId4"/>
              </a:rPr>
              <a:t>/</a:t>
            </a:r>
            <a:r>
              <a:rPr lang="en-US" sz="1600" dirty="0" err="1">
                <a:solidFill>
                  <a:schemeClr val="tx2"/>
                </a:solidFill>
                <a:hlinkClick r:id="rId4"/>
              </a:rPr>
              <a:t>imagebank</a:t>
            </a:r>
            <a:r>
              <a:rPr lang="en-US" sz="1600" dirty="0">
                <a:solidFill>
                  <a:schemeClr val="tx2"/>
                </a:solidFill>
                <a:hlinkClick r:id="rId4"/>
              </a:rPr>
              <a:t> </a:t>
            </a:r>
            <a:endParaRPr lang="en-US" sz="1600" dirty="0">
              <a:solidFill>
                <a:schemeClr val="tx2"/>
              </a:solidFill>
            </a:endParaRPr>
          </a:p>
        </p:txBody>
      </p:sp>
      <p:sp>
        <p:nvSpPr>
          <p:cNvPr id="16" name="Date Placeholder 2">
            <a:extLst>
              <a:ext uri="{FF2B5EF4-FFF2-40B4-BE49-F238E27FC236}">
                <a16:creationId xmlns:a16="http://schemas.microsoft.com/office/drawing/2014/main" id="{2829581F-89A7-2F45-AEDF-13BBA609D001}"/>
              </a:ext>
            </a:extLst>
          </p:cNvPr>
          <p:cNvSpPr>
            <a:spLocks noGrp="1"/>
          </p:cNvSpPr>
          <p:nvPr>
            <p:ph type="dt" sz="half" idx="10"/>
          </p:nvPr>
        </p:nvSpPr>
        <p:spPr>
          <a:xfrm>
            <a:off x="479375" y="6356350"/>
            <a:ext cx="1613716" cy="365125"/>
          </a:xfrm>
          <a:prstGeom prst="rect">
            <a:avLst/>
          </a:prstGeom>
        </p:spPr>
        <p:txBody>
          <a:bodyPr/>
          <a:lstStyle>
            <a:lvl1pPr>
              <a:defRPr>
                <a:solidFill>
                  <a:schemeClr val="bg1"/>
                </a:solidFill>
              </a:defRPr>
            </a:lvl1pPr>
          </a:lstStyle>
          <a:p>
            <a:r>
              <a:rPr lang="en-US"/>
              <a:t>25 November 2021</a:t>
            </a:r>
            <a:endParaRPr lang="en-GB" dirty="0"/>
          </a:p>
        </p:txBody>
      </p:sp>
      <p:sp>
        <p:nvSpPr>
          <p:cNvPr id="18" name="Footer Placeholder 3">
            <a:extLst>
              <a:ext uri="{FF2B5EF4-FFF2-40B4-BE49-F238E27FC236}">
                <a16:creationId xmlns:a16="http://schemas.microsoft.com/office/drawing/2014/main" id="{D90419B6-7C51-714B-B9AF-5A83311100C1}"/>
              </a:ext>
            </a:extLst>
          </p:cNvPr>
          <p:cNvSpPr>
            <a:spLocks noGrp="1"/>
          </p:cNvSpPr>
          <p:nvPr>
            <p:ph type="ftr" sz="quarter" idx="11"/>
          </p:nvPr>
        </p:nvSpPr>
        <p:spPr>
          <a:xfrm>
            <a:off x="2344804" y="6356350"/>
            <a:ext cx="3469252" cy="365125"/>
          </a:xfrm>
        </p:spPr>
        <p:txBody>
          <a:bodyPr/>
          <a:lstStyle>
            <a:lvl1pPr algn="l">
              <a:defRPr>
                <a:solidFill>
                  <a:schemeClr val="bg1"/>
                </a:solidFill>
              </a:defRPr>
            </a:lvl1pPr>
          </a:lstStyle>
          <a:p>
            <a:r>
              <a:rPr lang="en-GB"/>
              <a:t>Alison Reeves - Associate Director Education Excellence Support </a:t>
            </a:r>
            <a:endParaRPr lang="en-GB" dirty="0"/>
          </a:p>
        </p:txBody>
      </p:sp>
      <p:sp>
        <p:nvSpPr>
          <p:cNvPr id="22" name="Text Placeholder 6">
            <a:extLst>
              <a:ext uri="{FF2B5EF4-FFF2-40B4-BE49-F238E27FC236}">
                <a16:creationId xmlns:a16="http://schemas.microsoft.com/office/drawing/2014/main" id="{F403D8CA-B469-274B-A619-DD30F98BF647}"/>
              </a:ext>
            </a:extLst>
          </p:cNvPr>
          <p:cNvSpPr>
            <a:spLocks noGrp="1"/>
          </p:cNvSpPr>
          <p:nvPr>
            <p:ph type="body" sz="quarter" idx="18" hasCustomPrompt="1"/>
          </p:nvPr>
        </p:nvSpPr>
        <p:spPr>
          <a:xfrm>
            <a:off x="2219451" y="6356350"/>
            <a:ext cx="10800" cy="365125"/>
          </a:xfrm>
          <a:prstGeom prst="rect">
            <a:avLst/>
          </a:prstGeom>
          <a:solidFill>
            <a:schemeClr val="accent1"/>
          </a:solidFill>
          <a:ln>
            <a:noFill/>
          </a:ln>
        </p:spPr>
        <p:txBody>
          <a:bodyPr/>
          <a:lstStyle>
            <a:lvl1pPr marL="0" indent="0">
              <a:buNone/>
              <a:defRPr>
                <a:solidFill>
                  <a:schemeClr val="bg1"/>
                </a:solidFill>
              </a:defRPr>
            </a:lvl1pPr>
          </a:lstStyle>
          <a:p>
            <a:pPr lvl="0"/>
            <a:r>
              <a:rPr lang="en-US" dirty="0"/>
              <a:t> </a:t>
            </a:r>
          </a:p>
        </p:txBody>
      </p:sp>
    </p:spTree>
    <p:extLst>
      <p:ext uri="{BB962C8B-B14F-4D97-AF65-F5344CB8AC3E}">
        <p14:creationId xmlns:p14="http://schemas.microsoft.com/office/powerpoint/2010/main" val="3642659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 Campu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E23AA1-5E84-1542-85FA-0AD28CCBD63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2774767" cy="1027487"/>
          </a:xfrm>
          <a:prstGeom prst="rect">
            <a:avLst/>
          </a:prstGeom>
        </p:spPr>
      </p:pic>
      <p:sp>
        <p:nvSpPr>
          <p:cNvPr id="6" name="Title 1">
            <a:extLst>
              <a:ext uri="{FF2B5EF4-FFF2-40B4-BE49-F238E27FC236}">
                <a16:creationId xmlns:a16="http://schemas.microsoft.com/office/drawing/2014/main" id="{B3B6D91D-08CC-8B40-9A20-FA411810223C}"/>
              </a:ext>
            </a:extLst>
          </p:cNvPr>
          <p:cNvSpPr>
            <a:spLocks noGrp="1"/>
          </p:cNvSpPr>
          <p:nvPr>
            <p:ph type="ctrTitle" hasCustomPrompt="1"/>
          </p:nvPr>
        </p:nvSpPr>
        <p:spPr>
          <a:xfrm>
            <a:off x="3787140" y="1127760"/>
            <a:ext cx="4610100" cy="3066867"/>
          </a:xfrm>
          <a:prstGeom prst="rect">
            <a:avLst/>
          </a:prstGeom>
        </p:spPr>
        <p:txBody>
          <a:bodyPr anchor="ctr" anchorCtr="0">
            <a:normAutofit/>
          </a:bodyPr>
          <a:lstStyle>
            <a:lvl1pPr algn="ctr">
              <a:defRPr sz="3200" b="1" baseline="0">
                <a:solidFill>
                  <a:schemeClr val="bg1"/>
                </a:solidFill>
                <a:latin typeface="Arial" panose="020B0604020202020204" pitchFamily="34" charset="0"/>
                <a:cs typeface="Arial" panose="020B0604020202020204" pitchFamily="34" charset="0"/>
              </a:defRPr>
            </a:lvl1pPr>
          </a:lstStyle>
          <a:p>
            <a:r>
              <a:rPr lang="en-US" dirty="0"/>
              <a:t>Add presentation title – Arial 32pt</a:t>
            </a:r>
            <a:endParaRPr lang="en-GB" dirty="0"/>
          </a:p>
        </p:txBody>
      </p:sp>
      <p:sp>
        <p:nvSpPr>
          <p:cNvPr id="8" name="Subtitle 2">
            <a:extLst>
              <a:ext uri="{FF2B5EF4-FFF2-40B4-BE49-F238E27FC236}">
                <a16:creationId xmlns:a16="http://schemas.microsoft.com/office/drawing/2014/main" id="{61D62B56-9FE8-D94E-A6EA-EC6A8F16943B}"/>
              </a:ext>
            </a:extLst>
          </p:cNvPr>
          <p:cNvSpPr>
            <a:spLocks noGrp="1"/>
          </p:cNvSpPr>
          <p:nvPr>
            <p:ph type="subTitle" idx="1" hasCustomPrompt="1"/>
          </p:nvPr>
        </p:nvSpPr>
        <p:spPr>
          <a:xfrm>
            <a:off x="3794760" y="4194626"/>
            <a:ext cx="4625340" cy="1535613"/>
          </a:xfrm>
          <a:prstGeom prst="rect">
            <a:avLst/>
          </a:prstGeom>
        </p:spPr>
        <p:txBody>
          <a:bodyPr anchor="ctr">
            <a:normAutofit/>
          </a:bodyPr>
          <a:lstStyle>
            <a:lvl1pPr marL="0" indent="0" algn="ctr">
              <a:buNone/>
              <a:defRPr lang="en-GB" sz="240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solidFill>
                  <a:srgbClr val="FFFFFF"/>
                </a:solidFill>
                <a:effectLst/>
                <a:latin typeface="Arial" panose="020B0604020202020204" pitchFamily="34" charset="0"/>
              </a:rPr>
              <a:t>Add presenter name or subtitle – Arial 24pt</a:t>
            </a:r>
          </a:p>
        </p:txBody>
      </p:sp>
    </p:spTree>
    <p:extLst>
      <p:ext uri="{BB962C8B-B14F-4D97-AF65-F5344CB8AC3E}">
        <p14:creationId xmlns:p14="http://schemas.microsoft.com/office/powerpoint/2010/main" val="16688660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 Page Image Slide">
    <p:spTree>
      <p:nvGrpSpPr>
        <p:cNvPr id="1" name=""/>
        <p:cNvGrpSpPr/>
        <p:nvPr/>
      </p:nvGrpSpPr>
      <p:grpSpPr>
        <a:xfrm>
          <a:off x="0" y="0"/>
          <a:ext cx="0" cy="0"/>
          <a:chOff x="0" y="0"/>
          <a:chExt cx="0" cy="0"/>
        </a:xfrm>
      </p:grpSpPr>
      <p:pic>
        <p:nvPicPr>
          <p:cNvPr id="11" name="Picture 10" descr="A group of people posing for the camera&#10;&#10;Description automatically generated">
            <a:extLst>
              <a:ext uri="{FF2B5EF4-FFF2-40B4-BE49-F238E27FC236}">
                <a16:creationId xmlns:a16="http://schemas.microsoft.com/office/drawing/2014/main" id="{18CD7C8D-4EBF-E54E-8157-B82F50C7805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2539"/>
          </a:xfrm>
          <a:prstGeom prst="rect">
            <a:avLst/>
          </a:prstGeom>
        </p:spPr>
      </p:pic>
      <p:sp>
        <p:nvSpPr>
          <p:cNvPr id="19" name="Picture Placeholder 18">
            <a:extLst>
              <a:ext uri="{FF2B5EF4-FFF2-40B4-BE49-F238E27FC236}">
                <a16:creationId xmlns:a16="http://schemas.microsoft.com/office/drawing/2014/main" id="{E0CE78B1-0A9D-D049-8709-9CE32BD9D2A6}"/>
              </a:ext>
            </a:extLst>
          </p:cNvPr>
          <p:cNvSpPr>
            <a:spLocks noGrp="1"/>
          </p:cNvSpPr>
          <p:nvPr>
            <p:ph type="pic" sz="quarter" idx="16"/>
          </p:nvPr>
        </p:nvSpPr>
        <p:spPr>
          <a:xfrm>
            <a:off x="0" y="1030288"/>
            <a:ext cx="12192000" cy="5827712"/>
          </a:xfrm>
          <a:prstGeom prst="rect">
            <a:avLst/>
          </a:prstGeom>
        </p:spPr>
        <p:txBody>
          <a:bodyPr anchor="ctr">
            <a:normAutofit/>
          </a:bodyPr>
          <a:lstStyle>
            <a:lvl1pPr marL="0" indent="0" algn="ctr">
              <a:buNone/>
              <a:defRPr sz="2800">
                <a:solidFill>
                  <a:schemeClr val="bg1"/>
                </a:solidFill>
              </a:defRPr>
            </a:lvl1pPr>
          </a:lstStyle>
          <a:p>
            <a:endParaRPr lang="en-US" dirty="0"/>
          </a:p>
        </p:txBody>
      </p:sp>
      <p:sp>
        <p:nvSpPr>
          <p:cNvPr id="13" name="Text Placeholder 12">
            <a:extLst>
              <a:ext uri="{FF2B5EF4-FFF2-40B4-BE49-F238E27FC236}">
                <a16:creationId xmlns:a16="http://schemas.microsoft.com/office/drawing/2014/main" id="{B347CCA2-0399-254E-ACFE-E5730EC8E4FA}"/>
              </a:ext>
            </a:extLst>
          </p:cNvPr>
          <p:cNvSpPr>
            <a:spLocks noGrp="1"/>
          </p:cNvSpPr>
          <p:nvPr>
            <p:ph type="body" sz="quarter" idx="17" hasCustomPrompt="1"/>
          </p:nvPr>
        </p:nvSpPr>
        <p:spPr>
          <a:xfrm>
            <a:off x="0" y="4895850"/>
            <a:ext cx="12192000" cy="1962150"/>
          </a:xfrm>
          <a:prstGeom prst="rect">
            <a:avLst/>
          </a:prstGeom>
          <a:gradFill>
            <a:gsLst>
              <a:gs pos="0">
                <a:schemeClr val="accent5">
                  <a:alpha val="0"/>
                </a:schemeClr>
              </a:gs>
              <a:gs pos="100000">
                <a:schemeClr val="accent5">
                  <a:alpha val="50000"/>
                </a:schemeClr>
              </a:gs>
            </a:gsLst>
            <a:lin ang="5400000" scaled="1"/>
          </a:gradFill>
        </p:spPr>
        <p:txBody>
          <a:bodyPr>
            <a:normAutofit/>
          </a:bodyPr>
          <a:lstStyle>
            <a:lvl1pPr marL="0" indent="0">
              <a:buNone/>
              <a:defRPr sz="1000"/>
            </a:lvl1pPr>
            <a:lvl2pPr>
              <a:defRPr sz="1000"/>
            </a:lvl2pPr>
            <a:lvl3pPr>
              <a:defRPr sz="1000"/>
            </a:lvl3pPr>
            <a:lvl4pPr>
              <a:defRPr sz="1000"/>
            </a:lvl4pPr>
            <a:lvl5pPr>
              <a:defRPr sz="1000"/>
            </a:lvl5pPr>
          </a:lstStyle>
          <a:p>
            <a:pPr lvl="0"/>
            <a:r>
              <a:rPr lang="en-US" dirty="0"/>
              <a:t> </a:t>
            </a:r>
          </a:p>
        </p:txBody>
      </p:sp>
      <p:grpSp>
        <p:nvGrpSpPr>
          <p:cNvPr id="8" name="Group 7">
            <a:extLst>
              <a:ext uri="{FF2B5EF4-FFF2-40B4-BE49-F238E27FC236}">
                <a16:creationId xmlns:a16="http://schemas.microsoft.com/office/drawing/2014/main" id="{3E412F56-251C-5647-8495-6F6496AC8332}"/>
              </a:ext>
            </a:extLst>
          </p:cNvPr>
          <p:cNvGrpSpPr/>
          <p:nvPr userDrawn="1"/>
        </p:nvGrpSpPr>
        <p:grpSpPr>
          <a:xfrm>
            <a:off x="0" y="0"/>
            <a:ext cx="12192000" cy="1029589"/>
            <a:chOff x="0" y="0"/>
            <a:chExt cx="12192000" cy="1029589"/>
          </a:xfrm>
        </p:grpSpPr>
        <p:sp>
          <p:nvSpPr>
            <p:cNvPr id="9" name="Rectangle 8">
              <a:extLst>
                <a:ext uri="{FF2B5EF4-FFF2-40B4-BE49-F238E27FC236}">
                  <a16:creationId xmlns:a16="http://schemas.microsoft.com/office/drawing/2014/main" id="{3B93FD40-5F1A-2843-9779-FC2314E1FD1E}"/>
                </a:ext>
              </a:extLst>
            </p:cNvPr>
            <p:cNvSpPr/>
            <p:nvPr userDrawn="1"/>
          </p:nvSpPr>
          <p:spPr>
            <a:xfrm flipH="1" flipV="1">
              <a:off x="0" y="0"/>
              <a:ext cx="12192000" cy="1029589"/>
            </a:xfrm>
            <a:prstGeom prst="rect">
              <a:avLst/>
            </a:prstGeom>
            <a:solidFill>
              <a:schemeClr val="accent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Georgia"/>
                <a:ea typeface="+mn-ea"/>
                <a:cs typeface="+mn-cs"/>
              </a:endParaRPr>
            </a:p>
          </p:txBody>
        </p:sp>
        <p:pic>
          <p:nvPicPr>
            <p:cNvPr id="10" name="Picture 9">
              <a:extLst>
                <a:ext uri="{FF2B5EF4-FFF2-40B4-BE49-F238E27FC236}">
                  <a16:creationId xmlns:a16="http://schemas.microsoft.com/office/drawing/2014/main" id="{A71B1CB0-0A90-F947-8226-B66F76D89D6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1032632" cy="1029589"/>
            </a:xfrm>
            <a:prstGeom prst="rect">
              <a:avLst/>
            </a:prstGeom>
          </p:spPr>
        </p:pic>
      </p:grpSp>
      <p:sp>
        <p:nvSpPr>
          <p:cNvPr id="2" name="Title 1"/>
          <p:cNvSpPr>
            <a:spLocks noGrp="1"/>
          </p:cNvSpPr>
          <p:nvPr>
            <p:ph type="title" hasCustomPrompt="1"/>
          </p:nvPr>
        </p:nvSpPr>
        <p:spPr>
          <a:xfrm>
            <a:off x="1158240" y="-5461"/>
            <a:ext cx="10578834" cy="1035050"/>
          </a:xfrm>
          <a:prstGeom prst="rect">
            <a:avLst/>
          </a:prstGeom>
        </p:spPr>
        <p:txBody>
          <a:bodyPr anchor="ctr"/>
          <a:lstStyle>
            <a:lvl1pPr algn="l">
              <a:defRPr baseline="0"/>
            </a:lvl1pPr>
          </a:lstStyle>
          <a:p>
            <a:r>
              <a:rPr lang="en-US" dirty="0"/>
              <a:t>Title and visual content – add slide title here</a:t>
            </a:r>
            <a:endParaRPr lang="en-GB" dirty="0"/>
          </a:p>
        </p:txBody>
      </p:sp>
      <p:sp>
        <p:nvSpPr>
          <p:cNvPr id="5" name="Slide Number Placeholder 4"/>
          <p:cNvSpPr>
            <a:spLocks noGrp="1"/>
          </p:cNvSpPr>
          <p:nvPr>
            <p:ph type="sldNum" sz="quarter" idx="12"/>
          </p:nvPr>
        </p:nvSpPr>
        <p:spPr>
          <a:xfrm>
            <a:off x="8828967" y="6356350"/>
            <a:ext cx="2908107" cy="365125"/>
          </a:xfrm>
        </p:spPr>
        <p:txBody>
          <a:bodyPr/>
          <a:lstStyle>
            <a:lvl1pPr>
              <a:defRPr>
                <a:solidFill>
                  <a:schemeClr val="bg1"/>
                </a:solidFill>
              </a:defRPr>
            </a:lvl1pPr>
          </a:lstStyle>
          <a:p>
            <a:fld id="{CBBF530E-1875-46E6-901C-76683197A1B3}" type="slidenum">
              <a:rPr lang="en-GB" smtClean="0"/>
              <a:pPr/>
              <a:t>‹#›</a:t>
            </a:fld>
            <a:endParaRPr lang="en-GB" dirty="0"/>
          </a:p>
        </p:txBody>
      </p:sp>
      <p:sp>
        <p:nvSpPr>
          <p:cNvPr id="21" name="Rectangle 20">
            <a:extLst>
              <a:ext uri="{FF2B5EF4-FFF2-40B4-BE49-F238E27FC236}">
                <a16:creationId xmlns:a16="http://schemas.microsoft.com/office/drawing/2014/main" id="{71990D2C-E643-0846-B649-81EC000B6937}"/>
              </a:ext>
            </a:extLst>
          </p:cNvPr>
          <p:cNvSpPr/>
          <p:nvPr userDrawn="1"/>
        </p:nvSpPr>
        <p:spPr>
          <a:xfrm>
            <a:off x="12635555" y="-5461"/>
            <a:ext cx="2399411" cy="2399411"/>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r>
              <a:rPr lang="en-US" sz="1600" dirty="0">
                <a:solidFill>
                  <a:schemeClr val="tx2"/>
                </a:solidFill>
              </a:rPr>
              <a:t>Drag and drop an image onto this slide or click the picture icon to select an image. You can find our </a:t>
            </a:r>
            <a:r>
              <a:rPr lang="en-US" sz="1600" dirty="0" err="1">
                <a:solidFill>
                  <a:schemeClr val="tx2"/>
                </a:solidFill>
              </a:rPr>
              <a:t>imagebank</a:t>
            </a:r>
            <a:r>
              <a:rPr lang="en-US" sz="1600" dirty="0">
                <a:solidFill>
                  <a:schemeClr val="tx2"/>
                </a:solidFill>
              </a:rPr>
              <a:t> here:</a:t>
            </a:r>
          </a:p>
          <a:p>
            <a:pPr algn="l"/>
            <a:r>
              <a:rPr lang="en-US" sz="1600" dirty="0" err="1">
                <a:solidFill>
                  <a:schemeClr val="tx2"/>
                </a:solidFill>
                <a:hlinkClick r:id="rId4"/>
              </a:rPr>
              <a:t>www.nottingham.ac.uk</a:t>
            </a:r>
            <a:r>
              <a:rPr lang="en-US" sz="1600" dirty="0">
                <a:solidFill>
                  <a:schemeClr val="tx2"/>
                </a:solidFill>
                <a:hlinkClick r:id="rId4"/>
              </a:rPr>
              <a:t>/</a:t>
            </a:r>
            <a:r>
              <a:rPr lang="en-US" sz="1600" dirty="0" err="1">
                <a:solidFill>
                  <a:schemeClr val="tx2"/>
                </a:solidFill>
                <a:hlinkClick r:id="rId4"/>
              </a:rPr>
              <a:t>imagebank</a:t>
            </a:r>
            <a:r>
              <a:rPr lang="en-US" sz="1600" dirty="0">
                <a:solidFill>
                  <a:schemeClr val="tx2"/>
                </a:solidFill>
                <a:hlinkClick r:id="rId4"/>
              </a:rPr>
              <a:t> </a:t>
            </a:r>
            <a:endParaRPr lang="en-US" sz="1600" dirty="0">
              <a:solidFill>
                <a:schemeClr val="tx2"/>
              </a:solidFill>
            </a:endParaRPr>
          </a:p>
        </p:txBody>
      </p:sp>
      <p:sp>
        <p:nvSpPr>
          <p:cNvPr id="17" name="Date Placeholder 2">
            <a:extLst>
              <a:ext uri="{FF2B5EF4-FFF2-40B4-BE49-F238E27FC236}">
                <a16:creationId xmlns:a16="http://schemas.microsoft.com/office/drawing/2014/main" id="{71412D12-3864-394B-985D-3364B1646D30}"/>
              </a:ext>
            </a:extLst>
          </p:cNvPr>
          <p:cNvSpPr>
            <a:spLocks noGrp="1"/>
          </p:cNvSpPr>
          <p:nvPr>
            <p:ph type="dt" sz="half" idx="10"/>
          </p:nvPr>
        </p:nvSpPr>
        <p:spPr>
          <a:xfrm>
            <a:off x="479375" y="6356350"/>
            <a:ext cx="1486993" cy="365125"/>
          </a:xfrm>
          <a:prstGeom prst="rect">
            <a:avLst/>
          </a:prstGeom>
        </p:spPr>
        <p:txBody>
          <a:bodyPr/>
          <a:lstStyle>
            <a:lvl1pPr>
              <a:defRPr>
                <a:solidFill>
                  <a:schemeClr val="bg1"/>
                </a:solidFill>
              </a:defRPr>
            </a:lvl1pPr>
          </a:lstStyle>
          <a:p>
            <a:r>
              <a:rPr lang="en-US"/>
              <a:t>25 November 2021</a:t>
            </a:r>
            <a:endParaRPr lang="en-GB" dirty="0"/>
          </a:p>
        </p:txBody>
      </p:sp>
      <p:sp>
        <p:nvSpPr>
          <p:cNvPr id="18" name="Footer Placeholder 3">
            <a:extLst>
              <a:ext uri="{FF2B5EF4-FFF2-40B4-BE49-F238E27FC236}">
                <a16:creationId xmlns:a16="http://schemas.microsoft.com/office/drawing/2014/main" id="{89377BC7-EA60-2841-8608-D79A7C3B71EB}"/>
              </a:ext>
            </a:extLst>
          </p:cNvPr>
          <p:cNvSpPr>
            <a:spLocks noGrp="1"/>
          </p:cNvSpPr>
          <p:nvPr>
            <p:ph type="ftr" sz="quarter" idx="11"/>
          </p:nvPr>
        </p:nvSpPr>
        <p:spPr>
          <a:xfrm>
            <a:off x="2207644" y="6356350"/>
            <a:ext cx="3469252" cy="365125"/>
          </a:xfrm>
        </p:spPr>
        <p:txBody>
          <a:bodyPr/>
          <a:lstStyle>
            <a:lvl1pPr algn="l">
              <a:defRPr>
                <a:solidFill>
                  <a:schemeClr val="bg1"/>
                </a:solidFill>
              </a:defRPr>
            </a:lvl1pPr>
          </a:lstStyle>
          <a:p>
            <a:r>
              <a:rPr lang="en-GB"/>
              <a:t>Alison Reeves - Associate Director Education Excellence Support </a:t>
            </a:r>
            <a:endParaRPr lang="en-GB" dirty="0"/>
          </a:p>
        </p:txBody>
      </p:sp>
      <p:sp>
        <p:nvSpPr>
          <p:cNvPr id="20" name="Text Placeholder 6">
            <a:extLst>
              <a:ext uri="{FF2B5EF4-FFF2-40B4-BE49-F238E27FC236}">
                <a16:creationId xmlns:a16="http://schemas.microsoft.com/office/drawing/2014/main" id="{77ECF5E4-B74A-FB48-B872-16F3292CF9EA}"/>
              </a:ext>
            </a:extLst>
          </p:cNvPr>
          <p:cNvSpPr>
            <a:spLocks noGrp="1"/>
          </p:cNvSpPr>
          <p:nvPr>
            <p:ph type="body" sz="quarter" idx="18" hasCustomPrompt="1"/>
          </p:nvPr>
        </p:nvSpPr>
        <p:spPr>
          <a:xfrm>
            <a:off x="2082291" y="6356350"/>
            <a:ext cx="10800" cy="365125"/>
          </a:xfrm>
          <a:prstGeom prst="rect">
            <a:avLst/>
          </a:prstGeom>
          <a:solidFill>
            <a:schemeClr val="bg1"/>
          </a:solidFill>
          <a:ln>
            <a:noFill/>
          </a:ln>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25335048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14107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Slide with Castle Ic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5AFCAE9-B754-8C4D-B7F9-C051D54669B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032632" cy="1029589"/>
          </a:xfrm>
          <a:prstGeom prst="rect">
            <a:avLst/>
          </a:prstGeom>
        </p:spPr>
      </p:pic>
    </p:spTree>
    <p:extLst>
      <p:ext uri="{BB962C8B-B14F-4D97-AF65-F5344CB8AC3E}">
        <p14:creationId xmlns:p14="http://schemas.microsoft.com/office/powerpoint/2010/main" val="22107737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d Slide - Earth">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B7EDC40-08B7-C54D-9A16-7B5D3FDD4FD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2774767" cy="1027487"/>
          </a:xfrm>
          <a:prstGeom prst="rect">
            <a:avLst/>
          </a:prstGeom>
        </p:spPr>
      </p:pic>
      <p:sp>
        <p:nvSpPr>
          <p:cNvPr id="4" name="Title 1">
            <a:extLst>
              <a:ext uri="{FF2B5EF4-FFF2-40B4-BE49-F238E27FC236}">
                <a16:creationId xmlns:a16="http://schemas.microsoft.com/office/drawing/2014/main" id="{47483873-86BD-454E-AF6E-E4D2764B65F0}"/>
              </a:ext>
            </a:extLst>
          </p:cNvPr>
          <p:cNvSpPr>
            <a:spLocks noGrp="1"/>
          </p:cNvSpPr>
          <p:nvPr>
            <p:ph type="ctrTitle" hasCustomPrompt="1"/>
          </p:nvPr>
        </p:nvSpPr>
        <p:spPr>
          <a:xfrm>
            <a:off x="3776719" y="1123805"/>
            <a:ext cx="4629834" cy="4610390"/>
          </a:xfrm>
          <a:prstGeom prst="rect">
            <a:avLst/>
          </a:prstGeom>
        </p:spPr>
        <p:txBody>
          <a:bodyPr anchor="ctr" anchorCtr="0">
            <a:normAutofit/>
          </a:bodyPr>
          <a:lstStyle>
            <a:lvl1pPr algn="ctr">
              <a:defRPr sz="3200" b="1" baseline="0">
                <a:solidFill>
                  <a:schemeClr val="bg1"/>
                </a:solidFill>
                <a:latin typeface="Arial" panose="020B0604020202020204" pitchFamily="34" charset="0"/>
                <a:cs typeface="Arial" panose="020B0604020202020204" pitchFamily="34" charset="0"/>
              </a:defRPr>
            </a:lvl1pPr>
          </a:lstStyle>
          <a:p>
            <a:r>
              <a:rPr lang="en-US" dirty="0"/>
              <a:t>End slide</a:t>
            </a:r>
            <a:br>
              <a:rPr lang="en-US" dirty="0"/>
            </a:br>
            <a:r>
              <a:rPr lang="en-US" dirty="0"/>
              <a:t>questions?</a:t>
            </a:r>
            <a:endParaRPr lang="en-GB" dirty="0"/>
          </a:p>
        </p:txBody>
      </p:sp>
    </p:spTree>
    <p:extLst>
      <p:ext uri="{BB962C8B-B14F-4D97-AF65-F5344CB8AC3E}">
        <p14:creationId xmlns:p14="http://schemas.microsoft.com/office/powerpoint/2010/main" val="34437156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 Slide – Campu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DB07C01-E6FE-374C-80D0-F5676A0E071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2774767" cy="1027487"/>
          </a:xfrm>
          <a:prstGeom prst="rect">
            <a:avLst/>
          </a:prstGeom>
        </p:spPr>
      </p:pic>
      <p:sp>
        <p:nvSpPr>
          <p:cNvPr id="9" name="Title 1">
            <a:extLst>
              <a:ext uri="{FF2B5EF4-FFF2-40B4-BE49-F238E27FC236}">
                <a16:creationId xmlns:a16="http://schemas.microsoft.com/office/drawing/2014/main" id="{3C67C3C0-F69E-E643-A32B-61F2F310AA47}"/>
              </a:ext>
            </a:extLst>
          </p:cNvPr>
          <p:cNvSpPr>
            <a:spLocks noGrp="1"/>
          </p:cNvSpPr>
          <p:nvPr>
            <p:ph type="ctrTitle" hasCustomPrompt="1"/>
          </p:nvPr>
        </p:nvSpPr>
        <p:spPr>
          <a:xfrm>
            <a:off x="3776719" y="1123805"/>
            <a:ext cx="4629834" cy="4610390"/>
          </a:xfrm>
          <a:prstGeom prst="rect">
            <a:avLst/>
          </a:prstGeom>
        </p:spPr>
        <p:txBody>
          <a:bodyPr anchor="ctr" anchorCtr="0">
            <a:normAutofit/>
          </a:bodyPr>
          <a:lstStyle>
            <a:lvl1pPr algn="ctr">
              <a:defRPr sz="3200" b="1" baseline="0">
                <a:solidFill>
                  <a:schemeClr val="bg1"/>
                </a:solidFill>
                <a:latin typeface="Arial" panose="020B0604020202020204" pitchFamily="34" charset="0"/>
                <a:cs typeface="Arial" panose="020B0604020202020204" pitchFamily="34" charset="0"/>
              </a:defRPr>
            </a:lvl1pPr>
          </a:lstStyle>
          <a:p>
            <a:r>
              <a:rPr lang="en-US" dirty="0"/>
              <a:t>End slide</a:t>
            </a:r>
            <a:br>
              <a:rPr lang="en-US" dirty="0"/>
            </a:br>
            <a:r>
              <a:rPr lang="en-US" dirty="0"/>
              <a:t>questions?</a:t>
            </a:r>
            <a:endParaRPr lang="en-GB" dirty="0"/>
          </a:p>
        </p:txBody>
      </p:sp>
    </p:spTree>
    <p:extLst>
      <p:ext uri="{BB962C8B-B14F-4D97-AF65-F5344CB8AC3E}">
        <p14:creationId xmlns:p14="http://schemas.microsoft.com/office/powerpoint/2010/main" val="38598263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mplat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828967" y="6356350"/>
            <a:ext cx="2908107" cy="365125"/>
          </a:xfrm>
        </p:spPr>
        <p:txBody>
          <a:bodyPr/>
          <a:lstStyle/>
          <a:p>
            <a:fld id="{CBBF530E-1875-46E6-901C-76683197A1B3}" type="slidenum">
              <a:rPr lang="en-GB" smtClean="0"/>
              <a:pPr/>
              <a:t>‹#›</a:t>
            </a:fld>
            <a:endParaRPr lang="en-GB"/>
          </a:p>
        </p:txBody>
      </p:sp>
      <p:sp>
        <p:nvSpPr>
          <p:cNvPr id="7" name="Content Placeholder 6"/>
          <p:cNvSpPr>
            <a:spLocks noGrp="1"/>
          </p:cNvSpPr>
          <p:nvPr>
            <p:ph sz="quarter" idx="13" hasCustomPrompt="1"/>
          </p:nvPr>
        </p:nvSpPr>
        <p:spPr>
          <a:xfrm>
            <a:off x="479376" y="2133603"/>
            <a:ext cx="11257699" cy="3746498"/>
          </a:xfrm>
          <a:prstGeom prst="rect">
            <a:avLst/>
          </a:prstGeom>
        </p:spPr>
        <p:txBody>
          <a:bodyPr/>
          <a:lstStyle>
            <a:lvl1pPr>
              <a:buClr>
                <a:schemeClr val="accent3"/>
              </a:buClr>
              <a:defRPr lang="en-GB" sz="2800" smtClean="0">
                <a:solidFill>
                  <a:schemeClr val="tx1"/>
                </a:solidFill>
                <a:effectLst/>
              </a:defRPr>
            </a:lvl1pPr>
            <a:lvl2pPr>
              <a:buClr>
                <a:schemeClr val="accent3"/>
              </a:buClr>
              <a:defRPr sz="2800">
                <a:solidFill>
                  <a:schemeClr val="tx1"/>
                </a:solidFill>
              </a:defRPr>
            </a:lvl2pPr>
            <a:lvl3pPr>
              <a:buClr>
                <a:schemeClr val="accent3"/>
              </a:buClr>
              <a:defRPr sz="2800">
                <a:solidFill>
                  <a:schemeClr val="tx1"/>
                </a:solidFill>
              </a:defRPr>
            </a:lvl3pPr>
          </a:lstStyle>
          <a:p>
            <a:pPr lvl="0"/>
            <a:r>
              <a:rPr lang="en-US" dirty="0"/>
              <a:t>Body text – Arial 28pt</a:t>
            </a:r>
          </a:p>
          <a:p>
            <a:pPr lvl="1"/>
            <a:r>
              <a:rPr lang="en-US" dirty="0"/>
              <a:t>Second text – Arial 28pt</a:t>
            </a:r>
          </a:p>
          <a:p>
            <a:pPr lvl="2"/>
            <a:r>
              <a:rPr lang="en-US" dirty="0"/>
              <a:t>Third text – Arial 28pt</a:t>
            </a:r>
          </a:p>
        </p:txBody>
      </p:sp>
      <p:grpSp>
        <p:nvGrpSpPr>
          <p:cNvPr id="8" name="Group 7">
            <a:extLst>
              <a:ext uri="{FF2B5EF4-FFF2-40B4-BE49-F238E27FC236}">
                <a16:creationId xmlns:a16="http://schemas.microsoft.com/office/drawing/2014/main" id="{3E412F56-251C-5647-8495-6F6496AC8332}"/>
              </a:ext>
            </a:extLst>
          </p:cNvPr>
          <p:cNvGrpSpPr/>
          <p:nvPr userDrawn="1"/>
        </p:nvGrpSpPr>
        <p:grpSpPr>
          <a:xfrm>
            <a:off x="0" y="0"/>
            <a:ext cx="12192000" cy="1029589"/>
            <a:chOff x="0" y="0"/>
            <a:chExt cx="12192000" cy="1029589"/>
          </a:xfrm>
        </p:grpSpPr>
        <p:sp>
          <p:nvSpPr>
            <p:cNvPr id="9" name="Rectangle 8">
              <a:extLst>
                <a:ext uri="{FF2B5EF4-FFF2-40B4-BE49-F238E27FC236}">
                  <a16:creationId xmlns:a16="http://schemas.microsoft.com/office/drawing/2014/main" id="{3B93FD40-5F1A-2843-9779-FC2314E1FD1E}"/>
                </a:ext>
              </a:extLst>
            </p:cNvPr>
            <p:cNvSpPr/>
            <p:nvPr userDrawn="1"/>
          </p:nvSpPr>
          <p:spPr>
            <a:xfrm flipH="1" flipV="1">
              <a:off x="0" y="0"/>
              <a:ext cx="12192000" cy="1029589"/>
            </a:xfrm>
            <a:prstGeom prst="rect">
              <a:avLst/>
            </a:prstGeom>
            <a:solidFill>
              <a:schemeClr val="accent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Georgia"/>
                <a:ea typeface="+mn-ea"/>
                <a:cs typeface="+mn-cs"/>
              </a:endParaRPr>
            </a:p>
          </p:txBody>
        </p:sp>
        <p:pic>
          <p:nvPicPr>
            <p:cNvPr id="10" name="Picture 9">
              <a:extLst>
                <a:ext uri="{FF2B5EF4-FFF2-40B4-BE49-F238E27FC236}">
                  <a16:creationId xmlns:a16="http://schemas.microsoft.com/office/drawing/2014/main" id="{A71B1CB0-0A90-F947-8226-B66F76D89D6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032632" cy="1029589"/>
            </a:xfrm>
            <a:prstGeom prst="rect">
              <a:avLst/>
            </a:prstGeom>
          </p:spPr>
        </p:pic>
      </p:grpSp>
      <p:sp>
        <p:nvSpPr>
          <p:cNvPr id="2" name="Title 1"/>
          <p:cNvSpPr>
            <a:spLocks noGrp="1"/>
          </p:cNvSpPr>
          <p:nvPr>
            <p:ph type="title" hasCustomPrompt="1"/>
          </p:nvPr>
        </p:nvSpPr>
        <p:spPr>
          <a:xfrm>
            <a:off x="1158240" y="-5461"/>
            <a:ext cx="10578834" cy="1035050"/>
          </a:xfrm>
          <a:prstGeom prst="rect">
            <a:avLst/>
          </a:prstGeom>
        </p:spPr>
        <p:txBody>
          <a:bodyPr anchor="ctr"/>
          <a:lstStyle>
            <a:lvl1pPr algn="l">
              <a:defRPr baseline="0"/>
            </a:lvl1pPr>
          </a:lstStyle>
          <a:p>
            <a:r>
              <a:rPr lang="en-US" dirty="0"/>
              <a:t>Title and visual content – add slide title here</a:t>
            </a:r>
            <a:endParaRPr lang="en-GB" dirty="0"/>
          </a:p>
        </p:txBody>
      </p:sp>
      <p:sp>
        <p:nvSpPr>
          <p:cNvPr id="20" name="Text Placeholder 18">
            <a:extLst>
              <a:ext uri="{FF2B5EF4-FFF2-40B4-BE49-F238E27FC236}">
                <a16:creationId xmlns:a16="http://schemas.microsoft.com/office/drawing/2014/main" id="{6BE069C4-4455-B24A-B998-756F4026E83D}"/>
              </a:ext>
            </a:extLst>
          </p:cNvPr>
          <p:cNvSpPr>
            <a:spLocks noGrp="1"/>
          </p:cNvSpPr>
          <p:nvPr>
            <p:ph type="body" sz="quarter" idx="15" hasCustomPrompt="1"/>
          </p:nvPr>
        </p:nvSpPr>
        <p:spPr>
          <a:xfrm>
            <a:off x="479376" y="1484533"/>
            <a:ext cx="11257698" cy="627765"/>
          </a:xfrm>
          <a:prstGeom prst="rect">
            <a:avLst/>
          </a:prstGeom>
        </p:spPr>
        <p:txBody>
          <a:bodyPr>
            <a:noAutofit/>
          </a:bodyPr>
          <a:lstStyle>
            <a:lvl1pPr marL="0" indent="0">
              <a:buNone/>
              <a:defRPr sz="2800" b="1">
                <a:solidFill>
                  <a:schemeClr val="accent3"/>
                </a:solidFill>
              </a:defRPr>
            </a:lvl1pPr>
            <a:lvl2pPr>
              <a:defRPr sz="1400"/>
            </a:lvl2pPr>
            <a:lvl3pPr>
              <a:defRPr sz="1400"/>
            </a:lvl3pPr>
            <a:lvl4pPr>
              <a:defRPr sz="1400"/>
            </a:lvl4pPr>
            <a:lvl5pPr>
              <a:defRPr sz="1400"/>
            </a:lvl5pPr>
          </a:lstStyle>
          <a:p>
            <a:pPr lvl="0"/>
            <a:r>
              <a:rPr lang="en-US" dirty="0"/>
              <a:t>Subtitle</a:t>
            </a:r>
          </a:p>
        </p:txBody>
      </p:sp>
      <p:sp>
        <p:nvSpPr>
          <p:cNvPr id="16" name="Date Placeholder 2">
            <a:extLst>
              <a:ext uri="{FF2B5EF4-FFF2-40B4-BE49-F238E27FC236}">
                <a16:creationId xmlns:a16="http://schemas.microsoft.com/office/drawing/2014/main" id="{D7149951-3981-CB4B-98B8-B21C82EEE2E3}"/>
              </a:ext>
            </a:extLst>
          </p:cNvPr>
          <p:cNvSpPr>
            <a:spLocks noGrp="1"/>
          </p:cNvSpPr>
          <p:nvPr>
            <p:ph type="dt" sz="half" idx="10"/>
          </p:nvPr>
        </p:nvSpPr>
        <p:spPr>
          <a:xfrm>
            <a:off x="479375" y="6356350"/>
            <a:ext cx="1486993" cy="365125"/>
          </a:xfrm>
          <a:prstGeom prst="rect">
            <a:avLst/>
          </a:prstGeom>
        </p:spPr>
        <p:txBody>
          <a:bodyPr/>
          <a:lstStyle/>
          <a:p>
            <a:r>
              <a:rPr lang="en-US"/>
              <a:t>25 November 2021</a:t>
            </a:r>
            <a:endParaRPr lang="en-GB" dirty="0"/>
          </a:p>
        </p:txBody>
      </p:sp>
      <p:sp>
        <p:nvSpPr>
          <p:cNvPr id="17" name="Footer Placeholder 3">
            <a:extLst>
              <a:ext uri="{FF2B5EF4-FFF2-40B4-BE49-F238E27FC236}">
                <a16:creationId xmlns:a16="http://schemas.microsoft.com/office/drawing/2014/main" id="{0EAA601D-72F3-BE4F-9229-FCBD9986E836}"/>
              </a:ext>
            </a:extLst>
          </p:cNvPr>
          <p:cNvSpPr>
            <a:spLocks noGrp="1"/>
          </p:cNvSpPr>
          <p:nvPr>
            <p:ph type="ftr" sz="quarter" idx="11"/>
          </p:nvPr>
        </p:nvSpPr>
        <p:spPr>
          <a:xfrm>
            <a:off x="2207644" y="6356350"/>
            <a:ext cx="3469252" cy="365125"/>
          </a:xfrm>
        </p:spPr>
        <p:txBody>
          <a:bodyPr/>
          <a:lstStyle>
            <a:lvl1pPr algn="l">
              <a:defRPr/>
            </a:lvl1pPr>
          </a:lstStyle>
          <a:p>
            <a:r>
              <a:rPr lang="en-GB"/>
              <a:t>Alison Reeves - Associate Director Education Excellence Support </a:t>
            </a:r>
            <a:endParaRPr lang="en-GB" dirty="0"/>
          </a:p>
        </p:txBody>
      </p:sp>
      <p:sp>
        <p:nvSpPr>
          <p:cNvPr id="18" name="Text Placeholder 6">
            <a:extLst>
              <a:ext uri="{FF2B5EF4-FFF2-40B4-BE49-F238E27FC236}">
                <a16:creationId xmlns:a16="http://schemas.microsoft.com/office/drawing/2014/main" id="{D7363097-8A1E-F548-98B9-D9C329A48089}"/>
              </a:ext>
            </a:extLst>
          </p:cNvPr>
          <p:cNvSpPr>
            <a:spLocks noGrp="1"/>
          </p:cNvSpPr>
          <p:nvPr>
            <p:ph type="body" sz="quarter" idx="18" hasCustomPrompt="1"/>
          </p:nvPr>
        </p:nvSpPr>
        <p:spPr>
          <a:xfrm>
            <a:off x="2082291" y="6356350"/>
            <a:ext cx="10800" cy="365125"/>
          </a:xfrm>
          <a:prstGeom prst="rect">
            <a:avLst/>
          </a:prstGeom>
          <a:solidFill>
            <a:schemeClr val="bg2"/>
          </a:solidFill>
          <a:ln>
            <a:noFill/>
          </a:ln>
        </p:spPr>
        <p:txBody>
          <a:bodyPr/>
          <a:lstStyle>
            <a:lvl1pPr marL="0" indent="0">
              <a:buNone/>
              <a:defRPr/>
            </a:lvl1pPr>
          </a:lstStyle>
          <a:p>
            <a:pPr lvl="0"/>
            <a:r>
              <a:rPr lang="en-US" dirty="0"/>
              <a:t> </a:t>
            </a:r>
          </a:p>
        </p:txBody>
      </p:sp>
      <p:sp>
        <p:nvSpPr>
          <p:cNvPr id="12" name="Rectangle 11">
            <a:extLst>
              <a:ext uri="{FF2B5EF4-FFF2-40B4-BE49-F238E27FC236}">
                <a16:creationId xmlns:a16="http://schemas.microsoft.com/office/drawing/2014/main" id="{143F670C-95B5-454E-9804-5609FD32D6F9}"/>
              </a:ext>
            </a:extLst>
          </p:cNvPr>
          <p:cNvSpPr/>
          <p:nvPr userDrawn="1"/>
        </p:nvSpPr>
        <p:spPr>
          <a:xfrm>
            <a:off x="12635555" y="-5461"/>
            <a:ext cx="2399411" cy="2399411"/>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r>
              <a:rPr lang="en-US" sz="1600" dirty="0">
                <a:solidFill>
                  <a:schemeClr val="tx2"/>
                </a:solidFill>
              </a:rPr>
              <a:t>All items on these slides are editable. You can change the </a:t>
            </a:r>
            <a:r>
              <a:rPr lang="en-US" sz="1600" dirty="0" err="1">
                <a:solidFill>
                  <a:schemeClr val="tx2"/>
                </a:solidFill>
              </a:rPr>
              <a:t>colour</a:t>
            </a:r>
            <a:r>
              <a:rPr lang="en-US" sz="1600" dirty="0">
                <a:solidFill>
                  <a:schemeClr val="tx2"/>
                </a:solidFill>
              </a:rPr>
              <a:t>, outline and size easily as you do with other PowerPoint shapes.</a:t>
            </a:r>
          </a:p>
        </p:txBody>
      </p:sp>
    </p:spTree>
    <p:extLst>
      <p:ext uri="{BB962C8B-B14F-4D97-AF65-F5344CB8AC3E}">
        <p14:creationId xmlns:p14="http://schemas.microsoft.com/office/powerpoint/2010/main" val="852238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con Gri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828967" y="6356350"/>
            <a:ext cx="2908107" cy="365125"/>
          </a:xfrm>
        </p:spPr>
        <p:txBody>
          <a:bodyPr/>
          <a:lstStyle/>
          <a:p>
            <a:fld id="{CBBF530E-1875-46E6-901C-76683197A1B3}" type="slidenum">
              <a:rPr lang="en-GB" smtClean="0"/>
              <a:pPr/>
              <a:t>‹#›</a:t>
            </a:fld>
            <a:endParaRPr lang="en-GB"/>
          </a:p>
        </p:txBody>
      </p:sp>
      <p:grpSp>
        <p:nvGrpSpPr>
          <p:cNvPr id="8" name="Group 7">
            <a:extLst>
              <a:ext uri="{FF2B5EF4-FFF2-40B4-BE49-F238E27FC236}">
                <a16:creationId xmlns:a16="http://schemas.microsoft.com/office/drawing/2014/main" id="{3E412F56-251C-5647-8495-6F6496AC8332}"/>
              </a:ext>
            </a:extLst>
          </p:cNvPr>
          <p:cNvGrpSpPr/>
          <p:nvPr userDrawn="1"/>
        </p:nvGrpSpPr>
        <p:grpSpPr>
          <a:xfrm>
            <a:off x="0" y="0"/>
            <a:ext cx="12192000" cy="1029589"/>
            <a:chOff x="0" y="0"/>
            <a:chExt cx="12192000" cy="1029589"/>
          </a:xfrm>
        </p:grpSpPr>
        <p:sp>
          <p:nvSpPr>
            <p:cNvPr id="9" name="Rectangle 8">
              <a:extLst>
                <a:ext uri="{FF2B5EF4-FFF2-40B4-BE49-F238E27FC236}">
                  <a16:creationId xmlns:a16="http://schemas.microsoft.com/office/drawing/2014/main" id="{3B93FD40-5F1A-2843-9779-FC2314E1FD1E}"/>
                </a:ext>
              </a:extLst>
            </p:cNvPr>
            <p:cNvSpPr/>
            <p:nvPr userDrawn="1"/>
          </p:nvSpPr>
          <p:spPr>
            <a:xfrm flipH="1" flipV="1">
              <a:off x="0" y="0"/>
              <a:ext cx="12192000" cy="1029589"/>
            </a:xfrm>
            <a:prstGeom prst="rect">
              <a:avLst/>
            </a:prstGeom>
            <a:solidFill>
              <a:schemeClr val="accent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Georgia"/>
                <a:ea typeface="+mn-ea"/>
                <a:cs typeface="+mn-cs"/>
              </a:endParaRPr>
            </a:p>
          </p:txBody>
        </p:sp>
        <p:pic>
          <p:nvPicPr>
            <p:cNvPr id="10" name="Picture 9">
              <a:extLst>
                <a:ext uri="{FF2B5EF4-FFF2-40B4-BE49-F238E27FC236}">
                  <a16:creationId xmlns:a16="http://schemas.microsoft.com/office/drawing/2014/main" id="{A71B1CB0-0A90-F947-8226-B66F76D89D6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032632" cy="1029589"/>
            </a:xfrm>
            <a:prstGeom prst="rect">
              <a:avLst/>
            </a:prstGeom>
          </p:spPr>
        </p:pic>
      </p:grpSp>
      <p:sp>
        <p:nvSpPr>
          <p:cNvPr id="2" name="Title 1"/>
          <p:cNvSpPr>
            <a:spLocks noGrp="1"/>
          </p:cNvSpPr>
          <p:nvPr>
            <p:ph type="title" hasCustomPrompt="1"/>
          </p:nvPr>
        </p:nvSpPr>
        <p:spPr>
          <a:xfrm>
            <a:off x="1158240" y="-5461"/>
            <a:ext cx="10578834" cy="1035050"/>
          </a:xfrm>
          <a:prstGeom prst="rect">
            <a:avLst/>
          </a:prstGeom>
        </p:spPr>
        <p:txBody>
          <a:bodyPr anchor="ctr"/>
          <a:lstStyle>
            <a:lvl1pPr algn="l">
              <a:defRPr baseline="0"/>
            </a:lvl1pPr>
          </a:lstStyle>
          <a:p>
            <a:r>
              <a:rPr lang="en-US" dirty="0"/>
              <a:t>Title and visual content – add slide title here</a:t>
            </a:r>
            <a:endParaRPr lang="en-GB" dirty="0"/>
          </a:p>
        </p:txBody>
      </p:sp>
      <p:sp>
        <p:nvSpPr>
          <p:cNvPr id="20" name="Text Placeholder 18">
            <a:extLst>
              <a:ext uri="{FF2B5EF4-FFF2-40B4-BE49-F238E27FC236}">
                <a16:creationId xmlns:a16="http://schemas.microsoft.com/office/drawing/2014/main" id="{6BE069C4-4455-B24A-B998-756F4026E83D}"/>
              </a:ext>
            </a:extLst>
          </p:cNvPr>
          <p:cNvSpPr>
            <a:spLocks noGrp="1"/>
          </p:cNvSpPr>
          <p:nvPr>
            <p:ph type="body" sz="quarter" idx="15" hasCustomPrompt="1"/>
          </p:nvPr>
        </p:nvSpPr>
        <p:spPr>
          <a:xfrm>
            <a:off x="479376" y="1484533"/>
            <a:ext cx="11257698" cy="627765"/>
          </a:xfrm>
          <a:prstGeom prst="rect">
            <a:avLst/>
          </a:prstGeom>
        </p:spPr>
        <p:txBody>
          <a:bodyPr>
            <a:noAutofit/>
          </a:bodyPr>
          <a:lstStyle>
            <a:lvl1pPr marL="0" indent="0">
              <a:buNone/>
              <a:defRPr sz="2800" b="1">
                <a:solidFill>
                  <a:schemeClr val="accent3"/>
                </a:solidFill>
              </a:defRPr>
            </a:lvl1pPr>
            <a:lvl2pPr>
              <a:defRPr sz="1400"/>
            </a:lvl2pPr>
            <a:lvl3pPr>
              <a:defRPr sz="1400"/>
            </a:lvl3pPr>
            <a:lvl4pPr>
              <a:defRPr sz="1400"/>
            </a:lvl4pPr>
            <a:lvl5pPr>
              <a:defRPr sz="1400"/>
            </a:lvl5pPr>
          </a:lstStyle>
          <a:p>
            <a:pPr lvl="0"/>
            <a:r>
              <a:rPr lang="en-US" dirty="0"/>
              <a:t>Subtitle</a:t>
            </a:r>
          </a:p>
        </p:txBody>
      </p:sp>
      <p:sp>
        <p:nvSpPr>
          <p:cNvPr id="16" name="Date Placeholder 2">
            <a:extLst>
              <a:ext uri="{FF2B5EF4-FFF2-40B4-BE49-F238E27FC236}">
                <a16:creationId xmlns:a16="http://schemas.microsoft.com/office/drawing/2014/main" id="{D7149951-3981-CB4B-98B8-B21C82EEE2E3}"/>
              </a:ext>
            </a:extLst>
          </p:cNvPr>
          <p:cNvSpPr>
            <a:spLocks noGrp="1"/>
          </p:cNvSpPr>
          <p:nvPr>
            <p:ph type="dt" sz="half" idx="10"/>
          </p:nvPr>
        </p:nvSpPr>
        <p:spPr>
          <a:xfrm>
            <a:off x="479375" y="6356350"/>
            <a:ext cx="1486993" cy="365125"/>
          </a:xfrm>
          <a:prstGeom prst="rect">
            <a:avLst/>
          </a:prstGeom>
        </p:spPr>
        <p:txBody>
          <a:bodyPr/>
          <a:lstStyle/>
          <a:p>
            <a:r>
              <a:rPr lang="en-US"/>
              <a:t>25 November 2021</a:t>
            </a:r>
            <a:endParaRPr lang="en-GB" dirty="0"/>
          </a:p>
        </p:txBody>
      </p:sp>
      <p:sp>
        <p:nvSpPr>
          <p:cNvPr id="17" name="Footer Placeholder 3">
            <a:extLst>
              <a:ext uri="{FF2B5EF4-FFF2-40B4-BE49-F238E27FC236}">
                <a16:creationId xmlns:a16="http://schemas.microsoft.com/office/drawing/2014/main" id="{0EAA601D-72F3-BE4F-9229-FCBD9986E836}"/>
              </a:ext>
            </a:extLst>
          </p:cNvPr>
          <p:cNvSpPr>
            <a:spLocks noGrp="1"/>
          </p:cNvSpPr>
          <p:nvPr>
            <p:ph type="ftr" sz="quarter" idx="11"/>
          </p:nvPr>
        </p:nvSpPr>
        <p:spPr>
          <a:xfrm>
            <a:off x="2207644" y="6356350"/>
            <a:ext cx="3469252" cy="365125"/>
          </a:xfrm>
        </p:spPr>
        <p:txBody>
          <a:bodyPr/>
          <a:lstStyle>
            <a:lvl1pPr algn="l">
              <a:defRPr/>
            </a:lvl1pPr>
          </a:lstStyle>
          <a:p>
            <a:r>
              <a:rPr lang="en-GB"/>
              <a:t>Alison Reeves - Associate Director Education Excellence Support </a:t>
            </a:r>
            <a:endParaRPr lang="en-GB" dirty="0"/>
          </a:p>
        </p:txBody>
      </p:sp>
      <p:sp>
        <p:nvSpPr>
          <p:cNvPr id="18" name="Text Placeholder 6">
            <a:extLst>
              <a:ext uri="{FF2B5EF4-FFF2-40B4-BE49-F238E27FC236}">
                <a16:creationId xmlns:a16="http://schemas.microsoft.com/office/drawing/2014/main" id="{D7363097-8A1E-F548-98B9-D9C329A48089}"/>
              </a:ext>
            </a:extLst>
          </p:cNvPr>
          <p:cNvSpPr>
            <a:spLocks noGrp="1"/>
          </p:cNvSpPr>
          <p:nvPr>
            <p:ph type="body" sz="quarter" idx="18" hasCustomPrompt="1"/>
          </p:nvPr>
        </p:nvSpPr>
        <p:spPr>
          <a:xfrm>
            <a:off x="2082291" y="6356350"/>
            <a:ext cx="10800" cy="365125"/>
          </a:xfrm>
          <a:prstGeom prst="rect">
            <a:avLst/>
          </a:prstGeom>
          <a:solidFill>
            <a:schemeClr val="bg2"/>
          </a:solidFill>
          <a:ln>
            <a:noFill/>
          </a:ln>
        </p:spPr>
        <p:txBody>
          <a:bodyPr/>
          <a:lstStyle>
            <a:lvl1pPr marL="0" indent="0">
              <a:buNone/>
              <a:defRPr/>
            </a:lvl1pPr>
          </a:lstStyle>
          <a:p>
            <a:pPr lvl="0"/>
            <a:r>
              <a:rPr lang="en-US" dirty="0"/>
              <a:t> </a:t>
            </a:r>
          </a:p>
        </p:txBody>
      </p:sp>
      <p:sp>
        <p:nvSpPr>
          <p:cNvPr id="60" name="Rectangle 59">
            <a:extLst>
              <a:ext uri="{FF2B5EF4-FFF2-40B4-BE49-F238E27FC236}">
                <a16:creationId xmlns:a16="http://schemas.microsoft.com/office/drawing/2014/main" id="{4C76EA1E-DDD4-3C48-962B-715F6034D482}"/>
              </a:ext>
            </a:extLst>
          </p:cNvPr>
          <p:cNvSpPr/>
          <p:nvPr userDrawn="1"/>
        </p:nvSpPr>
        <p:spPr>
          <a:xfrm>
            <a:off x="479376" y="2112298"/>
            <a:ext cx="838200" cy="838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7EFAD833-6EA6-CF4E-A26E-B6FDE789CD8B}"/>
              </a:ext>
            </a:extLst>
          </p:cNvPr>
          <p:cNvSpPr/>
          <p:nvPr userDrawn="1"/>
        </p:nvSpPr>
        <p:spPr>
          <a:xfrm>
            <a:off x="1495424" y="2112298"/>
            <a:ext cx="838200" cy="838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B9D51130-6DBC-B947-B5BA-B65F7AAB5E83}"/>
              </a:ext>
            </a:extLst>
          </p:cNvPr>
          <p:cNvSpPr/>
          <p:nvPr userDrawn="1"/>
        </p:nvSpPr>
        <p:spPr>
          <a:xfrm>
            <a:off x="2511472" y="2112298"/>
            <a:ext cx="838200" cy="838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649BC211-0BDE-F247-BCA6-AFE6CBE484EE}"/>
              </a:ext>
            </a:extLst>
          </p:cNvPr>
          <p:cNvSpPr/>
          <p:nvPr userDrawn="1"/>
        </p:nvSpPr>
        <p:spPr>
          <a:xfrm>
            <a:off x="3527520" y="2112298"/>
            <a:ext cx="838200" cy="838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52608658-76A6-4649-8FAC-7587274B2DF9}"/>
              </a:ext>
            </a:extLst>
          </p:cNvPr>
          <p:cNvSpPr/>
          <p:nvPr userDrawn="1"/>
        </p:nvSpPr>
        <p:spPr>
          <a:xfrm>
            <a:off x="4543568" y="2112298"/>
            <a:ext cx="838200" cy="838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07CD998D-A504-2046-9915-EC22DA08B192}"/>
              </a:ext>
            </a:extLst>
          </p:cNvPr>
          <p:cNvSpPr/>
          <p:nvPr userDrawn="1"/>
        </p:nvSpPr>
        <p:spPr>
          <a:xfrm>
            <a:off x="5559616" y="2112298"/>
            <a:ext cx="838200" cy="838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1BA829B4-C56F-B347-BFDB-414400402ADF}"/>
              </a:ext>
            </a:extLst>
          </p:cNvPr>
          <p:cNvSpPr/>
          <p:nvPr userDrawn="1"/>
        </p:nvSpPr>
        <p:spPr>
          <a:xfrm>
            <a:off x="6575664" y="2112298"/>
            <a:ext cx="838200" cy="838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BDC6FE5D-AA56-FE47-B996-1170E8CED2BE}"/>
              </a:ext>
            </a:extLst>
          </p:cNvPr>
          <p:cNvSpPr/>
          <p:nvPr userDrawn="1"/>
        </p:nvSpPr>
        <p:spPr>
          <a:xfrm>
            <a:off x="7591712" y="2112298"/>
            <a:ext cx="838200" cy="838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FE6118C8-C196-874E-AD11-AFD75EFC5DB1}"/>
              </a:ext>
            </a:extLst>
          </p:cNvPr>
          <p:cNvSpPr/>
          <p:nvPr userDrawn="1"/>
        </p:nvSpPr>
        <p:spPr>
          <a:xfrm>
            <a:off x="8607760" y="2112298"/>
            <a:ext cx="838200" cy="838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4818FB46-1242-314A-AA24-56DEFFE7F884}"/>
              </a:ext>
            </a:extLst>
          </p:cNvPr>
          <p:cNvSpPr/>
          <p:nvPr userDrawn="1"/>
        </p:nvSpPr>
        <p:spPr>
          <a:xfrm>
            <a:off x="9623808" y="2112298"/>
            <a:ext cx="838200" cy="838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BDB9B69D-3C0B-2647-95F9-0A10DF633026}"/>
              </a:ext>
            </a:extLst>
          </p:cNvPr>
          <p:cNvSpPr/>
          <p:nvPr userDrawn="1"/>
        </p:nvSpPr>
        <p:spPr>
          <a:xfrm>
            <a:off x="10639856" y="2112298"/>
            <a:ext cx="838200" cy="838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F523F24-CB29-4C41-AA9D-97A31EB1E255}"/>
              </a:ext>
            </a:extLst>
          </p:cNvPr>
          <p:cNvSpPr/>
          <p:nvPr userDrawn="1"/>
        </p:nvSpPr>
        <p:spPr>
          <a:xfrm>
            <a:off x="479376" y="3112962"/>
            <a:ext cx="838200" cy="838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9C448243-5866-954D-BA91-678DECE88B0A}"/>
              </a:ext>
            </a:extLst>
          </p:cNvPr>
          <p:cNvSpPr/>
          <p:nvPr userDrawn="1"/>
        </p:nvSpPr>
        <p:spPr>
          <a:xfrm>
            <a:off x="1495424" y="3112962"/>
            <a:ext cx="838200" cy="838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686F0C8-D62F-8249-80D5-912801A3F4B3}"/>
              </a:ext>
            </a:extLst>
          </p:cNvPr>
          <p:cNvSpPr/>
          <p:nvPr userDrawn="1"/>
        </p:nvSpPr>
        <p:spPr>
          <a:xfrm>
            <a:off x="2511472" y="3112962"/>
            <a:ext cx="838200" cy="838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7B52E35A-D5C2-3A4E-978C-E493D92D6A24}"/>
              </a:ext>
            </a:extLst>
          </p:cNvPr>
          <p:cNvSpPr/>
          <p:nvPr userDrawn="1"/>
        </p:nvSpPr>
        <p:spPr>
          <a:xfrm>
            <a:off x="3527520" y="3112962"/>
            <a:ext cx="838200" cy="838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4596DCCD-13ED-F640-8F62-02E7AA83E40D}"/>
              </a:ext>
            </a:extLst>
          </p:cNvPr>
          <p:cNvSpPr/>
          <p:nvPr userDrawn="1"/>
        </p:nvSpPr>
        <p:spPr>
          <a:xfrm>
            <a:off x="4543568" y="3112962"/>
            <a:ext cx="838200" cy="838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B588D2C8-948B-C34F-8DB9-C63AF94FCC35}"/>
              </a:ext>
            </a:extLst>
          </p:cNvPr>
          <p:cNvSpPr/>
          <p:nvPr userDrawn="1"/>
        </p:nvSpPr>
        <p:spPr>
          <a:xfrm>
            <a:off x="5559616" y="3112962"/>
            <a:ext cx="838200" cy="838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209BBB31-E9CF-B349-B152-D698680DF4DF}"/>
              </a:ext>
            </a:extLst>
          </p:cNvPr>
          <p:cNvSpPr/>
          <p:nvPr userDrawn="1"/>
        </p:nvSpPr>
        <p:spPr>
          <a:xfrm>
            <a:off x="6575664" y="3112962"/>
            <a:ext cx="838200" cy="838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43D54F1B-2D5C-484A-8D1E-09241BBD8BF3}"/>
              </a:ext>
            </a:extLst>
          </p:cNvPr>
          <p:cNvSpPr/>
          <p:nvPr userDrawn="1"/>
        </p:nvSpPr>
        <p:spPr>
          <a:xfrm>
            <a:off x="7591712" y="3112962"/>
            <a:ext cx="838200" cy="838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6EC7455F-8851-2E43-8B67-4A3649CEC8D7}"/>
              </a:ext>
            </a:extLst>
          </p:cNvPr>
          <p:cNvSpPr/>
          <p:nvPr userDrawn="1"/>
        </p:nvSpPr>
        <p:spPr>
          <a:xfrm>
            <a:off x="8607760" y="3112962"/>
            <a:ext cx="838200" cy="838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ABABBA1C-E822-E940-9148-A5487BDD8AEA}"/>
              </a:ext>
            </a:extLst>
          </p:cNvPr>
          <p:cNvSpPr/>
          <p:nvPr userDrawn="1"/>
        </p:nvSpPr>
        <p:spPr>
          <a:xfrm>
            <a:off x="9623808" y="3112962"/>
            <a:ext cx="838200" cy="838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2908A034-F2FC-E641-9D92-8CFE594C1639}"/>
              </a:ext>
            </a:extLst>
          </p:cNvPr>
          <p:cNvSpPr/>
          <p:nvPr userDrawn="1"/>
        </p:nvSpPr>
        <p:spPr>
          <a:xfrm>
            <a:off x="10639856" y="3112962"/>
            <a:ext cx="838200" cy="838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AC56D07C-2B40-1346-8517-D086B1FFF5F0}"/>
              </a:ext>
            </a:extLst>
          </p:cNvPr>
          <p:cNvSpPr/>
          <p:nvPr userDrawn="1"/>
        </p:nvSpPr>
        <p:spPr>
          <a:xfrm>
            <a:off x="479376" y="4122253"/>
            <a:ext cx="838200" cy="838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2FABD5C5-0264-2F49-8C19-F2C627B54D83}"/>
              </a:ext>
            </a:extLst>
          </p:cNvPr>
          <p:cNvSpPr/>
          <p:nvPr userDrawn="1"/>
        </p:nvSpPr>
        <p:spPr>
          <a:xfrm>
            <a:off x="1495424" y="4122253"/>
            <a:ext cx="838200" cy="838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EE2DCE88-820C-0347-87F1-2F20466148AA}"/>
              </a:ext>
            </a:extLst>
          </p:cNvPr>
          <p:cNvSpPr/>
          <p:nvPr userDrawn="1"/>
        </p:nvSpPr>
        <p:spPr>
          <a:xfrm>
            <a:off x="2511472" y="4122253"/>
            <a:ext cx="838200" cy="838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D0D35FA6-7BEF-234E-9F42-2311FD2F4AA2}"/>
              </a:ext>
            </a:extLst>
          </p:cNvPr>
          <p:cNvSpPr/>
          <p:nvPr userDrawn="1"/>
        </p:nvSpPr>
        <p:spPr>
          <a:xfrm>
            <a:off x="3527520" y="4122253"/>
            <a:ext cx="838200" cy="838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AABFF75B-7609-8448-B68E-E5C15C923097}"/>
              </a:ext>
            </a:extLst>
          </p:cNvPr>
          <p:cNvSpPr/>
          <p:nvPr userDrawn="1"/>
        </p:nvSpPr>
        <p:spPr>
          <a:xfrm>
            <a:off x="4543568" y="4122253"/>
            <a:ext cx="838200" cy="838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0A96E601-59F3-0F46-A3D6-6C77B2A5D315}"/>
              </a:ext>
            </a:extLst>
          </p:cNvPr>
          <p:cNvSpPr/>
          <p:nvPr userDrawn="1"/>
        </p:nvSpPr>
        <p:spPr>
          <a:xfrm>
            <a:off x="5559616" y="4122253"/>
            <a:ext cx="838200" cy="838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7D65771C-6846-2743-997B-88678013BC34}"/>
              </a:ext>
            </a:extLst>
          </p:cNvPr>
          <p:cNvSpPr/>
          <p:nvPr userDrawn="1"/>
        </p:nvSpPr>
        <p:spPr>
          <a:xfrm>
            <a:off x="6575664" y="4122253"/>
            <a:ext cx="838200" cy="838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BCC5F643-98D6-B84E-872E-A198ADAC580A}"/>
              </a:ext>
            </a:extLst>
          </p:cNvPr>
          <p:cNvSpPr/>
          <p:nvPr userDrawn="1"/>
        </p:nvSpPr>
        <p:spPr>
          <a:xfrm>
            <a:off x="7591712" y="4122253"/>
            <a:ext cx="838200" cy="838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2B93A778-C3EE-A84B-B356-B8459C22E9AD}"/>
              </a:ext>
            </a:extLst>
          </p:cNvPr>
          <p:cNvSpPr/>
          <p:nvPr userDrawn="1"/>
        </p:nvSpPr>
        <p:spPr>
          <a:xfrm>
            <a:off x="8607760" y="4122253"/>
            <a:ext cx="838200" cy="838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0C0788B4-C3F0-9047-80BA-AB87DC1E320B}"/>
              </a:ext>
            </a:extLst>
          </p:cNvPr>
          <p:cNvSpPr/>
          <p:nvPr userDrawn="1"/>
        </p:nvSpPr>
        <p:spPr>
          <a:xfrm>
            <a:off x="9623808" y="4122253"/>
            <a:ext cx="838200" cy="838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4ADC236-12A6-F643-8463-1FD369222EBD}"/>
              </a:ext>
            </a:extLst>
          </p:cNvPr>
          <p:cNvSpPr/>
          <p:nvPr userDrawn="1"/>
        </p:nvSpPr>
        <p:spPr>
          <a:xfrm>
            <a:off x="10639856" y="4122253"/>
            <a:ext cx="838200" cy="838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2EA95CDD-4ACA-6E45-9E03-DED57B7A17B1}"/>
              </a:ext>
            </a:extLst>
          </p:cNvPr>
          <p:cNvSpPr/>
          <p:nvPr userDrawn="1"/>
        </p:nvSpPr>
        <p:spPr>
          <a:xfrm>
            <a:off x="479376" y="5115784"/>
            <a:ext cx="838200" cy="838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A076A291-1120-D841-A17C-4744BD31119E}"/>
              </a:ext>
            </a:extLst>
          </p:cNvPr>
          <p:cNvSpPr/>
          <p:nvPr userDrawn="1"/>
        </p:nvSpPr>
        <p:spPr>
          <a:xfrm>
            <a:off x="1495424" y="5115784"/>
            <a:ext cx="838200" cy="838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92D9F7EB-EB5B-5849-8960-87554EFE96A2}"/>
              </a:ext>
            </a:extLst>
          </p:cNvPr>
          <p:cNvSpPr/>
          <p:nvPr userDrawn="1"/>
        </p:nvSpPr>
        <p:spPr>
          <a:xfrm>
            <a:off x="2511472" y="5115784"/>
            <a:ext cx="838200" cy="838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DCE8B47E-F0B9-2F48-81E2-0CFF01F4019C}"/>
              </a:ext>
            </a:extLst>
          </p:cNvPr>
          <p:cNvSpPr/>
          <p:nvPr userDrawn="1"/>
        </p:nvSpPr>
        <p:spPr>
          <a:xfrm>
            <a:off x="3527520" y="5115784"/>
            <a:ext cx="838200" cy="838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6A52769C-586D-0547-8B43-FDA5D125AC4A}"/>
              </a:ext>
            </a:extLst>
          </p:cNvPr>
          <p:cNvSpPr/>
          <p:nvPr userDrawn="1"/>
        </p:nvSpPr>
        <p:spPr>
          <a:xfrm>
            <a:off x="4543568" y="5115784"/>
            <a:ext cx="838200" cy="838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14832484-9AF3-3040-B362-12AFCE82E568}"/>
              </a:ext>
            </a:extLst>
          </p:cNvPr>
          <p:cNvSpPr/>
          <p:nvPr userDrawn="1"/>
        </p:nvSpPr>
        <p:spPr>
          <a:xfrm>
            <a:off x="5559616" y="5115784"/>
            <a:ext cx="838200" cy="838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C9B343D7-5277-2544-8430-448DEC700E1E}"/>
              </a:ext>
            </a:extLst>
          </p:cNvPr>
          <p:cNvSpPr/>
          <p:nvPr userDrawn="1"/>
        </p:nvSpPr>
        <p:spPr>
          <a:xfrm>
            <a:off x="6575664" y="5115784"/>
            <a:ext cx="838200" cy="838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882C02EB-B68E-9044-994A-65588C5F126D}"/>
              </a:ext>
            </a:extLst>
          </p:cNvPr>
          <p:cNvSpPr/>
          <p:nvPr userDrawn="1"/>
        </p:nvSpPr>
        <p:spPr>
          <a:xfrm>
            <a:off x="7591712" y="5115784"/>
            <a:ext cx="838200" cy="838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22BE44DB-D273-AB46-89D2-7C2B30912659}"/>
              </a:ext>
            </a:extLst>
          </p:cNvPr>
          <p:cNvSpPr/>
          <p:nvPr userDrawn="1"/>
        </p:nvSpPr>
        <p:spPr>
          <a:xfrm>
            <a:off x="8607760" y="5115784"/>
            <a:ext cx="838200" cy="838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13E20485-2E4B-9B4C-AE6B-3C1B1509B043}"/>
              </a:ext>
            </a:extLst>
          </p:cNvPr>
          <p:cNvSpPr/>
          <p:nvPr userDrawn="1"/>
        </p:nvSpPr>
        <p:spPr>
          <a:xfrm>
            <a:off x="9623808" y="5115784"/>
            <a:ext cx="838200" cy="838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3284C2AF-F9F6-6943-AF27-AD08B011A677}"/>
              </a:ext>
            </a:extLst>
          </p:cNvPr>
          <p:cNvSpPr/>
          <p:nvPr userDrawn="1"/>
        </p:nvSpPr>
        <p:spPr>
          <a:xfrm>
            <a:off x="10639856" y="5115784"/>
            <a:ext cx="838200" cy="838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3665E85D-8861-794D-A0B5-7227A4A9BDEC}"/>
              </a:ext>
            </a:extLst>
          </p:cNvPr>
          <p:cNvSpPr/>
          <p:nvPr userDrawn="1"/>
        </p:nvSpPr>
        <p:spPr>
          <a:xfrm>
            <a:off x="12635555" y="-5461"/>
            <a:ext cx="2399411" cy="2399411"/>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r>
              <a:rPr lang="en-US" sz="1600" dirty="0">
                <a:solidFill>
                  <a:schemeClr val="tx2"/>
                </a:solidFill>
              </a:rPr>
              <a:t>All items on these slides are editable. You can change the </a:t>
            </a:r>
            <a:r>
              <a:rPr lang="en-US" sz="1600" dirty="0" err="1">
                <a:solidFill>
                  <a:schemeClr val="tx2"/>
                </a:solidFill>
              </a:rPr>
              <a:t>colour</a:t>
            </a:r>
            <a:r>
              <a:rPr lang="en-US" sz="1600" dirty="0">
                <a:solidFill>
                  <a:schemeClr val="tx2"/>
                </a:solidFill>
              </a:rPr>
              <a:t>, outline and size easily as you do with other PowerPoint shapes.</a:t>
            </a:r>
          </a:p>
        </p:txBody>
      </p:sp>
    </p:spTree>
    <p:extLst>
      <p:ext uri="{BB962C8B-B14F-4D97-AF65-F5344CB8AC3E}">
        <p14:creationId xmlns:p14="http://schemas.microsoft.com/office/powerpoint/2010/main" val="1408039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 Peopl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2" name="Picture 11" descr="A close up of a logo&#10;&#10;Description automatically generated">
            <a:extLst>
              <a:ext uri="{FF2B5EF4-FFF2-40B4-BE49-F238E27FC236}">
                <a16:creationId xmlns:a16="http://schemas.microsoft.com/office/drawing/2014/main" id="{6385F48C-130A-074B-BAE4-5071492DF33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2774767" cy="1030941"/>
          </a:xfrm>
          <a:prstGeom prst="rect">
            <a:avLst/>
          </a:prstGeom>
        </p:spPr>
      </p:pic>
      <p:sp>
        <p:nvSpPr>
          <p:cNvPr id="7" name="Title 1">
            <a:extLst>
              <a:ext uri="{FF2B5EF4-FFF2-40B4-BE49-F238E27FC236}">
                <a16:creationId xmlns:a16="http://schemas.microsoft.com/office/drawing/2014/main" id="{EE0A4753-72CA-6241-85A5-FA5F9E40DCA1}"/>
              </a:ext>
            </a:extLst>
          </p:cNvPr>
          <p:cNvSpPr>
            <a:spLocks noGrp="1"/>
          </p:cNvSpPr>
          <p:nvPr>
            <p:ph type="ctrTitle" hasCustomPrompt="1"/>
          </p:nvPr>
        </p:nvSpPr>
        <p:spPr>
          <a:xfrm>
            <a:off x="3787140" y="1127760"/>
            <a:ext cx="4610100" cy="3066867"/>
          </a:xfrm>
          <a:prstGeom prst="rect">
            <a:avLst/>
          </a:prstGeom>
        </p:spPr>
        <p:txBody>
          <a:bodyPr anchor="ctr" anchorCtr="0">
            <a:normAutofit/>
          </a:bodyPr>
          <a:lstStyle>
            <a:lvl1pPr algn="ctr">
              <a:defRPr sz="3200" b="1" baseline="0">
                <a:solidFill>
                  <a:schemeClr val="bg1"/>
                </a:solidFill>
                <a:latin typeface="Arial" panose="020B0604020202020204" pitchFamily="34" charset="0"/>
                <a:cs typeface="Arial" panose="020B0604020202020204" pitchFamily="34" charset="0"/>
              </a:defRPr>
            </a:lvl1pPr>
          </a:lstStyle>
          <a:p>
            <a:r>
              <a:rPr lang="en-US" dirty="0"/>
              <a:t>Add presentation title – Arial 32pt</a:t>
            </a:r>
            <a:endParaRPr lang="en-GB" dirty="0"/>
          </a:p>
        </p:txBody>
      </p:sp>
      <p:sp>
        <p:nvSpPr>
          <p:cNvPr id="8" name="Subtitle 2">
            <a:extLst>
              <a:ext uri="{FF2B5EF4-FFF2-40B4-BE49-F238E27FC236}">
                <a16:creationId xmlns:a16="http://schemas.microsoft.com/office/drawing/2014/main" id="{14EC60C8-55FD-084A-BE95-B2E766446720}"/>
              </a:ext>
            </a:extLst>
          </p:cNvPr>
          <p:cNvSpPr>
            <a:spLocks noGrp="1"/>
          </p:cNvSpPr>
          <p:nvPr>
            <p:ph type="subTitle" idx="1" hasCustomPrompt="1"/>
          </p:nvPr>
        </p:nvSpPr>
        <p:spPr>
          <a:xfrm>
            <a:off x="3794760" y="4194626"/>
            <a:ext cx="4625340" cy="1535613"/>
          </a:xfrm>
          <a:prstGeom prst="rect">
            <a:avLst/>
          </a:prstGeom>
        </p:spPr>
        <p:txBody>
          <a:bodyPr anchor="ctr">
            <a:normAutofit/>
          </a:bodyPr>
          <a:lstStyle>
            <a:lvl1pPr marL="0" indent="0" algn="ctr">
              <a:buNone/>
              <a:defRPr lang="en-GB" sz="240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solidFill>
                  <a:srgbClr val="FFFFFF"/>
                </a:solidFill>
                <a:effectLst/>
                <a:latin typeface="Arial" panose="020B0604020202020204" pitchFamily="34" charset="0"/>
              </a:rPr>
              <a:t>Add presenter name or subtitle – Arial 24pt</a:t>
            </a:r>
          </a:p>
        </p:txBody>
      </p:sp>
    </p:spTree>
    <p:extLst>
      <p:ext uri="{BB962C8B-B14F-4D97-AF65-F5344CB8AC3E}">
        <p14:creationId xmlns:p14="http://schemas.microsoft.com/office/powerpoint/2010/main" val="4149837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 Science &amp; Technology">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3BA9BED-34B5-9D4D-A988-760726B7CEE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2774767" cy="1027487"/>
          </a:xfrm>
          <a:prstGeom prst="rect">
            <a:avLst/>
          </a:prstGeom>
        </p:spPr>
      </p:pic>
      <p:sp>
        <p:nvSpPr>
          <p:cNvPr id="8" name="Title 1">
            <a:extLst>
              <a:ext uri="{FF2B5EF4-FFF2-40B4-BE49-F238E27FC236}">
                <a16:creationId xmlns:a16="http://schemas.microsoft.com/office/drawing/2014/main" id="{EBD7A035-88C0-B640-91D8-3B73C2244888}"/>
              </a:ext>
            </a:extLst>
          </p:cNvPr>
          <p:cNvSpPr>
            <a:spLocks noGrp="1"/>
          </p:cNvSpPr>
          <p:nvPr>
            <p:ph type="ctrTitle" hasCustomPrompt="1"/>
          </p:nvPr>
        </p:nvSpPr>
        <p:spPr>
          <a:xfrm>
            <a:off x="3787140" y="1127760"/>
            <a:ext cx="4610100" cy="3066867"/>
          </a:xfrm>
          <a:prstGeom prst="rect">
            <a:avLst/>
          </a:prstGeom>
        </p:spPr>
        <p:txBody>
          <a:bodyPr anchor="ctr" anchorCtr="0">
            <a:normAutofit/>
          </a:bodyPr>
          <a:lstStyle>
            <a:lvl1pPr algn="ctr">
              <a:defRPr sz="3200" b="1" baseline="0">
                <a:solidFill>
                  <a:schemeClr val="bg1"/>
                </a:solidFill>
                <a:latin typeface="Arial" panose="020B0604020202020204" pitchFamily="34" charset="0"/>
                <a:cs typeface="Arial" panose="020B0604020202020204" pitchFamily="34" charset="0"/>
              </a:defRPr>
            </a:lvl1pPr>
          </a:lstStyle>
          <a:p>
            <a:r>
              <a:rPr lang="en-US" dirty="0"/>
              <a:t>Add presentation title – Arial 32pt</a:t>
            </a:r>
            <a:endParaRPr lang="en-GB" dirty="0"/>
          </a:p>
        </p:txBody>
      </p:sp>
      <p:sp>
        <p:nvSpPr>
          <p:cNvPr id="11" name="Subtitle 2">
            <a:extLst>
              <a:ext uri="{FF2B5EF4-FFF2-40B4-BE49-F238E27FC236}">
                <a16:creationId xmlns:a16="http://schemas.microsoft.com/office/drawing/2014/main" id="{94D1AC89-727B-C049-9CD3-8F38C0F22C9E}"/>
              </a:ext>
            </a:extLst>
          </p:cNvPr>
          <p:cNvSpPr>
            <a:spLocks noGrp="1"/>
          </p:cNvSpPr>
          <p:nvPr>
            <p:ph type="subTitle" idx="1" hasCustomPrompt="1"/>
          </p:nvPr>
        </p:nvSpPr>
        <p:spPr>
          <a:xfrm>
            <a:off x="3794760" y="4194626"/>
            <a:ext cx="4625340" cy="1535613"/>
          </a:xfrm>
          <a:prstGeom prst="rect">
            <a:avLst/>
          </a:prstGeom>
        </p:spPr>
        <p:txBody>
          <a:bodyPr anchor="ctr">
            <a:normAutofit/>
          </a:bodyPr>
          <a:lstStyle>
            <a:lvl1pPr marL="0" indent="0" algn="ctr">
              <a:buNone/>
              <a:defRPr lang="en-GB" sz="240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solidFill>
                  <a:srgbClr val="FFFFFF"/>
                </a:solidFill>
                <a:effectLst/>
                <a:latin typeface="Arial" panose="020B0604020202020204" pitchFamily="34" charset="0"/>
              </a:rPr>
              <a:t>Add presenter name or subtitle – Arial 24pt</a:t>
            </a:r>
          </a:p>
        </p:txBody>
      </p:sp>
      <p:sp>
        <p:nvSpPr>
          <p:cNvPr id="7" name="Text Placeholder 3">
            <a:extLst>
              <a:ext uri="{FF2B5EF4-FFF2-40B4-BE49-F238E27FC236}">
                <a16:creationId xmlns:a16="http://schemas.microsoft.com/office/drawing/2014/main" id="{F89BE0EF-B1BD-4F49-A571-A9C3B39F741A}"/>
              </a:ext>
            </a:extLst>
          </p:cNvPr>
          <p:cNvSpPr>
            <a:spLocks noGrp="1"/>
          </p:cNvSpPr>
          <p:nvPr>
            <p:ph type="body" sz="quarter" idx="12" hasCustomPrompt="1"/>
          </p:nvPr>
        </p:nvSpPr>
        <p:spPr>
          <a:xfrm>
            <a:off x="8848725" y="4194626"/>
            <a:ext cx="3343275" cy="1535613"/>
          </a:xfrm>
          <a:prstGeom prst="rect">
            <a:avLst/>
          </a:prstGeom>
          <a:solidFill>
            <a:schemeClr val="bg1"/>
          </a:solidFill>
        </p:spPr>
        <p:txBody>
          <a:bodyPr anchor="ctr"/>
          <a:lstStyle>
            <a:lvl1pPr marL="0" indent="0" algn="ctr">
              <a:buNone/>
              <a:defRPr sz="1800">
                <a:solidFill>
                  <a:schemeClr val="accent5"/>
                </a:solidFill>
              </a:defRPr>
            </a:lvl1pPr>
          </a:lstStyle>
          <a:p>
            <a:pPr lvl="0"/>
            <a:r>
              <a:rPr lang="en-GB" dirty="0"/>
              <a:t> </a:t>
            </a:r>
            <a:endParaRPr lang="en-US" dirty="0"/>
          </a:p>
        </p:txBody>
      </p:sp>
      <p:sp>
        <p:nvSpPr>
          <p:cNvPr id="9" name="Rectangle 8">
            <a:extLst>
              <a:ext uri="{FF2B5EF4-FFF2-40B4-BE49-F238E27FC236}">
                <a16:creationId xmlns:a16="http://schemas.microsoft.com/office/drawing/2014/main" id="{91EF5119-3C31-2042-9116-20C98F254CA9}"/>
              </a:ext>
            </a:extLst>
          </p:cNvPr>
          <p:cNvSpPr/>
          <p:nvPr userDrawn="1"/>
        </p:nvSpPr>
        <p:spPr>
          <a:xfrm>
            <a:off x="12635555" y="4194626"/>
            <a:ext cx="1550894" cy="1550894"/>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r>
              <a:rPr lang="en-US" sz="1600" dirty="0">
                <a:solidFill>
                  <a:schemeClr val="tx2"/>
                </a:solidFill>
              </a:rPr>
              <a:t>Add a partner logo</a:t>
            </a:r>
            <a:br>
              <a:rPr lang="en-US" sz="1600" dirty="0">
                <a:solidFill>
                  <a:schemeClr val="tx2"/>
                </a:solidFill>
              </a:rPr>
            </a:br>
            <a:r>
              <a:rPr lang="en-US" sz="1600" dirty="0">
                <a:solidFill>
                  <a:schemeClr val="tx2"/>
                </a:solidFill>
              </a:rPr>
              <a:t>here if required</a:t>
            </a:r>
          </a:p>
        </p:txBody>
      </p:sp>
      <p:sp>
        <p:nvSpPr>
          <p:cNvPr id="12" name="Arc 11">
            <a:extLst>
              <a:ext uri="{FF2B5EF4-FFF2-40B4-BE49-F238E27FC236}">
                <a16:creationId xmlns:a16="http://schemas.microsoft.com/office/drawing/2014/main" id="{D7715FAF-431F-0947-BA32-CCCAE21D6FF6}"/>
              </a:ext>
            </a:extLst>
          </p:cNvPr>
          <p:cNvSpPr/>
          <p:nvPr userDrawn="1"/>
        </p:nvSpPr>
        <p:spPr>
          <a:xfrm>
            <a:off x="12335916" y="5239452"/>
            <a:ext cx="1012135" cy="1012135"/>
          </a:xfrm>
          <a:prstGeom prst="arc">
            <a:avLst>
              <a:gd name="adj1" fmla="val 818360"/>
              <a:gd name="adj2" fmla="val 9300445"/>
            </a:avLst>
          </a:prstGeom>
          <a:ln w="15875">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2594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Option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41120" y="2492895"/>
            <a:ext cx="9509760" cy="1872209"/>
          </a:xfrm>
          <a:prstGeom prst="rect">
            <a:avLst/>
          </a:prstGeom>
        </p:spPr>
        <p:txBody>
          <a:bodyPr anchor="ctr">
            <a:normAutofit/>
          </a:bodyPr>
          <a:lstStyle>
            <a:lvl1pPr algn="l">
              <a:defRPr sz="3600" b="1" baseline="0">
                <a:latin typeface="Arial" panose="020B0604020202020204" pitchFamily="34" charset="0"/>
                <a:cs typeface="Arial" panose="020B0604020202020204" pitchFamily="34" charset="0"/>
              </a:defRPr>
            </a:lvl1pPr>
          </a:lstStyle>
          <a:p>
            <a:r>
              <a:rPr lang="en-US" dirty="0"/>
              <a:t>Divider slide title – Arial Bold 36pt</a:t>
            </a:r>
            <a:endParaRPr lang="en-GB" dirty="0"/>
          </a:p>
        </p:txBody>
      </p:sp>
      <p:sp>
        <p:nvSpPr>
          <p:cNvPr id="3" name="Text Placeholder 2"/>
          <p:cNvSpPr>
            <a:spLocks noGrp="1"/>
          </p:cNvSpPr>
          <p:nvPr>
            <p:ph type="body" idx="1" hasCustomPrompt="1"/>
          </p:nvPr>
        </p:nvSpPr>
        <p:spPr>
          <a:xfrm>
            <a:off x="1341120" y="4160520"/>
            <a:ext cx="9509760" cy="936104"/>
          </a:xfrm>
          <a:prstGeom prst="rect">
            <a:avLst/>
          </a:prstGeom>
        </p:spPr>
        <p:txBody>
          <a:bodyPr>
            <a:normAutofit/>
          </a:bodyPr>
          <a:lstStyle>
            <a:lvl1pPr marL="0" indent="0" algn="l">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 Arial 28pt</a:t>
            </a:r>
          </a:p>
        </p:txBody>
      </p:sp>
      <p:sp>
        <p:nvSpPr>
          <p:cNvPr id="6" name="Rectangle 5">
            <a:extLst>
              <a:ext uri="{FF2B5EF4-FFF2-40B4-BE49-F238E27FC236}">
                <a16:creationId xmlns:a16="http://schemas.microsoft.com/office/drawing/2014/main" id="{27FB682B-CBE5-0E46-8A20-FBDCFD217D46}"/>
              </a:ext>
            </a:extLst>
          </p:cNvPr>
          <p:cNvSpPr/>
          <p:nvPr userDrawn="1"/>
        </p:nvSpPr>
        <p:spPr>
          <a:xfrm>
            <a:off x="12635555" y="0"/>
            <a:ext cx="2399411" cy="2399411"/>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r>
              <a:rPr lang="en-US" sz="1600" dirty="0">
                <a:solidFill>
                  <a:schemeClr val="tx2"/>
                </a:solidFill>
              </a:rPr>
              <a:t>Use the ‘New Slide’ </a:t>
            </a:r>
            <a:br>
              <a:rPr lang="en-US" sz="1600" dirty="0">
                <a:solidFill>
                  <a:schemeClr val="tx2"/>
                </a:solidFill>
              </a:rPr>
            </a:br>
            <a:r>
              <a:rPr lang="en-US" sz="1600" dirty="0">
                <a:solidFill>
                  <a:schemeClr val="tx2"/>
                </a:solidFill>
              </a:rPr>
              <a:t>or ‘Layout’ buttons for different divider slide options.</a:t>
            </a:r>
          </a:p>
        </p:txBody>
      </p:sp>
      <p:pic>
        <p:nvPicPr>
          <p:cNvPr id="7" name="Picture 6">
            <a:extLst>
              <a:ext uri="{FF2B5EF4-FFF2-40B4-BE49-F238E27FC236}">
                <a16:creationId xmlns:a16="http://schemas.microsoft.com/office/drawing/2014/main" id="{6F81B442-D23E-CA47-8B99-3C2A297ACC4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1032632" cy="1029589"/>
          </a:xfrm>
          <a:prstGeom prst="rect">
            <a:avLst/>
          </a:prstGeom>
        </p:spPr>
      </p:pic>
    </p:spTree>
    <p:extLst>
      <p:ext uri="{BB962C8B-B14F-4D97-AF65-F5344CB8AC3E}">
        <p14:creationId xmlns:p14="http://schemas.microsoft.com/office/powerpoint/2010/main" val="2690673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Option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FA4EB9E-FE0B-FF48-B57B-3DBA656E7C4F}"/>
              </a:ext>
            </a:extLst>
          </p:cNvPr>
          <p:cNvSpPr>
            <a:spLocks noGrp="1"/>
          </p:cNvSpPr>
          <p:nvPr>
            <p:ph type="title" hasCustomPrompt="1"/>
          </p:nvPr>
        </p:nvSpPr>
        <p:spPr>
          <a:xfrm>
            <a:off x="1341120" y="2492895"/>
            <a:ext cx="9509760" cy="1872209"/>
          </a:xfrm>
          <a:prstGeom prst="rect">
            <a:avLst/>
          </a:prstGeom>
        </p:spPr>
        <p:txBody>
          <a:bodyPr anchor="ctr">
            <a:normAutofit/>
          </a:bodyPr>
          <a:lstStyle>
            <a:lvl1pPr algn="l">
              <a:defRPr sz="3600" b="1" baseline="0">
                <a:latin typeface="Arial" panose="020B0604020202020204" pitchFamily="34" charset="0"/>
                <a:cs typeface="Arial" panose="020B0604020202020204" pitchFamily="34" charset="0"/>
              </a:defRPr>
            </a:lvl1pPr>
          </a:lstStyle>
          <a:p>
            <a:r>
              <a:rPr lang="en-US" dirty="0"/>
              <a:t>Divider slide title – Arial Bold 36pt</a:t>
            </a:r>
            <a:endParaRPr lang="en-GB" dirty="0"/>
          </a:p>
        </p:txBody>
      </p:sp>
      <p:sp>
        <p:nvSpPr>
          <p:cNvPr id="9" name="Text Placeholder 2">
            <a:extLst>
              <a:ext uri="{FF2B5EF4-FFF2-40B4-BE49-F238E27FC236}">
                <a16:creationId xmlns:a16="http://schemas.microsoft.com/office/drawing/2014/main" id="{38DE1B96-986D-4446-800F-54A0D95D2FB2}"/>
              </a:ext>
            </a:extLst>
          </p:cNvPr>
          <p:cNvSpPr>
            <a:spLocks noGrp="1"/>
          </p:cNvSpPr>
          <p:nvPr>
            <p:ph type="body" idx="1" hasCustomPrompt="1"/>
          </p:nvPr>
        </p:nvSpPr>
        <p:spPr>
          <a:xfrm>
            <a:off x="1341120" y="4160520"/>
            <a:ext cx="9509760" cy="936104"/>
          </a:xfrm>
          <a:prstGeom prst="rect">
            <a:avLst/>
          </a:prstGeom>
        </p:spPr>
        <p:txBody>
          <a:bodyPr>
            <a:normAutofit/>
          </a:bodyPr>
          <a:lstStyle>
            <a:lvl1pPr marL="0" indent="0" algn="l">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 Arial 28pt</a:t>
            </a:r>
          </a:p>
        </p:txBody>
      </p:sp>
      <p:pic>
        <p:nvPicPr>
          <p:cNvPr id="5" name="Picture 4">
            <a:extLst>
              <a:ext uri="{FF2B5EF4-FFF2-40B4-BE49-F238E27FC236}">
                <a16:creationId xmlns:a16="http://schemas.microsoft.com/office/drawing/2014/main" id="{A418598A-E89A-584D-B315-0C3A8BB5DD6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1032632" cy="1029589"/>
          </a:xfrm>
          <a:prstGeom prst="rect">
            <a:avLst/>
          </a:prstGeom>
        </p:spPr>
      </p:pic>
    </p:spTree>
    <p:extLst>
      <p:ext uri="{BB962C8B-B14F-4D97-AF65-F5344CB8AC3E}">
        <p14:creationId xmlns:p14="http://schemas.microsoft.com/office/powerpoint/2010/main" val="1975024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Option 3">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A61C9F9-E7A2-6342-870C-D685719F3517}"/>
              </a:ext>
            </a:extLst>
          </p:cNvPr>
          <p:cNvSpPr>
            <a:spLocks noGrp="1"/>
          </p:cNvSpPr>
          <p:nvPr>
            <p:ph type="title" hasCustomPrompt="1"/>
          </p:nvPr>
        </p:nvSpPr>
        <p:spPr>
          <a:xfrm>
            <a:off x="1341120" y="2492895"/>
            <a:ext cx="9509760" cy="1872209"/>
          </a:xfrm>
          <a:prstGeom prst="rect">
            <a:avLst/>
          </a:prstGeom>
        </p:spPr>
        <p:txBody>
          <a:bodyPr anchor="ctr">
            <a:normAutofit/>
          </a:bodyPr>
          <a:lstStyle>
            <a:lvl1pPr algn="l">
              <a:defRPr sz="3600" b="1" baseline="0">
                <a:latin typeface="Arial" panose="020B0604020202020204" pitchFamily="34" charset="0"/>
                <a:cs typeface="Arial" panose="020B0604020202020204" pitchFamily="34" charset="0"/>
              </a:defRPr>
            </a:lvl1pPr>
          </a:lstStyle>
          <a:p>
            <a:r>
              <a:rPr lang="en-US" dirty="0"/>
              <a:t>Divider slide title – Arial Bold 36pt</a:t>
            </a:r>
            <a:endParaRPr lang="en-GB" dirty="0"/>
          </a:p>
        </p:txBody>
      </p:sp>
      <p:sp>
        <p:nvSpPr>
          <p:cNvPr id="8" name="Text Placeholder 2">
            <a:extLst>
              <a:ext uri="{FF2B5EF4-FFF2-40B4-BE49-F238E27FC236}">
                <a16:creationId xmlns:a16="http://schemas.microsoft.com/office/drawing/2014/main" id="{928BB5A8-2728-CF4C-9063-6BE6445BAAFC}"/>
              </a:ext>
            </a:extLst>
          </p:cNvPr>
          <p:cNvSpPr>
            <a:spLocks noGrp="1"/>
          </p:cNvSpPr>
          <p:nvPr>
            <p:ph type="body" idx="1" hasCustomPrompt="1"/>
          </p:nvPr>
        </p:nvSpPr>
        <p:spPr>
          <a:xfrm>
            <a:off x="1341120" y="4160520"/>
            <a:ext cx="9509760" cy="936104"/>
          </a:xfrm>
          <a:prstGeom prst="rect">
            <a:avLst/>
          </a:prstGeom>
        </p:spPr>
        <p:txBody>
          <a:bodyPr>
            <a:normAutofit/>
          </a:bodyPr>
          <a:lstStyle>
            <a:lvl1pPr marL="0" indent="0" algn="l">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 Arial 28pt</a:t>
            </a:r>
          </a:p>
        </p:txBody>
      </p:sp>
      <p:pic>
        <p:nvPicPr>
          <p:cNvPr id="5" name="Picture 4">
            <a:extLst>
              <a:ext uri="{FF2B5EF4-FFF2-40B4-BE49-F238E27FC236}">
                <a16:creationId xmlns:a16="http://schemas.microsoft.com/office/drawing/2014/main" id="{054B13D2-2048-3D42-80F2-F73F2403527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1032632" cy="1029589"/>
          </a:xfrm>
          <a:prstGeom prst="rect">
            <a:avLst/>
          </a:prstGeom>
        </p:spPr>
      </p:pic>
    </p:spTree>
    <p:extLst>
      <p:ext uri="{BB962C8B-B14F-4D97-AF65-F5344CB8AC3E}">
        <p14:creationId xmlns:p14="http://schemas.microsoft.com/office/powerpoint/2010/main" val="3889093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ub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03035A1-1804-EC4A-9FF8-AEE00A4BFC6F}"/>
              </a:ext>
            </a:extLst>
          </p:cNvPr>
          <p:cNvSpPr/>
          <p:nvPr userDrawn="1"/>
        </p:nvSpPr>
        <p:spPr>
          <a:xfrm>
            <a:off x="12635555" y="-1"/>
            <a:ext cx="2399411" cy="2399411"/>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r>
              <a:rPr lang="en-US" sz="1600" dirty="0">
                <a:solidFill>
                  <a:schemeClr val="tx2"/>
                </a:solidFill>
              </a:rPr>
              <a:t>Use the ‘New Slide’ </a:t>
            </a:r>
            <a:br>
              <a:rPr lang="en-US" sz="1600" dirty="0">
                <a:solidFill>
                  <a:schemeClr val="tx2"/>
                </a:solidFill>
              </a:rPr>
            </a:br>
            <a:r>
              <a:rPr lang="en-US" sz="1600" dirty="0">
                <a:solidFill>
                  <a:schemeClr val="tx2"/>
                </a:solidFill>
              </a:rPr>
              <a:t>or ‘Layout’ buttons for different slide content options.</a:t>
            </a:r>
          </a:p>
        </p:txBody>
      </p:sp>
      <p:sp>
        <p:nvSpPr>
          <p:cNvPr id="5" name="Slide Number Placeholder 4"/>
          <p:cNvSpPr>
            <a:spLocks noGrp="1"/>
          </p:cNvSpPr>
          <p:nvPr>
            <p:ph type="sldNum" sz="quarter" idx="12"/>
          </p:nvPr>
        </p:nvSpPr>
        <p:spPr>
          <a:xfrm>
            <a:off x="8828967" y="6356350"/>
            <a:ext cx="2908107" cy="365125"/>
          </a:xfrm>
        </p:spPr>
        <p:txBody>
          <a:bodyPr/>
          <a:lstStyle/>
          <a:p>
            <a:fld id="{CBBF530E-1875-46E6-901C-76683197A1B3}" type="slidenum">
              <a:rPr lang="en-GB" smtClean="0"/>
              <a:pPr/>
              <a:t>‹#›</a:t>
            </a:fld>
            <a:endParaRPr lang="en-GB"/>
          </a:p>
        </p:txBody>
      </p:sp>
      <p:sp>
        <p:nvSpPr>
          <p:cNvPr id="7" name="Content Placeholder 6"/>
          <p:cNvSpPr>
            <a:spLocks noGrp="1"/>
          </p:cNvSpPr>
          <p:nvPr>
            <p:ph sz="quarter" idx="13" hasCustomPrompt="1"/>
          </p:nvPr>
        </p:nvSpPr>
        <p:spPr>
          <a:xfrm>
            <a:off x="479376" y="2133603"/>
            <a:ext cx="11257699" cy="3746498"/>
          </a:xfrm>
          <a:prstGeom prst="rect">
            <a:avLst/>
          </a:prstGeom>
        </p:spPr>
        <p:txBody>
          <a:bodyPr/>
          <a:lstStyle>
            <a:lvl1pPr>
              <a:buClr>
                <a:schemeClr val="accent3"/>
              </a:buClr>
              <a:defRPr lang="en-GB" sz="2800" smtClean="0">
                <a:solidFill>
                  <a:schemeClr val="tx1"/>
                </a:solidFill>
                <a:effectLst/>
              </a:defRPr>
            </a:lvl1pPr>
            <a:lvl2pPr>
              <a:buClr>
                <a:schemeClr val="accent3"/>
              </a:buClr>
              <a:defRPr sz="2800">
                <a:solidFill>
                  <a:schemeClr val="tx1"/>
                </a:solidFill>
              </a:defRPr>
            </a:lvl2pPr>
            <a:lvl3pPr>
              <a:buClr>
                <a:schemeClr val="accent3"/>
              </a:buClr>
              <a:defRPr sz="2800">
                <a:solidFill>
                  <a:schemeClr val="tx1"/>
                </a:solidFill>
              </a:defRPr>
            </a:lvl3pPr>
          </a:lstStyle>
          <a:p>
            <a:pPr lvl="0"/>
            <a:r>
              <a:rPr lang="en-US" dirty="0"/>
              <a:t>Body text – Arial 28pt</a:t>
            </a:r>
          </a:p>
          <a:p>
            <a:pPr lvl="1"/>
            <a:r>
              <a:rPr lang="en-US" dirty="0"/>
              <a:t>Second text – Arial 28pt</a:t>
            </a:r>
          </a:p>
          <a:p>
            <a:pPr lvl="2"/>
            <a:r>
              <a:rPr lang="en-US" dirty="0"/>
              <a:t>Third text – Arial 28pt</a:t>
            </a:r>
          </a:p>
        </p:txBody>
      </p:sp>
      <p:grpSp>
        <p:nvGrpSpPr>
          <p:cNvPr id="8" name="Group 7">
            <a:extLst>
              <a:ext uri="{FF2B5EF4-FFF2-40B4-BE49-F238E27FC236}">
                <a16:creationId xmlns:a16="http://schemas.microsoft.com/office/drawing/2014/main" id="{3E412F56-251C-5647-8495-6F6496AC8332}"/>
              </a:ext>
            </a:extLst>
          </p:cNvPr>
          <p:cNvGrpSpPr/>
          <p:nvPr userDrawn="1"/>
        </p:nvGrpSpPr>
        <p:grpSpPr>
          <a:xfrm>
            <a:off x="0" y="0"/>
            <a:ext cx="12192000" cy="1029589"/>
            <a:chOff x="0" y="0"/>
            <a:chExt cx="12192000" cy="1029589"/>
          </a:xfrm>
        </p:grpSpPr>
        <p:sp>
          <p:nvSpPr>
            <p:cNvPr id="9" name="Rectangle 8">
              <a:extLst>
                <a:ext uri="{FF2B5EF4-FFF2-40B4-BE49-F238E27FC236}">
                  <a16:creationId xmlns:a16="http://schemas.microsoft.com/office/drawing/2014/main" id="{3B93FD40-5F1A-2843-9779-FC2314E1FD1E}"/>
                </a:ext>
              </a:extLst>
            </p:cNvPr>
            <p:cNvSpPr/>
            <p:nvPr userDrawn="1"/>
          </p:nvSpPr>
          <p:spPr>
            <a:xfrm flipH="1" flipV="1">
              <a:off x="0" y="0"/>
              <a:ext cx="12192000" cy="1029589"/>
            </a:xfrm>
            <a:prstGeom prst="rect">
              <a:avLst/>
            </a:prstGeom>
            <a:solidFill>
              <a:schemeClr val="accent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Georgia"/>
                <a:ea typeface="+mn-ea"/>
                <a:cs typeface="+mn-cs"/>
              </a:endParaRPr>
            </a:p>
          </p:txBody>
        </p:sp>
        <p:pic>
          <p:nvPicPr>
            <p:cNvPr id="10" name="Picture 9">
              <a:extLst>
                <a:ext uri="{FF2B5EF4-FFF2-40B4-BE49-F238E27FC236}">
                  <a16:creationId xmlns:a16="http://schemas.microsoft.com/office/drawing/2014/main" id="{A71B1CB0-0A90-F947-8226-B66F76D89D6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032632" cy="1029589"/>
            </a:xfrm>
            <a:prstGeom prst="rect">
              <a:avLst/>
            </a:prstGeom>
          </p:spPr>
        </p:pic>
      </p:grpSp>
      <p:sp>
        <p:nvSpPr>
          <p:cNvPr id="2" name="Title 1"/>
          <p:cNvSpPr>
            <a:spLocks noGrp="1"/>
          </p:cNvSpPr>
          <p:nvPr>
            <p:ph type="title" hasCustomPrompt="1"/>
          </p:nvPr>
        </p:nvSpPr>
        <p:spPr>
          <a:xfrm>
            <a:off x="1158240" y="-5461"/>
            <a:ext cx="10578834" cy="1035050"/>
          </a:xfrm>
          <a:prstGeom prst="rect">
            <a:avLst/>
          </a:prstGeom>
        </p:spPr>
        <p:txBody>
          <a:bodyPr anchor="ctr"/>
          <a:lstStyle>
            <a:lvl1pPr algn="l">
              <a:defRPr baseline="0"/>
            </a:lvl1pPr>
          </a:lstStyle>
          <a:p>
            <a:r>
              <a:rPr lang="en-US" dirty="0"/>
              <a:t>Title and visual content – add slide title here</a:t>
            </a:r>
            <a:endParaRPr lang="en-GB" dirty="0"/>
          </a:p>
        </p:txBody>
      </p:sp>
      <p:sp>
        <p:nvSpPr>
          <p:cNvPr id="20" name="Text Placeholder 18">
            <a:extLst>
              <a:ext uri="{FF2B5EF4-FFF2-40B4-BE49-F238E27FC236}">
                <a16:creationId xmlns:a16="http://schemas.microsoft.com/office/drawing/2014/main" id="{6BE069C4-4455-B24A-B998-756F4026E83D}"/>
              </a:ext>
            </a:extLst>
          </p:cNvPr>
          <p:cNvSpPr>
            <a:spLocks noGrp="1"/>
          </p:cNvSpPr>
          <p:nvPr>
            <p:ph type="body" sz="quarter" idx="15" hasCustomPrompt="1"/>
          </p:nvPr>
        </p:nvSpPr>
        <p:spPr>
          <a:xfrm>
            <a:off x="479376" y="1484533"/>
            <a:ext cx="11257698" cy="627765"/>
          </a:xfrm>
          <a:prstGeom prst="rect">
            <a:avLst/>
          </a:prstGeom>
        </p:spPr>
        <p:txBody>
          <a:bodyPr>
            <a:noAutofit/>
          </a:bodyPr>
          <a:lstStyle>
            <a:lvl1pPr marL="0" indent="0">
              <a:buNone/>
              <a:defRPr sz="2800" b="1">
                <a:solidFill>
                  <a:schemeClr val="accent3"/>
                </a:solidFill>
              </a:defRPr>
            </a:lvl1pPr>
            <a:lvl2pPr>
              <a:defRPr sz="1400"/>
            </a:lvl2pPr>
            <a:lvl3pPr>
              <a:defRPr sz="1400"/>
            </a:lvl3pPr>
            <a:lvl4pPr>
              <a:defRPr sz="1400"/>
            </a:lvl4pPr>
            <a:lvl5pPr>
              <a:defRPr sz="1400"/>
            </a:lvl5pPr>
          </a:lstStyle>
          <a:p>
            <a:pPr lvl="0"/>
            <a:r>
              <a:rPr lang="en-US" dirty="0"/>
              <a:t>Subtitle</a:t>
            </a:r>
          </a:p>
        </p:txBody>
      </p:sp>
      <p:sp>
        <p:nvSpPr>
          <p:cNvPr id="21" name="Rectangle 20">
            <a:extLst>
              <a:ext uri="{FF2B5EF4-FFF2-40B4-BE49-F238E27FC236}">
                <a16:creationId xmlns:a16="http://schemas.microsoft.com/office/drawing/2014/main" id="{1B1E2C30-32D1-C047-B25A-9F37D699E14C}"/>
              </a:ext>
            </a:extLst>
          </p:cNvPr>
          <p:cNvSpPr/>
          <p:nvPr userDrawn="1"/>
        </p:nvSpPr>
        <p:spPr>
          <a:xfrm>
            <a:off x="12635555" y="2702257"/>
            <a:ext cx="2399411" cy="2399411"/>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r>
              <a:rPr lang="en-US" sz="1600" dirty="0">
                <a:solidFill>
                  <a:schemeClr val="tx2"/>
                </a:solidFill>
              </a:rPr>
              <a:t>Please see slides at the end of this template for chart and table style guides. Copy and paste these items onto this page for ease.</a:t>
            </a:r>
          </a:p>
        </p:txBody>
      </p:sp>
      <p:sp>
        <p:nvSpPr>
          <p:cNvPr id="14" name="Rectangle 13">
            <a:extLst>
              <a:ext uri="{FF2B5EF4-FFF2-40B4-BE49-F238E27FC236}">
                <a16:creationId xmlns:a16="http://schemas.microsoft.com/office/drawing/2014/main" id="{FE19A7CD-F138-0F44-8EE9-3A0D44746374}"/>
              </a:ext>
            </a:extLst>
          </p:cNvPr>
          <p:cNvSpPr/>
          <p:nvPr userDrawn="1"/>
        </p:nvSpPr>
        <p:spPr>
          <a:xfrm>
            <a:off x="-2691741" y="4585363"/>
            <a:ext cx="2272637" cy="2272637"/>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r>
              <a:rPr lang="en-US" sz="1600" dirty="0">
                <a:solidFill>
                  <a:schemeClr val="tx2"/>
                </a:solidFill>
              </a:rPr>
              <a:t>To change the information in the footer throughout the presentation go to ‘Insert’ &gt; ‘Header and Footers’ and add in your Name an Department. </a:t>
            </a:r>
          </a:p>
        </p:txBody>
      </p:sp>
      <p:sp>
        <p:nvSpPr>
          <p:cNvPr id="15" name="Date Placeholder 2">
            <a:extLst>
              <a:ext uri="{FF2B5EF4-FFF2-40B4-BE49-F238E27FC236}">
                <a16:creationId xmlns:a16="http://schemas.microsoft.com/office/drawing/2014/main" id="{EC0D016C-1275-924C-98DB-B9930CE6E259}"/>
              </a:ext>
            </a:extLst>
          </p:cNvPr>
          <p:cNvSpPr>
            <a:spLocks noGrp="1"/>
          </p:cNvSpPr>
          <p:nvPr>
            <p:ph type="dt" sz="half" idx="10"/>
          </p:nvPr>
        </p:nvSpPr>
        <p:spPr>
          <a:xfrm>
            <a:off x="479375" y="6356350"/>
            <a:ext cx="1613716" cy="365125"/>
          </a:xfrm>
          <a:prstGeom prst="rect">
            <a:avLst/>
          </a:prstGeom>
        </p:spPr>
        <p:txBody>
          <a:bodyPr/>
          <a:lstStyle/>
          <a:p>
            <a:r>
              <a:rPr lang="en-US"/>
              <a:t>25 November 2021</a:t>
            </a:r>
            <a:endParaRPr lang="en-GB" dirty="0"/>
          </a:p>
        </p:txBody>
      </p:sp>
      <p:sp>
        <p:nvSpPr>
          <p:cNvPr id="16" name="Footer Placeholder 3">
            <a:extLst>
              <a:ext uri="{FF2B5EF4-FFF2-40B4-BE49-F238E27FC236}">
                <a16:creationId xmlns:a16="http://schemas.microsoft.com/office/drawing/2014/main" id="{AEDAE64E-B17E-C94F-B25E-49BD42EBBEFE}"/>
              </a:ext>
            </a:extLst>
          </p:cNvPr>
          <p:cNvSpPr>
            <a:spLocks noGrp="1"/>
          </p:cNvSpPr>
          <p:nvPr>
            <p:ph type="ftr" sz="quarter" idx="11"/>
          </p:nvPr>
        </p:nvSpPr>
        <p:spPr>
          <a:xfrm>
            <a:off x="2344804" y="6356350"/>
            <a:ext cx="3469252" cy="365125"/>
          </a:xfrm>
        </p:spPr>
        <p:txBody>
          <a:bodyPr/>
          <a:lstStyle>
            <a:lvl1pPr algn="l">
              <a:defRPr/>
            </a:lvl1pPr>
          </a:lstStyle>
          <a:p>
            <a:r>
              <a:rPr lang="en-GB"/>
              <a:t>Alison Reeves - Associate Director Education Excellence Support </a:t>
            </a:r>
            <a:endParaRPr lang="en-GB" dirty="0"/>
          </a:p>
        </p:txBody>
      </p:sp>
      <p:sp>
        <p:nvSpPr>
          <p:cNvPr id="17" name="Text Placeholder 6">
            <a:extLst>
              <a:ext uri="{FF2B5EF4-FFF2-40B4-BE49-F238E27FC236}">
                <a16:creationId xmlns:a16="http://schemas.microsoft.com/office/drawing/2014/main" id="{6849A843-67F9-4A42-88AB-E569AB1B469C}"/>
              </a:ext>
            </a:extLst>
          </p:cNvPr>
          <p:cNvSpPr>
            <a:spLocks noGrp="1"/>
          </p:cNvSpPr>
          <p:nvPr>
            <p:ph type="body" sz="quarter" idx="18" hasCustomPrompt="1"/>
          </p:nvPr>
        </p:nvSpPr>
        <p:spPr>
          <a:xfrm>
            <a:off x="2219451" y="6356350"/>
            <a:ext cx="10800" cy="365125"/>
          </a:xfrm>
          <a:prstGeom prst="rect">
            <a:avLst/>
          </a:prstGeom>
          <a:solidFill>
            <a:schemeClr val="bg2"/>
          </a:solidFill>
          <a:ln>
            <a:noFill/>
          </a:ln>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13747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828967" y="6356350"/>
            <a:ext cx="2908107" cy="365125"/>
          </a:xfrm>
        </p:spPr>
        <p:txBody>
          <a:bodyPr/>
          <a:lstStyle/>
          <a:p>
            <a:fld id="{CBBF530E-1875-46E6-901C-76683197A1B3}" type="slidenum">
              <a:rPr lang="en-GB" smtClean="0"/>
              <a:pPr/>
              <a:t>‹#›</a:t>
            </a:fld>
            <a:endParaRPr lang="en-GB"/>
          </a:p>
        </p:txBody>
      </p:sp>
      <p:sp>
        <p:nvSpPr>
          <p:cNvPr id="7" name="Content Placeholder 6"/>
          <p:cNvSpPr>
            <a:spLocks noGrp="1"/>
          </p:cNvSpPr>
          <p:nvPr>
            <p:ph sz="quarter" idx="13" hasCustomPrompt="1"/>
          </p:nvPr>
        </p:nvSpPr>
        <p:spPr>
          <a:xfrm>
            <a:off x="479376" y="1484533"/>
            <a:ext cx="11257699" cy="4395568"/>
          </a:xfrm>
          <a:prstGeom prst="rect">
            <a:avLst/>
          </a:prstGeom>
        </p:spPr>
        <p:txBody>
          <a:bodyPr/>
          <a:lstStyle>
            <a:lvl1pPr>
              <a:buClr>
                <a:schemeClr val="accent3"/>
              </a:buClr>
              <a:defRPr lang="en-GB" sz="2800" smtClean="0">
                <a:solidFill>
                  <a:schemeClr val="tx1"/>
                </a:solidFill>
                <a:effectLst/>
              </a:defRPr>
            </a:lvl1pPr>
            <a:lvl2pPr>
              <a:buClr>
                <a:schemeClr val="accent3"/>
              </a:buClr>
              <a:defRPr sz="2800">
                <a:solidFill>
                  <a:schemeClr val="tx1"/>
                </a:solidFill>
              </a:defRPr>
            </a:lvl2pPr>
            <a:lvl3pPr>
              <a:buClr>
                <a:schemeClr val="accent3"/>
              </a:buClr>
              <a:defRPr sz="2800">
                <a:solidFill>
                  <a:schemeClr val="tx1"/>
                </a:solidFill>
              </a:defRPr>
            </a:lvl3pPr>
          </a:lstStyle>
          <a:p>
            <a:pPr lvl="0"/>
            <a:r>
              <a:rPr lang="en-US" dirty="0"/>
              <a:t>Body text – Arial 28pt</a:t>
            </a:r>
          </a:p>
          <a:p>
            <a:pPr lvl="1"/>
            <a:r>
              <a:rPr lang="en-US" dirty="0"/>
              <a:t>Second text – Arial 28pt</a:t>
            </a:r>
          </a:p>
          <a:p>
            <a:pPr lvl="2"/>
            <a:r>
              <a:rPr lang="en-US" dirty="0"/>
              <a:t>Third text – Arial 28pt</a:t>
            </a:r>
          </a:p>
        </p:txBody>
      </p:sp>
      <p:grpSp>
        <p:nvGrpSpPr>
          <p:cNvPr id="8" name="Group 7">
            <a:extLst>
              <a:ext uri="{FF2B5EF4-FFF2-40B4-BE49-F238E27FC236}">
                <a16:creationId xmlns:a16="http://schemas.microsoft.com/office/drawing/2014/main" id="{3E412F56-251C-5647-8495-6F6496AC8332}"/>
              </a:ext>
            </a:extLst>
          </p:cNvPr>
          <p:cNvGrpSpPr/>
          <p:nvPr userDrawn="1"/>
        </p:nvGrpSpPr>
        <p:grpSpPr>
          <a:xfrm>
            <a:off x="0" y="0"/>
            <a:ext cx="12192000" cy="1029589"/>
            <a:chOff x="0" y="0"/>
            <a:chExt cx="12192000" cy="1029589"/>
          </a:xfrm>
        </p:grpSpPr>
        <p:sp>
          <p:nvSpPr>
            <p:cNvPr id="9" name="Rectangle 8">
              <a:extLst>
                <a:ext uri="{FF2B5EF4-FFF2-40B4-BE49-F238E27FC236}">
                  <a16:creationId xmlns:a16="http://schemas.microsoft.com/office/drawing/2014/main" id="{3B93FD40-5F1A-2843-9779-FC2314E1FD1E}"/>
                </a:ext>
              </a:extLst>
            </p:cNvPr>
            <p:cNvSpPr/>
            <p:nvPr userDrawn="1"/>
          </p:nvSpPr>
          <p:spPr>
            <a:xfrm flipH="1" flipV="1">
              <a:off x="0" y="0"/>
              <a:ext cx="12192000" cy="1029589"/>
            </a:xfrm>
            <a:prstGeom prst="rect">
              <a:avLst/>
            </a:prstGeom>
            <a:solidFill>
              <a:schemeClr val="accent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Georgia"/>
                <a:ea typeface="+mn-ea"/>
                <a:cs typeface="+mn-cs"/>
              </a:endParaRPr>
            </a:p>
          </p:txBody>
        </p:sp>
        <p:pic>
          <p:nvPicPr>
            <p:cNvPr id="10" name="Picture 9">
              <a:extLst>
                <a:ext uri="{FF2B5EF4-FFF2-40B4-BE49-F238E27FC236}">
                  <a16:creationId xmlns:a16="http://schemas.microsoft.com/office/drawing/2014/main" id="{A71B1CB0-0A90-F947-8226-B66F76D89D6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032632" cy="1029589"/>
            </a:xfrm>
            <a:prstGeom prst="rect">
              <a:avLst/>
            </a:prstGeom>
          </p:spPr>
        </p:pic>
      </p:grpSp>
      <p:sp>
        <p:nvSpPr>
          <p:cNvPr id="2" name="Title 1"/>
          <p:cNvSpPr>
            <a:spLocks noGrp="1"/>
          </p:cNvSpPr>
          <p:nvPr>
            <p:ph type="title" hasCustomPrompt="1"/>
          </p:nvPr>
        </p:nvSpPr>
        <p:spPr>
          <a:xfrm>
            <a:off x="1158240" y="-5461"/>
            <a:ext cx="10578834" cy="1035050"/>
          </a:xfrm>
          <a:prstGeom prst="rect">
            <a:avLst/>
          </a:prstGeom>
        </p:spPr>
        <p:txBody>
          <a:bodyPr anchor="ctr"/>
          <a:lstStyle>
            <a:lvl1pPr algn="l">
              <a:defRPr baseline="0"/>
            </a:lvl1pPr>
          </a:lstStyle>
          <a:p>
            <a:r>
              <a:rPr lang="en-US" dirty="0"/>
              <a:t>Title and visual content – add slide title here</a:t>
            </a:r>
            <a:endParaRPr lang="en-GB" dirty="0"/>
          </a:p>
        </p:txBody>
      </p:sp>
      <p:sp>
        <p:nvSpPr>
          <p:cNvPr id="13" name="Rectangle 12">
            <a:extLst>
              <a:ext uri="{FF2B5EF4-FFF2-40B4-BE49-F238E27FC236}">
                <a16:creationId xmlns:a16="http://schemas.microsoft.com/office/drawing/2014/main" id="{08BD330B-22A3-344E-A01F-AEEF71CCB5D3}"/>
              </a:ext>
            </a:extLst>
          </p:cNvPr>
          <p:cNvSpPr/>
          <p:nvPr userDrawn="1"/>
        </p:nvSpPr>
        <p:spPr>
          <a:xfrm>
            <a:off x="12635555" y="-5461"/>
            <a:ext cx="2399411" cy="2399411"/>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r>
              <a:rPr lang="en-US" sz="1600" dirty="0">
                <a:solidFill>
                  <a:schemeClr val="tx2"/>
                </a:solidFill>
              </a:rPr>
              <a:t>Please see slides at the end of this template for chart and table examples as well as different elements. Copy and paste these items onto this page.</a:t>
            </a:r>
          </a:p>
        </p:txBody>
      </p:sp>
      <p:sp>
        <p:nvSpPr>
          <p:cNvPr id="20" name="Date Placeholder 2">
            <a:extLst>
              <a:ext uri="{FF2B5EF4-FFF2-40B4-BE49-F238E27FC236}">
                <a16:creationId xmlns:a16="http://schemas.microsoft.com/office/drawing/2014/main" id="{B2A1E1DF-F3DC-FF43-B4BE-16D7BEF30B72}"/>
              </a:ext>
            </a:extLst>
          </p:cNvPr>
          <p:cNvSpPr>
            <a:spLocks noGrp="1"/>
          </p:cNvSpPr>
          <p:nvPr>
            <p:ph type="dt" sz="half" idx="10"/>
          </p:nvPr>
        </p:nvSpPr>
        <p:spPr>
          <a:xfrm>
            <a:off x="479375" y="6356350"/>
            <a:ext cx="1613716" cy="365125"/>
          </a:xfrm>
          <a:prstGeom prst="rect">
            <a:avLst/>
          </a:prstGeom>
        </p:spPr>
        <p:txBody>
          <a:bodyPr/>
          <a:lstStyle/>
          <a:p>
            <a:r>
              <a:rPr lang="en-US"/>
              <a:t>25 November 2021</a:t>
            </a:r>
            <a:endParaRPr lang="en-GB" dirty="0"/>
          </a:p>
        </p:txBody>
      </p:sp>
      <p:sp>
        <p:nvSpPr>
          <p:cNvPr id="21" name="Footer Placeholder 3">
            <a:extLst>
              <a:ext uri="{FF2B5EF4-FFF2-40B4-BE49-F238E27FC236}">
                <a16:creationId xmlns:a16="http://schemas.microsoft.com/office/drawing/2014/main" id="{0AA0A411-DB94-FC40-85F3-F17777FB4588}"/>
              </a:ext>
            </a:extLst>
          </p:cNvPr>
          <p:cNvSpPr>
            <a:spLocks noGrp="1"/>
          </p:cNvSpPr>
          <p:nvPr>
            <p:ph type="ftr" sz="quarter" idx="11"/>
          </p:nvPr>
        </p:nvSpPr>
        <p:spPr>
          <a:xfrm>
            <a:off x="2344804" y="6356350"/>
            <a:ext cx="3469252" cy="365125"/>
          </a:xfrm>
        </p:spPr>
        <p:txBody>
          <a:bodyPr/>
          <a:lstStyle>
            <a:lvl1pPr algn="l">
              <a:defRPr/>
            </a:lvl1pPr>
          </a:lstStyle>
          <a:p>
            <a:r>
              <a:rPr lang="en-GB"/>
              <a:t>Alison Reeves - Associate Director Education Excellence Support </a:t>
            </a:r>
            <a:endParaRPr lang="en-GB" dirty="0"/>
          </a:p>
        </p:txBody>
      </p:sp>
      <p:sp>
        <p:nvSpPr>
          <p:cNvPr id="22" name="Text Placeholder 6">
            <a:extLst>
              <a:ext uri="{FF2B5EF4-FFF2-40B4-BE49-F238E27FC236}">
                <a16:creationId xmlns:a16="http://schemas.microsoft.com/office/drawing/2014/main" id="{6F3C1752-919C-2C4A-85B7-2982AD8BE64B}"/>
              </a:ext>
            </a:extLst>
          </p:cNvPr>
          <p:cNvSpPr>
            <a:spLocks noGrp="1"/>
          </p:cNvSpPr>
          <p:nvPr>
            <p:ph type="body" sz="quarter" idx="18" hasCustomPrompt="1"/>
          </p:nvPr>
        </p:nvSpPr>
        <p:spPr>
          <a:xfrm>
            <a:off x="2219451" y="6356350"/>
            <a:ext cx="10800" cy="365125"/>
          </a:xfrm>
          <a:prstGeom prst="rect">
            <a:avLst/>
          </a:prstGeom>
          <a:solidFill>
            <a:schemeClr val="bg2"/>
          </a:solidFill>
          <a:ln>
            <a:noFill/>
          </a:ln>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3465103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79377" y="6356350"/>
            <a:ext cx="2886837"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25 November 2021</a:t>
            </a:r>
            <a:endParaRPr lang="en-GB"/>
          </a:p>
        </p:txBody>
      </p:sp>
      <p:sp>
        <p:nvSpPr>
          <p:cNvPr id="5" name="Footer Placeholder 4"/>
          <p:cNvSpPr>
            <a:spLocks noGrp="1"/>
          </p:cNvSpPr>
          <p:nvPr>
            <p:ph type="ftr" sz="quarter" idx="3"/>
          </p:nvPr>
        </p:nvSpPr>
        <p:spPr>
          <a:xfrm>
            <a:off x="4040191"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Alison Reeves - Associate Director Education Excellence Support </a:t>
            </a:r>
            <a:endParaRPr lang="en-GB" dirty="0"/>
          </a:p>
        </p:txBody>
      </p:sp>
      <p:sp>
        <p:nvSpPr>
          <p:cNvPr id="6" name="Slide Number Placeholder 5"/>
          <p:cNvSpPr>
            <a:spLocks noGrp="1"/>
          </p:cNvSpPr>
          <p:nvPr>
            <p:ph type="sldNum" sz="quarter" idx="4"/>
          </p:nvPr>
        </p:nvSpPr>
        <p:spPr>
          <a:xfrm>
            <a:off x="8828967" y="6356350"/>
            <a:ext cx="290810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BF530E-1875-46E6-901C-76683197A1B3}" type="slidenum">
              <a:rPr lang="en-GB" smtClean="0"/>
              <a:pPr/>
              <a:t>‹#›</a:t>
            </a:fld>
            <a:endParaRPr lang="en-GB"/>
          </a:p>
        </p:txBody>
      </p:sp>
    </p:spTree>
    <p:extLst>
      <p:ext uri="{BB962C8B-B14F-4D97-AF65-F5344CB8AC3E}">
        <p14:creationId xmlns:p14="http://schemas.microsoft.com/office/powerpoint/2010/main" val="154391425"/>
      </p:ext>
    </p:extLst>
  </p:cSld>
  <p:clrMap bg1="lt1" tx1="dk1" bg2="lt2" tx2="dk2" accent1="accent1" accent2="accent2" accent3="accent3" accent4="accent4" accent5="accent5" accent6="accent6" hlink="hlink" folHlink="folHlink"/>
  <p:sldLayoutIdLst>
    <p:sldLayoutId id="2147483651" r:id="rId1"/>
    <p:sldLayoutId id="2147483678" r:id="rId2"/>
    <p:sldLayoutId id="2147483668" r:id="rId3"/>
    <p:sldLayoutId id="2147483669" r:id="rId4"/>
    <p:sldLayoutId id="2147483652" r:id="rId5"/>
    <p:sldLayoutId id="2147483664" r:id="rId6"/>
    <p:sldLayoutId id="2147483663" r:id="rId7"/>
    <p:sldLayoutId id="2147483661" r:id="rId8"/>
    <p:sldLayoutId id="2147483679" r:id="rId9"/>
    <p:sldLayoutId id="2147483689" r:id="rId10"/>
    <p:sldLayoutId id="2147483683" r:id="rId11"/>
    <p:sldLayoutId id="2147483682" r:id="rId12"/>
    <p:sldLayoutId id="2147483687" r:id="rId13"/>
    <p:sldLayoutId id="2147483680" r:id="rId14"/>
    <p:sldLayoutId id="2147483685" r:id="rId15"/>
    <p:sldLayoutId id="2147483686" r:id="rId16"/>
    <p:sldLayoutId id="2147483688" r:id="rId17"/>
    <p:sldLayoutId id="2147483681" r:id="rId18"/>
    <p:sldLayoutId id="2147483693" r:id="rId19"/>
    <p:sldLayoutId id="2147483684" r:id="rId20"/>
    <p:sldLayoutId id="2147483677" r:id="rId21"/>
    <p:sldLayoutId id="2147483691" r:id="rId22"/>
    <p:sldLayoutId id="2147483675" r:id="rId23"/>
    <p:sldLayoutId id="2147483676" r:id="rId24"/>
    <p:sldLayoutId id="2147483690" r:id="rId25"/>
    <p:sldLayoutId id="2147483692" r:id="rId26"/>
  </p:sldLayoutIdLst>
  <p:hf hdr="0"/>
  <p:txStyles>
    <p:titleStyle>
      <a:lvl1pPr algn="l" defTabSz="914400" rtl="0" eaLnBrk="1" latinLnBrk="0" hangingPunct="1">
        <a:lnSpc>
          <a:spcPct val="90000"/>
        </a:lnSpc>
        <a:spcBef>
          <a:spcPct val="0"/>
        </a:spcBef>
        <a:buNone/>
        <a:defRPr sz="32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32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9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6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Wingdings" panose="05000000000000000000" pitchFamily="2" charset="2"/>
        <a:buNone/>
        <a:defRPr sz="24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4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hyperlink" Target="https://www.nottingham.ac.uk/brand/index.aspx" TargetMode="Externa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8.png"/><Relationship Id="rId5" Type="http://schemas.openxmlformats.org/officeDocument/2006/relationships/hyperlink" Target="https://www.nottingham.ac.uk/brand/index.aspx" TargetMode="External"/><Relationship Id="rId4" Type="http://schemas.openxmlformats.org/officeDocument/2006/relationships/hyperlink" Target="https://www.nottingham.ac.uk/imagebank/index.php" TargetMode="Externa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1B7F0AB-AB54-7540-B7DC-843EC2C6C614}"/>
              </a:ext>
            </a:extLst>
          </p:cNvPr>
          <p:cNvSpPr>
            <a:spLocks noGrp="1"/>
          </p:cNvSpPr>
          <p:nvPr>
            <p:ph type="ctrTitle"/>
          </p:nvPr>
        </p:nvSpPr>
        <p:spPr/>
        <p:txBody>
          <a:bodyPr>
            <a:normAutofit fontScale="90000"/>
          </a:bodyPr>
          <a:lstStyle/>
          <a:p>
            <a:r>
              <a:rPr lang="en-US" dirty="0"/>
              <a:t>External Examiners Induction</a:t>
            </a:r>
            <a:br>
              <a:rPr lang="en-US" dirty="0"/>
            </a:br>
            <a:br>
              <a:rPr lang="en-US" dirty="0"/>
            </a:br>
            <a:r>
              <a:rPr lang="en-US" dirty="0"/>
              <a:t>Alison Reeves</a:t>
            </a:r>
            <a:br>
              <a:rPr lang="en-US" dirty="0"/>
            </a:br>
            <a:r>
              <a:rPr lang="en-US" dirty="0"/>
              <a:t>Associate Director Education Excellence Support</a:t>
            </a:r>
          </a:p>
        </p:txBody>
      </p:sp>
      <p:sp>
        <p:nvSpPr>
          <p:cNvPr id="6" name="Subtitle 5">
            <a:extLst>
              <a:ext uri="{FF2B5EF4-FFF2-40B4-BE49-F238E27FC236}">
                <a16:creationId xmlns:a16="http://schemas.microsoft.com/office/drawing/2014/main" id="{4752921E-BB72-3D43-AACB-0A89BD80F982}"/>
              </a:ext>
            </a:extLst>
          </p:cNvPr>
          <p:cNvSpPr>
            <a:spLocks noGrp="1"/>
          </p:cNvSpPr>
          <p:nvPr>
            <p:ph type="subTitle" idx="1"/>
          </p:nvPr>
        </p:nvSpPr>
        <p:spPr/>
        <p:txBody>
          <a:bodyPr/>
          <a:lstStyle/>
          <a:p>
            <a:r>
              <a:rPr lang="en-US" dirty="0"/>
              <a:t>Thursday 25</a:t>
            </a:r>
            <a:r>
              <a:rPr lang="en-US" baseline="30000" dirty="0"/>
              <a:t>th</a:t>
            </a:r>
            <a:r>
              <a:rPr lang="en-US" dirty="0"/>
              <a:t> November</a:t>
            </a:r>
          </a:p>
        </p:txBody>
      </p:sp>
    </p:spTree>
    <p:extLst>
      <p:ext uri="{BB962C8B-B14F-4D97-AF65-F5344CB8AC3E}">
        <p14:creationId xmlns:p14="http://schemas.microsoft.com/office/powerpoint/2010/main" val="4171895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514D6-A9AE-A248-8E7E-71BB9381D892}"/>
              </a:ext>
            </a:extLst>
          </p:cNvPr>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1422394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DD1EB3C-2C6C-F349-B9B4-60BBD8448C3B}"/>
              </a:ext>
            </a:extLst>
          </p:cNvPr>
          <p:cNvSpPr>
            <a:spLocks noGrp="1"/>
          </p:cNvSpPr>
          <p:nvPr>
            <p:ph type="sldNum" sz="quarter" idx="12"/>
          </p:nvPr>
        </p:nvSpPr>
        <p:spPr/>
        <p:txBody>
          <a:bodyPr/>
          <a:lstStyle/>
          <a:p>
            <a:fld id="{CBBF530E-1875-46E6-901C-76683197A1B3}" type="slidenum">
              <a:rPr lang="en-GB" smtClean="0"/>
              <a:pPr/>
              <a:t>11</a:t>
            </a:fld>
            <a:endParaRPr lang="en-GB"/>
          </a:p>
        </p:txBody>
      </p:sp>
      <p:sp>
        <p:nvSpPr>
          <p:cNvPr id="2" name="Date Placeholder 1">
            <a:extLst>
              <a:ext uri="{FF2B5EF4-FFF2-40B4-BE49-F238E27FC236}">
                <a16:creationId xmlns:a16="http://schemas.microsoft.com/office/drawing/2014/main" id="{8A15E1A8-00E3-264A-A3E4-9549D546E818}"/>
              </a:ext>
            </a:extLst>
          </p:cNvPr>
          <p:cNvSpPr>
            <a:spLocks noGrp="1"/>
          </p:cNvSpPr>
          <p:nvPr>
            <p:ph type="dt" sz="half" idx="10"/>
          </p:nvPr>
        </p:nvSpPr>
        <p:spPr/>
        <p:txBody>
          <a:bodyPr/>
          <a:lstStyle/>
          <a:p>
            <a:r>
              <a:rPr lang="en-US"/>
              <a:t>25 November 2021</a:t>
            </a:r>
            <a:endParaRPr lang="en-GB" dirty="0"/>
          </a:p>
        </p:txBody>
      </p:sp>
      <p:sp>
        <p:nvSpPr>
          <p:cNvPr id="3" name="Footer Placeholder 2">
            <a:extLst>
              <a:ext uri="{FF2B5EF4-FFF2-40B4-BE49-F238E27FC236}">
                <a16:creationId xmlns:a16="http://schemas.microsoft.com/office/drawing/2014/main" id="{A9BCF70D-17F9-EA41-8A6C-2CD40D73D5F5}"/>
              </a:ext>
            </a:extLst>
          </p:cNvPr>
          <p:cNvSpPr>
            <a:spLocks noGrp="1"/>
          </p:cNvSpPr>
          <p:nvPr>
            <p:ph type="ftr" sz="quarter" idx="11"/>
          </p:nvPr>
        </p:nvSpPr>
        <p:spPr/>
        <p:txBody>
          <a:bodyPr/>
          <a:lstStyle/>
          <a:p>
            <a:r>
              <a:rPr lang="en-GB"/>
              <a:t>Alison Reeves - Associate Director Education Excellence Support </a:t>
            </a:r>
            <a:endParaRPr lang="en-GB" dirty="0"/>
          </a:p>
        </p:txBody>
      </p:sp>
      <p:sp>
        <p:nvSpPr>
          <p:cNvPr id="36" name="Text Placeholder 35">
            <a:extLst>
              <a:ext uri="{FF2B5EF4-FFF2-40B4-BE49-F238E27FC236}">
                <a16:creationId xmlns:a16="http://schemas.microsoft.com/office/drawing/2014/main" id="{9A713B7A-5D31-C64E-A6D7-8B6296CCB127}"/>
              </a:ext>
            </a:extLst>
          </p:cNvPr>
          <p:cNvSpPr>
            <a:spLocks noGrp="1"/>
          </p:cNvSpPr>
          <p:nvPr>
            <p:ph type="body" sz="quarter" idx="18"/>
          </p:nvPr>
        </p:nvSpPr>
        <p:spPr/>
        <p:txBody>
          <a:bodyPr/>
          <a:lstStyle/>
          <a:p>
            <a:endParaRPr lang="en-US"/>
          </a:p>
        </p:txBody>
      </p:sp>
      <p:graphicFrame>
        <p:nvGraphicFramePr>
          <p:cNvPr id="11" name="Content Placeholder 9">
            <a:extLst>
              <a:ext uri="{FF2B5EF4-FFF2-40B4-BE49-F238E27FC236}">
                <a16:creationId xmlns:a16="http://schemas.microsoft.com/office/drawing/2014/main" id="{475F304F-9CC4-264E-B3C8-47C5C12E02FA}"/>
              </a:ext>
            </a:extLst>
          </p:cNvPr>
          <p:cNvGraphicFramePr>
            <a:graphicFrameLocks/>
          </p:cNvGraphicFramePr>
          <p:nvPr>
            <p:extLst>
              <p:ext uri="{D42A27DB-BD31-4B8C-83A1-F6EECF244321}">
                <p14:modId xmlns:p14="http://schemas.microsoft.com/office/powerpoint/2010/main" val="1037993806"/>
              </p:ext>
            </p:extLst>
          </p:nvPr>
        </p:nvGraphicFramePr>
        <p:xfrm>
          <a:off x="6362065" y="2496927"/>
          <a:ext cx="5197475" cy="3213588"/>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69716C06-5424-EB40-BE57-9E43A32D40E5}"/>
              </a:ext>
            </a:extLst>
          </p:cNvPr>
          <p:cNvSpPr/>
          <p:nvPr/>
        </p:nvSpPr>
        <p:spPr>
          <a:xfrm>
            <a:off x="495299" y="4224615"/>
            <a:ext cx="5439157" cy="14859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rtlCol="0" anchor="t"/>
          <a:lstStyle/>
          <a:p>
            <a:r>
              <a:rPr lang="en-US" sz="2400" dirty="0">
                <a:solidFill>
                  <a:schemeClr val="accent5"/>
                </a:solidFill>
              </a:rPr>
              <a:t>Text box example – use this box for adding a text box to your slide. This box can be resized and edited easily.</a:t>
            </a:r>
          </a:p>
        </p:txBody>
      </p:sp>
      <p:sp>
        <p:nvSpPr>
          <p:cNvPr id="8" name="Rectangle 7">
            <a:extLst>
              <a:ext uri="{FF2B5EF4-FFF2-40B4-BE49-F238E27FC236}">
                <a16:creationId xmlns:a16="http://schemas.microsoft.com/office/drawing/2014/main" id="{217A73B8-E534-594E-B5C6-F721D6417F8F}"/>
              </a:ext>
            </a:extLst>
          </p:cNvPr>
          <p:cNvSpPr/>
          <p:nvPr/>
        </p:nvSpPr>
        <p:spPr>
          <a:xfrm>
            <a:off x="495299" y="2496927"/>
            <a:ext cx="5439157" cy="1485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rtlCol="0" anchor="t"/>
          <a:lstStyle/>
          <a:p>
            <a:r>
              <a:rPr lang="en-US" sz="2400" dirty="0">
                <a:solidFill>
                  <a:schemeClr val="bg1"/>
                </a:solidFill>
              </a:rPr>
              <a:t>Text box example – use this box for adding a text box to your slide. This box can be resized and edited easily.</a:t>
            </a:r>
          </a:p>
        </p:txBody>
      </p:sp>
      <p:sp>
        <p:nvSpPr>
          <p:cNvPr id="37" name="Content Placeholder 9">
            <a:extLst>
              <a:ext uri="{FF2B5EF4-FFF2-40B4-BE49-F238E27FC236}">
                <a16:creationId xmlns:a16="http://schemas.microsoft.com/office/drawing/2014/main" id="{46C9F2E7-1082-9847-A333-15F55E608964}"/>
              </a:ext>
            </a:extLst>
          </p:cNvPr>
          <p:cNvSpPr>
            <a:spLocks noGrp="1"/>
          </p:cNvSpPr>
          <p:nvPr>
            <p:ph sz="quarter" idx="13"/>
          </p:nvPr>
        </p:nvSpPr>
        <p:spPr>
          <a:xfrm>
            <a:off x="479376" y="1484533"/>
            <a:ext cx="10960784" cy="933841"/>
          </a:xfrm>
        </p:spPr>
        <p:txBody>
          <a:bodyPr/>
          <a:lstStyle/>
          <a:p>
            <a:pPr marL="0" indent="0">
              <a:buNone/>
              <a:tabLst>
                <a:tab pos="7283450" algn="l"/>
              </a:tabLst>
            </a:pPr>
            <a:r>
              <a:rPr lang="en-US" sz="2400" dirty="0"/>
              <a:t>These slides have elements to use in your slides if you are a </a:t>
            </a:r>
            <a:r>
              <a:rPr lang="en-US" sz="2400" b="1" dirty="0"/>
              <a:t>confident PowerPoint user</a:t>
            </a:r>
            <a:r>
              <a:rPr lang="en-US" sz="2400" dirty="0"/>
              <a:t>. Please ensure you respect the </a:t>
            </a:r>
            <a:r>
              <a:rPr lang="en-US" sz="2400" dirty="0">
                <a:solidFill>
                  <a:schemeClr val="tx2"/>
                </a:solidFill>
                <a:hlinkClick r:id="rId4"/>
              </a:rPr>
              <a:t>brand and identity guidelines. </a:t>
            </a:r>
            <a:endParaRPr lang="en-US" sz="2400" dirty="0">
              <a:solidFill>
                <a:schemeClr val="tx2"/>
              </a:solidFill>
            </a:endParaRPr>
          </a:p>
        </p:txBody>
      </p:sp>
      <p:sp>
        <p:nvSpPr>
          <p:cNvPr id="12" name="Rectangle 11">
            <a:extLst>
              <a:ext uri="{FF2B5EF4-FFF2-40B4-BE49-F238E27FC236}">
                <a16:creationId xmlns:a16="http://schemas.microsoft.com/office/drawing/2014/main" id="{8E09BD74-68B0-DC46-B9D5-AFFCC2D494FD}"/>
              </a:ext>
            </a:extLst>
          </p:cNvPr>
          <p:cNvSpPr/>
          <p:nvPr/>
        </p:nvSpPr>
        <p:spPr>
          <a:xfrm>
            <a:off x="12635555" y="-5461"/>
            <a:ext cx="2399411" cy="2399411"/>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r>
              <a:rPr lang="en-US" sz="1600" dirty="0">
                <a:solidFill>
                  <a:schemeClr val="tx2"/>
                </a:solidFill>
              </a:rPr>
              <a:t>All items on these slides are editable. You can change the </a:t>
            </a:r>
            <a:r>
              <a:rPr lang="en-US" sz="1600" dirty="0" err="1">
                <a:solidFill>
                  <a:schemeClr val="tx2"/>
                </a:solidFill>
              </a:rPr>
              <a:t>colour</a:t>
            </a:r>
            <a:r>
              <a:rPr lang="en-US" sz="1600" dirty="0">
                <a:solidFill>
                  <a:schemeClr val="tx2"/>
                </a:solidFill>
              </a:rPr>
              <a:t>, outline and size easily as you do with other PowerPoint shapes.</a:t>
            </a:r>
          </a:p>
        </p:txBody>
      </p:sp>
      <p:sp>
        <p:nvSpPr>
          <p:cNvPr id="6" name="Title 5">
            <a:extLst>
              <a:ext uri="{FF2B5EF4-FFF2-40B4-BE49-F238E27FC236}">
                <a16:creationId xmlns:a16="http://schemas.microsoft.com/office/drawing/2014/main" id="{D7D6CD2B-2673-694F-8778-5EAA10B285AD}"/>
              </a:ext>
            </a:extLst>
          </p:cNvPr>
          <p:cNvSpPr>
            <a:spLocks noGrp="1"/>
          </p:cNvSpPr>
          <p:nvPr>
            <p:ph type="title"/>
          </p:nvPr>
        </p:nvSpPr>
        <p:spPr/>
        <p:txBody>
          <a:bodyPr/>
          <a:lstStyle/>
          <a:p>
            <a:r>
              <a:rPr lang="en-US" dirty="0"/>
              <a:t>Elements</a:t>
            </a:r>
          </a:p>
        </p:txBody>
      </p:sp>
    </p:spTree>
    <p:extLst>
      <p:ext uri="{BB962C8B-B14F-4D97-AF65-F5344CB8AC3E}">
        <p14:creationId xmlns:p14="http://schemas.microsoft.com/office/powerpoint/2010/main" val="1571348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DD1EB3C-2C6C-F349-B9B4-60BBD8448C3B}"/>
              </a:ext>
            </a:extLst>
          </p:cNvPr>
          <p:cNvSpPr>
            <a:spLocks noGrp="1"/>
          </p:cNvSpPr>
          <p:nvPr>
            <p:ph type="sldNum" sz="quarter" idx="12"/>
          </p:nvPr>
        </p:nvSpPr>
        <p:spPr/>
        <p:txBody>
          <a:bodyPr/>
          <a:lstStyle/>
          <a:p>
            <a:fld id="{CBBF530E-1875-46E6-901C-76683197A1B3}" type="slidenum">
              <a:rPr lang="en-GB" smtClean="0"/>
              <a:pPr/>
              <a:t>12</a:t>
            </a:fld>
            <a:endParaRPr lang="en-GB"/>
          </a:p>
        </p:txBody>
      </p:sp>
      <p:sp>
        <p:nvSpPr>
          <p:cNvPr id="2" name="Date Placeholder 1">
            <a:extLst>
              <a:ext uri="{FF2B5EF4-FFF2-40B4-BE49-F238E27FC236}">
                <a16:creationId xmlns:a16="http://schemas.microsoft.com/office/drawing/2014/main" id="{8A15E1A8-00E3-264A-A3E4-9549D546E818}"/>
              </a:ext>
            </a:extLst>
          </p:cNvPr>
          <p:cNvSpPr>
            <a:spLocks noGrp="1"/>
          </p:cNvSpPr>
          <p:nvPr>
            <p:ph type="dt" sz="half" idx="10"/>
          </p:nvPr>
        </p:nvSpPr>
        <p:spPr/>
        <p:txBody>
          <a:bodyPr/>
          <a:lstStyle/>
          <a:p>
            <a:r>
              <a:rPr lang="en-US"/>
              <a:t>25 November 2021</a:t>
            </a:r>
            <a:endParaRPr lang="en-GB"/>
          </a:p>
        </p:txBody>
      </p:sp>
      <p:sp>
        <p:nvSpPr>
          <p:cNvPr id="3" name="Footer Placeholder 2">
            <a:extLst>
              <a:ext uri="{FF2B5EF4-FFF2-40B4-BE49-F238E27FC236}">
                <a16:creationId xmlns:a16="http://schemas.microsoft.com/office/drawing/2014/main" id="{A9BCF70D-17F9-EA41-8A6C-2CD40D73D5F5}"/>
              </a:ext>
            </a:extLst>
          </p:cNvPr>
          <p:cNvSpPr>
            <a:spLocks noGrp="1"/>
          </p:cNvSpPr>
          <p:nvPr>
            <p:ph type="ftr" sz="quarter" idx="11"/>
          </p:nvPr>
        </p:nvSpPr>
        <p:spPr/>
        <p:txBody>
          <a:bodyPr/>
          <a:lstStyle/>
          <a:p>
            <a:r>
              <a:rPr lang="en-GB"/>
              <a:t>Alison Reeves - Associate Director Education Excellence Support </a:t>
            </a:r>
            <a:endParaRPr lang="en-GB" dirty="0"/>
          </a:p>
        </p:txBody>
      </p:sp>
      <p:sp>
        <p:nvSpPr>
          <p:cNvPr id="30" name="Text Placeholder 29">
            <a:extLst>
              <a:ext uri="{FF2B5EF4-FFF2-40B4-BE49-F238E27FC236}">
                <a16:creationId xmlns:a16="http://schemas.microsoft.com/office/drawing/2014/main" id="{F4B6647E-D50D-FD43-89C1-66C0CC9DA616}"/>
              </a:ext>
            </a:extLst>
          </p:cNvPr>
          <p:cNvSpPr>
            <a:spLocks noGrp="1"/>
          </p:cNvSpPr>
          <p:nvPr>
            <p:ph type="body" sz="quarter" idx="18"/>
          </p:nvPr>
        </p:nvSpPr>
        <p:spPr/>
        <p:txBody>
          <a:bodyPr/>
          <a:lstStyle/>
          <a:p>
            <a:endParaRPr lang="en-US"/>
          </a:p>
        </p:txBody>
      </p:sp>
      <p:graphicFrame>
        <p:nvGraphicFramePr>
          <p:cNvPr id="11" name="Content Placeholder 9">
            <a:extLst>
              <a:ext uri="{FF2B5EF4-FFF2-40B4-BE49-F238E27FC236}">
                <a16:creationId xmlns:a16="http://schemas.microsoft.com/office/drawing/2014/main" id="{475F304F-9CC4-264E-B3C8-47C5C12E02FA}"/>
              </a:ext>
            </a:extLst>
          </p:cNvPr>
          <p:cNvGraphicFramePr>
            <a:graphicFrameLocks/>
          </p:cNvGraphicFramePr>
          <p:nvPr>
            <p:extLst>
              <p:ext uri="{D42A27DB-BD31-4B8C-83A1-F6EECF244321}">
                <p14:modId xmlns:p14="http://schemas.microsoft.com/office/powerpoint/2010/main" val="564430288"/>
              </p:ext>
            </p:extLst>
          </p:nvPr>
        </p:nvGraphicFramePr>
        <p:xfrm>
          <a:off x="6362065" y="1484533"/>
          <a:ext cx="5197475" cy="4225982"/>
        </p:xfrm>
        <a:graphic>
          <a:graphicData uri="http://schemas.openxmlformats.org/drawingml/2006/chart">
            <c:chart xmlns:c="http://schemas.openxmlformats.org/drawingml/2006/chart" xmlns:r="http://schemas.openxmlformats.org/officeDocument/2006/relationships" r:id="rId3"/>
          </a:graphicData>
        </a:graphic>
      </p:graphicFrame>
      <p:sp>
        <p:nvSpPr>
          <p:cNvPr id="31" name="Content Placeholder 9">
            <a:extLst>
              <a:ext uri="{FF2B5EF4-FFF2-40B4-BE49-F238E27FC236}">
                <a16:creationId xmlns:a16="http://schemas.microsoft.com/office/drawing/2014/main" id="{FE4A9F07-50D3-4041-B82C-493EB80DC06E}"/>
              </a:ext>
            </a:extLst>
          </p:cNvPr>
          <p:cNvSpPr txBox="1">
            <a:spLocks/>
          </p:cNvSpPr>
          <p:nvPr/>
        </p:nvSpPr>
        <p:spPr>
          <a:xfrm>
            <a:off x="479376" y="4987528"/>
            <a:ext cx="5439157" cy="933841"/>
          </a:xfrm>
          <a:prstGeom prst="rect">
            <a:avLst/>
          </a:prstGeom>
        </p:spPr>
        <p:txBody>
          <a:bodyPr/>
          <a:lstStyle>
            <a:lvl1pPr marL="228600" indent="-228600" algn="l" defTabSz="914400" rtl="0" eaLnBrk="1" latinLnBrk="0" hangingPunct="1">
              <a:lnSpc>
                <a:spcPct val="90000"/>
              </a:lnSpc>
              <a:spcBef>
                <a:spcPts val="1000"/>
              </a:spcBef>
              <a:buClr>
                <a:schemeClr val="accent3"/>
              </a:buClr>
              <a:buFont typeface="Wingdings" panose="05000000000000000000" pitchFamily="2" charset="2"/>
              <a:buChar char="§"/>
              <a:defRPr lang="en-GB" sz="2800" kern="1200" baseline="0" smtClean="0">
                <a:solidFill>
                  <a:schemeClr val="tx1"/>
                </a:solidFill>
                <a:effectLst/>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3"/>
              </a:buClr>
              <a:buFont typeface="Wingdings" panose="05000000000000000000" pitchFamily="2" charset="2"/>
              <a:buChar char="§"/>
              <a:defRPr sz="28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3"/>
              </a:buClr>
              <a:buFont typeface="Wingdings" panose="05000000000000000000" pitchFamily="2" charset="2"/>
              <a:buChar char="§"/>
              <a:defRPr sz="2800" kern="1200">
                <a:solidFill>
                  <a:schemeClr val="tx2"/>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Wingdings" panose="05000000000000000000" pitchFamily="2" charset="2"/>
              <a:buNone/>
              <a:defRPr sz="24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4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tabLst>
                <a:tab pos="7283450" algn="l"/>
              </a:tabLst>
            </a:pPr>
            <a:r>
              <a:rPr lang="en-US" sz="2400" dirty="0"/>
              <a:t>A selection of hero images have been compiled and are available </a:t>
            </a:r>
            <a:r>
              <a:rPr lang="en-US" sz="2400" dirty="0">
                <a:solidFill>
                  <a:schemeClr val="tx2"/>
                </a:solidFill>
                <a:hlinkClick r:id="rId4"/>
              </a:rPr>
              <a:t>here</a:t>
            </a:r>
            <a:r>
              <a:rPr lang="en-US" sz="2400" dirty="0">
                <a:solidFill>
                  <a:schemeClr val="tx2"/>
                </a:solidFill>
              </a:rPr>
              <a:t>.</a:t>
            </a:r>
            <a:r>
              <a:rPr lang="en-US" sz="2400" dirty="0">
                <a:solidFill>
                  <a:schemeClr val="tx2"/>
                </a:solidFill>
                <a:hlinkClick r:id="rId5"/>
              </a:rPr>
              <a:t> </a:t>
            </a:r>
            <a:endParaRPr lang="en-US" sz="2400" dirty="0">
              <a:solidFill>
                <a:schemeClr val="tx2"/>
              </a:solidFill>
            </a:endParaRPr>
          </a:p>
        </p:txBody>
      </p:sp>
      <p:sp>
        <p:nvSpPr>
          <p:cNvPr id="9" name="Rectangle 8">
            <a:extLst>
              <a:ext uri="{FF2B5EF4-FFF2-40B4-BE49-F238E27FC236}">
                <a16:creationId xmlns:a16="http://schemas.microsoft.com/office/drawing/2014/main" id="{69716C06-5424-EB40-BE57-9E43A32D40E5}"/>
              </a:ext>
            </a:extLst>
          </p:cNvPr>
          <p:cNvSpPr/>
          <p:nvPr/>
        </p:nvSpPr>
        <p:spPr>
          <a:xfrm>
            <a:off x="495299" y="3212221"/>
            <a:ext cx="5439157" cy="1485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rtlCol="0" anchor="t"/>
          <a:lstStyle/>
          <a:p>
            <a:r>
              <a:rPr lang="en-US" sz="2400" dirty="0">
                <a:solidFill>
                  <a:schemeClr val="bg1"/>
                </a:solidFill>
              </a:rPr>
              <a:t>Text box example – use this box for adding a text box to your slide. This box can be resized and edited easily.</a:t>
            </a:r>
          </a:p>
        </p:txBody>
      </p:sp>
      <p:sp>
        <p:nvSpPr>
          <p:cNvPr id="8" name="Rectangle 7">
            <a:extLst>
              <a:ext uri="{FF2B5EF4-FFF2-40B4-BE49-F238E27FC236}">
                <a16:creationId xmlns:a16="http://schemas.microsoft.com/office/drawing/2014/main" id="{217A73B8-E534-594E-B5C6-F721D6417F8F}"/>
              </a:ext>
            </a:extLst>
          </p:cNvPr>
          <p:cNvSpPr/>
          <p:nvPr/>
        </p:nvSpPr>
        <p:spPr>
          <a:xfrm>
            <a:off x="495299" y="1484533"/>
            <a:ext cx="5439157" cy="1485900"/>
          </a:xfrm>
          <a:prstGeom prst="rect">
            <a:avLst/>
          </a:prstGeom>
          <a:gradFill flip="none" rotWithShape="1">
            <a:gsLst>
              <a:gs pos="0">
                <a:schemeClr val="accent4"/>
              </a:gs>
              <a:gs pos="99000">
                <a:schemeClr val="accent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rtlCol="0" anchor="t"/>
          <a:lstStyle/>
          <a:p>
            <a:r>
              <a:rPr lang="en-US" sz="2400" dirty="0">
                <a:solidFill>
                  <a:schemeClr val="bg1"/>
                </a:solidFill>
              </a:rPr>
              <a:t>Text box example – use this box for adding a text box to your slide. This box can be resized and edited easily.</a:t>
            </a:r>
          </a:p>
        </p:txBody>
      </p:sp>
      <p:sp>
        <p:nvSpPr>
          <p:cNvPr id="12" name="Rectangle 11">
            <a:extLst>
              <a:ext uri="{FF2B5EF4-FFF2-40B4-BE49-F238E27FC236}">
                <a16:creationId xmlns:a16="http://schemas.microsoft.com/office/drawing/2014/main" id="{034A471D-6280-D04F-9141-2C4F93D11C8F}"/>
              </a:ext>
            </a:extLst>
          </p:cNvPr>
          <p:cNvSpPr/>
          <p:nvPr/>
        </p:nvSpPr>
        <p:spPr>
          <a:xfrm>
            <a:off x="12635555" y="-5461"/>
            <a:ext cx="2399411" cy="2399411"/>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r>
              <a:rPr lang="en-US" sz="1600" dirty="0">
                <a:solidFill>
                  <a:schemeClr val="tx2"/>
                </a:solidFill>
              </a:rPr>
              <a:t>All items on these slides are editable. You can change the </a:t>
            </a:r>
            <a:r>
              <a:rPr lang="en-US" sz="1600" dirty="0" err="1">
                <a:solidFill>
                  <a:schemeClr val="tx2"/>
                </a:solidFill>
              </a:rPr>
              <a:t>colour</a:t>
            </a:r>
            <a:r>
              <a:rPr lang="en-US" sz="1600" dirty="0">
                <a:solidFill>
                  <a:schemeClr val="tx2"/>
                </a:solidFill>
              </a:rPr>
              <a:t>, outline and size easily as you do with other PowerPoint shapes.</a:t>
            </a:r>
          </a:p>
        </p:txBody>
      </p:sp>
      <p:sp>
        <p:nvSpPr>
          <p:cNvPr id="6" name="Title 5">
            <a:extLst>
              <a:ext uri="{FF2B5EF4-FFF2-40B4-BE49-F238E27FC236}">
                <a16:creationId xmlns:a16="http://schemas.microsoft.com/office/drawing/2014/main" id="{D7D6CD2B-2673-694F-8778-5EAA10B285AD}"/>
              </a:ext>
            </a:extLst>
          </p:cNvPr>
          <p:cNvSpPr>
            <a:spLocks noGrp="1"/>
          </p:cNvSpPr>
          <p:nvPr>
            <p:ph type="title"/>
          </p:nvPr>
        </p:nvSpPr>
        <p:spPr/>
        <p:txBody>
          <a:bodyPr/>
          <a:lstStyle/>
          <a:p>
            <a:r>
              <a:rPr lang="en-US" dirty="0"/>
              <a:t>Elements</a:t>
            </a:r>
          </a:p>
        </p:txBody>
      </p:sp>
      <p:pic>
        <p:nvPicPr>
          <p:cNvPr id="13" name="Picture 12">
            <a:extLst>
              <a:ext uri="{FF2B5EF4-FFF2-40B4-BE49-F238E27FC236}">
                <a16:creationId xmlns:a16="http://schemas.microsoft.com/office/drawing/2014/main" id="{47EC1618-7948-6946-B33D-055D3D94D19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0" y="0"/>
            <a:ext cx="1032632" cy="1029589"/>
          </a:xfrm>
          <a:prstGeom prst="rect">
            <a:avLst/>
          </a:prstGeom>
        </p:spPr>
      </p:pic>
      <p:sp>
        <p:nvSpPr>
          <p:cNvPr id="14" name="Rectangle 13">
            <a:extLst>
              <a:ext uri="{FF2B5EF4-FFF2-40B4-BE49-F238E27FC236}">
                <a16:creationId xmlns:a16="http://schemas.microsoft.com/office/drawing/2014/main" id="{CDA570BA-7F28-2D42-8838-8AF868FE42B9}"/>
              </a:ext>
            </a:extLst>
          </p:cNvPr>
          <p:cNvSpPr/>
          <p:nvPr/>
        </p:nvSpPr>
        <p:spPr>
          <a:xfrm>
            <a:off x="0" y="-1569213"/>
            <a:ext cx="1500810" cy="1346261"/>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r>
              <a:rPr lang="en-US" sz="1600" dirty="0">
                <a:solidFill>
                  <a:schemeClr val="tx2"/>
                </a:solidFill>
              </a:rPr>
              <a:t>This icon is unlocked for use in your presentation</a:t>
            </a:r>
          </a:p>
        </p:txBody>
      </p:sp>
      <p:sp>
        <p:nvSpPr>
          <p:cNvPr id="5" name="Arc 4">
            <a:extLst>
              <a:ext uri="{FF2B5EF4-FFF2-40B4-BE49-F238E27FC236}">
                <a16:creationId xmlns:a16="http://schemas.microsoft.com/office/drawing/2014/main" id="{8880E47D-14F1-A346-A04C-67C286A54FF3}"/>
              </a:ext>
            </a:extLst>
          </p:cNvPr>
          <p:cNvSpPr/>
          <p:nvPr/>
        </p:nvSpPr>
        <p:spPr>
          <a:xfrm>
            <a:off x="-516835" y="-695739"/>
            <a:ext cx="1012135" cy="1012135"/>
          </a:xfrm>
          <a:prstGeom prst="arc">
            <a:avLst>
              <a:gd name="adj1" fmla="val 6672355"/>
              <a:gd name="adj2" fmla="val 15121608"/>
            </a:avLst>
          </a:prstGeom>
          <a:ln w="15875">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65304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373B95D1-55CC-2249-BB94-D12AADB42B8D}"/>
              </a:ext>
            </a:extLst>
          </p:cNvPr>
          <p:cNvSpPr>
            <a:spLocks noGrp="1"/>
          </p:cNvSpPr>
          <p:nvPr>
            <p:ph type="sldNum" sz="quarter" idx="12"/>
          </p:nvPr>
        </p:nvSpPr>
        <p:spPr/>
        <p:txBody>
          <a:bodyPr/>
          <a:lstStyle/>
          <a:p>
            <a:fld id="{CBBF530E-1875-46E6-901C-76683197A1B3}" type="slidenum">
              <a:rPr lang="en-GB" smtClean="0"/>
              <a:pPr/>
              <a:t>13</a:t>
            </a:fld>
            <a:endParaRPr lang="en-GB" dirty="0"/>
          </a:p>
        </p:txBody>
      </p:sp>
      <p:sp>
        <p:nvSpPr>
          <p:cNvPr id="2" name="Date Placeholder 1">
            <a:extLst>
              <a:ext uri="{FF2B5EF4-FFF2-40B4-BE49-F238E27FC236}">
                <a16:creationId xmlns:a16="http://schemas.microsoft.com/office/drawing/2014/main" id="{262D4450-4FD9-8F46-B905-84A62774C641}"/>
              </a:ext>
            </a:extLst>
          </p:cNvPr>
          <p:cNvSpPr>
            <a:spLocks noGrp="1"/>
          </p:cNvSpPr>
          <p:nvPr>
            <p:ph type="dt" sz="half" idx="10"/>
          </p:nvPr>
        </p:nvSpPr>
        <p:spPr/>
        <p:txBody>
          <a:bodyPr/>
          <a:lstStyle/>
          <a:p>
            <a:r>
              <a:rPr lang="en-US"/>
              <a:t>25 November 2021</a:t>
            </a:r>
            <a:endParaRPr lang="en-GB"/>
          </a:p>
        </p:txBody>
      </p:sp>
      <p:sp>
        <p:nvSpPr>
          <p:cNvPr id="3" name="Footer Placeholder 2">
            <a:extLst>
              <a:ext uri="{FF2B5EF4-FFF2-40B4-BE49-F238E27FC236}">
                <a16:creationId xmlns:a16="http://schemas.microsoft.com/office/drawing/2014/main" id="{859A59AC-96EA-7441-81E1-0237FB06B614}"/>
              </a:ext>
            </a:extLst>
          </p:cNvPr>
          <p:cNvSpPr>
            <a:spLocks noGrp="1"/>
          </p:cNvSpPr>
          <p:nvPr>
            <p:ph type="ftr" sz="quarter" idx="11"/>
          </p:nvPr>
        </p:nvSpPr>
        <p:spPr/>
        <p:txBody>
          <a:bodyPr/>
          <a:lstStyle/>
          <a:p>
            <a:r>
              <a:rPr lang="en-GB"/>
              <a:t>Alison Reeves - Associate Director Education Excellence Support </a:t>
            </a:r>
            <a:endParaRPr lang="en-GB" dirty="0"/>
          </a:p>
        </p:txBody>
      </p:sp>
      <p:sp>
        <p:nvSpPr>
          <p:cNvPr id="19" name="Text Placeholder 18">
            <a:extLst>
              <a:ext uri="{FF2B5EF4-FFF2-40B4-BE49-F238E27FC236}">
                <a16:creationId xmlns:a16="http://schemas.microsoft.com/office/drawing/2014/main" id="{E86FA18D-CAAC-1B47-99F9-0777D7C09FBA}"/>
              </a:ext>
            </a:extLst>
          </p:cNvPr>
          <p:cNvSpPr>
            <a:spLocks noGrp="1"/>
          </p:cNvSpPr>
          <p:nvPr>
            <p:ph type="body" sz="quarter" idx="18"/>
          </p:nvPr>
        </p:nvSpPr>
        <p:spPr/>
        <p:txBody>
          <a:bodyPr/>
          <a:lstStyle/>
          <a:p>
            <a:endParaRPr lang="en-US"/>
          </a:p>
        </p:txBody>
      </p:sp>
      <p:sp>
        <p:nvSpPr>
          <p:cNvPr id="12" name="Rectangle 11">
            <a:extLst>
              <a:ext uri="{FF2B5EF4-FFF2-40B4-BE49-F238E27FC236}">
                <a16:creationId xmlns:a16="http://schemas.microsoft.com/office/drawing/2014/main" id="{AD0768DD-C1DA-894C-A489-6B8F76204229}"/>
              </a:ext>
            </a:extLst>
          </p:cNvPr>
          <p:cNvSpPr/>
          <p:nvPr/>
        </p:nvSpPr>
        <p:spPr>
          <a:xfrm>
            <a:off x="12635555" y="-5461"/>
            <a:ext cx="2399411" cy="2399411"/>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r>
              <a:rPr lang="en-US" sz="1600" dirty="0">
                <a:solidFill>
                  <a:schemeClr val="tx2"/>
                </a:solidFill>
              </a:rPr>
              <a:t>All items on these slides are editable. You can change the </a:t>
            </a:r>
            <a:r>
              <a:rPr lang="en-US" sz="1600" dirty="0" err="1">
                <a:solidFill>
                  <a:schemeClr val="tx2"/>
                </a:solidFill>
              </a:rPr>
              <a:t>colour</a:t>
            </a:r>
            <a:r>
              <a:rPr lang="en-US" sz="1600" dirty="0">
                <a:solidFill>
                  <a:schemeClr val="tx2"/>
                </a:solidFill>
              </a:rPr>
              <a:t>, outline and size easily as you do with other PowerPoint shapes.</a:t>
            </a:r>
          </a:p>
        </p:txBody>
      </p:sp>
      <p:graphicFrame>
        <p:nvGraphicFramePr>
          <p:cNvPr id="16" name="Content Placeholder 9">
            <a:extLst>
              <a:ext uri="{FF2B5EF4-FFF2-40B4-BE49-F238E27FC236}">
                <a16:creationId xmlns:a16="http://schemas.microsoft.com/office/drawing/2014/main" id="{DF9759FF-0D38-3944-B2F5-A5AE0BFFABA4}"/>
              </a:ext>
            </a:extLst>
          </p:cNvPr>
          <p:cNvGraphicFramePr>
            <a:graphicFrameLocks/>
          </p:cNvGraphicFramePr>
          <p:nvPr>
            <p:extLst>
              <p:ext uri="{D42A27DB-BD31-4B8C-83A1-F6EECF244321}">
                <p14:modId xmlns:p14="http://schemas.microsoft.com/office/powerpoint/2010/main" val="1378715650"/>
              </p:ext>
            </p:extLst>
          </p:nvPr>
        </p:nvGraphicFramePr>
        <p:xfrm>
          <a:off x="6538913" y="2133600"/>
          <a:ext cx="5197475" cy="37465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Placeholder 7">
            <a:extLst>
              <a:ext uri="{FF2B5EF4-FFF2-40B4-BE49-F238E27FC236}">
                <a16:creationId xmlns:a16="http://schemas.microsoft.com/office/drawing/2014/main" id="{324E8731-2532-834D-A177-8FF5741E2B5D}"/>
              </a:ext>
            </a:extLst>
          </p:cNvPr>
          <p:cNvSpPr>
            <a:spLocks noGrp="1"/>
          </p:cNvSpPr>
          <p:nvPr>
            <p:ph type="body" sz="quarter" idx="17"/>
          </p:nvPr>
        </p:nvSpPr>
        <p:spPr/>
        <p:txBody>
          <a:bodyPr/>
          <a:lstStyle/>
          <a:p>
            <a:r>
              <a:rPr lang="en-US" dirty="0"/>
              <a:t>Graph Example</a:t>
            </a:r>
          </a:p>
        </p:txBody>
      </p:sp>
      <p:graphicFrame>
        <p:nvGraphicFramePr>
          <p:cNvPr id="10" name="Content Placeholder 9">
            <a:extLst>
              <a:ext uri="{FF2B5EF4-FFF2-40B4-BE49-F238E27FC236}">
                <a16:creationId xmlns:a16="http://schemas.microsoft.com/office/drawing/2014/main" id="{E3E77302-0790-4845-A7BD-F363012FA08C}"/>
              </a:ext>
            </a:extLst>
          </p:cNvPr>
          <p:cNvGraphicFramePr>
            <a:graphicFrameLocks noGrp="1"/>
          </p:cNvGraphicFramePr>
          <p:nvPr>
            <p:ph sz="quarter" idx="13"/>
            <p:extLst>
              <p:ext uri="{D42A27DB-BD31-4B8C-83A1-F6EECF244321}">
                <p14:modId xmlns:p14="http://schemas.microsoft.com/office/powerpoint/2010/main" val="2316440954"/>
              </p:ext>
            </p:extLst>
          </p:nvPr>
        </p:nvGraphicFramePr>
        <p:xfrm>
          <a:off x="479425" y="2133600"/>
          <a:ext cx="5197475" cy="37465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5">
            <a:extLst>
              <a:ext uri="{FF2B5EF4-FFF2-40B4-BE49-F238E27FC236}">
                <a16:creationId xmlns:a16="http://schemas.microsoft.com/office/drawing/2014/main" id="{1C78ADDC-AA0C-5843-9D3A-B2DB3BA457DB}"/>
              </a:ext>
            </a:extLst>
          </p:cNvPr>
          <p:cNvSpPr>
            <a:spLocks noGrp="1"/>
          </p:cNvSpPr>
          <p:nvPr>
            <p:ph type="body" sz="quarter" idx="15"/>
          </p:nvPr>
        </p:nvSpPr>
        <p:spPr/>
        <p:txBody>
          <a:bodyPr/>
          <a:lstStyle/>
          <a:p>
            <a:r>
              <a:rPr lang="en-US" dirty="0"/>
              <a:t>Graph Example</a:t>
            </a:r>
          </a:p>
        </p:txBody>
      </p:sp>
      <p:sp>
        <p:nvSpPr>
          <p:cNvPr id="5" name="Title 4">
            <a:extLst>
              <a:ext uri="{FF2B5EF4-FFF2-40B4-BE49-F238E27FC236}">
                <a16:creationId xmlns:a16="http://schemas.microsoft.com/office/drawing/2014/main" id="{CD7ABEBE-7424-7F42-802A-825B7FEA9E9D}"/>
              </a:ext>
            </a:extLst>
          </p:cNvPr>
          <p:cNvSpPr>
            <a:spLocks noGrp="1"/>
          </p:cNvSpPr>
          <p:nvPr>
            <p:ph type="title"/>
          </p:nvPr>
        </p:nvSpPr>
        <p:spPr/>
        <p:txBody>
          <a:bodyPr/>
          <a:lstStyle/>
          <a:p>
            <a:r>
              <a:rPr lang="en-US" dirty="0"/>
              <a:t>Elements</a:t>
            </a:r>
          </a:p>
        </p:txBody>
      </p:sp>
    </p:spTree>
    <p:extLst>
      <p:ext uri="{BB962C8B-B14F-4D97-AF65-F5344CB8AC3E}">
        <p14:creationId xmlns:p14="http://schemas.microsoft.com/office/powerpoint/2010/main" val="1822765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CE9F6CE-8234-A346-8F2A-811F4A8B9999}"/>
              </a:ext>
            </a:extLst>
          </p:cNvPr>
          <p:cNvSpPr>
            <a:spLocks noGrp="1"/>
          </p:cNvSpPr>
          <p:nvPr>
            <p:ph type="sldNum" sz="quarter" idx="12"/>
          </p:nvPr>
        </p:nvSpPr>
        <p:spPr/>
        <p:txBody>
          <a:bodyPr/>
          <a:lstStyle/>
          <a:p>
            <a:fld id="{CBBF530E-1875-46E6-901C-76683197A1B3}" type="slidenum">
              <a:rPr lang="en-GB" smtClean="0"/>
              <a:pPr/>
              <a:t>14</a:t>
            </a:fld>
            <a:endParaRPr lang="en-GB"/>
          </a:p>
        </p:txBody>
      </p:sp>
      <p:sp>
        <p:nvSpPr>
          <p:cNvPr id="3" name="Footer Placeholder 2">
            <a:extLst>
              <a:ext uri="{FF2B5EF4-FFF2-40B4-BE49-F238E27FC236}">
                <a16:creationId xmlns:a16="http://schemas.microsoft.com/office/drawing/2014/main" id="{2B9B7B57-0FB0-2742-99B9-52E333342FBB}"/>
              </a:ext>
            </a:extLst>
          </p:cNvPr>
          <p:cNvSpPr>
            <a:spLocks noGrp="1"/>
          </p:cNvSpPr>
          <p:nvPr>
            <p:ph type="ftr" sz="quarter" idx="11"/>
          </p:nvPr>
        </p:nvSpPr>
        <p:spPr/>
        <p:txBody>
          <a:bodyPr/>
          <a:lstStyle/>
          <a:p>
            <a:r>
              <a:rPr lang="en-GB"/>
              <a:t>Alison Reeves - Associate Director Education Excellence Support </a:t>
            </a:r>
            <a:endParaRPr lang="en-GB" dirty="0"/>
          </a:p>
        </p:txBody>
      </p:sp>
      <p:sp>
        <p:nvSpPr>
          <p:cNvPr id="21" name="Text Placeholder 20">
            <a:extLst>
              <a:ext uri="{FF2B5EF4-FFF2-40B4-BE49-F238E27FC236}">
                <a16:creationId xmlns:a16="http://schemas.microsoft.com/office/drawing/2014/main" id="{39C5F610-74FF-A347-BF8C-5D6FF94D2121}"/>
              </a:ext>
            </a:extLst>
          </p:cNvPr>
          <p:cNvSpPr>
            <a:spLocks noGrp="1"/>
          </p:cNvSpPr>
          <p:nvPr>
            <p:ph type="body" sz="quarter" idx="18"/>
          </p:nvPr>
        </p:nvSpPr>
        <p:spPr/>
        <p:txBody>
          <a:bodyPr/>
          <a:lstStyle/>
          <a:p>
            <a:endParaRPr lang="en-US"/>
          </a:p>
        </p:txBody>
      </p:sp>
      <p:graphicFrame>
        <p:nvGraphicFramePr>
          <p:cNvPr id="9" name="Content Placeholder 8">
            <a:extLst>
              <a:ext uri="{FF2B5EF4-FFF2-40B4-BE49-F238E27FC236}">
                <a16:creationId xmlns:a16="http://schemas.microsoft.com/office/drawing/2014/main" id="{D12669EF-AF08-6244-BEE6-582362C035FE}"/>
              </a:ext>
            </a:extLst>
          </p:cNvPr>
          <p:cNvGraphicFramePr>
            <a:graphicFrameLocks noGrp="1"/>
          </p:cNvGraphicFramePr>
          <p:nvPr>
            <p:ph sz="quarter" idx="13"/>
            <p:extLst>
              <p:ext uri="{D42A27DB-BD31-4B8C-83A1-F6EECF244321}">
                <p14:modId xmlns:p14="http://schemas.microsoft.com/office/powerpoint/2010/main" val="776538713"/>
              </p:ext>
            </p:extLst>
          </p:nvPr>
        </p:nvGraphicFramePr>
        <p:xfrm>
          <a:off x="479425" y="2133600"/>
          <a:ext cx="11256963" cy="3572254"/>
        </p:xfrm>
        <a:graphic>
          <a:graphicData uri="http://schemas.openxmlformats.org/drawingml/2006/table">
            <a:tbl>
              <a:tblPr firstRow="1" bandRow="1">
                <a:tableStyleId>{17292A2E-F333-43FB-9621-5CBBE7FDCDCB}</a:tableStyleId>
              </a:tblPr>
              <a:tblGrid>
                <a:gridCol w="3752321">
                  <a:extLst>
                    <a:ext uri="{9D8B030D-6E8A-4147-A177-3AD203B41FA5}">
                      <a16:colId xmlns:a16="http://schemas.microsoft.com/office/drawing/2014/main" val="3992359665"/>
                    </a:ext>
                  </a:extLst>
                </a:gridCol>
                <a:gridCol w="3752321">
                  <a:extLst>
                    <a:ext uri="{9D8B030D-6E8A-4147-A177-3AD203B41FA5}">
                      <a16:colId xmlns:a16="http://schemas.microsoft.com/office/drawing/2014/main" val="949221534"/>
                    </a:ext>
                  </a:extLst>
                </a:gridCol>
                <a:gridCol w="3752321">
                  <a:extLst>
                    <a:ext uri="{9D8B030D-6E8A-4147-A177-3AD203B41FA5}">
                      <a16:colId xmlns:a16="http://schemas.microsoft.com/office/drawing/2014/main" val="3183910599"/>
                    </a:ext>
                  </a:extLst>
                </a:gridCol>
              </a:tblGrid>
              <a:tr h="510322">
                <a:tc>
                  <a:txBody>
                    <a:bodyPr/>
                    <a:lstStyle/>
                    <a:p>
                      <a:pPr algn="l"/>
                      <a:r>
                        <a:rPr lang="en-US" sz="2400" dirty="0"/>
                        <a:t>Column 1 Title</a:t>
                      </a:r>
                    </a:p>
                  </a:txBody>
                  <a:tcPr anchor="ctr">
                    <a:lnL w="6350" cap="flat" cmpd="sng" algn="ctr">
                      <a:noFill/>
                      <a:prstDash val="solid"/>
                      <a:miter lim="800000"/>
                    </a:lnL>
                    <a:lnR>
                      <a:noFill/>
                    </a:lnR>
                    <a:lnT w="6350" cap="flat" cmpd="sng" algn="ctr">
                      <a:noFill/>
                      <a:prstDash val="solid"/>
                      <a:miter lim="800000"/>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Column 1 Title</a:t>
                      </a:r>
                    </a:p>
                  </a:txBody>
                  <a:tcPr anchor="ctr">
                    <a:lnL>
                      <a:noFill/>
                    </a:lnL>
                    <a:lnR>
                      <a:noFill/>
                    </a:lnR>
                    <a:lnT w="6350" cap="flat" cmpd="sng" algn="ctr">
                      <a:noFill/>
                      <a:prstDash val="solid"/>
                      <a:miter lim="800000"/>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Column 1 Title</a:t>
                      </a:r>
                    </a:p>
                  </a:txBody>
                  <a:tcPr anchor="ctr">
                    <a:lnL>
                      <a:noFill/>
                    </a:lnL>
                    <a:lnR w="6350" cap="flat" cmpd="sng" algn="ctr">
                      <a:noFill/>
                      <a:prstDash val="solid"/>
                      <a:miter lim="800000"/>
                    </a:lnR>
                    <a:lnT w="6350" cap="flat" cmpd="sng" algn="ctr">
                      <a:noFill/>
                      <a:prstDash val="solid"/>
                      <a:miter lim="800000"/>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7609080"/>
                  </a:ext>
                </a:extLst>
              </a:tr>
              <a:tr h="510322">
                <a:tc>
                  <a:txBody>
                    <a:bodyPr/>
                    <a:lstStyle/>
                    <a:p>
                      <a:pPr algn="l"/>
                      <a:r>
                        <a:rPr lang="en-US" sz="2400" b="1" dirty="0">
                          <a:solidFill>
                            <a:schemeClr val="accent4"/>
                          </a:solidFill>
                        </a:rPr>
                        <a:t>Row Title</a:t>
                      </a:r>
                    </a:p>
                  </a:txBody>
                  <a:tcPr anchor="ctr">
                    <a:lnL w="6350" cap="flat" cmpd="sng" algn="ctr">
                      <a:noFill/>
                      <a:prstDash val="solid"/>
                      <a:miter lim="800000"/>
                    </a:lnL>
                    <a:lnR>
                      <a:noFill/>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400" dirty="0">
                          <a:solidFill>
                            <a:schemeClr val="tx1"/>
                          </a:solidFill>
                        </a:rPr>
                        <a:t>Text goes here</a:t>
                      </a:r>
                    </a:p>
                  </a:txBody>
                  <a:tcPr anchor="ctr">
                    <a:lnL>
                      <a:noFill/>
                    </a:lnL>
                    <a:lnR>
                      <a:noFill/>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tx1"/>
                          </a:solidFill>
                          <a:effectLst/>
                          <a:uLnTx/>
                          <a:uFillTx/>
                          <a:latin typeface="Arial" panose="020B0604020202020204"/>
                          <a:ea typeface="+mn-ea"/>
                          <a:cs typeface="+mn-cs"/>
                        </a:rPr>
                        <a:t>Text goes here</a:t>
                      </a:r>
                      <a:endParaRPr kumimoji="0" lang="en-US" sz="2400" b="0" i="0" u="none" strike="noStrike" kern="1200" cap="none" spc="0" normalizeH="0" baseline="0" noProof="0" dirty="0">
                        <a:ln>
                          <a:noFill/>
                        </a:ln>
                        <a:solidFill>
                          <a:schemeClr val="tx1"/>
                        </a:solidFill>
                        <a:effectLst/>
                        <a:uLnTx/>
                        <a:uFillTx/>
                        <a:latin typeface="Arial" panose="020B0604020202020204"/>
                        <a:ea typeface="+mn-ea"/>
                        <a:cs typeface="+mn-cs"/>
                      </a:endParaRPr>
                    </a:p>
                  </a:txBody>
                  <a:tcPr anchor="ctr">
                    <a:lnL>
                      <a:noFill/>
                    </a:lnL>
                    <a:lnR w="6350" cap="flat" cmpd="sng" algn="ctr">
                      <a:noFill/>
                      <a:prstDash val="solid"/>
                      <a:miter lim="800000"/>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71766510"/>
                  </a:ext>
                </a:extLst>
              </a:tr>
              <a:tr h="5103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accent4"/>
                          </a:solidFill>
                        </a:rPr>
                        <a:t>Row Title</a:t>
                      </a:r>
                    </a:p>
                  </a:txBody>
                  <a:tcPr anchor="ctr">
                    <a:lnL w="6350" cap="flat" cmpd="sng" algn="ctr">
                      <a:noFill/>
                      <a:prstDash val="solid"/>
                      <a:miter lim="800000"/>
                    </a:lnL>
                    <a:lnR>
                      <a:noFill/>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Text goes here</a:t>
                      </a:r>
                    </a:p>
                  </a:txBody>
                  <a:tcPr anchor="ctr">
                    <a:lnL>
                      <a:noFill/>
                    </a:lnL>
                    <a:lnR>
                      <a:noFill/>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tx1"/>
                          </a:solidFill>
                          <a:effectLst/>
                          <a:uLnTx/>
                          <a:uFillTx/>
                          <a:latin typeface="Arial" panose="020B0604020202020204"/>
                          <a:ea typeface="+mn-ea"/>
                          <a:cs typeface="+mn-cs"/>
                        </a:rPr>
                        <a:t>Text goes here</a:t>
                      </a:r>
                      <a:endParaRPr kumimoji="0" lang="en-US" sz="2400" b="0" i="0" u="none" strike="noStrike" kern="1200" cap="none" spc="0" normalizeH="0" baseline="0" noProof="0" dirty="0">
                        <a:ln>
                          <a:noFill/>
                        </a:ln>
                        <a:solidFill>
                          <a:schemeClr val="tx1"/>
                        </a:solidFill>
                        <a:effectLst/>
                        <a:uLnTx/>
                        <a:uFillTx/>
                        <a:latin typeface="Arial" panose="020B0604020202020204"/>
                        <a:ea typeface="+mn-ea"/>
                        <a:cs typeface="+mn-cs"/>
                      </a:endParaRPr>
                    </a:p>
                  </a:txBody>
                  <a:tcPr anchor="ctr">
                    <a:lnL>
                      <a:noFill/>
                    </a:lnL>
                    <a:lnR w="6350" cap="flat" cmpd="sng" algn="ctr">
                      <a:noFill/>
                      <a:prstDash val="solid"/>
                      <a:miter lim="800000"/>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40451275"/>
                  </a:ext>
                </a:extLst>
              </a:tr>
              <a:tr h="5103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accent4"/>
                          </a:solidFill>
                        </a:rPr>
                        <a:t>Row Title</a:t>
                      </a:r>
                    </a:p>
                  </a:txBody>
                  <a:tcPr anchor="ctr">
                    <a:lnL w="6350" cap="flat" cmpd="sng" algn="ctr">
                      <a:noFill/>
                      <a:prstDash val="solid"/>
                      <a:miter lim="800000"/>
                    </a:lnL>
                    <a:lnR>
                      <a:noFill/>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tx1"/>
                          </a:solidFill>
                          <a:effectLst/>
                          <a:uLnTx/>
                          <a:uFillTx/>
                          <a:latin typeface="Arial" panose="020B0604020202020204"/>
                          <a:ea typeface="+mn-ea"/>
                          <a:cs typeface="+mn-cs"/>
                        </a:rPr>
                        <a:t>Text goes here</a:t>
                      </a:r>
                      <a:endParaRPr kumimoji="0" lang="en-US" sz="2400" b="0" i="0" u="none" strike="noStrike" kern="1200" cap="none" spc="0" normalizeH="0" baseline="0" noProof="0" dirty="0">
                        <a:ln>
                          <a:noFill/>
                        </a:ln>
                        <a:solidFill>
                          <a:schemeClr val="tx1"/>
                        </a:solidFill>
                        <a:effectLst/>
                        <a:uLnTx/>
                        <a:uFillTx/>
                        <a:latin typeface="Arial" panose="020B0604020202020204"/>
                        <a:ea typeface="+mn-ea"/>
                        <a:cs typeface="+mn-cs"/>
                      </a:endParaRPr>
                    </a:p>
                  </a:txBody>
                  <a:tcPr anchor="ctr">
                    <a:lnL>
                      <a:noFill/>
                    </a:lnL>
                    <a:lnR>
                      <a:noFill/>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tx1"/>
                          </a:solidFill>
                          <a:effectLst/>
                          <a:uLnTx/>
                          <a:uFillTx/>
                          <a:latin typeface="Arial" panose="020B0604020202020204"/>
                          <a:ea typeface="+mn-ea"/>
                          <a:cs typeface="+mn-cs"/>
                        </a:rPr>
                        <a:t>Text goes here</a:t>
                      </a:r>
                      <a:endParaRPr kumimoji="0" lang="en-US" sz="2400" b="0" i="0" u="none" strike="noStrike" kern="1200" cap="none" spc="0" normalizeH="0" baseline="0" noProof="0" dirty="0">
                        <a:ln>
                          <a:noFill/>
                        </a:ln>
                        <a:solidFill>
                          <a:schemeClr val="tx1"/>
                        </a:solidFill>
                        <a:effectLst/>
                        <a:uLnTx/>
                        <a:uFillTx/>
                        <a:latin typeface="Arial" panose="020B0604020202020204"/>
                        <a:ea typeface="+mn-ea"/>
                        <a:cs typeface="+mn-cs"/>
                      </a:endParaRPr>
                    </a:p>
                  </a:txBody>
                  <a:tcPr anchor="ctr">
                    <a:lnL>
                      <a:noFill/>
                    </a:lnL>
                    <a:lnR w="6350" cap="flat" cmpd="sng" algn="ctr">
                      <a:noFill/>
                      <a:prstDash val="solid"/>
                      <a:miter lim="800000"/>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0941862"/>
                  </a:ext>
                </a:extLst>
              </a:tr>
              <a:tr h="5103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accent4"/>
                          </a:solidFill>
                        </a:rPr>
                        <a:t>Row Title</a:t>
                      </a:r>
                    </a:p>
                  </a:txBody>
                  <a:tcPr anchor="ctr">
                    <a:lnL w="6350" cap="flat" cmpd="sng" algn="ctr">
                      <a:noFill/>
                      <a:prstDash val="solid"/>
                      <a:miter lim="800000"/>
                    </a:lnL>
                    <a:lnR>
                      <a:noFill/>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tx1"/>
                          </a:solidFill>
                          <a:effectLst/>
                          <a:uLnTx/>
                          <a:uFillTx/>
                          <a:latin typeface="Arial" panose="020B0604020202020204"/>
                          <a:ea typeface="+mn-ea"/>
                          <a:cs typeface="+mn-cs"/>
                        </a:rPr>
                        <a:t>Text goes here</a:t>
                      </a:r>
                      <a:endParaRPr kumimoji="0" lang="en-US" sz="2400" b="0" i="0" u="none" strike="noStrike" kern="1200" cap="none" spc="0" normalizeH="0" baseline="0" noProof="0" dirty="0">
                        <a:ln>
                          <a:noFill/>
                        </a:ln>
                        <a:solidFill>
                          <a:schemeClr val="tx1"/>
                        </a:solidFill>
                        <a:effectLst/>
                        <a:uLnTx/>
                        <a:uFillTx/>
                        <a:latin typeface="Arial" panose="020B0604020202020204"/>
                        <a:ea typeface="+mn-ea"/>
                        <a:cs typeface="+mn-cs"/>
                      </a:endParaRPr>
                    </a:p>
                  </a:txBody>
                  <a:tcPr anchor="ctr">
                    <a:lnL>
                      <a:noFill/>
                    </a:lnL>
                    <a:lnR>
                      <a:noFill/>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tx1"/>
                          </a:solidFill>
                          <a:effectLst/>
                          <a:uLnTx/>
                          <a:uFillTx/>
                          <a:latin typeface="Arial" panose="020B0604020202020204"/>
                          <a:ea typeface="+mn-ea"/>
                          <a:cs typeface="+mn-cs"/>
                        </a:rPr>
                        <a:t>Text goes here</a:t>
                      </a:r>
                      <a:endParaRPr kumimoji="0" lang="en-US" sz="2400" b="0" i="0" u="none" strike="noStrike" kern="1200" cap="none" spc="0" normalizeH="0" baseline="0" noProof="0" dirty="0">
                        <a:ln>
                          <a:noFill/>
                        </a:ln>
                        <a:solidFill>
                          <a:schemeClr val="tx1"/>
                        </a:solidFill>
                        <a:effectLst/>
                        <a:uLnTx/>
                        <a:uFillTx/>
                        <a:latin typeface="Arial" panose="020B0604020202020204"/>
                        <a:ea typeface="+mn-ea"/>
                        <a:cs typeface="+mn-cs"/>
                      </a:endParaRPr>
                    </a:p>
                  </a:txBody>
                  <a:tcPr anchor="ctr">
                    <a:lnL>
                      <a:noFill/>
                    </a:lnL>
                    <a:lnR w="6350" cap="flat" cmpd="sng" algn="ctr">
                      <a:noFill/>
                      <a:prstDash val="solid"/>
                      <a:miter lim="800000"/>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1870865"/>
                  </a:ext>
                </a:extLst>
              </a:tr>
              <a:tr h="5103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accent4"/>
                          </a:solidFill>
                        </a:rPr>
                        <a:t>Row Title</a:t>
                      </a:r>
                    </a:p>
                  </a:txBody>
                  <a:tcPr anchor="ctr">
                    <a:lnL w="6350" cap="flat" cmpd="sng" algn="ctr">
                      <a:noFill/>
                      <a:prstDash val="solid"/>
                      <a:miter lim="800000"/>
                    </a:lnL>
                    <a:lnR>
                      <a:noFill/>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tx1"/>
                          </a:solidFill>
                          <a:effectLst/>
                          <a:uLnTx/>
                          <a:uFillTx/>
                          <a:latin typeface="Arial" panose="020B0604020202020204"/>
                          <a:ea typeface="+mn-ea"/>
                          <a:cs typeface="+mn-cs"/>
                        </a:rPr>
                        <a:t>Text goes here</a:t>
                      </a:r>
                      <a:endParaRPr kumimoji="0" lang="en-US" sz="2400" b="0" i="0" u="none" strike="noStrike" kern="1200" cap="none" spc="0" normalizeH="0" baseline="0" noProof="0" dirty="0">
                        <a:ln>
                          <a:noFill/>
                        </a:ln>
                        <a:solidFill>
                          <a:schemeClr val="tx1"/>
                        </a:solidFill>
                        <a:effectLst/>
                        <a:uLnTx/>
                        <a:uFillTx/>
                        <a:latin typeface="Arial" panose="020B0604020202020204"/>
                        <a:ea typeface="+mn-ea"/>
                        <a:cs typeface="+mn-cs"/>
                      </a:endParaRPr>
                    </a:p>
                  </a:txBody>
                  <a:tcPr anchor="ctr">
                    <a:lnL>
                      <a:noFill/>
                    </a:lnL>
                    <a:lnR>
                      <a:noFill/>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tx1"/>
                          </a:solidFill>
                          <a:effectLst/>
                          <a:uLnTx/>
                          <a:uFillTx/>
                          <a:latin typeface="Arial" panose="020B0604020202020204"/>
                          <a:ea typeface="+mn-ea"/>
                          <a:cs typeface="+mn-cs"/>
                        </a:rPr>
                        <a:t>Text goes here</a:t>
                      </a:r>
                      <a:endParaRPr kumimoji="0" lang="en-US" sz="2400" b="0" i="0" u="none" strike="noStrike" kern="1200" cap="none" spc="0" normalizeH="0" baseline="0" noProof="0" dirty="0">
                        <a:ln>
                          <a:noFill/>
                        </a:ln>
                        <a:solidFill>
                          <a:schemeClr val="tx1"/>
                        </a:solidFill>
                        <a:effectLst/>
                        <a:uLnTx/>
                        <a:uFillTx/>
                        <a:latin typeface="Arial" panose="020B0604020202020204"/>
                        <a:ea typeface="+mn-ea"/>
                        <a:cs typeface="+mn-cs"/>
                      </a:endParaRPr>
                    </a:p>
                  </a:txBody>
                  <a:tcPr anchor="ctr">
                    <a:lnL>
                      <a:noFill/>
                    </a:lnL>
                    <a:lnR w="6350" cap="flat" cmpd="sng" algn="ctr">
                      <a:noFill/>
                      <a:prstDash val="solid"/>
                      <a:miter lim="800000"/>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56449682"/>
                  </a:ext>
                </a:extLst>
              </a:tr>
              <a:tr h="5103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accent4"/>
                          </a:solidFill>
                        </a:rPr>
                        <a:t>Row Title</a:t>
                      </a:r>
                    </a:p>
                  </a:txBody>
                  <a:tcPr anchor="ctr">
                    <a:lnL w="6350" cap="flat" cmpd="sng" algn="ctr">
                      <a:noFill/>
                      <a:prstDash val="solid"/>
                      <a:miter lim="800000"/>
                    </a:lnL>
                    <a:lnR>
                      <a:noFill/>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Arial" panose="020B0604020202020204"/>
                          <a:ea typeface="+mn-ea"/>
                          <a:cs typeface="+mn-cs"/>
                        </a:rPr>
                        <a:t>Text goes here</a:t>
                      </a:r>
                    </a:p>
                  </a:txBody>
                  <a:tcPr anchor="ctr">
                    <a:lnL>
                      <a:noFill/>
                    </a:lnL>
                    <a:lnR>
                      <a:noFill/>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Arial" panose="020B0604020202020204"/>
                          <a:ea typeface="+mn-ea"/>
                          <a:cs typeface="+mn-cs"/>
                        </a:rPr>
                        <a:t>Text goes here</a:t>
                      </a:r>
                    </a:p>
                  </a:txBody>
                  <a:tcPr anchor="ctr">
                    <a:lnL>
                      <a:noFill/>
                    </a:lnL>
                    <a:lnR w="6350" cap="flat" cmpd="sng" algn="ctr">
                      <a:noFill/>
                      <a:prstDash val="solid"/>
                      <a:miter lim="800000"/>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33382569"/>
                  </a:ext>
                </a:extLst>
              </a:tr>
            </a:tbl>
          </a:graphicData>
        </a:graphic>
      </p:graphicFrame>
      <p:sp>
        <p:nvSpPr>
          <p:cNvPr id="2" name="Date Placeholder 1">
            <a:extLst>
              <a:ext uri="{FF2B5EF4-FFF2-40B4-BE49-F238E27FC236}">
                <a16:creationId xmlns:a16="http://schemas.microsoft.com/office/drawing/2014/main" id="{2E7AEC19-6D45-9847-A3A5-002972276763}"/>
              </a:ext>
            </a:extLst>
          </p:cNvPr>
          <p:cNvSpPr>
            <a:spLocks noGrp="1"/>
          </p:cNvSpPr>
          <p:nvPr>
            <p:ph type="dt" sz="half" idx="10"/>
          </p:nvPr>
        </p:nvSpPr>
        <p:spPr/>
        <p:txBody>
          <a:bodyPr/>
          <a:lstStyle/>
          <a:p>
            <a:r>
              <a:rPr lang="en-US"/>
              <a:t>25 November 2021</a:t>
            </a:r>
            <a:endParaRPr lang="en-GB"/>
          </a:p>
        </p:txBody>
      </p:sp>
      <p:sp>
        <p:nvSpPr>
          <p:cNvPr id="7" name="Text Placeholder 6">
            <a:extLst>
              <a:ext uri="{FF2B5EF4-FFF2-40B4-BE49-F238E27FC236}">
                <a16:creationId xmlns:a16="http://schemas.microsoft.com/office/drawing/2014/main" id="{79F05FE1-55AD-6341-8CA9-82FB6161C17F}"/>
              </a:ext>
            </a:extLst>
          </p:cNvPr>
          <p:cNvSpPr>
            <a:spLocks noGrp="1"/>
          </p:cNvSpPr>
          <p:nvPr>
            <p:ph type="body" sz="quarter" idx="15"/>
          </p:nvPr>
        </p:nvSpPr>
        <p:spPr/>
        <p:txBody>
          <a:bodyPr/>
          <a:lstStyle/>
          <a:p>
            <a:r>
              <a:rPr lang="en-US" dirty="0"/>
              <a:t>Table Example</a:t>
            </a:r>
          </a:p>
        </p:txBody>
      </p:sp>
      <p:sp>
        <p:nvSpPr>
          <p:cNvPr id="11" name="Title 10">
            <a:extLst>
              <a:ext uri="{FF2B5EF4-FFF2-40B4-BE49-F238E27FC236}">
                <a16:creationId xmlns:a16="http://schemas.microsoft.com/office/drawing/2014/main" id="{A057DFD0-1FE0-8D49-8D54-E3497BBC1AD3}"/>
              </a:ext>
            </a:extLst>
          </p:cNvPr>
          <p:cNvSpPr>
            <a:spLocks noGrp="1"/>
          </p:cNvSpPr>
          <p:nvPr>
            <p:ph type="title"/>
          </p:nvPr>
        </p:nvSpPr>
        <p:spPr/>
        <p:txBody>
          <a:bodyPr/>
          <a:lstStyle/>
          <a:p>
            <a:r>
              <a:rPr lang="en-US" dirty="0"/>
              <a:t>Elements</a:t>
            </a:r>
          </a:p>
        </p:txBody>
      </p:sp>
    </p:spTree>
    <p:extLst>
      <p:ext uri="{BB962C8B-B14F-4D97-AF65-F5344CB8AC3E}">
        <p14:creationId xmlns:p14="http://schemas.microsoft.com/office/powerpoint/2010/main" val="4116009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bg>
      <p:bgPr>
        <a:solidFill>
          <a:schemeClr val="accent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DD1EB3C-2C6C-F349-B9B4-60BBD8448C3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BF530E-1875-46E6-901C-76683197A1B3}" type="slidenum">
              <a:rPr kumimoji="0" lang="en-GB" sz="1200" b="0" i="0" u="none" strike="noStrike" kern="1200" cap="none" spc="0" normalizeH="0" baseline="0" noProof="0" smtClean="0">
                <a:ln>
                  <a:noFill/>
                </a:ln>
                <a:solidFill>
                  <a:schemeClr val="accent5"/>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schemeClr val="accent5"/>
              </a:solidFill>
              <a:effectLst/>
              <a:uLnTx/>
              <a:uFillTx/>
              <a:latin typeface="Arial" panose="020B0604020202020204"/>
              <a:ea typeface="+mn-ea"/>
              <a:cs typeface="+mn-cs"/>
            </a:endParaRPr>
          </a:p>
        </p:txBody>
      </p:sp>
      <p:sp>
        <p:nvSpPr>
          <p:cNvPr id="2" name="Date Placeholder 1">
            <a:extLst>
              <a:ext uri="{FF2B5EF4-FFF2-40B4-BE49-F238E27FC236}">
                <a16:creationId xmlns:a16="http://schemas.microsoft.com/office/drawing/2014/main" id="{8A15E1A8-00E3-264A-A3E4-9549D546E81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91A4F"/>
                </a:solidFill>
                <a:effectLst/>
                <a:uLnTx/>
                <a:uFillTx/>
                <a:latin typeface="Arial" panose="020B0604020202020204"/>
                <a:ea typeface="+mn-ea"/>
                <a:cs typeface="+mn-cs"/>
              </a:rPr>
              <a:t>25 November 2021</a:t>
            </a:r>
            <a:endParaRPr kumimoji="0" lang="en-GB" sz="1200" b="0" i="0" u="none" strike="noStrike" kern="1200" cap="none" spc="0" normalizeH="0" baseline="0" noProof="0" dirty="0">
              <a:ln>
                <a:noFill/>
              </a:ln>
              <a:solidFill>
                <a:srgbClr val="191A4F"/>
              </a:solidFill>
              <a:effectLst/>
              <a:uLnTx/>
              <a:uFillTx/>
              <a:latin typeface="Arial" panose="020B0604020202020204"/>
              <a:ea typeface="+mn-ea"/>
              <a:cs typeface="+mn-cs"/>
            </a:endParaRPr>
          </a:p>
        </p:txBody>
      </p:sp>
      <p:sp>
        <p:nvSpPr>
          <p:cNvPr id="3" name="Footer Placeholder 2">
            <a:extLst>
              <a:ext uri="{FF2B5EF4-FFF2-40B4-BE49-F238E27FC236}">
                <a16:creationId xmlns:a16="http://schemas.microsoft.com/office/drawing/2014/main" id="{A9BCF70D-17F9-EA41-8A6C-2CD40D73D5F5}"/>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191A4F"/>
                </a:solidFill>
                <a:effectLst/>
                <a:uLnTx/>
                <a:uFillTx/>
                <a:latin typeface="Arial" panose="020B0604020202020204"/>
                <a:ea typeface="+mn-ea"/>
                <a:cs typeface="+mn-cs"/>
              </a:rPr>
              <a:t>Alison Reeves - Associate Director Education Excellence Support </a:t>
            </a:r>
            <a:endParaRPr kumimoji="0" lang="en-GB" sz="1200" b="0" i="0" u="none" strike="noStrike" kern="1200" cap="none" spc="0" normalizeH="0" baseline="0" noProof="0" dirty="0">
              <a:ln>
                <a:noFill/>
              </a:ln>
              <a:solidFill>
                <a:srgbClr val="191A4F"/>
              </a:solidFill>
              <a:effectLst/>
              <a:uLnTx/>
              <a:uFillTx/>
              <a:latin typeface="Arial" panose="020B0604020202020204"/>
              <a:ea typeface="+mn-ea"/>
              <a:cs typeface="+mn-cs"/>
            </a:endParaRPr>
          </a:p>
        </p:txBody>
      </p:sp>
      <p:sp>
        <p:nvSpPr>
          <p:cNvPr id="65" name="Text Placeholder 64">
            <a:extLst>
              <a:ext uri="{FF2B5EF4-FFF2-40B4-BE49-F238E27FC236}">
                <a16:creationId xmlns:a16="http://schemas.microsoft.com/office/drawing/2014/main" id="{4A08C413-1A23-964D-B9A9-71DEC4D3E92A}"/>
              </a:ext>
            </a:extLst>
          </p:cNvPr>
          <p:cNvSpPr>
            <a:spLocks noGrp="1"/>
          </p:cNvSpPr>
          <p:nvPr>
            <p:ph type="body" sz="quarter" idx="18"/>
          </p:nvPr>
        </p:nvSpPr>
        <p:spPr>
          <a:solidFill>
            <a:schemeClr val="accent5"/>
          </a:solidFill>
        </p:spPr>
        <p:txBody>
          <a:bodyPr/>
          <a:lstStyle/>
          <a:p>
            <a:endParaRPr lang="en-US">
              <a:solidFill>
                <a:schemeClr val="accent5"/>
              </a:solidFill>
            </a:endParaRPr>
          </a:p>
        </p:txBody>
      </p:sp>
      <p:sp>
        <p:nvSpPr>
          <p:cNvPr id="78" name="Graphic 44">
            <a:extLst>
              <a:ext uri="{FF2B5EF4-FFF2-40B4-BE49-F238E27FC236}">
                <a16:creationId xmlns:a16="http://schemas.microsoft.com/office/drawing/2014/main" id="{B9BE61F0-C9DA-A64C-B297-8213D4795FA0}"/>
              </a:ext>
            </a:extLst>
          </p:cNvPr>
          <p:cNvSpPr>
            <a:spLocks noChangeAspect="1"/>
          </p:cNvSpPr>
          <p:nvPr/>
        </p:nvSpPr>
        <p:spPr>
          <a:xfrm>
            <a:off x="10935427" y="5233778"/>
            <a:ext cx="240021" cy="617095"/>
          </a:xfrm>
          <a:custGeom>
            <a:avLst/>
            <a:gdLst>
              <a:gd name="connsiteX0" fmla="*/ 124545 w 240021"/>
              <a:gd name="connsiteY0" fmla="*/ 144108 h 617095"/>
              <a:gd name="connsiteX1" fmla="*/ 196599 w 240021"/>
              <a:gd name="connsiteY1" fmla="*/ 72054 h 617095"/>
              <a:gd name="connsiteX2" fmla="*/ 124545 w 240021"/>
              <a:gd name="connsiteY2" fmla="*/ 0 h 617095"/>
              <a:gd name="connsiteX3" fmla="*/ 52492 w 240021"/>
              <a:gd name="connsiteY3" fmla="*/ 72054 h 617095"/>
              <a:gd name="connsiteX4" fmla="*/ 124545 w 240021"/>
              <a:gd name="connsiteY4" fmla="*/ 144108 h 617095"/>
              <a:gd name="connsiteX5" fmla="*/ 124545 w 240021"/>
              <a:gd name="connsiteY5" fmla="*/ 20926 h 617095"/>
              <a:gd name="connsiteX6" fmla="*/ 175674 w 240021"/>
              <a:gd name="connsiteY6" fmla="*/ 72054 h 617095"/>
              <a:gd name="connsiteX7" fmla="*/ 124545 w 240021"/>
              <a:gd name="connsiteY7" fmla="*/ 123182 h 617095"/>
              <a:gd name="connsiteX8" fmla="*/ 73417 w 240021"/>
              <a:gd name="connsiteY8" fmla="*/ 72054 h 617095"/>
              <a:gd name="connsiteX9" fmla="*/ 124545 w 240021"/>
              <a:gd name="connsiteY9" fmla="*/ 20896 h 617095"/>
              <a:gd name="connsiteX10" fmla="*/ 167938 w 240021"/>
              <a:gd name="connsiteY10" fmla="*/ 533186 h 617095"/>
              <a:gd name="connsiteX11" fmla="*/ 167938 w 240021"/>
              <a:gd name="connsiteY11" fmla="*/ 291150 h 617095"/>
              <a:gd name="connsiteX12" fmla="*/ 199445 w 240021"/>
              <a:gd name="connsiteY12" fmla="*/ 291150 h 617095"/>
              <a:gd name="connsiteX13" fmla="*/ 199445 w 240021"/>
              <a:gd name="connsiteY13" fmla="*/ 196688 h 617095"/>
              <a:gd name="connsiteX14" fmla="*/ 0 w 240021"/>
              <a:gd name="connsiteY14" fmla="*/ 196688 h 617095"/>
              <a:gd name="connsiteX15" fmla="*/ 0 w 240021"/>
              <a:gd name="connsiteY15" fmla="*/ 291150 h 617095"/>
              <a:gd name="connsiteX16" fmla="*/ 83999 w 240021"/>
              <a:gd name="connsiteY16" fmla="*/ 291150 h 617095"/>
              <a:gd name="connsiteX17" fmla="*/ 83999 w 240021"/>
              <a:gd name="connsiteY17" fmla="*/ 533186 h 617095"/>
              <a:gd name="connsiteX18" fmla="*/ 10137 w 240021"/>
              <a:gd name="connsiteY18" fmla="*/ 533186 h 617095"/>
              <a:gd name="connsiteX19" fmla="*/ 10137 w 240021"/>
              <a:gd name="connsiteY19" fmla="*/ 617096 h 617095"/>
              <a:gd name="connsiteX20" fmla="*/ 240021 w 240021"/>
              <a:gd name="connsiteY20" fmla="*/ 617096 h 617095"/>
              <a:gd name="connsiteX21" fmla="*/ 240021 w 240021"/>
              <a:gd name="connsiteY21" fmla="*/ 533186 h 617095"/>
              <a:gd name="connsiteX22" fmla="*/ 219096 w 240021"/>
              <a:gd name="connsiteY22" fmla="*/ 596170 h 617095"/>
              <a:gd name="connsiteX23" fmla="*/ 31062 w 240021"/>
              <a:gd name="connsiteY23" fmla="*/ 596170 h 617095"/>
              <a:gd name="connsiteX24" fmla="*/ 31062 w 240021"/>
              <a:gd name="connsiteY24" fmla="*/ 554112 h 617095"/>
              <a:gd name="connsiteX25" fmla="*/ 104924 w 240021"/>
              <a:gd name="connsiteY25" fmla="*/ 554112 h 617095"/>
              <a:gd name="connsiteX26" fmla="*/ 104924 w 240021"/>
              <a:gd name="connsiteY26" fmla="*/ 270194 h 617095"/>
              <a:gd name="connsiteX27" fmla="*/ 20926 w 240021"/>
              <a:gd name="connsiteY27" fmla="*/ 270194 h 617095"/>
              <a:gd name="connsiteX28" fmla="*/ 20926 w 240021"/>
              <a:gd name="connsiteY28" fmla="*/ 217614 h 617095"/>
              <a:gd name="connsiteX29" fmla="*/ 178519 w 240021"/>
              <a:gd name="connsiteY29" fmla="*/ 217614 h 617095"/>
              <a:gd name="connsiteX30" fmla="*/ 178519 w 240021"/>
              <a:gd name="connsiteY30" fmla="*/ 270194 h 617095"/>
              <a:gd name="connsiteX31" fmla="*/ 147012 w 240021"/>
              <a:gd name="connsiteY31" fmla="*/ 270194 h 617095"/>
              <a:gd name="connsiteX32" fmla="*/ 147012 w 240021"/>
              <a:gd name="connsiteY32" fmla="*/ 554112 h 617095"/>
              <a:gd name="connsiteX33" fmla="*/ 219096 w 240021"/>
              <a:gd name="connsiteY33" fmla="*/ 554112 h 61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40021" h="617095">
                <a:moveTo>
                  <a:pt x="124545" y="144108"/>
                </a:moveTo>
                <a:cubicBezTo>
                  <a:pt x="164340" y="144108"/>
                  <a:pt x="196599" y="111848"/>
                  <a:pt x="196599" y="72054"/>
                </a:cubicBezTo>
                <a:cubicBezTo>
                  <a:pt x="196599" y="32260"/>
                  <a:pt x="164340" y="0"/>
                  <a:pt x="124545" y="0"/>
                </a:cubicBezTo>
                <a:cubicBezTo>
                  <a:pt x="84751" y="0"/>
                  <a:pt x="52492" y="32260"/>
                  <a:pt x="52492" y="72054"/>
                </a:cubicBezTo>
                <a:cubicBezTo>
                  <a:pt x="52541" y="111828"/>
                  <a:pt x="84772" y="144059"/>
                  <a:pt x="124545" y="144108"/>
                </a:cubicBezTo>
                <a:close/>
                <a:moveTo>
                  <a:pt x="124545" y="20926"/>
                </a:moveTo>
                <a:cubicBezTo>
                  <a:pt x="152783" y="20926"/>
                  <a:pt x="175674" y="43816"/>
                  <a:pt x="175674" y="72054"/>
                </a:cubicBezTo>
                <a:cubicBezTo>
                  <a:pt x="175674" y="100291"/>
                  <a:pt x="152783" y="123182"/>
                  <a:pt x="124545" y="123182"/>
                </a:cubicBezTo>
                <a:cubicBezTo>
                  <a:pt x="96308" y="123182"/>
                  <a:pt x="73417" y="100291"/>
                  <a:pt x="73417" y="72054"/>
                </a:cubicBezTo>
                <a:cubicBezTo>
                  <a:pt x="73434" y="43818"/>
                  <a:pt x="96310" y="20929"/>
                  <a:pt x="124545" y="20896"/>
                </a:cubicBezTo>
                <a:close/>
                <a:moveTo>
                  <a:pt x="167938" y="533186"/>
                </a:moveTo>
                <a:lnTo>
                  <a:pt x="167938" y="291150"/>
                </a:lnTo>
                <a:lnTo>
                  <a:pt x="199445" y="291150"/>
                </a:lnTo>
                <a:lnTo>
                  <a:pt x="199445" y="196688"/>
                </a:lnTo>
                <a:lnTo>
                  <a:pt x="0" y="196688"/>
                </a:lnTo>
                <a:lnTo>
                  <a:pt x="0" y="291150"/>
                </a:lnTo>
                <a:lnTo>
                  <a:pt x="83999" y="291150"/>
                </a:lnTo>
                <a:lnTo>
                  <a:pt x="83999" y="533186"/>
                </a:lnTo>
                <a:lnTo>
                  <a:pt x="10137" y="533186"/>
                </a:lnTo>
                <a:lnTo>
                  <a:pt x="10137" y="617096"/>
                </a:lnTo>
                <a:lnTo>
                  <a:pt x="240021" y="617096"/>
                </a:lnTo>
                <a:lnTo>
                  <a:pt x="240021" y="533186"/>
                </a:lnTo>
                <a:close/>
                <a:moveTo>
                  <a:pt x="219096" y="596170"/>
                </a:moveTo>
                <a:lnTo>
                  <a:pt x="31062" y="596170"/>
                </a:lnTo>
                <a:lnTo>
                  <a:pt x="31062" y="554112"/>
                </a:lnTo>
                <a:lnTo>
                  <a:pt x="104924" y="554112"/>
                </a:lnTo>
                <a:lnTo>
                  <a:pt x="104924" y="270194"/>
                </a:lnTo>
                <a:lnTo>
                  <a:pt x="20926" y="270194"/>
                </a:lnTo>
                <a:lnTo>
                  <a:pt x="20926" y="217614"/>
                </a:lnTo>
                <a:lnTo>
                  <a:pt x="178519" y="217614"/>
                </a:lnTo>
                <a:lnTo>
                  <a:pt x="178519" y="270194"/>
                </a:lnTo>
                <a:lnTo>
                  <a:pt x="147012" y="270194"/>
                </a:lnTo>
                <a:lnTo>
                  <a:pt x="147012" y="554112"/>
                </a:lnTo>
                <a:lnTo>
                  <a:pt x="219096" y="554112"/>
                </a:lnTo>
                <a:close/>
              </a:path>
            </a:pathLst>
          </a:custGeom>
          <a:solidFill>
            <a:srgbClr val="FFFFFF"/>
          </a:solidFill>
          <a:ln w="296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7" name="Graphic 42">
            <a:extLst>
              <a:ext uri="{FF2B5EF4-FFF2-40B4-BE49-F238E27FC236}">
                <a16:creationId xmlns:a16="http://schemas.microsoft.com/office/drawing/2014/main" id="{F00DD668-F9BC-6747-A5CA-A5C53ED1451F}"/>
              </a:ext>
            </a:extLst>
          </p:cNvPr>
          <p:cNvSpPr>
            <a:spLocks noChangeAspect="1"/>
          </p:cNvSpPr>
          <p:nvPr/>
        </p:nvSpPr>
        <p:spPr>
          <a:xfrm>
            <a:off x="9807382" y="5210717"/>
            <a:ext cx="554289" cy="637043"/>
          </a:xfrm>
          <a:custGeom>
            <a:avLst/>
            <a:gdLst>
              <a:gd name="connsiteX0" fmla="*/ 436472 w 554289"/>
              <a:gd name="connsiteY0" fmla="*/ 0 h 637043"/>
              <a:gd name="connsiteX1" fmla="*/ 53470 w 554289"/>
              <a:gd name="connsiteY1" fmla="*/ 81390 h 637043"/>
              <a:gd name="connsiteX2" fmla="*/ 889 w 554289"/>
              <a:gd name="connsiteY2" fmla="*/ 149561 h 637043"/>
              <a:gd name="connsiteX3" fmla="*/ 0 w 554289"/>
              <a:gd name="connsiteY3" fmla="*/ 149828 h 637043"/>
              <a:gd name="connsiteX4" fmla="*/ 93039 w 554289"/>
              <a:gd name="connsiteY4" fmla="*/ 587456 h 637043"/>
              <a:gd name="connsiteX5" fmla="*/ 95380 w 554289"/>
              <a:gd name="connsiteY5" fmla="*/ 597771 h 637043"/>
              <a:gd name="connsiteX6" fmla="*/ 96625 w 554289"/>
              <a:gd name="connsiteY6" fmla="*/ 597475 h 637043"/>
              <a:gd name="connsiteX7" fmla="*/ 157297 w 554289"/>
              <a:gd name="connsiteY7" fmla="*/ 637043 h 637043"/>
              <a:gd name="connsiteX8" fmla="*/ 171228 w 554289"/>
              <a:gd name="connsiteY8" fmla="*/ 635561 h 637043"/>
              <a:gd name="connsiteX9" fmla="*/ 554290 w 554289"/>
              <a:gd name="connsiteY9" fmla="*/ 554171 h 637043"/>
              <a:gd name="connsiteX10" fmla="*/ 102790 w 554289"/>
              <a:gd name="connsiteY10" fmla="*/ 532623 h 637043"/>
              <a:gd name="connsiteX11" fmla="*/ 23060 w 554289"/>
              <a:gd name="connsiteY11" fmla="*/ 157623 h 637043"/>
              <a:gd name="connsiteX12" fmla="*/ 22467 w 554289"/>
              <a:gd name="connsiteY12" fmla="*/ 155015 h 637043"/>
              <a:gd name="connsiteX13" fmla="*/ 43926 w 554289"/>
              <a:gd name="connsiteY13" fmla="*/ 107325 h 637043"/>
              <a:gd name="connsiteX14" fmla="*/ 123597 w 554289"/>
              <a:gd name="connsiteY14" fmla="*/ 482266 h 637043"/>
              <a:gd name="connsiteX15" fmla="*/ 144078 w 554289"/>
              <a:gd name="connsiteY15" fmla="*/ 477909 h 637043"/>
              <a:gd name="connsiteX16" fmla="*/ 63962 w 554289"/>
              <a:gd name="connsiteY16" fmla="*/ 100567 h 637043"/>
              <a:gd name="connsiteX17" fmla="*/ 420349 w 554289"/>
              <a:gd name="connsiteY17" fmla="*/ 24808 h 637043"/>
              <a:gd name="connsiteX18" fmla="*/ 506125 w 554289"/>
              <a:gd name="connsiteY18" fmla="*/ 428410 h 637043"/>
              <a:gd name="connsiteX19" fmla="*/ 143604 w 554289"/>
              <a:gd name="connsiteY19" fmla="*/ 505473 h 637043"/>
              <a:gd name="connsiteX20" fmla="*/ 102790 w 554289"/>
              <a:gd name="connsiteY20" fmla="*/ 532623 h 637043"/>
              <a:gd name="connsiteX21" fmla="*/ 166900 w 554289"/>
              <a:gd name="connsiteY21" fmla="*/ 615081 h 637043"/>
              <a:gd name="connsiteX22" fmla="*/ 114320 w 554289"/>
              <a:gd name="connsiteY22" fmla="*/ 585441 h 637043"/>
              <a:gd name="connsiteX23" fmla="*/ 113282 w 554289"/>
              <a:gd name="connsiteY23" fmla="*/ 581736 h 637043"/>
              <a:gd name="connsiteX24" fmla="*/ 112897 w 554289"/>
              <a:gd name="connsiteY24" fmla="*/ 580284 h 637043"/>
              <a:gd name="connsiteX25" fmla="*/ 112897 w 554289"/>
              <a:gd name="connsiteY25" fmla="*/ 580106 h 637043"/>
              <a:gd name="connsiteX26" fmla="*/ 119240 w 554289"/>
              <a:gd name="connsiteY26" fmla="*/ 545813 h 637043"/>
              <a:gd name="connsiteX27" fmla="*/ 122708 w 554289"/>
              <a:gd name="connsiteY27" fmla="*/ 541159 h 637043"/>
              <a:gd name="connsiteX28" fmla="*/ 122945 w 554289"/>
              <a:gd name="connsiteY28" fmla="*/ 540863 h 637043"/>
              <a:gd name="connsiteX29" fmla="*/ 124516 w 554289"/>
              <a:gd name="connsiteY29" fmla="*/ 539144 h 637043"/>
              <a:gd name="connsiteX30" fmla="*/ 124842 w 554289"/>
              <a:gd name="connsiteY30" fmla="*/ 538788 h 637043"/>
              <a:gd name="connsiteX31" fmla="*/ 125583 w 554289"/>
              <a:gd name="connsiteY31" fmla="*/ 538047 h 637043"/>
              <a:gd name="connsiteX32" fmla="*/ 125583 w 554289"/>
              <a:gd name="connsiteY32" fmla="*/ 538047 h 637043"/>
              <a:gd name="connsiteX33" fmla="*/ 126116 w 554289"/>
              <a:gd name="connsiteY33" fmla="*/ 537543 h 637043"/>
              <a:gd name="connsiteX34" fmla="*/ 126116 w 554289"/>
              <a:gd name="connsiteY34" fmla="*/ 537543 h 637043"/>
              <a:gd name="connsiteX35" fmla="*/ 126116 w 554289"/>
              <a:gd name="connsiteY35" fmla="*/ 537543 h 637043"/>
              <a:gd name="connsiteX36" fmla="*/ 126442 w 554289"/>
              <a:gd name="connsiteY36" fmla="*/ 537247 h 637043"/>
              <a:gd name="connsiteX37" fmla="*/ 126442 w 554289"/>
              <a:gd name="connsiteY37" fmla="*/ 537247 h 637043"/>
              <a:gd name="connsiteX38" fmla="*/ 127035 w 554289"/>
              <a:gd name="connsiteY38" fmla="*/ 536713 h 637043"/>
              <a:gd name="connsiteX39" fmla="*/ 127035 w 554289"/>
              <a:gd name="connsiteY39" fmla="*/ 536713 h 637043"/>
              <a:gd name="connsiteX40" fmla="*/ 147427 w 554289"/>
              <a:gd name="connsiteY40" fmla="*/ 526606 h 637043"/>
              <a:gd name="connsiteX41" fmla="*/ 509949 w 554289"/>
              <a:gd name="connsiteY41" fmla="*/ 449543 h 637043"/>
              <a:gd name="connsiteX42" fmla="*/ 517922 w 554289"/>
              <a:gd name="connsiteY42" fmla="*/ 486978 h 637043"/>
              <a:gd name="connsiteX43" fmla="*/ 151814 w 554289"/>
              <a:gd name="connsiteY43" fmla="*/ 564249 h 637043"/>
              <a:gd name="connsiteX44" fmla="*/ 156171 w 554289"/>
              <a:gd name="connsiteY44" fmla="*/ 584730 h 637043"/>
              <a:gd name="connsiteX45" fmla="*/ 522812 w 554289"/>
              <a:gd name="connsiteY45" fmla="*/ 506807 h 637043"/>
              <a:gd name="connsiteX46" fmla="*/ 529452 w 554289"/>
              <a:gd name="connsiteY46" fmla="*/ 538047 h 637043"/>
              <a:gd name="connsiteX47" fmla="*/ 189189 w 554289"/>
              <a:gd name="connsiteY47" fmla="*/ 610368 h 637043"/>
              <a:gd name="connsiteX48" fmla="*/ 317558 w 554289"/>
              <a:gd name="connsiteY48" fmla="*/ 338514 h 637043"/>
              <a:gd name="connsiteX49" fmla="*/ 289312 w 554289"/>
              <a:gd name="connsiteY49" fmla="*/ 333208 h 637043"/>
              <a:gd name="connsiteX50" fmla="*/ 265748 w 554289"/>
              <a:gd name="connsiteY50" fmla="*/ 349510 h 637043"/>
              <a:gd name="connsiteX51" fmla="*/ 260650 w 554289"/>
              <a:gd name="connsiteY51" fmla="*/ 377608 h 637043"/>
              <a:gd name="connsiteX52" fmla="*/ 296900 w 554289"/>
              <a:gd name="connsiteY52" fmla="*/ 407248 h 637043"/>
              <a:gd name="connsiteX53" fmla="*/ 304724 w 554289"/>
              <a:gd name="connsiteY53" fmla="*/ 406448 h 637043"/>
              <a:gd name="connsiteX54" fmla="*/ 328436 w 554289"/>
              <a:gd name="connsiteY54" fmla="*/ 390413 h 637043"/>
              <a:gd name="connsiteX55" fmla="*/ 333831 w 554289"/>
              <a:gd name="connsiteY55" fmla="*/ 362285 h 637043"/>
              <a:gd name="connsiteX56" fmla="*/ 317558 w 554289"/>
              <a:gd name="connsiteY56" fmla="*/ 338514 h 637043"/>
              <a:gd name="connsiteX57" fmla="*/ 310978 w 554289"/>
              <a:gd name="connsiteY57" fmla="*/ 378883 h 637043"/>
              <a:gd name="connsiteX58" fmla="*/ 300427 w 554289"/>
              <a:gd name="connsiteY58" fmla="*/ 385967 h 637043"/>
              <a:gd name="connsiteX59" fmla="*/ 281205 w 554289"/>
              <a:gd name="connsiteY59" fmla="*/ 373777 h 637043"/>
              <a:gd name="connsiteX60" fmla="*/ 281131 w 554289"/>
              <a:gd name="connsiteY60" fmla="*/ 373429 h 637043"/>
              <a:gd name="connsiteX61" fmla="*/ 281131 w 554289"/>
              <a:gd name="connsiteY61" fmla="*/ 373429 h 637043"/>
              <a:gd name="connsiteX62" fmla="*/ 283384 w 554289"/>
              <a:gd name="connsiteY62" fmla="*/ 360892 h 637043"/>
              <a:gd name="connsiteX63" fmla="*/ 293639 w 554289"/>
              <a:gd name="connsiteY63" fmla="*/ 353808 h 637043"/>
              <a:gd name="connsiteX64" fmla="*/ 297048 w 554289"/>
              <a:gd name="connsiteY64" fmla="*/ 353452 h 637043"/>
              <a:gd name="connsiteX65" fmla="*/ 313320 w 554289"/>
              <a:gd name="connsiteY65" fmla="*/ 366642 h 637043"/>
              <a:gd name="connsiteX66" fmla="*/ 310978 w 554289"/>
              <a:gd name="connsiteY66" fmla="*/ 378883 h 637043"/>
              <a:gd name="connsiteX67" fmla="*/ 187796 w 554289"/>
              <a:gd name="connsiteY67" fmla="*/ 251433 h 637043"/>
              <a:gd name="connsiteX68" fmla="*/ 191323 w 554289"/>
              <a:gd name="connsiteY68" fmla="*/ 258101 h 637043"/>
              <a:gd name="connsiteX69" fmla="*/ 255819 w 554289"/>
              <a:gd name="connsiteY69" fmla="*/ 247164 h 637043"/>
              <a:gd name="connsiteX70" fmla="*/ 248143 w 554289"/>
              <a:gd name="connsiteY70" fmla="*/ 234093 h 637043"/>
              <a:gd name="connsiteX71" fmla="*/ 245801 w 554289"/>
              <a:gd name="connsiteY71" fmla="*/ 226921 h 637043"/>
              <a:gd name="connsiteX72" fmla="*/ 263585 w 554289"/>
              <a:gd name="connsiteY72" fmla="*/ 194762 h 637043"/>
              <a:gd name="connsiteX73" fmla="*/ 290586 w 554289"/>
              <a:gd name="connsiteY73" fmla="*/ 209581 h 637043"/>
              <a:gd name="connsiteX74" fmla="*/ 284244 w 554289"/>
              <a:gd name="connsiteY74" fmla="*/ 229677 h 637043"/>
              <a:gd name="connsiteX75" fmla="*/ 270817 w 554289"/>
              <a:gd name="connsiteY75" fmla="*/ 244971 h 637043"/>
              <a:gd name="connsiteX76" fmla="*/ 252440 w 554289"/>
              <a:gd name="connsiteY76" fmla="*/ 307540 h 637043"/>
              <a:gd name="connsiteX77" fmla="*/ 257064 w 554289"/>
              <a:gd name="connsiteY77" fmla="*/ 322360 h 637043"/>
              <a:gd name="connsiteX78" fmla="*/ 260235 w 554289"/>
              <a:gd name="connsiteY78" fmla="*/ 330748 h 637043"/>
              <a:gd name="connsiteX79" fmla="*/ 315039 w 554289"/>
              <a:gd name="connsiteY79" fmla="*/ 319189 h 637043"/>
              <a:gd name="connsiteX80" fmla="*/ 312460 w 554289"/>
              <a:gd name="connsiteY80" fmla="*/ 306977 h 637043"/>
              <a:gd name="connsiteX81" fmla="*/ 320997 w 554289"/>
              <a:gd name="connsiteY81" fmla="*/ 280301 h 637043"/>
              <a:gd name="connsiteX82" fmla="*/ 332586 w 554289"/>
              <a:gd name="connsiteY82" fmla="*/ 267794 h 637043"/>
              <a:gd name="connsiteX83" fmla="*/ 355556 w 554289"/>
              <a:gd name="connsiteY83" fmla="*/ 193013 h 637043"/>
              <a:gd name="connsiteX84" fmla="*/ 321323 w 554289"/>
              <a:gd name="connsiteY84" fmla="*/ 144908 h 637043"/>
              <a:gd name="connsiteX85" fmla="*/ 251106 w 554289"/>
              <a:gd name="connsiteY85" fmla="*/ 135512 h 637043"/>
              <a:gd name="connsiteX86" fmla="*/ 192717 w 554289"/>
              <a:gd name="connsiteY86" fmla="*/ 173658 h 637043"/>
              <a:gd name="connsiteX87" fmla="*/ 181987 w 554289"/>
              <a:gd name="connsiteY87" fmla="*/ 234093 h 637043"/>
              <a:gd name="connsiteX88" fmla="*/ 187796 w 554289"/>
              <a:gd name="connsiteY88" fmla="*/ 251433 h 637043"/>
              <a:gd name="connsiteX89" fmla="*/ 210382 w 554289"/>
              <a:gd name="connsiteY89" fmla="*/ 184951 h 637043"/>
              <a:gd name="connsiteX90" fmla="*/ 255464 w 554289"/>
              <a:gd name="connsiteY90" fmla="*/ 156023 h 637043"/>
              <a:gd name="connsiteX91" fmla="*/ 310504 w 554289"/>
              <a:gd name="connsiteY91" fmla="*/ 162840 h 637043"/>
              <a:gd name="connsiteX92" fmla="*/ 335105 w 554289"/>
              <a:gd name="connsiteY92" fmla="*/ 197370 h 637043"/>
              <a:gd name="connsiteX93" fmla="*/ 317321 w 554289"/>
              <a:gd name="connsiteY93" fmla="*/ 253685 h 637043"/>
              <a:gd name="connsiteX94" fmla="*/ 305643 w 554289"/>
              <a:gd name="connsiteY94" fmla="*/ 266252 h 637043"/>
              <a:gd name="connsiteX95" fmla="*/ 290824 w 554289"/>
              <a:gd name="connsiteY95" fmla="*/ 302976 h 637043"/>
              <a:gd name="connsiteX96" fmla="*/ 273662 w 554289"/>
              <a:gd name="connsiteY96" fmla="*/ 306592 h 637043"/>
              <a:gd name="connsiteX97" fmla="*/ 272832 w 554289"/>
              <a:gd name="connsiteY97" fmla="*/ 303302 h 637043"/>
              <a:gd name="connsiteX98" fmla="*/ 286496 w 554289"/>
              <a:gd name="connsiteY98" fmla="*/ 258842 h 637043"/>
              <a:gd name="connsiteX99" fmla="*/ 299804 w 554289"/>
              <a:gd name="connsiteY99" fmla="*/ 243637 h 637043"/>
              <a:gd name="connsiteX100" fmla="*/ 310978 w 554289"/>
              <a:gd name="connsiteY100" fmla="*/ 205343 h 637043"/>
              <a:gd name="connsiteX101" fmla="*/ 269839 w 554289"/>
              <a:gd name="connsiteY101" fmla="*/ 173303 h 637043"/>
              <a:gd name="connsiteX102" fmla="*/ 259168 w 554289"/>
              <a:gd name="connsiteY102" fmla="*/ 174429 h 637043"/>
              <a:gd name="connsiteX103" fmla="*/ 225172 w 554289"/>
              <a:gd name="connsiteY103" fmla="*/ 231278 h 637043"/>
              <a:gd name="connsiteX104" fmla="*/ 203594 w 554289"/>
              <a:gd name="connsiteY104" fmla="*/ 234923 h 637043"/>
              <a:gd name="connsiteX105" fmla="*/ 202379 w 554289"/>
              <a:gd name="connsiteY105" fmla="*/ 229973 h 637043"/>
              <a:gd name="connsiteX106" fmla="*/ 210382 w 554289"/>
              <a:gd name="connsiteY106" fmla="*/ 185010 h 637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554289" h="637043">
                <a:moveTo>
                  <a:pt x="436472" y="0"/>
                </a:moveTo>
                <a:lnTo>
                  <a:pt x="53470" y="81390"/>
                </a:lnTo>
                <a:cubicBezTo>
                  <a:pt x="21720" y="88341"/>
                  <a:pt x="-453" y="117088"/>
                  <a:pt x="889" y="149561"/>
                </a:cubicBezTo>
                <a:lnTo>
                  <a:pt x="0" y="149828"/>
                </a:lnTo>
                <a:lnTo>
                  <a:pt x="93039" y="587456"/>
                </a:lnTo>
                <a:lnTo>
                  <a:pt x="95380" y="597771"/>
                </a:lnTo>
                <a:lnTo>
                  <a:pt x="96625" y="597475"/>
                </a:lnTo>
                <a:cubicBezTo>
                  <a:pt x="107281" y="621471"/>
                  <a:pt x="131042" y="636966"/>
                  <a:pt x="157297" y="637043"/>
                </a:cubicBezTo>
                <a:cubicBezTo>
                  <a:pt x="161980" y="637035"/>
                  <a:pt x="166648" y="636538"/>
                  <a:pt x="171228" y="635561"/>
                </a:cubicBezTo>
                <a:lnTo>
                  <a:pt x="554290" y="554171"/>
                </a:lnTo>
                <a:close/>
                <a:moveTo>
                  <a:pt x="102790" y="532623"/>
                </a:moveTo>
                <a:lnTo>
                  <a:pt x="23060" y="157623"/>
                </a:lnTo>
                <a:lnTo>
                  <a:pt x="22467" y="155015"/>
                </a:lnTo>
                <a:cubicBezTo>
                  <a:pt x="18974" y="136199"/>
                  <a:pt x="27527" y="117191"/>
                  <a:pt x="43926" y="107325"/>
                </a:cubicBezTo>
                <a:lnTo>
                  <a:pt x="123597" y="482266"/>
                </a:lnTo>
                <a:lnTo>
                  <a:pt x="144078" y="477909"/>
                </a:lnTo>
                <a:lnTo>
                  <a:pt x="63962" y="100567"/>
                </a:lnTo>
                <a:lnTo>
                  <a:pt x="420349" y="24808"/>
                </a:lnTo>
                <a:lnTo>
                  <a:pt x="506125" y="428410"/>
                </a:lnTo>
                <a:lnTo>
                  <a:pt x="143604" y="505473"/>
                </a:lnTo>
                <a:cubicBezTo>
                  <a:pt x="127016" y="508943"/>
                  <a:pt x="112401" y="518666"/>
                  <a:pt x="102790" y="532623"/>
                </a:cubicBezTo>
                <a:close/>
                <a:moveTo>
                  <a:pt x="166900" y="615081"/>
                </a:moveTo>
                <a:cubicBezTo>
                  <a:pt x="144404" y="619895"/>
                  <a:pt x="121848" y="607180"/>
                  <a:pt x="114320" y="585441"/>
                </a:cubicBezTo>
                <a:lnTo>
                  <a:pt x="113282" y="581736"/>
                </a:lnTo>
                <a:cubicBezTo>
                  <a:pt x="113282" y="581262"/>
                  <a:pt x="113016" y="580817"/>
                  <a:pt x="112897" y="580284"/>
                </a:cubicBezTo>
                <a:lnTo>
                  <a:pt x="112897" y="580106"/>
                </a:lnTo>
                <a:cubicBezTo>
                  <a:pt x="110315" y="568287"/>
                  <a:pt x="112601" y="555926"/>
                  <a:pt x="119240" y="545813"/>
                </a:cubicBezTo>
                <a:cubicBezTo>
                  <a:pt x="120302" y="544194"/>
                  <a:pt x="121460" y="542640"/>
                  <a:pt x="122708" y="541159"/>
                </a:cubicBezTo>
                <a:lnTo>
                  <a:pt x="122945" y="540863"/>
                </a:lnTo>
                <a:cubicBezTo>
                  <a:pt x="123449" y="540270"/>
                  <a:pt x="123982" y="539707"/>
                  <a:pt x="124516" y="539144"/>
                </a:cubicBezTo>
                <a:lnTo>
                  <a:pt x="124842" y="538788"/>
                </a:lnTo>
                <a:lnTo>
                  <a:pt x="125583" y="538047"/>
                </a:lnTo>
                <a:lnTo>
                  <a:pt x="125583" y="538047"/>
                </a:lnTo>
                <a:lnTo>
                  <a:pt x="126116" y="537543"/>
                </a:lnTo>
                <a:lnTo>
                  <a:pt x="126116" y="537543"/>
                </a:lnTo>
                <a:lnTo>
                  <a:pt x="126116" y="537543"/>
                </a:lnTo>
                <a:cubicBezTo>
                  <a:pt x="126210" y="537429"/>
                  <a:pt x="126320" y="537330"/>
                  <a:pt x="126442" y="537247"/>
                </a:cubicBezTo>
                <a:lnTo>
                  <a:pt x="126442" y="537247"/>
                </a:lnTo>
                <a:lnTo>
                  <a:pt x="127035" y="536713"/>
                </a:lnTo>
                <a:lnTo>
                  <a:pt x="127035" y="536713"/>
                </a:lnTo>
                <a:cubicBezTo>
                  <a:pt x="132867" y="531671"/>
                  <a:pt x="139883" y="528193"/>
                  <a:pt x="147427" y="526606"/>
                </a:cubicBezTo>
                <a:lnTo>
                  <a:pt x="509949" y="449543"/>
                </a:lnTo>
                <a:lnTo>
                  <a:pt x="517922" y="486978"/>
                </a:lnTo>
                <a:lnTo>
                  <a:pt x="151814" y="564249"/>
                </a:lnTo>
                <a:lnTo>
                  <a:pt x="156171" y="584730"/>
                </a:lnTo>
                <a:lnTo>
                  <a:pt x="522812" y="506807"/>
                </a:lnTo>
                <a:lnTo>
                  <a:pt x="529452" y="538047"/>
                </a:lnTo>
                <a:lnTo>
                  <a:pt x="189189" y="610368"/>
                </a:lnTo>
                <a:close/>
                <a:moveTo>
                  <a:pt x="317558" y="338514"/>
                </a:moveTo>
                <a:cubicBezTo>
                  <a:pt x="309230" y="333042"/>
                  <a:pt x="299058" y="331131"/>
                  <a:pt x="289312" y="333208"/>
                </a:cubicBezTo>
                <a:cubicBezTo>
                  <a:pt x="279578" y="335237"/>
                  <a:pt x="271079" y="341117"/>
                  <a:pt x="265748" y="349510"/>
                </a:cubicBezTo>
                <a:cubicBezTo>
                  <a:pt x="260421" y="357842"/>
                  <a:pt x="258590" y="367936"/>
                  <a:pt x="260650" y="377608"/>
                </a:cubicBezTo>
                <a:cubicBezTo>
                  <a:pt x="264147" y="394852"/>
                  <a:pt x="279305" y="407246"/>
                  <a:pt x="296900" y="407248"/>
                </a:cubicBezTo>
                <a:cubicBezTo>
                  <a:pt x="299528" y="407244"/>
                  <a:pt x="302150" y="406976"/>
                  <a:pt x="304724" y="406448"/>
                </a:cubicBezTo>
                <a:cubicBezTo>
                  <a:pt x="314434" y="404440"/>
                  <a:pt x="322957" y="398676"/>
                  <a:pt x="328436" y="390413"/>
                </a:cubicBezTo>
                <a:cubicBezTo>
                  <a:pt x="333970" y="382154"/>
                  <a:pt x="335917" y="372004"/>
                  <a:pt x="333831" y="362285"/>
                </a:cubicBezTo>
                <a:cubicBezTo>
                  <a:pt x="331807" y="352502"/>
                  <a:pt x="325946" y="343940"/>
                  <a:pt x="317558" y="338514"/>
                </a:cubicBezTo>
                <a:close/>
                <a:moveTo>
                  <a:pt x="310978" y="378883"/>
                </a:moveTo>
                <a:cubicBezTo>
                  <a:pt x="308522" y="382532"/>
                  <a:pt x="304734" y="385075"/>
                  <a:pt x="300427" y="385967"/>
                </a:cubicBezTo>
                <a:cubicBezTo>
                  <a:pt x="291753" y="387908"/>
                  <a:pt x="283147" y="382451"/>
                  <a:pt x="281205" y="373777"/>
                </a:cubicBezTo>
                <a:cubicBezTo>
                  <a:pt x="281179" y="373661"/>
                  <a:pt x="281155" y="373545"/>
                  <a:pt x="281131" y="373429"/>
                </a:cubicBezTo>
                <a:lnTo>
                  <a:pt x="281131" y="373429"/>
                </a:lnTo>
                <a:cubicBezTo>
                  <a:pt x="280201" y="369116"/>
                  <a:pt x="281011" y="364611"/>
                  <a:pt x="283384" y="360892"/>
                </a:cubicBezTo>
                <a:cubicBezTo>
                  <a:pt x="285697" y="357234"/>
                  <a:pt x="289400" y="354677"/>
                  <a:pt x="293639" y="353808"/>
                </a:cubicBezTo>
                <a:cubicBezTo>
                  <a:pt x="294760" y="353572"/>
                  <a:pt x="295902" y="353453"/>
                  <a:pt x="297048" y="353452"/>
                </a:cubicBezTo>
                <a:cubicBezTo>
                  <a:pt x="304891" y="353495"/>
                  <a:pt x="311654" y="358977"/>
                  <a:pt x="313320" y="366642"/>
                </a:cubicBezTo>
                <a:cubicBezTo>
                  <a:pt x="314215" y="370871"/>
                  <a:pt x="313371" y="375282"/>
                  <a:pt x="310978" y="378883"/>
                </a:cubicBezTo>
                <a:close/>
                <a:moveTo>
                  <a:pt x="187796" y="251433"/>
                </a:moveTo>
                <a:lnTo>
                  <a:pt x="191323" y="258101"/>
                </a:lnTo>
                <a:lnTo>
                  <a:pt x="255819" y="247164"/>
                </a:lnTo>
                <a:lnTo>
                  <a:pt x="248143" y="234093"/>
                </a:lnTo>
                <a:cubicBezTo>
                  <a:pt x="247023" y="231827"/>
                  <a:pt x="246235" y="229411"/>
                  <a:pt x="245801" y="226921"/>
                </a:cubicBezTo>
                <a:cubicBezTo>
                  <a:pt x="244853" y="222386"/>
                  <a:pt x="241207" y="199474"/>
                  <a:pt x="263585" y="194762"/>
                </a:cubicBezTo>
                <a:cubicBezTo>
                  <a:pt x="280450" y="191205"/>
                  <a:pt x="288690" y="200482"/>
                  <a:pt x="290586" y="209581"/>
                </a:cubicBezTo>
                <a:cubicBezTo>
                  <a:pt x="292098" y="216754"/>
                  <a:pt x="290112" y="223127"/>
                  <a:pt x="284244" y="229677"/>
                </a:cubicBezTo>
                <a:lnTo>
                  <a:pt x="270817" y="244971"/>
                </a:lnTo>
                <a:cubicBezTo>
                  <a:pt x="253952" y="264326"/>
                  <a:pt x="247757" y="285400"/>
                  <a:pt x="252440" y="307540"/>
                </a:cubicBezTo>
                <a:cubicBezTo>
                  <a:pt x="253580" y="312597"/>
                  <a:pt x="255126" y="317553"/>
                  <a:pt x="257064" y="322360"/>
                </a:cubicBezTo>
                <a:lnTo>
                  <a:pt x="260235" y="330748"/>
                </a:lnTo>
                <a:lnTo>
                  <a:pt x="315039" y="319189"/>
                </a:lnTo>
                <a:lnTo>
                  <a:pt x="312460" y="306977"/>
                </a:lnTo>
                <a:cubicBezTo>
                  <a:pt x="310415" y="297226"/>
                  <a:pt x="313053" y="289016"/>
                  <a:pt x="320997" y="280301"/>
                </a:cubicBezTo>
                <a:lnTo>
                  <a:pt x="332586" y="267794"/>
                </a:lnTo>
                <a:cubicBezTo>
                  <a:pt x="353511" y="245119"/>
                  <a:pt x="361247" y="219955"/>
                  <a:pt x="355556" y="193013"/>
                </a:cubicBezTo>
                <a:cubicBezTo>
                  <a:pt x="351359" y="172903"/>
                  <a:pt x="338948" y="155462"/>
                  <a:pt x="321323" y="144908"/>
                </a:cubicBezTo>
                <a:cubicBezTo>
                  <a:pt x="301938" y="133052"/>
                  <a:pt x="277664" y="129910"/>
                  <a:pt x="251106" y="135512"/>
                </a:cubicBezTo>
                <a:cubicBezTo>
                  <a:pt x="225379" y="140907"/>
                  <a:pt x="205195" y="154126"/>
                  <a:pt x="192717" y="173658"/>
                </a:cubicBezTo>
                <a:cubicBezTo>
                  <a:pt x="181311" y="191601"/>
                  <a:pt x="177455" y="213322"/>
                  <a:pt x="181987" y="234093"/>
                </a:cubicBezTo>
                <a:cubicBezTo>
                  <a:pt x="183099" y="240117"/>
                  <a:pt x="185055" y="245954"/>
                  <a:pt x="187796" y="251433"/>
                </a:cubicBezTo>
                <a:close/>
                <a:moveTo>
                  <a:pt x="210382" y="184951"/>
                </a:moveTo>
                <a:cubicBezTo>
                  <a:pt x="219777" y="170131"/>
                  <a:pt x="235368" y="160261"/>
                  <a:pt x="255464" y="156023"/>
                </a:cubicBezTo>
                <a:cubicBezTo>
                  <a:pt x="276715" y="151547"/>
                  <a:pt x="295744" y="153889"/>
                  <a:pt x="310504" y="162840"/>
                </a:cubicBezTo>
                <a:cubicBezTo>
                  <a:pt x="323169" y="170406"/>
                  <a:pt x="332090" y="182928"/>
                  <a:pt x="335105" y="197370"/>
                </a:cubicBezTo>
                <a:cubicBezTo>
                  <a:pt x="339373" y="217554"/>
                  <a:pt x="333505" y="235901"/>
                  <a:pt x="317321" y="253685"/>
                </a:cubicBezTo>
                <a:lnTo>
                  <a:pt x="305643" y="266252"/>
                </a:lnTo>
                <a:cubicBezTo>
                  <a:pt x="295329" y="277486"/>
                  <a:pt x="290379" y="289964"/>
                  <a:pt x="290824" y="302976"/>
                </a:cubicBezTo>
                <a:lnTo>
                  <a:pt x="273662" y="306592"/>
                </a:lnTo>
                <a:cubicBezTo>
                  <a:pt x="273336" y="305525"/>
                  <a:pt x="273069" y="304428"/>
                  <a:pt x="272832" y="303302"/>
                </a:cubicBezTo>
                <a:cubicBezTo>
                  <a:pt x="269513" y="287474"/>
                  <a:pt x="273840" y="273336"/>
                  <a:pt x="286496" y="258842"/>
                </a:cubicBezTo>
                <a:lnTo>
                  <a:pt x="299804" y="243637"/>
                </a:lnTo>
                <a:cubicBezTo>
                  <a:pt x="309637" y="233508"/>
                  <a:pt x="313820" y="219170"/>
                  <a:pt x="310978" y="205343"/>
                </a:cubicBezTo>
                <a:cubicBezTo>
                  <a:pt x="306355" y="183321"/>
                  <a:pt x="288245" y="173303"/>
                  <a:pt x="269839" y="173303"/>
                </a:cubicBezTo>
                <a:cubicBezTo>
                  <a:pt x="266253" y="173308"/>
                  <a:pt x="262677" y="173685"/>
                  <a:pt x="259168" y="174429"/>
                </a:cubicBezTo>
                <a:cubicBezTo>
                  <a:pt x="228995" y="180801"/>
                  <a:pt x="220400" y="208337"/>
                  <a:pt x="225172" y="231278"/>
                </a:cubicBezTo>
                <a:lnTo>
                  <a:pt x="203594" y="234923"/>
                </a:lnTo>
                <a:cubicBezTo>
                  <a:pt x="203150" y="233441"/>
                  <a:pt x="202764" y="231782"/>
                  <a:pt x="202379" y="229973"/>
                </a:cubicBezTo>
                <a:cubicBezTo>
                  <a:pt x="199001" y="214517"/>
                  <a:pt x="201878" y="198352"/>
                  <a:pt x="210382" y="185010"/>
                </a:cubicBezTo>
                <a:close/>
              </a:path>
            </a:pathLst>
          </a:custGeom>
          <a:solidFill>
            <a:srgbClr val="FFFFFF"/>
          </a:solidFill>
          <a:ln w="296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6" name="Graphic 73">
            <a:extLst>
              <a:ext uri="{FF2B5EF4-FFF2-40B4-BE49-F238E27FC236}">
                <a16:creationId xmlns:a16="http://schemas.microsoft.com/office/drawing/2014/main" id="{0CA5E2FB-A8DA-3542-BEFF-835B95D6D1F6}"/>
              </a:ext>
            </a:extLst>
          </p:cNvPr>
          <p:cNvSpPr>
            <a:spLocks noChangeAspect="1"/>
          </p:cNvSpPr>
          <p:nvPr/>
        </p:nvSpPr>
        <p:spPr>
          <a:xfrm>
            <a:off x="8690945" y="5205337"/>
            <a:ext cx="672136" cy="671988"/>
          </a:xfrm>
          <a:custGeom>
            <a:avLst/>
            <a:gdLst>
              <a:gd name="connsiteX0" fmla="*/ 588286 w 672136"/>
              <a:gd name="connsiteY0" fmla="*/ 556839 h 671988"/>
              <a:gd name="connsiteX1" fmla="*/ 588286 w 672136"/>
              <a:gd name="connsiteY1" fmla="*/ 577794 h 671988"/>
              <a:gd name="connsiteX2" fmla="*/ 504021 w 672136"/>
              <a:gd name="connsiteY2" fmla="*/ 577794 h 671988"/>
              <a:gd name="connsiteX3" fmla="*/ 504021 w 672136"/>
              <a:gd name="connsiteY3" fmla="*/ 556839 h 671988"/>
              <a:gd name="connsiteX4" fmla="*/ 503902 w 672136"/>
              <a:gd name="connsiteY4" fmla="*/ 473225 h 671988"/>
              <a:gd name="connsiteX5" fmla="*/ 503902 w 672136"/>
              <a:gd name="connsiteY5" fmla="*/ 493973 h 671988"/>
              <a:gd name="connsiteX6" fmla="*/ 588197 w 672136"/>
              <a:gd name="connsiteY6" fmla="*/ 493973 h 671988"/>
              <a:gd name="connsiteX7" fmla="*/ 588197 w 672136"/>
              <a:gd name="connsiteY7" fmla="*/ 473225 h 671988"/>
              <a:gd name="connsiteX8" fmla="*/ 503902 w 672136"/>
              <a:gd name="connsiteY8" fmla="*/ 389079 h 671988"/>
              <a:gd name="connsiteX9" fmla="*/ 503902 w 672136"/>
              <a:gd name="connsiteY9" fmla="*/ 410004 h 671988"/>
              <a:gd name="connsiteX10" fmla="*/ 588197 w 672136"/>
              <a:gd name="connsiteY10" fmla="*/ 410004 h 671988"/>
              <a:gd name="connsiteX11" fmla="*/ 588197 w 672136"/>
              <a:gd name="connsiteY11" fmla="*/ 389079 h 671988"/>
              <a:gd name="connsiteX12" fmla="*/ 83791 w 672136"/>
              <a:gd name="connsiteY12" fmla="*/ 472633 h 671988"/>
              <a:gd name="connsiteX13" fmla="*/ 168056 w 672136"/>
              <a:gd name="connsiteY13" fmla="*/ 472633 h 671988"/>
              <a:gd name="connsiteX14" fmla="*/ 168056 w 672136"/>
              <a:gd name="connsiteY14" fmla="*/ 493588 h 671988"/>
              <a:gd name="connsiteX15" fmla="*/ 83791 w 672136"/>
              <a:gd name="connsiteY15" fmla="*/ 493588 h 671988"/>
              <a:gd name="connsiteX16" fmla="*/ 83791 w 672136"/>
              <a:gd name="connsiteY16" fmla="*/ 388516 h 671988"/>
              <a:gd name="connsiteX17" fmla="*/ 83791 w 672136"/>
              <a:gd name="connsiteY17" fmla="*/ 409441 h 671988"/>
              <a:gd name="connsiteX18" fmla="*/ 168056 w 672136"/>
              <a:gd name="connsiteY18" fmla="*/ 409441 h 671988"/>
              <a:gd name="connsiteX19" fmla="*/ 168056 w 672136"/>
              <a:gd name="connsiteY19" fmla="*/ 388516 h 671988"/>
              <a:gd name="connsiteX20" fmla="*/ 83791 w 672136"/>
              <a:gd name="connsiteY20" fmla="*/ 577290 h 671988"/>
              <a:gd name="connsiteX21" fmla="*/ 168175 w 672136"/>
              <a:gd name="connsiteY21" fmla="*/ 577290 h 671988"/>
              <a:gd name="connsiteX22" fmla="*/ 168175 w 672136"/>
              <a:gd name="connsiteY22" fmla="*/ 556216 h 671988"/>
              <a:gd name="connsiteX23" fmla="*/ 83880 w 672136"/>
              <a:gd name="connsiteY23" fmla="*/ 556216 h 671988"/>
              <a:gd name="connsiteX24" fmla="*/ 430574 w 672136"/>
              <a:gd name="connsiteY24" fmla="*/ 83732 h 671988"/>
              <a:gd name="connsiteX25" fmla="*/ 430574 w 672136"/>
              <a:gd name="connsiteY25" fmla="*/ 157534 h 671988"/>
              <a:gd name="connsiteX26" fmla="*/ 409649 w 672136"/>
              <a:gd name="connsiteY26" fmla="*/ 157534 h 671988"/>
              <a:gd name="connsiteX27" fmla="*/ 409649 w 672136"/>
              <a:gd name="connsiteY27" fmla="*/ 104657 h 671988"/>
              <a:gd name="connsiteX28" fmla="*/ 262281 w 672136"/>
              <a:gd name="connsiteY28" fmla="*/ 104657 h 671988"/>
              <a:gd name="connsiteX29" fmla="*/ 262281 w 672136"/>
              <a:gd name="connsiteY29" fmla="*/ 157534 h 671988"/>
              <a:gd name="connsiteX30" fmla="*/ 241325 w 672136"/>
              <a:gd name="connsiteY30" fmla="*/ 157534 h 671988"/>
              <a:gd name="connsiteX31" fmla="*/ 241325 w 672136"/>
              <a:gd name="connsiteY31" fmla="*/ 83732 h 671988"/>
              <a:gd name="connsiteX32" fmla="*/ 325383 w 672136"/>
              <a:gd name="connsiteY32" fmla="*/ 0 h 671988"/>
              <a:gd name="connsiteX33" fmla="*/ 325383 w 672136"/>
              <a:gd name="connsiteY33" fmla="*/ 73536 h 671988"/>
              <a:gd name="connsiteX34" fmla="*/ 346309 w 672136"/>
              <a:gd name="connsiteY34" fmla="*/ 73536 h 671988"/>
              <a:gd name="connsiteX35" fmla="*/ 346309 w 672136"/>
              <a:gd name="connsiteY35" fmla="*/ 0 h 671988"/>
              <a:gd name="connsiteX36" fmla="*/ 472544 w 672136"/>
              <a:gd name="connsiteY36" fmla="*/ 651063 h 671988"/>
              <a:gd name="connsiteX37" fmla="*/ 472544 w 672136"/>
              <a:gd name="connsiteY37" fmla="*/ 335905 h 671988"/>
              <a:gd name="connsiteX38" fmla="*/ 619645 w 672136"/>
              <a:gd name="connsiteY38" fmla="*/ 335905 h 671988"/>
              <a:gd name="connsiteX39" fmla="*/ 619645 w 672136"/>
              <a:gd name="connsiteY39" fmla="*/ 640659 h 671988"/>
              <a:gd name="connsiteX40" fmla="*/ 640600 w 672136"/>
              <a:gd name="connsiteY40" fmla="*/ 640659 h 671988"/>
              <a:gd name="connsiteX41" fmla="*/ 640600 w 672136"/>
              <a:gd name="connsiteY41" fmla="*/ 314980 h 671988"/>
              <a:gd name="connsiteX42" fmla="*/ 472544 w 672136"/>
              <a:gd name="connsiteY42" fmla="*/ 314980 h 671988"/>
              <a:gd name="connsiteX43" fmla="*/ 472544 w 672136"/>
              <a:gd name="connsiteY43" fmla="*/ 168086 h 671988"/>
              <a:gd name="connsiteX44" fmla="*/ 199563 w 672136"/>
              <a:gd name="connsiteY44" fmla="*/ 168086 h 671988"/>
              <a:gd name="connsiteX45" fmla="*/ 199563 w 672136"/>
              <a:gd name="connsiteY45" fmla="*/ 315128 h 671988"/>
              <a:gd name="connsiteX46" fmla="*/ 31566 w 672136"/>
              <a:gd name="connsiteY46" fmla="*/ 315128 h 671988"/>
              <a:gd name="connsiteX47" fmla="*/ 31566 w 672136"/>
              <a:gd name="connsiteY47" fmla="*/ 640067 h 671988"/>
              <a:gd name="connsiteX48" fmla="*/ 52492 w 672136"/>
              <a:gd name="connsiteY48" fmla="*/ 640067 h 671988"/>
              <a:gd name="connsiteX49" fmla="*/ 52492 w 672136"/>
              <a:gd name="connsiteY49" fmla="*/ 336054 h 671988"/>
              <a:gd name="connsiteX50" fmla="*/ 199563 w 672136"/>
              <a:gd name="connsiteY50" fmla="*/ 336054 h 671988"/>
              <a:gd name="connsiteX51" fmla="*/ 199563 w 672136"/>
              <a:gd name="connsiteY51" fmla="*/ 651063 h 671988"/>
              <a:gd name="connsiteX52" fmla="*/ 0 w 672136"/>
              <a:gd name="connsiteY52" fmla="*/ 651063 h 671988"/>
              <a:gd name="connsiteX53" fmla="*/ 0 w 672136"/>
              <a:gd name="connsiteY53" fmla="*/ 671988 h 671988"/>
              <a:gd name="connsiteX54" fmla="*/ 672137 w 672136"/>
              <a:gd name="connsiteY54" fmla="*/ 671988 h 671988"/>
              <a:gd name="connsiteX55" fmla="*/ 672137 w 672136"/>
              <a:gd name="connsiteY55" fmla="*/ 651063 h 671988"/>
              <a:gd name="connsiteX56" fmla="*/ 451618 w 672136"/>
              <a:gd name="connsiteY56" fmla="*/ 651063 h 671988"/>
              <a:gd name="connsiteX57" fmla="*/ 220430 w 672136"/>
              <a:gd name="connsiteY57" fmla="*/ 651063 h 671988"/>
              <a:gd name="connsiteX58" fmla="*/ 220430 w 672136"/>
              <a:gd name="connsiteY58" fmla="*/ 189012 h 671988"/>
              <a:gd name="connsiteX59" fmla="*/ 451618 w 672136"/>
              <a:gd name="connsiteY59" fmla="*/ 189012 h 671988"/>
              <a:gd name="connsiteX60" fmla="*/ 409560 w 672136"/>
              <a:gd name="connsiteY60" fmla="*/ 241592 h 671988"/>
              <a:gd name="connsiteX61" fmla="*/ 409560 w 672136"/>
              <a:gd name="connsiteY61" fmla="*/ 262547 h 671988"/>
              <a:gd name="connsiteX62" fmla="*/ 262399 w 672136"/>
              <a:gd name="connsiteY62" fmla="*/ 262547 h 671988"/>
              <a:gd name="connsiteX63" fmla="*/ 262399 w 672136"/>
              <a:gd name="connsiteY63" fmla="*/ 241592 h 671988"/>
              <a:gd name="connsiteX64" fmla="*/ 262488 w 672136"/>
              <a:gd name="connsiteY64" fmla="*/ 314980 h 671988"/>
              <a:gd name="connsiteX65" fmla="*/ 262488 w 672136"/>
              <a:gd name="connsiteY65" fmla="*/ 335905 h 671988"/>
              <a:gd name="connsiteX66" fmla="*/ 409649 w 672136"/>
              <a:gd name="connsiteY66" fmla="*/ 335905 h 671988"/>
              <a:gd name="connsiteX67" fmla="*/ 409649 w 672136"/>
              <a:gd name="connsiteY67" fmla="*/ 314980 h 671988"/>
              <a:gd name="connsiteX68" fmla="*/ 262488 w 672136"/>
              <a:gd name="connsiteY68" fmla="*/ 389079 h 671988"/>
              <a:gd name="connsiteX69" fmla="*/ 262488 w 672136"/>
              <a:gd name="connsiteY69" fmla="*/ 410004 h 671988"/>
              <a:gd name="connsiteX70" fmla="*/ 409649 w 672136"/>
              <a:gd name="connsiteY70" fmla="*/ 410004 h 671988"/>
              <a:gd name="connsiteX71" fmla="*/ 409649 w 672136"/>
              <a:gd name="connsiteY71" fmla="*/ 389079 h 671988"/>
              <a:gd name="connsiteX72" fmla="*/ 262488 w 672136"/>
              <a:gd name="connsiteY72" fmla="*/ 472662 h 671988"/>
              <a:gd name="connsiteX73" fmla="*/ 262488 w 672136"/>
              <a:gd name="connsiteY73" fmla="*/ 578001 h 671988"/>
              <a:gd name="connsiteX74" fmla="*/ 283503 w 672136"/>
              <a:gd name="connsiteY74" fmla="*/ 578001 h 671988"/>
              <a:gd name="connsiteX75" fmla="*/ 283503 w 672136"/>
              <a:gd name="connsiteY75" fmla="*/ 472603 h 671988"/>
              <a:gd name="connsiteX76" fmla="*/ 325294 w 672136"/>
              <a:gd name="connsiteY76" fmla="*/ 472662 h 671988"/>
              <a:gd name="connsiteX77" fmla="*/ 325294 w 672136"/>
              <a:gd name="connsiteY77" fmla="*/ 578001 h 671988"/>
              <a:gd name="connsiteX78" fmla="*/ 346220 w 672136"/>
              <a:gd name="connsiteY78" fmla="*/ 578001 h 671988"/>
              <a:gd name="connsiteX79" fmla="*/ 346220 w 672136"/>
              <a:gd name="connsiteY79" fmla="*/ 472603 h 671988"/>
              <a:gd name="connsiteX80" fmla="*/ 388516 w 672136"/>
              <a:gd name="connsiteY80" fmla="*/ 472662 h 671988"/>
              <a:gd name="connsiteX81" fmla="*/ 388516 w 672136"/>
              <a:gd name="connsiteY81" fmla="*/ 578001 h 671988"/>
              <a:gd name="connsiteX82" fmla="*/ 409441 w 672136"/>
              <a:gd name="connsiteY82" fmla="*/ 578001 h 671988"/>
              <a:gd name="connsiteX83" fmla="*/ 409441 w 672136"/>
              <a:gd name="connsiteY83" fmla="*/ 472603 h 671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672136" h="671988">
                <a:moveTo>
                  <a:pt x="588286" y="556839"/>
                </a:moveTo>
                <a:lnTo>
                  <a:pt x="588286" y="577794"/>
                </a:lnTo>
                <a:lnTo>
                  <a:pt x="504021" y="577794"/>
                </a:lnTo>
                <a:lnTo>
                  <a:pt x="504021" y="556839"/>
                </a:lnTo>
                <a:close/>
                <a:moveTo>
                  <a:pt x="503902" y="473225"/>
                </a:moveTo>
                <a:lnTo>
                  <a:pt x="503902" y="493973"/>
                </a:lnTo>
                <a:lnTo>
                  <a:pt x="588197" y="493973"/>
                </a:lnTo>
                <a:lnTo>
                  <a:pt x="588197" y="473225"/>
                </a:lnTo>
                <a:close/>
                <a:moveTo>
                  <a:pt x="503902" y="389079"/>
                </a:moveTo>
                <a:lnTo>
                  <a:pt x="503902" y="410004"/>
                </a:lnTo>
                <a:lnTo>
                  <a:pt x="588197" y="410004"/>
                </a:lnTo>
                <a:lnTo>
                  <a:pt x="588197" y="389079"/>
                </a:lnTo>
                <a:close/>
                <a:moveTo>
                  <a:pt x="83791" y="472633"/>
                </a:moveTo>
                <a:lnTo>
                  <a:pt x="168056" y="472633"/>
                </a:lnTo>
                <a:lnTo>
                  <a:pt x="168056" y="493588"/>
                </a:lnTo>
                <a:lnTo>
                  <a:pt x="83791" y="493588"/>
                </a:lnTo>
                <a:close/>
                <a:moveTo>
                  <a:pt x="83791" y="388516"/>
                </a:moveTo>
                <a:lnTo>
                  <a:pt x="83791" y="409441"/>
                </a:lnTo>
                <a:lnTo>
                  <a:pt x="168056" y="409441"/>
                </a:lnTo>
                <a:lnTo>
                  <a:pt x="168056" y="388516"/>
                </a:lnTo>
                <a:close/>
                <a:moveTo>
                  <a:pt x="83791" y="577290"/>
                </a:moveTo>
                <a:lnTo>
                  <a:pt x="168175" y="577290"/>
                </a:lnTo>
                <a:lnTo>
                  <a:pt x="168175" y="556216"/>
                </a:lnTo>
                <a:lnTo>
                  <a:pt x="83880" y="556216"/>
                </a:lnTo>
                <a:close/>
                <a:moveTo>
                  <a:pt x="430574" y="83732"/>
                </a:moveTo>
                <a:lnTo>
                  <a:pt x="430574" y="157534"/>
                </a:lnTo>
                <a:lnTo>
                  <a:pt x="409649" y="157534"/>
                </a:lnTo>
                <a:lnTo>
                  <a:pt x="409649" y="104657"/>
                </a:lnTo>
                <a:lnTo>
                  <a:pt x="262281" y="104657"/>
                </a:lnTo>
                <a:lnTo>
                  <a:pt x="262281" y="157534"/>
                </a:lnTo>
                <a:lnTo>
                  <a:pt x="241325" y="157534"/>
                </a:lnTo>
                <a:lnTo>
                  <a:pt x="241325" y="83732"/>
                </a:lnTo>
                <a:close/>
                <a:moveTo>
                  <a:pt x="325383" y="0"/>
                </a:moveTo>
                <a:lnTo>
                  <a:pt x="325383" y="73536"/>
                </a:lnTo>
                <a:lnTo>
                  <a:pt x="346309" y="73536"/>
                </a:lnTo>
                <a:lnTo>
                  <a:pt x="346309" y="0"/>
                </a:lnTo>
                <a:close/>
                <a:moveTo>
                  <a:pt x="472544" y="651063"/>
                </a:moveTo>
                <a:lnTo>
                  <a:pt x="472544" y="335905"/>
                </a:lnTo>
                <a:lnTo>
                  <a:pt x="619645" y="335905"/>
                </a:lnTo>
                <a:lnTo>
                  <a:pt x="619645" y="640659"/>
                </a:lnTo>
                <a:lnTo>
                  <a:pt x="640600" y="640659"/>
                </a:lnTo>
                <a:lnTo>
                  <a:pt x="640600" y="314980"/>
                </a:lnTo>
                <a:lnTo>
                  <a:pt x="472544" y="314980"/>
                </a:lnTo>
                <a:lnTo>
                  <a:pt x="472544" y="168086"/>
                </a:lnTo>
                <a:lnTo>
                  <a:pt x="199563" y="168086"/>
                </a:lnTo>
                <a:lnTo>
                  <a:pt x="199563" y="315128"/>
                </a:lnTo>
                <a:lnTo>
                  <a:pt x="31566" y="315128"/>
                </a:lnTo>
                <a:lnTo>
                  <a:pt x="31566" y="640067"/>
                </a:lnTo>
                <a:lnTo>
                  <a:pt x="52492" y="640067"/>
                </a:lnTo>
                <a:lnTo>
                  <a:pt x="52492" y="336054"/>
                </a:lnTo>
                <a:lnTo>
                  <a:pt x="199563" y="336054"/>
                </a:lnTo>
                <a:lnTo>
                  <a:pt x="199563" y="651063"/>
                </a:lnTo>
                <a:lnTo>
                  <a:pt x="0" y="651063"/>
                </a:lnTo>
                <a:lnTo>
                  <a:pt x="0" y="671988"/>
                </a:lnTo>
                <a:lnTo>
                  <a:pt x="672137" y="671988"/>
                </a:lnTo>
                <a:lnTo>
                  <a:pt x="672137" y="651063"/>
                </a:lnTo>
                <a:close/>
                <a:moveTo>
                  <a:pt x="451618" y="651063"/>
                </a:moveTo>
                <a:lnTo>
                  <a:pt x="220430" y="651063"/>
                </a:lnTo>
                <a:lnTo>
                  <a:pt x="220430" y="189012"/>
                </a:lnTo>
                <a:lnTo>
                  <a:pt x="451618" y="189012"/>
                </a:lnTo>
                <a:close/>
                <a:moveTo>
                  <a:pt x="409560" y="241592"/>
                </a:moveTo>
                <a:lnTo>
                  <a:pt x="409560" y="262547"/>
                </a:lnTo>
                <a:lnTo>
                  <a:pt x="262399" y="262547"/>
                </a:lnTo>
                <a:lnTo>
                  <a:pt x="262399" y="241592"/>
                </a:lnTo>
                <a:close/>
                <a:moveTo>
                  <a:pt x="262488" y="314980"/>
                </a:moveTo>
                <a:lnTo>
                  <a:pt x="262488" y="335905"/>
                </a:lnTo>
                <a:lnTo>
                  <a:pt x="409649" y="335905"/>
                </a:lnTo>
                <a:lnTo>
                  <a:pt x="409649" y="314980"/>
                </a:lnTo>
                <a:close/>
                <a:moveTo>
                  <a:pt x="262488" y="389079"/>
                </a:moveTo>
                <a:lnTo>
                  <a:pt x="262488" y="410004"/>
                </a:lnTo>
                <a:lnTo>
                  <a:pt x="409649" y="410004"/>
                </a:lnTo>
                <a:lnTo>
                  <a:pt x="409649" y="389079"/>
                </a:lnTo>
                <a:close/>
                <a:moveTo>
                  <a:pt x="262488" y="472662"/>
                </a:moveTo>
                <a:lnTo>
                  <a:pt x="262488" y="578001"/>
                </a:lnTo>
                <a:lnTo>
                  <a:pt x="283503" y="578001"/>
                </a:lnTo>
                <a:lnTo>
                  <a:pt x="283503" y="472603"/>
                </a:lnTo>
                <a:close/>
                <a:moveTo>
                  <a:pt x="325294" y="472662"/>
                </a:moveTo>
                <a:lnTo>
                  <a:pt x="325294" y="578001"/>
                </a:lnTo>
                <a:lnTo>
                  <a:pt x="346220" y="578001"/>
                </a:lnTo>
                <a:lnTo>
                  <a:pt x="346220" y="472603"/>
                </a:lnTo>
                <a:close/>
                <a:moveTo>
                  <a:pt x="388516" y="472662"/>
                </a:moveTo>
                <a:lnTo>
                  <a:pt x="388516" y="578001"/>
                </a:lnTo>
                <a:lnTo>
                  <a:pt x="409441" y="578001"/>
                </a:lnTo>
                <a:lnTo>
                  <a:pt x="409441" y="472603"/>
                </a:lnTo>
                <a:close/>
              </a:path>
            </a:pathLst>
          </a:custGeom>
          <a:solidFill>
            <a:schemeClr val="bg1"/>
          </a:solidFill>
          <a:ln w="296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5" name="Graphic 32">
            <a:extLst>
              <a:ext uri="{FF2B5EF4-FFF2-40B4-BE49-F238E27FC236}">
                <a16:creationId xmlns:a16="http://schemas.microsoft.com/office/drawing/2014/main" id="{674C7702-A398-A148-AE2B-E0E1F129249B}"/>
              </a:ext>
            </a:extLst>
          </p:cNvPr>
          <p:cNvSpPr>
            <a:spLocks noChangeAspect="1"/>
          </p:cNvSpPr>
          <p:nvPr/>
        </p:nvSpPr>
        <p:spPr>
          <a:xfrm>
            <a:off x="7683218" y="5195141"/>
            <a:ext cx="671217" cy="640125"/>
          </a:xfrm>
          <a:custGeom>
            <a:avLst/>
            <a:gdLst>
              <a:gd name="connsiteX0" fmla="*/ 144434 w 671217"/>
              <a:gd name="connsiteY0" fmla="*/ 619023 h 640125"/>
              <a:gd name="connsiteX1" fmla="*/ 53292 w 671217"/>
              <a:gd name="connsiteY1" fmla="*/ 527881 h 640125"/>
              <a:gd name="connsiteX2" fmla="*/ 110645 w 671217"/>
              <a:gd name="connsiteY2" fmla="*/ 458969 h 640125"/>
              <a:gd name="connsiteX3" fmla="*/ 88919 w 671217"/>
              <a:gd name="connsiteY3" fmla="*/ 407752 h 640125"/>
              <a:gd name="connsiteX4" fmla="*/ 0 w 671217"/>
              <a:gd name="connsiteY4" fmla="*/ 400786 h 640125"/>
              <a:gd name="connsiteX5" fmla="*/ 0 w 671217"/>
              <a:gd name="connsiteY5" fmla="*/ 271884 h 640125"/>
              <a:gd name="connsiteX6" fmla="*/ 87911 w 671217"/>
              <a:gd name="connsiteY6" fmla="*/ 263822 h 640125"/>
              <a:gd name="connsiteX7" fmla="*/ 109429 w 671217"/>
              <a:gd name="connsiteY7" fmla="*/ 211360 h 640125"/>
              <a:gd name="connsiteX8" fmla="*/ 52255 w 671217"/>
              <a:gd name="connsiteY8" fmla="*/ 144345 h 640125"/>
              <a:gd name="connsiteX9" fmla="*/ 143367 w 671217"/>
              <a:gd name="connsiteY9" fmla="*/ 53203 h 640125"/>
              <a:gd name="connsiteX10" fmla="*/ 211034 w 671217"/>
              <a:gd name="connsiteY10" fmla="*/ 109518 h 640125"/>
              <a:gd name="connsiteX11" fmla="*/ 263555 w 671217"/>
              <a:gd name="connsiteY11" fmla="*/ 87852 h 640125"/>
              <a:gd name="connsiteX12" fmla="*/ 270461 w 671217"/>
              <a:gd name="connsiteY12" fmla="*/ 0 h 640125"/>
              <a:gd name="connsiteX13" fmla="*/ 399364 w 671217"/>
              <a:gd name="connsiteY13" fmla="*/ 0 h 640125"/>
              <a:gd name="connsiteX14" fmla="*/ 407485 w 671217"/>
              <a:gd name="connsiteY14" fmla="*/ 88444 h 640125"/>
              <a:gd name="connsiteX15" fmla="*/ 458969 w 671217"/>
              <a:gd name="connsiteY15" fmla="*/ 110170 h 640125"/>
              <a:gd name="connsiteX16" fmla="*/ 526932 w 671217"/>
              <a:gd name="connsiteY16" fmla="*/ 52077 h 640125"/>
              <a:gd name="connsiteX17" fmla="*/ 617926 w 671217"/>
              <a:gd name="connsiteY17" fmla="*/ 143278 h 640125"/>
              <a:gd name="connsiteX18" fmla="*/ 560069 w 671217"/>
              <a:gd name="connsiteY18" fmla="*/ 212871 h 640125"/>
              <a:gd name="connsiteX19" fmla="*/ 580580 w 671217"/>
              <a:gd name="connsiteY19" fmla="*/ 263259 h 640125"/>
              <a:gd name="connsiteX20" fmla="*/ 671218 w 671217"/>
              <a:gd name="connsiteY20" fmla="*/ 270372 h 640125"/>
              <a:gd name="connsiteX21" fmla="*/ 671218 w 671217"/>
              <a:gd name="connsiteY21" fmla="*/ 399245 h 640125"/>
              <a:gd name="connsiteX22" fmla="*/ 579869 w 671217"/>
              <a:gd name="connsiteY22" fmla="*/ 407752 h 640125"/>
              <a:gd name="connsiteX23" fmla="*/ 559328 w 671217"/>
              <a:gd name="connsiteY23" fmla="*/ 456894 h 640125"/>
              <a:gd name="connsiteX24" fmla="*/ 619111 w 671217"/>
              <a:gd name="connsiteY24" fmla="*/ 526873 h 640125"/>
              <a:gd name="connsiteX25" fmla="*/ 527970 w 671217"/>
              <a:gd name="connsiteY25" fmla="*/ 617985 h 640125"/>
              <a:gd name="connsiteX26" fmla="*/ 451618 w 671217"/>
              <a:gd name="connsiteY26" fmla="*/ 554468 h 640125"/>
              <a:gd name="connsiteX27" fmla="*/ 464897 w 671217"/>
              <a:gd name="connsiteY27" fmla="*/ 538521 h 640125"/>
              <a:gd name="connsiteX28" fmla="*/ 526666 w 671217"/>
              <a:gd name="connsiteY28" fmla="*/ 589917 h 640125"/>
              <a:gd name="connsiteX29" fmla="*/ 590895 w 671217"/>
              <a:gd name="connsiteY29" fmla="*/ 525717 h 640125"/>
              <a:gd name="connsiteX30" fmla="*/ 534046 w 671217"/>
              <a:gd name="connsiteY30" fmla="*/ 459206 h 640125"/>
              <a:gd name="connsiteX31" fmla="*/ 537781 w 671217"/>
              <a:gd name="connsiteY31" fmla="*/ 452833 h 640125"/>
              <a:gd name="connsiteX32" fmla="*/ 561818 w 671217"/>
              <a:gd name="connsiteY32" fmla="*/ 395362 h 640125"/>
              <a:gd name="connsiteX33" fmla="*/ 563685 w 671217"/>
              <a:gd name="connsiteY33" fmla="*/ 388367 h 640125"/>
              <a:gd name="connsiteX34" fmla="*/ 650589 w 671217"/>
              <a:gd name="connsiteY34" fmla="*/ 380365 h 640125"/>
              <a:gd name="connsiteX35" fmla="*/ 650589 w 671217"/>
              <a:gd name="connsiteY35" fmla="*/ 289579 h 640125"/>
              <a:gd name="connsiteX36" fmla="*/ 564397 w 671217"/>
              <a:gd name="connsiteY36" fmla="*/ 282791 h 640125"/>
              <a:gd name="connsiteX37" fmla="*/ 562559 w 671217"/>
              <a:gd name="connsiteY37" fmla="*/ 275618 h 640125"/>
              <a:gd name="connsiteX38" fmla="*/ 538848 w 671217"/>
              <a:gd name="connsiteY38" fmla="*/ 216902 h 640125"/>
              <a:gd name="connsiteX39" fmla="*/ 535232 w 671217"/>
              <a:gd name="connsiteY39" fmla="*/ 210648 h 640125"/>
              <a:gd name="connsiteX40" fmla="*/ 590154 w 671217"/>
              <a:gd name="connsiteY40" fmla="*/ 144582 h 640125"/>
              <a:gd name="connsiteX41" fmla="*/ 525806 w 671217"/>
              <a:gd name="connsiteY41" fmla="*/ 80383 h 640125"/>
              <a:gd name="connsiteX42" fmla="*/ 461221 w 671217"/>
              <a:gd name="connsiteY42" fmla="*/ 135571 h 640125"/>
              <a:gd name="connsiteX43" fmla="*/ 454908 w 671217"/>
              <a:gd name="connsiteY43" fmla="*/ 131718 h 640125"/>
              <a:gd name="connsiteX44" fmla="*/ 395273 w 671217"/>
              <a:gd name="connsiteY44" fmla="*/ 106525 h 640125"/>
              <a:gd name="connsiteX45" fmla="*/ 388278 w 671217"/>
              <a:gd name="connsiteY45" fmla="*/ 104687 h 640125"/>
              <a:gd name="connsiteX46" fmla="*/ 380543 w 671217"/>
              <a:gd name="connsiteY46" fmla="*/ 20688 h 640125"/>
              <a:gd name="connsiteX47" fmla="*/ 289638 w 671217"/>
              <a:gd name="connsiteY47" fmla="*/ 20688 h 640125"/>
              <a:gd name="connsiteX48" fmla="*/ 282999 w 671217"/>
              <a:gd name="connsiteY48" fmla="*/ 104094 h 640125"/>
              <a:gd name="connsiteX49" fmla="*/ 275796 w 671217"/>
              <a:gd name="connsiteY49" fmla="*/ 105932 h 640125"/>
              <a:gd name="connsiteX50" fmla="*/ 215094 w 671217"/>
              <a:gd name="connsiteY50" fmla="*/ 130977 h 640125"/>
              <a:gd name="connsiteX51" fmla="*/ 208900 w 671217"/>
              <a:gd name="connsiteY51" fmla="*/ 134653 h 640125"/>
              <a:gd name="connsiteX52" fmla="*/ 144671 w 671217"/>
              <a:gd name="connsiteY52" fmla="*/ 81301 h 640125"/>
              <a:gd name="connsiteX53" fmla="*/ 80471 w 671217"/>
              <a:gd name="connsiteY53" fmla="*/ 145471 h 640125"/>
              <a:gd name="connsiteX54" fmla="*/ 134801 w 671217"/>
              <a:gd name="connsiteY54" fmla="*/ 209166 h 640125"/>
              <a:gd name="connsiteX55" fmla="*/ 131066 w 671217"/>
              <a:gd name="connsiteY55" fmla="*/ 215539 h 640125"/>
              <a:gd name="connsiteX56" fmla="*/ 106169 w 671217"/>
              <a:gd name="connsiteY56" fmla="*/ 276182 h 640125"/>
              <a:gd name="connsiteX57" fmla="*/ 104391 w 671217"/>
              <a:gd name="connsiteY57" fmla="*/ 283295 h 640125"/>
              <a:gd name="connsiteX58" fmla="*/ 20807 w 671217"/>
              <a:gd name="connsiteY58" fmla="*/ 290972 h 640125"/>
              <a:gd name="connsiteX59" fmla="*/ 20807 w 671217"/>
              <a:gd name="connsiteY59" fmla="*/ 381758 h 640125"/>
              <a:gd name="connsiteX60" fmla="*/ 105161 w 671217"/>
              <a:gd name="connsiteY60" fmla="*/ 388219 h 640125"/>
              <a:gd name="connsiteX61" fmla="*/ 107058 w 671217"/>
              <a:gd name="connsiteY61" fmla="*/ 395303 h 640125"/>
              <a:gd name="connsiteX62" fmla="*/ 132222 w 671217"/>
              <a:gd name="connsiteY62" fmla="*/ 454582 h 640125"/>
              <a:gd name="connsiteX63" fmla="*/ 135927 w 671217"/>
              <a:gd name="connsiteY63" fmla="*/ 461103 h 640125"/>
              <a:gd name="connsiteX64" fmla="*/ 81450 w 671217"/>
              <a:gd name="connsiteY64" fmla="*/ 526606 h 640125"/>
              <a:gd name="connsiteX65" fmla="*/ 145679 w 671217"/>
              <a:gd name="connsiteY65" fmla="*/ 590806 h 640125"/>
              <a:gd name="connsiteX66" fmla="*/ 205610 w 671217"/>
              <a:gd name="connsiteY66" fmla="*/ 539588 h 640125"/>
              <a:gd name="connsiteX67" fmla="*/ 219066 w 671217"/>
              <a:gd name="connsiteY67" fmla="*/ 555357 h 640125"/>
              <a:gd name="connsiteX68" fmla="*/ 400727 w 671217"/>
              <a:gd name="connsiteY68" fmla="*/ 619378 h 640125"/>
              <a:gd name="connsiteX69" fmla="*/ 274996 w 671217"/>
              <a:gd name="connsiteY69" fmla="*/ 619378 h 640125"/>
              <a:gd name="connsiteX70" fmla="*/ 274996 w 671217"/>
              <a:gd name="connsiteY70" fmla="*/ 640126 h 640125"/>
              <a:gd name="connsiteX71" fmla="*/ 400727 w 671217"/>
              <a:gd name="connsiteY71" fmla="*/ 640126 h 640125"/>
              <a:gd name="connsiteX72" fmla="*/ 272388 w 671217"/>
              <a:gd name="connsiteY72" fmla="*/ 577646 h 640125"/>
              <a:gd name="connsiteX73" fmla="*/ 432441 w 671217"/>
              <a:gd name="connsiteY73" fmla="*/ 577646 h 640125"/>
              <a:gd name="connsiteX74" fmla="*/ 432441 w 671217"/>
              <a:gd name="connsiteY74" fmla="*/ 598393 h 640125"/>
              <a:gd name="connsiteX75" fmla="*/ 243697 w 671217"/>
              <a:gd name="connsiteY75" fmla="*/ 598393 h 640125"/>
              <a:gd name="connsiteX76" fmla="*/ 243697 w 671217"/>
              <a:gd name="connsiteY76" fmla="*/ 577646 h 640125"/>
              <a:gd name="connsiteX77" fmla="*/ 252174 w 671217"/>
              <a:gd name="connsiteY77" fmla="*/ 577646 h 640125"/>
              <a:gd name="connsiteX78" fmla="*/ 251966 w 671217"/>
              <a:gd name="connsiteY78" fmla="*/ 556038 h 640125"/>
              <a:gd name="connsiteX79" fmla="*/ 241118 w 671217"/>
              <a:gd name="connsiteY79" fmla="*/ 556038 h 640125"/>
              <a:gd name="connsiteX80" fmla="*/ 241118 w 671217"/>
              <a:gd name="connsiteY80" fmla="*/ 535291 h 640125"/>
              <a:gd name="connsiteX81" fmla="*/ 250810 w 671217"/>
              <a:gd name="connsiteY81" fmla="*/ 535291 h 640125"/>
              <a:gd name="connsiteX82" fmla="*/ 243548 w 671217"/>
              <a:gd name="connsiteY82" fmla="*/ 501146 h 640125"/>
              <a:gd name="connsiteX83" fmla="*/ 237620 w 671217"/>
              <a:gd name="connsiteY83" fmla="*/ 494003 h 640125"/>
              <a:gd name="connsiteX84" fmla="*/ 176118 w 671217"/>
              <a:gd name="connsiteY84" fmla="*/ 335579 h 640125"/>
              <a:gd name="connsiteX85" fmla="*/ 225646 w 671217"/>
              <a:gd name="connsiteY85" fmla="*/ 232819 h 640125"/>
              <a:gd name="connsiteX86" fmla="*/ 335313 w 671217"/>
              <a:gd name="connsiteY86" fmla="*/ 188626 h 640125"/>
              <a:gd name="connsiteX87" fmla="*/ 335994 w 671217"/>
              <a:gd name="connsiteY87" fmla="*/ 188626 h 640125"/>
              <a:gd name="connsiteX88" fmla="*/ 493825 w 671217"/>
              <a:gd name="connsiteY88" fmla="*/ 335579 h 640125"/>
              <a:gd name="connsiteX89" fmla="*/ 427758 w 671217"/>
              <a:gd name="connsiteY89" fmla="*/ 501146 h 640125"/>
              <a:gd name="connsiteX90" fmla="*/ 418037 w 671217"/>
              <a:gd name="connsiteY90" fmla="*/ 535291 h 640125"/>
              <a:gd name="connsiteX91" fmla="*/ 429655 w 671217"/>
              <a:gd name="connsiteY91" fmla="*/ 535291 h 640125"/>
              <a:gd name="connsiteX92" fmla="*/ 429655 w 671217"/>
              <a:gd name="connsiteY92" fmla="*/ 556038 h 640125"/>
              <a:gd name="connsiteX93" fmla="*/ 272240 w 671217"/>
              <a:gd name="connsiteY93" fmla="*/ 556038 h 640125"/>
              <a:gd name="connsiteX94" fmla="*/ 272388 w 671217"/>
              <a:gd name="connsiteY94" fmla="*/ 577646 h 640125"/>
              <a:gd name="connsiteX95" fmla="*/ 271143 w 671217"/>
              <a:gd name="connsiteY95" fmla="*/ 535202 h 640125"/>
              <a:gd name="connsiteX96" fmla="*/ 299715 w 671217"/>
              <a:gd name="connsiteY96" fmla="*/ 535202 h 640125"/>
              <a:gd name="connsiteX97" fmla="*/ 280776 w 671217"/>
              <a:gd name="connsiteY97" fmla="*/ 377430 h 640125"/>
              <a:gd name="connsiteX98" fmla="*/ 301523 w 671217"/>
              <a:gd name="connsiteY98" fmla="*/ 374970 h 640125"/>
              <a:gd name="connsiteX99" fmla="*/ 320611 w 671217"/>
              <a:gd name="connsiteY99" fmla="*/ 535202 h 640125"/>
              <a:gd name="connsiteX100" fmla="*/ 350755 w 671217"/>
              <a:gd name="connsiteY100" fmla="*/ 535202 h 640125"/>
              <a:gd name="connsiteX101" fmla="*/ 369961 w 671217"/>
              <a:gd name="connsiteY101" fmla="*/ 375148 h 640125"/>
              <a:gd name="connsiteX102" fmla="*/ 390561 w 671217"/>
              <a:gd name="connsiteY102" fmla="*/ 377608 h 640125"/>
              <a:gd name="connsiteX103" fmla="*/ 371621 w 671217"/>
              <a:gd name="connsiteY103" fmla="*/ 535202 h 640125"/>
              <a:gd name="connsiteX104" fmla="*/ 397882 w 671217"/>
              <a:gd name="connsiteY104" fmla="*/ 535202 h 640125"/>
              <a:gd name="connsiteX105" fmla="*/ 412168 w 671217"/>
              <a:gd name="connsiteY105" fmla="*/ 488282 h 640125"/>
              <a:gd name="connsiteX106" fmla="*/ 473640 w 671217"/>
              <a:gd name="connsiteY106" fmla="*/ 335490 h 640125"/>
              <a:gd name="connsiteX107" fmla="*/ 336024 w 671217"/>
              <a:gd name="connsiteY107" fmla="*/ 208722 h 640125"/>
              <a:gd name="connsiteX108" fmla="*/ 335342 w 671217"/>
              <a:gd name="connsiteY108" fmla="*/ 208722 h 640125"/>
              <a:gd name="connsiteX109" fmla="*/ 196333 w 671217"/>
              <a:gd name="connsiteY109" fmla="*/ 335490 h 640125"/>
              <a:gd name="connsiteX110" fmla="*/ 253241 w 671217"/>
              <a:gd name="connsiteY110" fmla="*/ 481050 h 640125"/>
              <a:gd name="connsiteX111" fmla="*/ 259168 w 671217"/>
              <a:gd name="connsiteY111" fmla="*/ 488282 h 640125"/>
              <a:gd name="connsiteX112" fmla="*/ 271143 w 671217"/>
              <a:gd name="connsiteY112" fmla="*/ 535202 h 64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71217" h="640125">
                <a:moveTo>
                  <a:pt x="144434" y="619023"/>
                </a:moveTo>
                <a:lnTo>
                  <a:pt x="53292" y="527881"/>
                </a:lnTo>
                <a:lnTo>
                  <a:pt x="110645" y="458969"/>
                </a:lnTo>
                <a:cubicBezTo>
                  <a:pt x="101540" y="442747"/>
                  <a:pt x="94254" y="425571"/>
                  <a:pt x="88919" y="407752"/>
                </a:cubicBezTo>
                <a:lnTo>
                  <a:pt x="0" y="400786"/>
                </a:lnTo>
                <a:lnTo>
                  <a:pt x="0" y="271884"/>
                </a:lnTo>
                <a:lnTo>
                  <a:pt x="87911" y="263822"/>
                </a:lnTo>
                <a:cubicBezTo>
                  <a:pt x="93096" y="245585"/>
                  <a:pt x="100314" y="227985"/>
                  <a:pt x="109429" y="211360"/>
                </a:cubicBezTo>
                <a:lnTo>
                  <a:pt x="52255" y="144345"/>
                </a:lnTo>
                <a:lnTo>
                  <a:pt x="143367" y="53203"/>
                </a:lnTo>
                <a:lnTo>
                  <a:pt x="211034" y="109518"/>
                </a:lnTo>
                <a:cubicBezTo>
                  <a:pt x="227679" y="100361"/>
                  <a:pt x="245294" y="93094"/>
                  <a:pt x="263555" y="87852"/>
                </a:cubicBezTo>
                <a:lnTo>
                  <a:pt x="270461" y="0"/>
                </a:lnTo>
                <a:lnTo>
                  <a:pt x="399364" y="0"/>
                </a:lnTo>
                <a:lnTo>
                  <a:pt x="407485" y="88444"/>
                </a:lnTo>
                <a:cubicBezTo>
                  <a:pt x="425390" y="93775"/>
                  <a:pt x="442658" y="101061"/>
                  <a:pt x="458969" y="110170"/>
                </a:cubicBezTo>
                <a:lnTo>
                  <a:pt x="526932" y="52077"/>
                </a:lnTo>
                <a:lnTo>
                  <a:pt x="617926" y="143278"/>
                </a:lnTo>
                <a:lnTo>
                  <a:pt x="560069" y="212871"/>
                </a:lnTo>
                <a:cubicBezTo>
                  <a:pt x="568700" y="228880"/>
                  <a:pt x="575580" y="245774"/>
                  <a:pt x="580580" y="263259"/>
                </a:cubicBezTo>
                <a:lnTo>
                  <a:pt x="671218" y="270372"/>
                </a:lnTo>
                <a:lnTo>
                  <a:pt x="671218" y="399245"/>
                </a:lnTo>
                <a:lnTo>
                  <a:pt x="579869" y="407752"/>
                </a:lnTo>
                <a:cubicBezTo>
                  <a:pt x="574783" y="424815"/>
                  <a:pt x="567897" y="441289"/>
                  <a:pt x="559328" y="456894"/>
                </a:cubicBezTo>
                <a:lnTo>
                  <a:pt x="619111" y="526873"/>
                </a:lnTo>
                <a:lnTo>
                  <a:pt x="527970" y="617985"/>
                </a:lnTo>
                <a:lnTo>
                  <a:pt x="451618" y="554468"/>
                </a:lnTo>
                <a:lnTo>
                  <a:pt x="464897" y="538521"/>
                </a:lnTo>
                <a:lnTo>
                  <a:pt x="526666" y="589917"/>
                </a:lnTo>
                <a:lnTo>
                  <a:pt x="590895" y="525717"/>
                </a:lnTo>
                <a:lnTo>
                  <a:pt x="534046" y="459206"/>
                </a:lnTo>
                <a:lnTo>
                  <a:pt x="537781" y="452833"/>
                </a:lnTo>
                <a:cubicBezTo>
                  <a:pt x="548344" y="434845"/>
                  <a:pt x="556430" y="415514"/>
                  <a:pt x="561818" y="395362"/>
                </a:cubicBezTo>
                <a:lnTo>
                  <a:pt x="563685" y="388367"/>
                </a:lnTo>
                <a:lnTo>
                  <a:pt x="650589" y="380365"/>
                </a:lnTo>
                <a:lnTo>
                  <a:pt x="650589" y="289579"/>
                </a:lnTo>
                <a:lnTo>
                  <a:pt x="564397" y="282791"/>
                </a:lnTo>
                <a:lnTo>
                  <a:pt x="562559" y="275618"/>
                </a:lnTo>
                <a:cubicBezTo>
                  <a:pt x="557352" y="255063"/>
                  <a:pt x="549373" y="235312"/>
                  <a:pt x="538848" y="216902"/>
                </a:cubicBezTo>
                <a:lnTo>
                  <a:pt x="535232" y="210648"/>
                </a:lnTo>
                <a:lnTo>
                  <a:pt x="590154" y="144582"/>
                </a:lnTo>
                <a:lnTo>
                  <a:pt x="525806" y="80383"/>
                </a:lnTo>
                <a:lnTo>
                  <a:pt x="461221" y="135571"/>
                </a:lnTo>
                <a:lnTo>
                  <a:pt x="454908" y="131718"/>
                </a:lnTo>
                <a:cubicBezTo>
                  <a:pt x="436295" y="120597"/>
                  <a:pt x="416223" y="112118"/>
                  <a:pt x="395273" y="106525"/>
                </a:cubicBezTo>
                <a:lnTo>
                  <a:pt x="388278" y="104687"/>
                </a:lnTo>
                <a:lnTo>
                  <a:pt x="380543" y="20688"/>
                </a:lnTo>
                <a:lnTo>
                  <a:pt x="289638" y="20688"/>
                </a:lnTo>
                <a:lnTo>
                  <a:pt x="282999" y="104094"/>
                </a:lnTo>
                <a:lnTo>
                  <a:pt x="275796" y="105932"/>
                </a:lnTo>
                <a:cubicBezTo>
                  <a:pt x="254485" y="111388"/>
                  <a:pt x="234052" y="119819"/>
                  <a:pt x="215094" y="130977"/>
                </a:cubicBezTo>
                <a:lnTo>
                  <a:pt x="208900" y="134653"/>
                </a:lnTo>
                <a:lnTo>
                  <a:pt x="144671" y="81301"/>
                </a:lnTo>
                <a:lnTo>
                  <a:pt x="80471" y="145471"/>
                </a:lnTo>
                <a:lnTo>
                  <a:pt x="134801" y="209166"/>
                </a:lnTo>
                <a:lnTo>
                  <a:pt x="131066" y="215539"/>
                </a:lnTo>
                <a:cubicBezTo>
                  <a:pt x="119950" y="234479"/>
                  <a:pt x="111568" y="254894"/>
                  <a:pt x="106169" y="276182"/>
                </a:cubicBezTo>
                <a:lnTo>
                  <a:pt x="104391" y="283295"/>
                </a:lnTo>
                <a:lnTo>
                  <a:pt x="20807" y="290972"/>
                </a:lnTo>
                <a:lnTo>
                  <a:pt x="20807" y="381758"/>
                </a:lnTo>
                <a:lnTo>
                  <a:pt x="105161" y="388219"/>
                </a:lnTo>
                <a:lnTo>
                  <a:pt x="107058" y="395303"/>
                </a:lnTo>
                <a:cubicBezTo>
                  <a:pt x="112662" y="416134"/>
                  <a:pt x="121131" y="436081"/>
                  <a:pt x="132222" y="454582"/>
                </a:cubicBezTo>
                <a:lnTo>
                  <a:pt x="135927" y="461103"/>
                </a:lnTo>
                <a:lnTo>
                  <a:pt x="81450" y="526606"/>
                </a:lnTo>
                <a:lnTo>
                  <a:pt x="145679" y="590806"/>
                </a:lnTo>
                <a:lnTo>
                  <a:pt x="205610" y="539588"/>
                </a:lnTo>
                <a:lnTo>
                  <a:pt x="219066" y="555357"/>
                </a:lnTo>
                <a:close/>
                <a:moveTo>
                  <a:pt x="400727" y="619378"/>
                </a:moveTo>
                <a:lnTo>
                  <a:pt x="274996" y="619378"/>
                </a:lnTo>
                <a:lnTo>
                  <a:pt x="274996" y="640126"/>
                </a:lnTo>
                <a:lnTo>
                  <a:pt x="400727" y="640126"/>
                </a:lnTo>
                <a:close/>
                <a:moveTo>
                  <a:pt x="272388" y="577646"/>
                </a:moveTo>
                <a:lnTo>
                  <a:pt x="432441" y="577646"/>
                </a:lnTo>
                <a:lnTo>
                  <a:pt x="432441" y="598393"/>
                </a:lnTo>
                <a:lnTo>
                  <a:pt x="243697" y="598393"/>
                </a:lnTo>
                <a:lnTo>
                  <a:pt x="243697" y="577646"/>
                </a:lnTo>
                <a:lnTo>
                  <a:pt x="252174" y="577646"/>
                </a:lnTo>
                <a:cubicBezTo>
                  <a:pt x="252174" y="570473"/>
                  <a:pt x="252174" y="563152"/>
                  <a:pt x="251966" y="556038"/>
                </a:cubicBezTo>
                <a:lnTo>
                  <a:pt x="241118" y="556038"/>
                </a:lnTo>
                <a:lnTo>
                  <a:pt x="241118" y="535291"/>
                </a:lnTo>
                <a:lnTo>
                  <a:pt x="250810" y="535291"/>
                </a:lnTo>
                <a:cubicBezTo>
                  <a:pt x="249417" y="518604"/>
                  <a:pt x="246987" y="505355"/>
                  <a:pt x="243548" y="501146"/>
                </a:cubicBezTo>
                <a:lnTo>
                  <a:pt x="237620" y="494003"/>
                </a:lnTo>
                <a:cubicBezTo>
                  <a:pt x="207418" y="457368"/>
                  <a:pt x="176118" y="419607"/>
                  <a:pt x="176118" y="335579"/>
                </a:cubicBezTo>
                <a:cubicBezTo>
                  <a:pt x="176118" y="298856"/>
                  <a:pt x="194169" y="261480"/>
                  <a:pt x="225646" y="232819"/>
                </a:cubicBezTo>
                <a:cubicBezTo>
                  <a:pt x="256590" y="204721"/>
                  <a:pt x="296574" y="188626"/>
                  <a:pt x="335313" y="188626"/>
                </a:cubicBezTo>
                <a:lnTo>
                  <a:pt x="335994" y="188626"/>
                </a:lnTo>
                <a:cubicBezTo>
                  <a:pt x="418600" y="188626"/>
                  <a:pt x="493825" y="258665"/>
                  <a:pt x="493825" y="335579"/>
                </a:cubicBezTo>
                <a:cubicBezTo>
                  <a:pt x="493825" y="410093"/>
                  <a:pt x="462081" y="459176"/>
                  <a:pt x="427758" y="501146"/>
                </a:cubicBezTo>
                <a:cubicBezTo>
                  <a:pt x="424587" y="505058"/>
                  <a:pt x="419104" y="518574"/>
                  <a:pt x="418037" y="535291"/>
                </a:cubicBezTo>
                <a:lnTo>
                  <a:pt x="429655" y="535291"/>
                </a:lnTo>
                <a:lnTo>
                  <a:pt x="429655" y="556038"/>
                </a:lnTo>
                <a:lnTo>
                  <a:pt x="272240" y="556038"/>
                </a:lnTo>
                <a:cubicBezTo>
                  <a:pt x="272477" y="564012"/>
                  <a:pt x="272477" y="571481"/>
                  <a:pt x="272388" y="577646"/>
                </a:cubicBezTo>
                <a:close/>
                <a:moveTo>
                  <a:pt x="271143" y="535202"/>
                </a:moveTo>
                <a:lnTo>
                  <a:pt x="299715" y="535202"/>
                </a:lnTo>
                <a:lnTo>
                  <a:pt x="280776" y="377430"/>
                </a:lnTo>
                <a:lnTo>
                  <a:pt x="301523" y="374970"/>
                </a:lnTo>
                <a:lnTo>
                  <a:pt x="320611" y="535202"/>
                </a:lnTo>
                <a:lnTo>
                  <a:pt x="350755" y="535202"/>
                </a:lnTo>
                <a:lnTo>
                  <a:pt x="369961" y="375148"/>
                </a:lnTo>
                <a:lnTo>
                  <a:pt x="390561" y="377608"/>
                </a:lnTo>
                <a:lnTo>
                  <a:pt x="371621" y="535202"/>
                </a:lnTo>
                <a:lnTo>
                  <a:pt x="397882" y="535202"/>
                </a:lnTo>
                <a:cubicBezTo>
                  <a:pt x="398919" y="514721"/>
                  <a:pt x="405469" y="496463"/>
                  <a:pt x="412168" y="488282"/>
                </a:cubicBezTo>
                <a:cubicBezTo>
                  <a:pt x="444090" y="449217"/>
                  <a:pt x="473640" y="403661"/>
                  <a:pt x="473640" y="335490"/>
                </a:cubicBezTo>
                <a:cubicBezTo>
                  <a:pt x="473640" y="270283"/>
                  <a:pt x="406774" y="208722"/>
                  <a:pt x="336024" y="208722"/>
                </a:cubicBezTo>
                <a:lnTo>
                  <a:pt x="335342" y="208722"/>
                </a:lnTo>
                <a:cubicBezTo>
                  <a:pt x="263881" y="208722"/>
                  <a:pt x="196333" y="270343"/>
                  <a:pt x="196333" y="335490"/>
                </a:cubicBezTo>
                <a:cubicBezTo>
                  <a:pt x="196333" y="412109"/>
                  <a:pt x="223957" y="445601"/>
                  <a:pt x="253241" y="481050"/>
                </a:cubicBezTo>
                <a:lnTo>
                  <a:pt x="259168" y="488282"/>
                </a:lnTo>
                <a:cubicBezTo>
                  <a:pt x="266163" y="496878"/>
                  <a:pt x="269572" y="515758"/>
                  <a:pt x="271143" y="535202"/>
                </a:cubicBezTo>
                <a:close/>
              </a:path>
            </a:pathLst>
          </a:custGeom>
          <a:solidFill>
            <a:srgbClr val="FFFFFF"/>
          </a:solidFill>
          <a:ln w="296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 name="Graphic 27">
            <a:extLst>
              <a:ext uri="{FF2B5EF4-FFF2-40B4-BE49-F238E27FC236}">
                <a16:creationId xmlns:a16="http://schemas.microsoft.com/office/drawing/2014/main" id="{4A99A7F6-50B8-8049-843F-5C577DCEC706}"/>
              </a:ext>
            </a:extLst>
          </p:cNvPr>
          <p:cNvSpPr>
            <a:spLocks noChangeAspect="1"/>
          </p:cNvSpPr>
          <p:nvPr/>
        </p:nvSpPr>
        <p:spPr>
          <a:xfrm>
            <a:off x="6659423" y="5290236"/>
            <a:ext cx="672043" cy="538940"/>
          </a:xfrm>
          <a:custGeom>
            <a:avLst/>
            <a:gdLst>
              <a:gd name="connsiteX0" fmla="*/ 378053 w 672043"/>
              <a:gd name="connsiteY0" fmla="*/ 538940 h 538940"/>
              <a:gd name="connsiteX1" fmla="*/ 362196 w 672043"/>
              <a:gd name="connsiteY1" fmla="*/ 532330 h 538940"/>
              <a:gd name="connsiteX2" fmla="*/ 142211 w 672043"/>
              <a:gd name="connsiteY2" fmla="*/ 311693 h 538940"/>
              <a:gd name="connsiteX3" fmla="*/ 120455 w 672043"/>
              <a:gd name="connsiteY3" fmla="*/ 287507 h 538940"/>
              <a:gd name="connsiteX4" fmla="*/ 83969 w 672043"/>
              <a:gd name="connsiteY4" fmla="*/ 177841 h 538940"/>
              <a:gd name="connsiteX5" fmla="*/ 133556 w 672043"/>
              <a:gd name="connsiteY5" fmla="*/ 52466 h 538940"/>
              <a:gd name="connsiteX6" fmla="*/ 367572 w 672043"/>
              <a:gd name="connsiteY6" fmla="*/ 44653 h 538940"/>
              <a:gd name="connsiteX7" fmla="*/ 375385 w 672043"/>
              <a:gd name="connsiteY7" fmla="*/ 52466 h 538940"/>
              <a:gd name="connsiteX8" fmla="*/ 377994 w 672043"/>
              <a:gd name="connsiteY8" fmla="*/ 55252 h 538940"/>
              <a:gd name="connsiteX9" fmla="*/ 380572 w 672043"/>
              <a:gd name="connsiteY9" fmla="*/ 52495 h 538940"/>
              <a:gd name="connsiteX10" fmla="*/ 614589 w 672043"/>
              <a:gd name="connsiteY10" fmla="*/ 44651 h 538940"/>
              <a:gd name="connsiteX11" fmla="*/ 622431 w 672043"/>
              <a:gd name="connsiteY11" fmla="*/ 52495 h 538940"/>
              <a:gd name="connsiteX12" fmla="*/ 629159 w 672043"/>
              <a:gd name="connsiteY12" fmla="*/ 295807 h 538940"/>
              <a:gd name="connsiteX13" fmla="*/ 622372 w 672043"/>
              <a:gd name="connsiteY13" fmla="*/ 303335 h 538940"/>
              <a:gd name="connsiteX14" fmla="*/ 615081 w 672043"/>
              <a:gd name="connsiteY14" fmla="*/ 310656 h 538940"/>
              <a:gd name="connsiteX15" fmla="*/ 393791 w 672043"/>
              <a:gd name="connsiteY15" fmla="*/ 532568 h 538940"/>
              <a:gd name="connsiteX16" fmla="*/ 378053 w 672043"/>
              <a:gd name="connsiteY16" fmla="*/ 538940 h 538940"/>
              <a:gd name="connsiteX17" fmla="*/ 157594 w 672043"/>
              <a:gd name="connsiteY17" fmla="*/ 297496 h 538940"/>
              <a:gd name="connsiteX18" fmla="*/ 377075 w 672043"/>
              <a:gd name="connsiteY18" fmla="*/ 517600 h 538940"/>
              <a:gd name="connsiteX19" fmla="*/ 379001 w 672043"/>
              <a:gd name="connsiteY19" fmla="*/ 517600 h 538940"/>
              <a:gd name="connsiteX20" fmla="*/ 599875 w 672043"/>
              <a:gd name="connsiteY20" fmla="*/ 296073 h 538940"/>
              <a:gd name="connsiteX21" fmla="*/ 614251 w 672043"/>
              <a:gd name="connsiteY21" fmla="*/ 280839 h 538940"/>
              <a:gd name="connsiteX22" fmla="*/ 607315 w 672043"/>
              <a:gd name="connsiteY22" fmla="*/ 66752 h 538940"/>
              <a:gd name="connsiteX23" fmla="*/ 402799 w 672043"/>
              <a:gd name="connsiteY23" fmla="*/ 59731 h 538940"/>
              <a:gd name="connsiteX24" fmla="*/ 395777 w 672043"/>
              <a:gd name="connsiteY24" fmla="*/ 66752 h 538940"/>
              <a:gd name="connsiteX25" fmla="*/ 386233 w 672043"/>
              <a:gd name="connsiteY25" fmla="*/ 77748 h 538940"/>
              <a:gd name="connsiteX26" fmla="*/ 378023 w 672043"/>
              <a:gd name="connsiteY26" fmla="*/ 88152 h 538940"/>
              <a:gd name="connsiteX27" fmla="*/ 369813 w 672043"/>
              <a:gd name="connsiteY27" fmla="*/ 77719 h 538940"/>
              <a:gd name="connsiteX28" fmla="*/ 360269 w 672043"/>
              <a:gd name="connsiteY28" fmla="*/ 66722 h 538940"/>
              <a:gd name="connsiteX29" fmla="*/ 155751 w 672043"/>
              <a:gd name="connsiteY29" fmla="*/ 59732 h 538940"/>
              <a:gd name="connsiteX30" fmla="*/ 148761 w 672043"/>
              <a:gd name="connsiteY30" fmla="*/ 66722 h 538940"/>
              <a:gd name="connsiteX31" fmla="*/ 104954 w 672043"/>
              <a:gd name="connsiteY31" fmla="*/ 177663 h 538940"/>
              <a:gd name="connsiteX32" fmla="*/ 136905 w 672043"/>
              <a:gd name="connsiteY32" fmla="*/ 274496 h 538940"/>
              <a:gd name="connsiteX33" fmla="*/ 262518 w 672043"/>
              <a:gd name="connsiteY33" fmla="*/ 297674 h 538940"/>
              <a:gd name="connsiteX34" fmla="*/ 187085 w 672043"/>
              <a:gd name="connsiteY34" fmla="*/ 297674 h 538940"/>
              <a:gd name="connsiteX35" fmla="*/ 172680 w 672043"/>
              <a:gd name="connsiteY35" fmla="*/ 283239 h 538940"/>
              <a:gd name="connsiteX36" fmla="*/ 166752 w 672043"/>
              <a:gd name="connsiteY36" fmla="*/ 276748 h 538940"/>
              <a:gd name="connsiteX37" fmla="*/ 254456 w 672043"/>
              <a:gd name="connsiteY37" fmla="*/ 276748 h 538940"/>
              <a:gd name="connsiteX38" fmla="*/ 298293 w 672043"/>
              <a:gd name="connsiteY38" fmla="*/ 117613 h 538940"/>
              <a:gd name="connsiteX39" fmla="*/ 308400 w 672043"/>
              <a:gd name="connsiteY39" fmla="*/ 109937 h 538940"/>
              <a:gd name="connsiteX40" fmla="*/ 308400 w 672043"/>
              <a:gd name="connsiteY40" fmla="*/ 109937 h 538940"/>
              <a:gd name="connsiteX41" fmla="*/ 318448 w 672043"/>
              <a:gd name="connsiteY41" fmla="*/ 117732 h 538940"/>
              <a:gd name="connsiteX42" fmla="*/ 379950 w 672043"/>
              <a:gd name="connsiteY42" fmla="*/ 350462 h 538940"/>
              <a:gd name="connsiteX43" fmla="*/ 440563 w 672043"/>
              <a:gd name="connsiteY43" fmla="*/ 219751 h 538940"/>
              <a:gd name="connsiteX44" fmla="*/ 454443 w 672043"/>
              <a:gd name="connsiteY44" fmla="*/ 214624 h 538940"/>
              <a:gd name="connsiteX45" fmla="*/ 459384 w 672043"/>
              <a:gd name="connsiteY45" fmla="*/ 219366 h 538940"/>
              <a:gd name="connsiteX46" fmla="*/ 489023 w 672043"/>
              <a:gd name="connsiteY46" fmla="*/ 277311 h 538940"/>
              <a:gd name="connsiteX47" fmla="*/ 535498 w 672043"/>
              <a:gd name="connsiteY47" fmla="*/ 276748 h 538940"/>
              <a:gd name="connsiteX48" fmla="*/ 535646 w 672043"/>
              <a:gd name="connsiteY48" fmla="*/ 276748 h 538940"/>
              <a:gd name="connsiteX49" fmla="*/ 546109 w 672043"/>
              <a:gd name="connsiteY49" fmla="*/ 287211 h 538940"/>
              <a:gd name="connsiteX50" fmla="*/ 535646 w 672043"/>
              <a:gd name="connsiteY50" fmla="*/ 297674 h 538940"/>
              <a:gd name="connsiteX51" fmla="*/ 482651 w 672043"/>
              <a:gd name="connsiteY51" fmla="*/ 298326 h 538940"/>
              <a:gd name="connsiteX52" fmla="*/ 482651 w 672043"/>
              <a:gd name="connsiteY52" fmla="*/ 298326 h 538940"/>
              <a:gd name="connsiteX53" fmla="*/ 473344 w 672043"/>
              <a:gd name="connsiteY53" fmla="*/ 292635 h 538940"/>
              <a:gd name="connsiteX54" fmla="*/ 450522 w 672043"/>
              <a:gd name="connsiteY54" fmla="*/ 248176 h 538940"/>
              <a:gd name="connsiteX55" fmla="*/ 386856 w 672043"/>
              <a:gd name="connsiteY55" fmla="*/ 385615 h 538940"/>
              <a:gd name="connsiteX56" fmla="*/ 377371 w 672043"/>
              <a:gd name="connsiteY56" fmla="*/ 391691 h 538940"/>
              <a:gd name="connsiteX57" fmla="*/ 376452 w 672043"/>
              <a:gd name="connsiteY57" fmla="*/ 391691 h 538940"/>
              <a:gd name="connsiteX58" fmla="*/ 367264 w 672043"/>
              <a:gd name="connsiteY58" fmla="*/ 383925 h 538940"/>
              <a:gd name="connsiteX59" fmla="*/ 308252 w 672043"/>
              <a:gd name="connsiteY59" fmla="*/ 160620 h 538940"/>
              <a:gd name="connsiteX60" fmla="*/ 272684 w 672043"/>
              <a:gd name="connsiteY60" fmla="*/ 290027 h 538940"/>
              <a:gd name="connsiteX61" fmla="*/ 262518 w 672043"/>
              <a:gd name="connsiteY61" fmla="*/ 297674 h 538940"/>
              <a:gd name="connsiteX62" fmla="*/ 88889 w 672043"/>
              <a:gd name="connsiteY62" fmla="*/ 276748 h 538940"/>
              <a:gd name="connsiteX63" fmla="*/ 10463 w 672043"/>
              <a:gd name="connsiteY63" fmla="*/ 276748 h 538940"/>
              <a:gd name="connsiteX64" fmla="*/ 0 w 672043"/>
              <a:gd name="connsiteY64" fmla="*/ 287211 h 538940"/>
              <a:gd name="connsiteX65" fmla="*/ 10463 w 672043"/>
              <a:gd name="connsiteY65" fmla="*/ 297674 h 538940"/>
              <a:gd name="connsiteX66" fmla="*/ 102345 w 672043"/>
              <a:gd name="connsiteY66" fmla="*/ 297674 h 538940"/>
              <a:gd name="connsiteX67" fmla="*/ 88889 w 672043"/>
              <a:gd name="connsiteY67" fmla="*/ 276748 h 538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672043" h="538940">
                <a:moveTo>
                  <a:pt x="378053" y="538940"/>
                </a:moveTo>
                <a:cubicBezTo>
                  <a:pt x="372098" y="538934"/>
                  <a:pt x="366393" y="536557"/>
                  <a:pt x="362196" y="532330"/>
                </a:cubicBezTo>
                <a:lnTo>
                  <a:pt x="142211" y="311693"/>
                </a:lnTo>
                <a:lnTo>
                  <a:pt x="120455" y="287507"/>
                </a:lnTo>
                <a:cubicBezTo>
                  <a:pt x="96760" y="255855"/>
                  <a:pt x="83958" y="217380"/>
                  <a:pt x="83969" y="177841"/>
                </a:cubicBezTo>
                <a:cubicBezTo>
                  <a:pt x="83675" y="131212"/>
                  <a:pt x="101446" y="86279"/>
                  <a:pt x="133556" y="52466"/>
                </a:cubicBezTo>
                <a:cubicBezTo>
                  <a:pt x="196020" y="-14314"/>
                  <a:pt x="300794" y="-17812"/>
                  <a:pt x="367572" y="44653"/>
                </a:cubicBezTo>
                <a:cubicBezTo>
                  <a:pt x="370264" y="47169"/>
                  <a:pt x="372869" y="49775"/>
                  <a:pt x="375385" y="52466"/>
                </a:cubicBezTo>
                <a:cubicBezTo>
                  <a:pt x="376274" y="53384"/>
                  <a:pt x="377134" y="54303"/>
                  <a:pt x="377994" y="55252"/>
                </a:cubicBezTo>
                <a:lnTo>
                  <a:pt x="380572" y="52495"/>
                </a:lnTo>
                <a:cubicBezTo>
                  <a:pt x="443029" y="-14292"/>
                  <a:pt x="547799" y="-17804"/>
                  <a:pt x="614589" y="44651"/>
                </a:cubicBezTo>
                <a:cubicBezTo>
                  <a:pt x="617289" y="47178"/>
                  <a:pt x="619906" y="49794"/>
                  <a:pt x="622431" y="52495"/>
                </a:cubicBezTo>
                <a:cubicBezTo>
                  <a:pt x="685922" y="120211"/>
                  <a:pt x="688809" y="224686"/>
                  <a:pt x="629159" y="295807"/>
                </a:cubicBezTo>
                <a:lnTo>
                  <a:pt x="622372" y="303335"/>
                </a:lnTo>
                <a:lnTo>
                  <a:pt x="615081" y="310656"/>
                </a:lnTo>
                <a:lnTo>
                  <a:pt x="393791" y="532568"/>
                </a:lnTo>
                <a:cubicBezTo>
                  <a:pt x="389591" y="536684"/>
                  <a:pt x="383933" y="538976"/>
                  <a:pt x="378053" y="538940"/>
                </a:cubicBezTo>
                <a:close/>
                <a:moveTo>
                  <a:pt x="157594" y="297496"/>
                </a:moveTo>
                <a:lnTo>
                  <a:pt x="377075" y="517600"/>
                </a:lnTo>
                <a:cubicBezTo>
                  <a:pt x="377608" y="518130"/>
                  <a:pt x="378468" y="518130"/>
                  <a:pt x="379001" y="517600"/>
                </a:cubicBezTo>
                <a:lnTo>
                  <a:pt x="599875" y="296073"/>
                </a:lnTo>
                <a:lnTo>
                  <a:pt x="614251" y="280839"/>
                </a:lnTo>
                <a:cubicBezTo>
                  <a:pt x="665936" y="217828"/>
                  <a:pt x="662969" y="126286"/>
                  <a:pt x="607315" y="66752"/>
                </a:cubicBezTo>
                <a:cubicBezTo>
                  <a:pt x="552778" y="8337"/>
                  <a:pt x="461213" y="5194"/>
                  <a:pt x="402799" y="59731"/>
                </a:cubicBezTo>
                <a:cubicBezTo>
                  <a:pt x="400377" y="61990"/>
                  <a:pt x="398036" y="64332"/>
                  <a:pt x="395777" y="66752"/>
                </a:cubicBezTo>
                <a:cubicBezTo>
                  <a:pt x="392458" y="70220"/>
                  <a:pt x="389257" y="73925"/>
                  <a:pt x="386233" y="77748"/>
                </a:cubicBezTo>
                <a:lnTo>
                  <a:pt x="378023" y="88152"/>
                </a:lnTo>
                <a:lnTo>
                  <a:pt x="369813" y="77719"/>
                </a:lnTo>
                <a:cubicBezTo>
                  <a:pt x="366849" y="73895"/>
                  <a:pt x="363589" y="70220"/>
                  <a:pt x="360269" y="66722"/>
                </a:cubicBezTo>
                <a:cubicBezTo>
                  <a:pt x="305723" y="8316"/>
                  <a:pt x="214158" y="5186"/>
                  <a:pt x="155751" y="59732"/>
                </a:cubicBezTo>
                <a:cubicBezTo>
                  <a:pt x="153342" y="61982"/>
                  <a:pt x="151011" y="64313"/>
                  <a:pt x="148761" y="66722"/>
                </a:cubicBezTo>
                <a:cubicBezTo>
                  <a:pt x="120362" y="96647"/>
                  <a:pt x="104661" y="136411"/>
                  <a:pt x="104954" y="177663"/>
                </a:cubicBezTo>
                <a:cubicBezTo>
                  <a:pt x="104913" y="212537"/>
                  <a:pt x="116117" y="246495"/>
                  <a:pt x="136905" y="274496"/>
                </a:cubicBezTo>
                <a:close/>
                <a:moveTo>
                  <a:pt x="262518" y="297674"/>
                </a:moveTo>
                <a:lnTo>
                  <a:pt x="187085" y="297674"/>
                </a:lnTo>
                <a:lnTo>
                  <a:pt x="172680" y="283239"/>
                </a:lnTo>
                <a:lnTo>
                  <a:pt x="166752" y="276748"/>
                </a:lnTo>
                <a:lnTo>
                  <a:pt x="254456" y="276748"/>
                </a:lnTo>
                <a:lnTo>
                  <a:pt x="298293" y="117613"/>
                </a:lnTo>
                <a:cubicBezTo>
                  <a:pt x="299555" y="113076"/>
                  <a:pt x="303690" y="109937"/>
                  <a:pt x="308400" y="109937"/>
                </a:cubicBezTo>
                <a:lnTo>
                  <a:pt x="308400" y="109937"/>
                </a:lnTo>
                <a:cubicBezTo>
                  <a:pt x="313124" y="109968"/>
                  <a:pt x="317244" y="113163"/>
                  <a:pt x="318448" y="117732"/>
                </a:cubicBezTo>
                <a:lnTo>
                  <a:pt x="379950" y="350462"/>
                </a:lnTo>
                <a:lnTo>
                  <a:pt x="440563" y="219751"/>
                </a:lnTo>
                <a:cubicBezTo>
                  <a:pt x="442978" y="214502"/>
                  <a:pt x="449194" y="212205"/>
                  <a:pt x="454443" y="214624"/>
                </a:cubicBezTo>
                <a:cubicBezTo>
                  <a:pt x="456574" y="215605"/>
                  <a:pt x="458317" y="217276"/>
                  <a:pt x="459384" y="219366"/>
                </a:cubicBezTo>
                <a:lnTo>
                  <a:pt x="489023" y="277311"/>
                </a:lnTo>
                <a:lnTo>
                  <a:pt x="535498" y="276748"/>
                </a:lnTo>
                <a:lnTo>
                  <a:pt x="535646" y="276748"/>
                </a:lnTo>
                <a:cubicBezTo>
                  <a:pt x="541426" y="276748"/>
                  <a:pt x="546109" y="281431"/>
                  <a:pt x="546109" y="287211"/>
                </a:cubicBezTo>
                <a:cubicBezTo>
                  <a:pt x="546109" y="292991"/>
                  <a:pt x="541426" y="297674"/>
                  <a:pt x="535646" y="297674"/>
                </a:cubicBezTo>
                <a:lnTo>
                  <a:pt x="482651" y="298326"/>
                </a:lnTo>
                <a:lnTo>
                  <a:pt x="482651" y="298326"/>
                </a:lnTo>
                <a:cubicBezTo>
                  <a:pt x="478724" y="298338"/>
                  <a:pt x="475122" y="296136"/>
                  <a:pt x="473344" y="292635"/>
                </a:cubicBezTo>
                <a:lnTo>
                  <a:pt x="450522" y="248176"/>
                </a:lnTo>
                <a:lnTo>
                  <a:pt x="386856" y="385615"/>
                </a:lnTo>
                <a:cubicBezTo>
                  <a:pt x="385154" y="389319"/>
                  <a:pt x="381450" y="391694"/>
                  <a:pt x="377371" y="391691"/>
                </a:cubicBezTo>
                <a:lnTo>
                  <a:pt x="376452" y="391691"/>
                </a:lnTo>
                <a:cubicBezTo>
                  <a:pt x="372054" y="391305"/>
                  <a:pt x="368375" y="388196"/>
                  <a:pt x="367264" y="383925"/>
                </a:cubicBezTo>
                <a:lnTo>
                  <a:pt x="308252" y="160620"/>
                </a:lnTo>
                <a:lnTo>
                  <a:pt x="272684" y="290027"/>
                </a:lnTo>
                <a:cubicBezTo>
                  <a:pt x="271421" y="294585"/>
                  <a:pt x="267248" y="297724"/>
                  <a:pt x="262518" y="297674"/>
                </a:cubicBezTo>
                <a:close/>
                <a:moveTo>
                  <a:pt x="88889" y="276748"/>
                </a:moveTo>
                <a:lnTo>
                  <a:pt x="10463" y="276748"/>
                </a:lnTo>
                <a:cubicBezTo>
                  <a:pt x="4684" y="276748"/>
                  <a:pt x="0" y="281431"/>
                  <a:pt x="0" y="287211"/>
                </a:cubicBezTo>
                <a:cubicBezTo>
                  <a:pt x="0" y="292991"/>
                  <a:pt x="4684" y="297674"/>
                  <a:pt x="10463" y="297674"/>
                </a:cubicBezTo>
                <a:lnTo>
                  <a:pt x="102345" y="297674"/>
                </a:lnTo>
                <a:cubicBezTo>
                  <a:pt x="97424" y="290990"/>
                  <a:pt x="92930" y="284001"/>
                  <a:pt x="88889" y="276748"/>
                </a:cubicBezTo>
                <a:close/>
              </a:path>
            </a:pathLst>
          </a:custGeom>
          <a:solidFill>
            <a:schemeClr val="bg1"/>
          </a:solidFill>
          <a:ln w="296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 name="Graphic 22">
            <a:extLst>
              <a:ext uri="{FF2B5EF4-FFF2-40B4-BE49-F238E27FC236}">
                <a16:creationId xmlns:a16="http://schemas.microsoft.com/office/drawing/2014/main" id="{E20F0788-4C1F-FE4E-8D9B-965341D140E5}"/>
              </a:ext>
            </a:extLst>
          </p:cNvPr>
          <p:cNvSpPr>
            <a:spLocks noChangeAspect="1"/>
          </p:cNvSpPr>
          <p:nvPr/>
        </p:nvSpPr>
        <p:spPr>
          <a:xfrm>
            <a:off x="5665552" y="5200560"/>
            <a:ext cx="582032" cy="663254"/>
          </a:xfrm>
          <a:custGeom>
            <a:avLst/>
            <a:gdLst>
              <a:gd name="connsiteX0" fmla="*/ 465104 w 582032"/>
              <a:gd name="connsiteY0" fmla="*/ 218868 h 663254"/>
              <a:gd name="connsiteX1" fmla="*/ 459582 w 582032"/>
              <a:gd name="connsiteY1" fmla="*/ 35314 h 663254"/>
              <a:gd name="connsiteX2" fmla="*/ 291713 w 582032"/>
              <a:gd name="connsiteY2" fmla="*/ 26685 h 663254"/>
              <a:gd name="connsiteX3" fmla="*/ 109687 w 582032"/>
              <a:gd name="connsiteY3" fmla="*/ 51276 h 663254"/>
              <a:gd name="connsiteX4" fmla="*/ 118173 w 582032"/>
              <a:gd name="connsiteY4" fmla="*/ 218750 h 663254"/>
              <a:gd name="connsiteX5" fmla="*/ 0 w 582032"/>
              <a:gd name="connsiteY5" fmla="*/ 346200 h 663254"/>
              <a:gd name="connsiteX6" fmla="*/ 129851 w 582032"/>
              <a:gd name="connsiteY6" fmla="*/ 474124 h 663254"/>
              <a:gd name="connsiteX7" fmla="*/ 452211 w 582032"/>
              <a:gd name="connsiteY7" fmla="*/ 474124 h 663254"/>
              <a:gd name="connsiteX8" fmla="*/ 582032 w 582032"/>
              <a:gd name="connsiteY8" fmla="*/ 346200 h 663254"/>
              <a:gd name="connsiteX9" fmla="*/ 465104 w 582032"/>
              <a:gd name="connsiteY9" fmla="*/ 218868 h 663254"/>
              <a:gd name="connsiteX10" fmla="*/ 452211 w 582032"/>
              <a:gd name="connsiteY10" fmla="*/ 453021 h 663254"/>
              <a:gd name="connsiteX11" fmla="*/ 302175 w 582032"/>
              <a:gd name="connsiteY11" fmla="*/ 453021 h 663254"/>
              <a:gd name="connsiteX12" fmla="*/ 302175 w 582032"/>
              <a:gd name="connsiteY12" fmla="*/ 416772 h 663254"/>
              <a:gd name="connsiteX13" fmla="*/ 436295 w 582032"/>
              <a:gd name="connsiteY13" fmla="*/ 282653 h 663254"/>
              <a:gd name="connsiteX14" fmla="*/ 421475 w 582032"/>
              <a:gd name="connsiteY14" fmla="*/ 267833 h 663254"/>
              <a:gd name="connsiteX15" fmla="*/ 302146 w 582032"/>
              <a:gd name="connsiteY15" fmla="*/ 387162 h 663254"/>
              <a:gd name="connsiteX16" fmla="*/ 302146 w 582032"/>
              <a:gd name="connsiteY16" fmla="*/ 95331 h 663254"/>
              <a:gd name="connsiteX17" fmla="*/ 281191 w 582032"/>
              <a:gd name="connsiteY17" fmla="*/ 95331 h 663254"/>
              <a:gd name="connsiteX18" fmla="*/ 281191 w 582032"/>
              <a:gd name="connsiteY18" fmla="*/ 215845 h 663254"/>
              <a:gd name="connsiteX19" fmla="*/ 195088 w 582032"/>
              <a:gd name="connsiteY19" fmla="*/ 129890 h 663254"/>
              <a:gd name="connsiteX20" fmla="*/ 180268 w 582032"/>
              <a:gd name="connsiteY20" fmla="*/ 144710 h 663254"/>
              <a:gd name="connsiteX21" fmla="*/ 281042 w 582032"/>
              <a:gd name="connsiteY21" fmla="*/ 245633 h 663254"/>
              <a:gd name="connsiteX22" fmla="*/ 281042 w 582032"/>
              <a:gd name="connsiteY22" fmla="*/ 453466 h 663254"/>
              <a:gd name="connsiteX23" fmla="*/ 129732 w 582032"/>
              <a:gd name="connsiteY23" fmla="*/ 453466 h 663254"/>
              <a:gd name="connsiteX24" fmla="*/ 20807 w 582032"/>
              <a:gd name="connsiteY24" fmla="*/ 346467 h 663254"/>
              <a:gd name="connsiteX25" fmla="*/ 129732 w 582032"/>
              <a:gd name="connsiteY25" fmla="*/ 239171 h 663254"/>
              <a:gd name="connsiteX26" fmla="*/ 146508 w 582032"/>
              <a:gd name="connsiteY26" fmla="*/ 239853 h 663254"/>
              <a:gd name="connsiteX27" fmla="*/ 157410 w 582032"/>
              <a:gd name="connsiteY27" fmla="*/ 229847 h 663254"/>
              <a:gd name="connsiteX28" fmla="*/ 152733 w 582032"/>
              <a:gd name="connsiteY28" fmla="*/ 220676 h 663254"/>
              <a:gd name="connsiteX29" fmla="*/ 122439 w 582032"/>
              <a:gd name="connsiteY29" fmla="*/ 69641 h 663254"/>
              <a:gd name="connsiteX30" fmla="*/ 273475 w 582032"/>
              <a:gd name="connsiteY30" fmla="*/ 39346 h 663254"/>
              <a:gd name="connsiteX31" fmla="*/ 284273 w 582032"/>
              <a:gd name="connsiteY31" fmla="*/ 47552 h 663254"/>
              <a:gd name="connsiteX32" fmla="*/ 294291 w 582032"/>
              <a:gd name="connsiteY32" fmla="*/ 49626 h 663254"/>
              <a:gd name="connsiteX33" fmla="*/ 296396 w 582032"/>
              <a:gd name="connsiteY33" fmla="*/ 48945 h 663254"/>
              <a:gd name="connsiteX34" fmla="*/ 300012 w 582032"/>
              <a:gd name="connsiteY34" fmla="*/ 46959 h 663254"/>
              <a:gd name="connsiteX35" fmla="*/ 453557 w 582032"/>
              <a:gd name="connsiteY35" fmla="*/ 59354 h 663254"/>
              <a:gd name="connsiteX36" fmla="*/ 441161 w 582032"/>
              <a:gd name="connsiteY36" fmla="*/ 212899 h 663254"/>
              <a:gd name="connsiteX37" fmla="*/ 431760 w 582032"/>
              <a:gd name="connsiteY37" fmla="*/ 220054 h 663254"/>
              <a:gd name="connsiteX38" fmla="*/ 428982 w 582032"/>
              <a:gd name="connsiteY38" fmla="*/ 234589 h 663254"/>
              <a:gd name="connsiteX39" fmla="*/ 437688 w 582032"/>
              <a:gd name="connsiteY39" fmla="*/ 239171 h 663254"/>
              <a:gd name="connsiteX40" fmla="*/ 452330 w 582032"/>
              <a:gd name="connsiteY40" fmla="*/ 239171 h 663254"/>
              <a:gd name="connsiteX41" fmla="*/ 561225 w 582032"/>
              <a:gd name="connsiteY41" fmla="*/ 346141 h 663254"/>
              <a:gd name="connsiteX42" fmla="*/ 452211 w 582032"/>
              <a:gd name="connsiteY42" fmla="*/ 453140 h 663254"/>
              <a:gd name="connsiteX43" fmla="*/ 302175 w 582032"/>
              <a:gd name="connsiteY43" fmla="*/ 641973 h 663254"/>
              <a:gd name="connsiteX44" fmla="*/ 433627 w 582032"/>
              <a:gd name="connsiteY44" fmla="*/ 642329 h 663254"/>
              <a:gd name="connsiteX45" fmla="*/ 433627 w 582032"/>
              <a:gd name="connsiteY45" fmla="*/ 663255 h 663254"/>
              <a:gd name="connsiteX46" fmla="*/ 149828 w 582032"/>
              <a:gd name="connsiteY46" fmla="*/ 662514 h 663254"/>
              <a:gd name="connsiteX47" fmla="*/ 149828 w 582032"/>
              <a:gd name="connsiteY47" fmla="*/ 641588 h 663254"/>
              <a:gd name="connsiteX48" fmla="*/ 281220 w 582032"/>
              <a:gd name="connsiteY48" fmla="*/ 641944 h 663254"/>
              <a:gd name="connsiteX49" fmla="*/ 281220 w 582032"/>
              <a:gd name="connsiteY49" fmla="*/ 495109 h 663254"/>
              <a:gd name="connsiteX50" fmla="*/ 302175 w 582032"/>
              <a:gd name="connsiteY50" fmla="*/ 495109 h 663254"/>
              <a:gd name="connsiteX51" fmla="*/ 348799 w 582032"/>
              <a:gd name="connsiteY51" fmla="*/ 122955 h 663254"/>
              <a:gd name="connsiteX52" fmla="*/ 364389 w 582032"/>
              <a:gd name="connsiteY52" fmla="*/ 136826 h 663254"/>
              <a:gd name="connsiteX53" fmla="*/ 323220 w 582032"/>
              <a:gd name="connsiteY53" fmla="*/ 182886 h 663254"/>
              <a:gd name="connsiteX54" fmla="*/ 323220 w 582032"/>
              <a:gd name="connsiteY54" fmla="*/ 151646 h 663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82032" h="663254">
                <a:moveTo>
                  <a:pt x="465104" y="218868"/>
                </a:moveTo>
                <a:cubicBezTo>
                  <a:pt x="514267" y="166657"/>
                  <a:pt x="511795" y="84477"/>
                  <a:pt x="459582" y="35314"/>
                </a:cubicBezTo>
                <a:cubicBezTo>
                  <a:pt x="413288" y="-8278"/>
                  <a:pt x="342233" y="-11930"/>
                  <a:pt x="291713" y="26685"/>
                </a:cubicBezTo>
                <a:cubicBezTo>
                  <a:pt x="234657" y="-16789"/>
                  <a:pt x="153162" y="-5780"/>
                  <a:pt x="109687" y="51276"/>
                </a:cubicBezTo>
                <a:cubicBezTo>
                  <a:pt x="71272" y="101692"/>
                  <a:pt x="74858" y="172474"/>
                  <a:pt x="118173" y="218750"/>
                </a:cubicBezTo>
                <a:cubicBezTo>
                  <a:pt x="52017" y="224678"/>
                  <a:pt x="0" y="279481"/>
                  <a:pt x="0" y="346200"/>
                </a:cubicBezTo>
                <a:cubicBezTo>
                  <a:pt x="0" y="416742"/>
                  <a:pt x="58242" y="474124"/>
                  <a:pt x="129851" y="474124"/>
                </a:cubicBezTo>
                <a:lnTo>
                  <a:pt x="452211" y="474124"/>
                </a:lnTo>
                <a:cubicBezTo>
                  <a:pt x="523791" y="474124"/>
                  <a:pt x="582032" y="416742"/>
                  <a:pt x="582032" y="346200"/>
                </a:cubicBezTo>
                <a:cubicBezTo>
                  <a:pt x="582032" y="279896"/>
                  <a:pt x="530667" y="225270"/>
                  <a:pt x="465104" y="218868"/>
                </a:cubicBezTo>
                <a:close/>
                <a:moveTo>
                  <a:pt x="452211" y="453021"/>
                </a:moveTo>
                <a:lnTo>
                  <a:pt x="302175" y="453021"/>
                </a:lnTo>
                <a:lnTo>
                  <a:pt x="302175" y="416772"/>
                </a:lnTo>
                <a:lnTo>
                  <a:pt x="436295" y="282653"/>
                </a:lnTo>
                <a:lnTo>
                  <a:pt x="421475" y="267833"/>
                </a:lnTo>
                <a:lnTo>
                  <a:pt x="302146" y="387162"/>
                </a:lnTo>
                <a:lnTo>
                  <a:pt x="302146" y="95331"/>
                </a:lnTo>
                <a:lnTo>
                  <a:pt x="281191" y="95331"/>
                </a:lnTo>
                <a:lnTo>
                  <a:pt x="281191" y="215845"/>
                </a:lnTo>
                <a:lnTo>
                  <a:pt x="195088" y="129890"/>
                </a:lnTo>
                <a:lnTo>
                  <a:pt x="180268" y="144710"/>
                </a:lnTo>
                <a:lnTo>
                  <a:pt x="281042" y="245633"/>
                </a:lnTo>
                <a:lnTo>
                  <a:pt x="281042" y="453466"/>
                </a:lnTo>
                <a:lnTo>
                  <a:pt x="129732" y="453466"/>
                </a:lnTo>
                <a:cubicBezTo>
                  <a:pt x="69683" y="453466"/>
                  <a:pt x="20807" y="405479"/>
                  <a:pt x="20807" y="346467"/>
                </a:cubicBezTo>
                <a:cubicBezTo>
                  <a:pt x="20807" y="287454"/>
                  <a:pt x="69683" y="239290"/>
                  <a:pt x="129732" y="239171"/>
                </a:cubicBezTo>
                <a:lnTo>
                  <a:pt x="146508" y="239853"/>
                </a:lnTo>
                <a:cubicBezTo>
                  <a:pt x="152282" y="240099"/>
                  <a:pt x="157162" y="235621"/>
                  <a:pt x="157410" y="229847"/>
                </a:cubicBezTo>
                <a:cubicBezTo>
                  <a:pt x="157566" y="226183"/>
                  <a:pt x="155792" y="222701"/>
                  <a:pt x="152733" y="220676"/>
                </a:cubicBezTo>
                <a:cubicBezTo>
                  <a:pt x="102660" y="187334"/>
                  <a:pt x="89097" y="119714"/>
                  <a:pt x="122439" y="69641"/>
                </a:cubicBezTo>
                <a:cubicBezTo>
                  <a:pt x="155781" y="19568"/>
                  <a:pt x="223402" y="6005"/>
                  <a:pt x="273475" y="39346"/>
                </a:cubicBezTo>
                <a:cubicBezTo>
                  <a:pt x="277240" y="41855"/>
                  <a:pt x="280847" y="44595"/>
                  <a:pt x="284273" y="47552"/>
                </a:cubicBezTo>
                <a:cubicBezTo>
                  <a:pt x="287021" y="49945"/>
                  <a:pt x="290818" y="50732"/>
                  <a:pt x="294291" y="49626"/>
                </a:cubicBezTo>
                <a:lnTo>
                  <a:pt x="296396" y="48945"/>
                </a:lnTo>
                <a:cubicBezTo>
                  <a:pt x="297721" y="48528"/>
                  <a:pt x="298951" y="47853"/>
                  <a:pt x="300012" y="46959"/>
                </a:cubicBezTo>
                <a:cubicBezTo>
                  <a:pt x="345835" y="7982"/>
                  <a:pt x="414578" y="13531"/>
                  <a:pt x="453557" y="59354"/>
                </a:cubicBezTo>
                <a:cubicBezTo>
                  <a:pt x="492533" y="105177"/>
                  <a:pt x="486984" y="173921"/>
                  <a:pt x="441161" y="212899"/>
                </a:cubicBezTo>
                <a:cubicBezTo>
                  <a:pt x="438159" y="215451"/>
                  <a:pt x="435020" y="217840"/>
                  <a:pt x="431760" y="220054"/>
                </a:cubicBezTo>
                <a:cubicBezTo>
                  <a:pt x="426979" y="223299"/>
                  <a:pt x="425737" y="229808"/>
                  <a:pt x="428982" y="234589"/>
                </a:cubicBezTo>
                <a:cubicBezTo>
                  <a:pt x="430942" y="237470"/>
                  <a:pt x="434205" y="239186"/>
                  <a:pt x="437688" y="239171"/>
                </a:cubicBezTo>
                <a:lnTo>
                  <a:pt x="452330" y="239171"/>
                </a:lnTo>
                <a:cubicBezTo>
                  <a:pt x="512379" y="239171"/>
                  <a:pt x="561225" y="287158"/>
                  <a:pt x="561225" y="346141"/>
                </a:cubicBezTo>
                <a:cubicBezTo>
                  <a:pt x="561225" y="405123"/>
                  <a:pt x="512261" y="453140"/>
                  <a:pt x="452211" y="453140"/>
                </a:cubicBezTo>
                <a:close/>
                <a:moveTo>
                  <a:pt x="302175" y="641973"/>
                </a:moveTo>
                <a:lnTo>
                  <a:pt x="433627" y="642329"/>
                </a:lnTo>
                <a:lnTo>
                  <a:pt x="433627" y="663255"/>
                </a:lnTo>
                <a:lnTo>
                  <a:pt x="149828" y="662514"/>
                </a:lnTo>
                <a:lnTo>
                  <a:pt x="149828" y="641588"/>
                </a:lnTo>
                <a:lnTo>
                  <a:pt x="281220" y="641944"/>
                </a:lnTo>
                <a:lnTo>
                  <a:pt x="281220" y="495109"/>
                </a:lnTo>
                <a:lnTo>
                  <a:pt x="302175" y="495109"/>
                </a:lnTo>
                <a:close/>
                <a:moveTo>
                  <a:pt x="348799" y="122955"/>
                </a:moveTo>
                <a:lnTo>
                  <a:pt x="364389" y="136826"/>
                </a:lnTo>
                <a:lnTo>
                  <a:pt x="323220" y="182886"/>
                </a:lnTo>
                <a:lnTo>
                  <a:pt x="323220" y="151646"/>
                </a:lnTo>
                <a:close/>
              </a:path>
            </a:pathLst>
          </a:custGeom>
          <a:solidFill>
            <a:schemeClr val="bg1"/>
          </a:solidFill>
          <a:ln w="296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 name="Graphic 12">
            <a:extLst>
              <a:ext uri="{FF2B5EF4-FFF2-40B4-BE49-F238E27FC236}">
                <a16:creationId xmlns:a16="http://schemas.microsoft.com/office/drawing/2014/main" id="{8958D210-DE5E-9A4C-ACA4-F79AF57AC62C}"/>
              </a:ext>
            </a:extLst>
          </p:cNvPr>
          <p:cNvSpPr>
            <a:spLocks noChangeAspect="1"/>
          </p:cNvSpPr>
          <p:nvPr/>
        </p:nvSpPr>
        <p:spPr>
          <a:xfrm>
            <a:off x="4744309" y="5204534"/>
            <a:ext cx="475035" cy="665841"/>
          </a:xfrm>
          <a:custGeom>
            <a:avLst/>
            <a:gdLst>
              <a:gd name="connsiteX0" fmla="*/ 470631 w 475035"/>
              <a:gd name="connsiteY0" fmla="*/ 329966 h 665841"/>
              <a:gd name="connsiteX1" fmla="*/ 19309 w 475035"/>
              <a:gd name="connsiteY1" fmla="*/ 4257 h 665841"/>
              <a:gd name="connsiteX2" fmla="*/ 5556 w 475035"/>
              <a:gd name="connsiteY2" fmla="*/ 1560 h 665841"/>
              <a:gd name="connsiteX3" fmla="*/ 1970 w 475035"/>
              <a:gd name="connsiteY3" fmla="*/ 4524 h 665841"/>
              <a:gd name="connsiteX4" fmla="*/ 903 w 475035"/>
              <a:gd name="connsiteY4" fmla="*/ 14838 h 665841"/>
              <a:gd name="connsiteX5" fmla="*/ 52387 w 475035"/>
              <a:gd name="connsiteY5" fmla="*/ 569098 h 665841"/>
              <a:gd name="connsiteX6" fmla="*/ 63658 w 475035"/>
              <a:gd name="connsiteY6" fmla="*/ 578684 h 665841"/>
              <a:gd name="connsiteX7" fmla="*/ 70793 w 475035"/>
              <a:gd name="connsiteY7" fmla="*/ 575026 h 665841"/>
              <a:gd name="connsiteX8" fmla="*/ 169641 w 475035"/>
              <a:gd name="connsiteY8" fmla="*/ 458187 h 665841"/>
              <a:gd name="connsiteX9" fmla="*/ 288199 w 475035"/>
              <a:gd name="connsiteY9" fmla="*/ 665842 h 665841"/>
              <a:gd name="connsiteX10" fmla="*/ 434026 w 475035"/>
              <a:gd name="connsiteY10" fmla="*/ 582495 h 665841"/>
              <a:gd name="connsiteX11" fmla="*/ 315468 w 475035"/>
              <a:gd name="connsiteY11" fmla="*/ 374841 h 665841"/>
              <a:gd name="connsiteX12" fmla="*/ 466333 w 475035"/>
              <a:gd name="connsiteY12" fmla="*/ 348995 h 665841"/>
              <a:gd name="connsiteX13" fmla="*/ 474884 w 475035"/>
              <a:gd name="connsiteY13" fmla="*/ 336920 h 665841"/>
              <a:gd name="connsiteX14" fmla="*/ 470661 w 475035"/>
              <a:gd name="connsiteY14" fmla="*/ 330174 h 665841"/>
              <a:gd name="connsiteX15" fmla="*/ 297121 w 475035"/>
              <a:gd name="connsiteY15" fmla="*/ 356642 h 665841"/>
              <a:gd name="connsiteX16" fmla="*/ 288579 w 475035"/>
              <a:gd name="connsiteY16" fmla="*/ 368672 h 665841"/>
              <a:gd name="connsiteX17" fmla="*/ 290007 w 475035"/>
              <a:gd name="connsiteY17" fmla="*/ 372440 h 665841"/>
              <a:gd name="connsiteX18" fmla="*/ 405602 w 475035"/>
              <a:gd name="connsiteY18" fmla="*/ 574641 h 665841"/>
              <a:gd name="connsiteX19" fmla="*/ 296054 w 475035"/>
              <a:gd name="connsiteY19" fmla="*/ 637003 h 665841"/>
              <a:gd name="connsiteX20" fmla="*/ 180637 w 475035"/>
              <a:gd name="connsiteY20" fmla="*/ 435038 h 665841"/>
              <a:gd name="connsiteX21" fmla="*/ 180637 w 475035"/>
              <a:gd name="connsiteY21" fmla="*/ 434831 h 665841"/>
              <a:gd name="connsiteX22" fmla="*/ 180459 w 475035"/>
              <a:gd name="connsiteY22" fmla="*/ 434535 h 665841"/>
              <a:gd name="connsiteX23" fmla="*/ 180459 w 475035"/>
              <a:gd name="connsiteY23" fmla="*/ 434535 h 665841"/>
              <a:gd name="connsiteX24" fmla="*/ 166298 w 475035"/>
              <a:gd name="connsiteY24" fmla="*/ 430542 h 665841"/>
              <a:gd name="connsiteX25" fmla="*/ 163387 w 475035"/>
              <a:gd name="connsiteY25" fmla="*/ 432964 h 665841"/>
              <a:gd name="connsiteX26" fmla="*/ 70852 w 475035"/>
              <a:gd name="connsiteY26" fmla="*/ 542156 h 665841"/>
              <a:gd name="connsiteX27" fmla="*/ 23577 w 475035"/>
              <a:gd name="connsiteY27" fmla="*/ 33155 h 665841"/>
              <a:gd name="connsiteX28" fmla="*/ 438176 w 475035"/>
              <a:gd name="connsiteY28" fmla="*/ 332367 h 665841"/>
              <a:gd name="connsiteX29" fmla="*/ 90533 w 475035"/>
              <a:gd name="connsiteY29" fmla="*/ 458187 h 665841"/>
              <a:gd name="connsiteX30" fmla="*/ 59026 w 475035"/>
              <a:gd name="connsiteY30" fmla="*/ 164014 h 665841"/>
              <a:gd name="connsiteX31" fmla="*/ 79774 w 475035"/>
              <a:gd name="connsiteY31" fmla="*/ 161762 h 665841"/>
              <a:gd name="connsiteX32" fmla="*/ 111281 w 475035"/>
              <a:gd name="connsiteY32" fmla="*/ 455845 h 66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75035" h="665841">
                <a:moveTo>
                  <a:pt x="470631" y="329966"/>
                </a:moveTo>
                <a:lnTo>
                  <a:pt x="19309" y="4257"/>
                </a:lnTo>
                <a:cubicBezTo>
                  <a:pt x="16150" y="-123"/>
                  <a:pt x="10136" y="-1302"/>
                  <a:pt x="5556" y="1560"/>
                </a:cubicBezTo>
                <a:cubicBezTo>
                  <a:pt x="4149" y="2259"/>
                  <a:pt x="2922" y="3273"/>
                  <a:pt x="1970" y="4524"/>
                </a:cubicBezTo>
                <a:cubicBezTo>
                  <a:pt x="-202" y="7525"/>
                  <a:pt x="-609" y="11456"/>
                  <a:pt x="903" y="14838"/>
                </a:cubicBezTo>
                <a:lnTo>
                  <a:pt x="52387" y="569098"/>
                </a:lnTo>
                <a:cubicBezTo>
                  <a:pt x="52852" y="574857"/>
                  <a:pt x="57898" y="579149"/>
                  <a:pt x="63658" y="578684"/>
                </a:cubicBezTo>
                <a:cubicBezTo>
                  <a:pt x="66428" y="578461"/>
                  <a:pt x="68995" y="577145"/>
                  <a:pt x="70793" y="575026"/>
                </a:cubicBezTo>
                <a:lnTo>
                  <a:pt x="169641" y="458187"/>
                </a:lnTo>
                <a:lnTo>
                  <a:pt x="288199" y="665842"/>
                </a:lnTo>
                <a:lnTo>
                  <a:pt x="434026" y="582495"/>
                </a:lnTo>
                <a:lnTo>
                  <a:pt x="315468" y="374841"/>
                </a:lnTo>
                <a:lnTo>
                  <a:pt x="466333" y="348995"/>
                </a:lnTo>
                <a:cubicBezTo>
                  <a:pt x="472030" y="348023"/>
                  <a:pt x="475856" y="342616"/>
                  <a:pt x="474884" y="336920"/>
                </a:cubicBezTo>
                <a:cubicBezTo>
                  <a:pt x="474419" y="334202"/>
                  <a:pt x="472901" y="331777"/>
                  <a:pt x="470661" y="330174"/>
                </a:cubicBezTo>
                <a:close/>
                <a:moveTo>
                  <a:pt x="297121" y="356642"/>
                </a:moveTo>
                <a:cubicBezTo>
                  <a:pt x="291439" y="357605"/>
                  <a:pt x="287615" y="362991"/>
                  <a:pt x="288579" y="368672"/>
                </a:cubicBezTo>
                <a:cubicBezTo>
                  <a:pt x="288807" y="370009"/>
                  <a:pt x="289290" y="371290"/>
                  <a:pt x="290007" y="372440"/>
                </a:cubicBezTo>
                <a:lnTo>
                  <a:pt x="405602" y="574641"/>
                </a:lnTo>
                <a:lnTo>
                  <a:pt x="296054" y="637003"/>
                </a:lnTo>
                <a:lnTo>
                  <a:pt x="180637" y="435038"/>
                </a:lnTo>
                <a:cubicBezTo>
                  <a:pt x="180643" y="434970"/>
                  <a:pt x="180643" y="434899"/>
                  <a:pt x="180637" y="434831"/>
                </a:cubicBezTo>
                <a:lnTo>
                  <a:pt x="180459" y="434535"/>
                </a:lnTo>
                <a:lnTo>
                  <a:pt x="180459" y="434535"/>
                </a:lnTo>
                <a:cubicBezTo>
                  <a:pt x="177653" y="429523"/>
                  <a:pt x="171313" y="427735"/>
                  <a:pt x="166298" y="430542"/>
                </a:cubicBezTo>
                <a:cubicBezTo>
                  <a:pt x="165189" y="431165"/>
                  <a:pt x="164202" y="431986"/>
                  <a:pt x="163387" y="432964"/>
                </a:cubicBezTo>
                <a:lnTo>
                  <a:pt x="70852" y="542156"/>
                </a:lnTo>
                <a:lnTo>
                  <a:pt x="23577" y="33155"/>
                </a:lnTo>
                <a:lnTo>
                  <a:pt x="438176" y="332367"/>
                </a:lnTo>
                <a:close/>
                <a:moveTo>
                  <a:pt x="90533" y="458187"/>
                </a:moveTo>
                <a:lnTo>
                  <a:pt x="59026" y="164014"/>
                </a:lnTo>
                <a:lnTo>
                  <a:pt x="79774" y="161762"/>
                </a:lnTo>
                <a:lnTo>
                  <a:pt x="111281" y="455845"/>
                </a:lnTo>
                <a:close/>
              </a:path>
            </a:pathLst>
          </a:custGeom>
          <a:solidFill>
            <a:srgbClr val="FFFFFF"/>
          </a:solidFill>
          <a:ln w="296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1" name="Graphic 8">
            <a:extLst>
              <a:ext uri="{FF2B5EF4-FFF2-40B4-BE49-F238E27FC236}">
                <a16:creationId xmlns:a16="http://schemas.microsoft.com/office/drawing/2014/main" id="{F4B1910E-F57A-B649-8903-26B1C0B658DE}"/>
              </a:ext>
            </a:extLst>
          </p:cNvPr>
          <p:cNvSpPr>
            <a:spLocks noChangeAspect="1"/>
          </p:cNvSpPr>
          <p:nvPr/>
        </p:nvSpPr>
        <p:spPr>
          <a:xfrm>
            <a:off x="3606355" y="5345419"/>
            <a:ext cx="672521" cy="441214"/>
          </a:xfrm>
          <a:custGeom>
            <a:avLst/>
            <a:gdLst>
              <a:gd name="connsiteX0" fmla="*/ 0 w 672521"/>
              <a:gd name="connsiteY0" fmla="*/ 0 h 441214"/>
              <a:gd name="connsiteX1" fmla="*/ 0 w 672521"/>
              <a:gd name="connsiteY1" fmla="*/ 441215 h 441214"/>
              <a:gd name="connsiteX2" fmla="*/ 672522 w 672521"/>
              <a:gd name="connsiteY2" fmla="*/ 441215 h 441214"/>
              <a:gd name="connsiteX3" fmla="*/ 672522 w 672521"/>
              <a:gd name="connsiteY3" fmla="*/ 0 h 441214"/>
              <a:gd name="connsiteX4" fmla="*/ 651567 w 672521"/>
              <a:gd name="connsiteY4" fmla="*/ 420260 h 441214"/>
              <a:gd name="connsiteX5" fmla="*/ 20926 w 672521"/>
              <a:gd name="connsiteY5" fmla="*/ 420260 h 441214"/>
              <a:gd name="connsiteX6" fmla="*/ 20926 w 672521"/>
              <a:gd name="connsiteY6" fmla="*/ 20955 h 441214"/>
              <a:gd name="connsiteX7" fmla="*/ 651567 w 672521"/>
              <a:gd name="connsiteY7" fmla="*/ 20955 h 441214"/>
              <a:gd name="connsiteX8" fmla="*/ 624536 w 672521"/>
              <a:gd name="connsiteY8" fmla="*/ 65296 h 441214"/>
              <a:gd name="connsiteX9" fmla="*/ 595074 w 672521"/>
              <a:gd name="connsiteY9" fmla="*/ 65296 h 441214"/>
              <a:gd name="connsiteX10" fmla="*/ 335105 w 672521"/>
              <a:gd name="connsiteY10" fmla="*/ 325235 h 441214"/>
              <a:gd name="connsiteX11" fmla="*/ 75166 w 672521"/>
              <a:gd name="connsiteY11" fmla="*/ 65296 h 441214"/>
              <a:gd name="connsiteX12" fmla="*/ 45526 w 672521"/>
              <a:gd name="connsiteY12" fmla="*/ 65296 h 441214"/>
              <a:gd name="connsiteX13" fmla="*/ 334512 w 672521"/>
              <a:gd name="connsiteY13" fmla="*/ 355408 h 441214"/>
              <a:gd name="connsiteX14" fmla="*/ 63310 w 672521"/>
              <a:gd name="connsiteY14" fmla="*/ 210263 h 441214"/>
              <a:gd name="connsiteX15" fmla="*/ 42385 w 672521"/>
              <a:gd name="connsiteY15" fmla="*/ 210263 h 441214"/>
              <a:gd name="connsiteX16" fmla="*/ 42385 w 672521"/>
              <a:gd name="connsiteY16" fmla="*/ 399067 h 441214"/>
              <a:gd name="connsiteX17" fmla="*/ 63310 w 672521"/>
              <a:gd name="connsiteY17" fmla="*/ 399067 h 441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2521" h="441214">
                <a:moveTo>
                  <a:pt x="0" y="0"/>
                </a:moveTo>
                <a:lnTo>
                  <a:pt x="0" y="441215"/>
                </a:lnTo>
                <a:lnTo>
                  <a:pt x="672522" y="441215"/>
                </a:lnTo>
                <a:lnTo>
                  <a:pt x="672522" y="0"/>
                </a:lnTo>
                <a:close/>
                <a:moveTo>
                  <a:pt x="651567" y="420260"/>
                </a:moveTo>
                <a:lnTo>
                  <a:pt x="20926" y="420260"/>
                </a:lnTo>
                <a:lnTo>
                  <a:pt x="20926" y="20955"/>
                </a:lnTo>
                <a:lnTo>
                  <a:pt x="651567" y="20955"/>
                </a:lnTo>
                <a:close/>
                <a:moveTo>
                  <a:pt x="624536" y="65296"/>
                </a:moveTo>
                <a:lnTo>
                  <a:pt x="595074" y="65296"/>
                </a:lnTo>
                <a:lnTo>
                  <a:pt x="335105" y="325235"/>
                </a:lnTo>
                <a:lnTo>
                  <a:pt x="75166" y="65296"/>
                </a:lnTo>
                <a:lnTo>
                  <a:pt x="45526" y="65296"/>
                </a:lnTo>
                <a:lnTo>
                  <a:pt x="334512" y="355408"/>
                </a:lnTo>
                <a:close/>
                <a:moveTo>
                  <a:pt x="63310" y="210263"/>
                </a:moveTo>
                <a:lnTo>
                  <a:pt x="42385" y="210263"/>
                </a:lnTo>
                <a:lnTo>
                  <a:pt x="42385" y="399067"/>
                </a:lnTo>
                <a:lnTo>
                  <a:pt x="63310" y="399067"/>
                </a:lnTo>
                <a:close/>
              </a:path>
            </a:pathLst>
          </a:custGeom>
          <a:solidFill>
            <a:schemeClr val="bg1"/>
          </a:solidFill>
          <a:ln w="296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 name="Graphic 12">
            <a:extLst>
              <a:ext uri="{FF2B5EF4-FFF2-40B4-BE49-F238E27FC236}">
                <a16:creationId xmlns:a16="http://schemas.microsoft.com/office/drawing/2014/main" id="{8A819D17-CC90-B447-88B6-49BACCE3B6C7}"/>
              </a:ext>
            </a:extLst>
          </p:cNvPr>
          <p:cNvSpPr>
            <a:spLocks noChangeAspect="1"/>
          </p:cNvSpPr>
          <p:nvPr/>
        </p:nvSpPr>
        <p:spPr>
          <a:xfrm>
            <a:off x="2602102" y="5262112"/>
            <a:ext cx="671484" cy="546227"/>
          </a:xfrm>
          <a:custGeom>
            <a:avLst/>
            <a:gdLst>
              <a:gd name="connsiteX0" fmla="*/ 445 w 671484"/>
              <a:gd name="connsiteY0" fmla="*/ 0 h 546227"/>
              <a:gd name="connsiteX1" fmla="*/ 445 w 671484"/>
              <a:gd name="connsiteY1" fmla="*/ 451707 h 546227"/>
              <a:gd name="connsiteX2" fmla="*/ 671485 w 671484"/>
              <a:gd name="connsiteY2" fmla="*/ 451707 h 546227"/>
              <a:gd name="connsiteX3" fmla="*/ 671485 w 671484"/>
              <a:gd name="connsiteY3" fmla="*/ 0 h 546227"/>
              <a:gd name="connsiteX4" fmla="*/ 650559 w 671484"/>
              <a:gd name="connsiteY4" fmla="*/ 430782 h 546227"/>
              <a:gd name="connsiteX5" fmla="*/ 21400 w 671484"/>
              <a:gd name="connsiteY5" fmla="*/ 430782 h 546227"/>
              <a:gd name="connsiteX6" fmla="*/ 21400 w 671484"/>
              <a:gd name="connsiteY6" fmla="*/ 20955 h 546227"/>
              <a:gd name="connsiteX7" fmla="*/ 650559 w 671484"/>
              <a:gd name="connsiteY7" fmla="*/ 20955 h 546227"/>
              <a:gd name="connsiteX8" fmla="*/ 630019 w 671484"/>
              <a:gd name="connsiteY8" fmla="*/ 514869 h 546227"/>
              <a:gd name="connsiteX9" fmla="*/ 671307 w 671484"/>
              <a:gd name="connsiteY9" fmla="*/ 514869 h 546227"/>
              <a:gd name="connsiteX10" fmla="*/ 671307 w 671484"/>
              <a:gd name="connsiteY10" fmla="*/ 493914 h 546227"/>
              <a:gd name="connsiteX11" fmla="*/ 630019 w 671484"/>
              <a:gd name="connsiteY11" fmla="*/ 493914 h 546227"/>
              <a:gd name="connsiteX12" fmla="*/ 199267 w 671484"/>
              <a:gd name="connsiteY12" fmla="*/ 462585 h 546227"/>
              <a:gd name="connsiteX13" fmla="*/ 157416 w 671484"/>
              <a:gd name="connsiteY13" fmla="*/ 504377 h 546227"/>
              <a:gd name="connsiteX14" fmla="*/ 199208 w 671484"/>
              <a:gd name="connsiteY14" fmla="*/ 546228 h 546227"/>
              <a:gd name="connsiteX15" fmla="*/ 241059 w 671484"/>
              <a:gd name="connsiteY15" fmla="*/ 504436 h 546227"/>
              <a:gd name="connsiteX16" fmla="*/ 241059 w 671484"/>
              <a:gd name="connsiteY16" fmla="*/ 504377 h 546227"/>
              <a:gd name="connsiteX17" fmla="*/ 199267 w 671484"/>
              <a:gd name="connsiteY17" fmla="*/ 462585 h 546227"/>
              <a:gd name="connsiteX18" fmla="*/ 199267 w 671484"/>
              <a:gd name="connsiteY18" fmla="*/ 525243 h 546227"/>
              <a:gd name="connsiteX19" fmla="*/ 178519 w 671484"/>
              <a:gd name="connsiteY19" fmla="*/ 504495 h 546227"/>
              <a:gd name="connsiteX20" fmla="*/ 199267 w 671484"/>
              <a:gd name="connsiteY20" fmla="*/ 483748 h 546227"/>
              <a:gd name="connsiteX21" fmla="*/ 220015 w 671484"/>
              <a:gd name="connsiteY21" fmla="*/ 504495 h 546227"/>
              <a:gd name="connsiteX22" fmla="*/ 199267 w 671484"/>
              <a:gd name="connsiteY22" fmla="*/ 525243 h 546227"/>
              <a:gd name="connsiteX23" fmla="*/ 41910 w 671484"/>
              <a:gd name="connsiteY23" fmla="*/ 514869 h 546227"/>
              <a:gd name="connsiteX24" fmla="*/ 62954 w 671484"/>
              <a:gd name="connsiteY24" fmla="*/ 514869 h 546227"/>
              <a:gd name="connsiteX25" fmla="*/ 62954 w 671484"/>
              <a:gd name="connsiteY25" fmla="*/ 493914 h 546227"/>
              <a:gd name="connsiteX26" fmla="*/ 41910 w 671484"/>
              <a:gd name="connsiteY26" fmla="*/ 493914 h 546227"/>
              <a:gd name="connsiteX27" fmla="*/ 0 w 671484"/>
              <a:gd name="connsiteY27" fmla="*/ 514869 h 546227"/>
              <a:gd name="connsiteX28" fmla="*/ 21044 w 671484"/>
              <a:gd name="connsiteY28" fmla="*/ 514869 h 546227"/>
              <a:gd name="connsiteX29" fmla="*/ 21044 w 671484"/>
              <a:gd name="connsiteY29" fmla="*/ 493914 h 546227"/>
              <a:gd name="connsiteX30" fmla="*/ 0 w 671484"/>
              <a:gd name="connsiteY30" fmla="*/ 493914 h 546227"/>
              <a:gd name="connsiteX31" fmla="*/ 335965 w 671484"/>
              <a:gd name="connsiteY31" fmla="*/ 393851 h 546227"/>
              <a:gd name="connsiteX32" fmla="*/ 503962 w 671484"/>
              <a:gd name="connsiteY32" fmla="*/ 225854 h 546227"/>
              <a:gd name="connsiteX33" fmla="*/ 335965 w 671484"/>
              <a:gd name="connsiteY33" fmla="*/ 57856 h 546227"/>
              <a:gd name="connsiteX34" fmla="*/ 167967 w 671484"/>
              <a:gd name="connsiteY34" fmla="*/ 225854 h 546227"/>
              <a:gd name="connsiteX35" fmla="*/ 335965 w 671484"/>
              <a:gd name="connsiteY35" fmla="*/ 393851 h 546227"/>
              <a:gd name="connsiteX36" fmla="*/ 335965 w 671484"/>
              <a:gd name="connsiteY36" fmla="*/ 78812 h 546227"/>
              <a:gd name="connsiteX37" fmla="*/ 483036 w 671484"/>
              <a:gd name="connsiteY37" fmla="*/ 225883 h 546227"/>
              <a:gd name="connsiteX38" fmla="*/ 335965 w 671484"/>
              <a:gd name="connsiteY38" fmla="*/ 372955 h 546227"/>
              <a:gd name="connsiteX39" fmla="*/ 188893 w 671484"/>
              <a:gd name="connsiteY39" fmla="*/ 225883 h 546227"/>
              <a:gd name="connsiteX40" fmla="*/ 188893 w 671484"/>
              <a:gd name="connsiteY40" fmla="*/ 225854 h 546227"/>
              <a:gd name="connsiteX41" fmla="*/ 335965 w 671484"/>
              <a:gd name="connsiteY41" fmla="*/ 78812 h 546227"/>
              <a:gd name="connsiteX42" fmla="*/ 278434 w 671484"/>
              <a:gd name="connsiteY42" fmla="*/ 146005 h 546227"/>
              <a:gd name="connsiteX43" fmla="*/ 278434 w 671484"/>
              <a:gd name="connsiteY43" fmla="*/ 307125 h 546227"/>
              <a:gd name="connsiteX44" fmla="*/ 425891 w 671484"/>
              <a:gd name="connsiteY44" fmla="*/ 219926 h 546227"/>
              <a:gd name="connsiteX45" fmla="*/ 299360 w 671484"/>
              <a:gd name="connsiteY45" fmla="*/ 179912 h 546227"/>
              <a:gd name="connsiteX46" fmla="*/ 382351 w 671484"/>
              <a:gd name="connsiteY46" fmla="*/ 221408 h 546227"/>
              <a:gd name="connsiteX47" fmla="*/ 299360 w 671484"/>
              <a:gd name="connsiteY47" fmla="*/ 270402 h 546227"/>
              <a:gd name="connsiteX48" fmla="*/ 251433 w 671484"/>
              <a:gd name="connsiteY48" fmla="*/ 504377 h 546227"/>
              <a:gd name="connsiteX49" fmla="*/ 250366 w 671484"/>
              <a:gd name="connsiteY49" fmla="*/ 514869 h 546227"/>
              <a:gd name="connsiteX50" fmla="*/ 597860 w 671484"/>
              <a:gd name="connsiteY50" fmla="*/ 514869 h 546227"/>
              <a:gd name="connsiteX51" fmla="*/ 597860 w 671484"/>
              <a:gd name="connsiteY51" fmla="*/ 493914 h 546227"/>
              <a:gd name="connsiteX52" fmla="*/ 250366 w 671484"/>
              <a:gd name="connsiteY52" fmla="*/ 493914 h 546227"/>
              <a:gd name="connsiteX53" fmla="*/ 251433 w 671484"/>
              <a:gd name="connsiteY53" fmla="*/ 504377 h 546227"/>
              <a:gd name="connsiteX54" fmla="*/ 104924 w 671484"/>
              <a:gd name="connsiteY54" fmla="*/ 493914 h 546227"/>
              <a:gd name="connsiteX55" fmla="*/ 104924 w 671484"/>
              <a:gd name="connsiteY55" fmla="*/ 514869 h 546227"/>
              <a:gd name="connsiteX56" fmla="*/ 148139 w 671484"/>
              <a:gd name="connsiteY56" fmla="*/ 514869 h 546227"/>
              <a:gd name="connsiteX57" fmla="*/ 148139 w 671484"/>
              <a:gd name="connsiteY57" fmla="*/ 493914 h 546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71484" h="546227">
                <a:moveTo>
                  <a:pt x="445" y="0"/>
                </a:moveTo>
                <a:lnTo>
                  <a:pt x="445" y="451707"/>
                </a:lnTo>
                <a:lnTo>
                  <a:pt x="671485" y="451707"/>
                </a:lnTo>
                <a:lnTo>
                  <a:pt x="671485" y="0"/>
                </a:lnTo>
                <a:close/>
                <a:moveTo>
                  <a:pt x="650559" y="430782"/>
                </a:moveTo>
                <a:lnTo>
                  <a:pt x="21400" y="430782"/>
                </a:lnTo>
                <a:lnTo>
                  <a:pt x="21400" y="20955"/>
                </a:lnTo>
                <a:lnTo>
                  <a:pt x="650559" y="20955"/>
                </a:lnTo>
                <a:close/>
                <a:moveTo>
                  <a:pt x="630019" y="514869"/>
                </a:moveTo>
                <a:lnTo>
                  <a:pt x="671307" y="514869"/>
                </a:lnTo>
                <a:lnTo>
                  <a:pt x="671307" y="493914"/>
                </a:lnTo>
                <a:lnTo>
                  <a:pt x="630019" y="493914"/>
                </a:lnTo>
                <a:close/>
                <a:moveTo>
                  <a:pt x="199267" y="462585"/>
                </a:moveTo>
                <a:cubicBezTo>
                  <a:pt x="176170" y="462567"/>
                  <a:pt x="157432" y="481279"/>
                  <a:pt x="157416" y="504377"/>
                </a:cubicBezTo>
                <a:cubicBezTo>
                  <a:pt x="157399" y="527475"/>
                  <a:pt x="176110" y="546210"/>
                  <a:pt x="199208" y="546228"/>
                </a:cubicBezTo>
                <a:cubicBezTo>
                  <a:pt x="222306" y="546246"/>
                  <a:pt x="241041" y="527534"/>
                  <a:pt x="241059" y="504436"/>
                </a:cubicBezTo>
                <a:cubicBezTo>
                  <a:pt x="241059" y="504415"/>
                  <a:pt x="241059" y="504397"/>
                  <a:pt x="241059" y="504377"/>
                </a:cubicBezTo>
                <a:cubicBezTo>
                  <a:pt x="241026" y="481308"/>
                  <a:pt x="222335" y="462617"/>
                  <a:pt x="199267" y="462585"/>
                </a:cubicBezTo>
                <a:close/>
                <a:moveTo>
                  <a:pt x="199267" y="525243"/>
                </a:moveTo>
                <a:cubicBezTo>
                  <a:pt x="187808" y="525243"/>
                  <a:pt x="178519" y="515954"/>
                  <a:pt x="178519" y="504495"/>
                </a:cubicBezTo>
                <a:cubicBezTo>
                  <a:pt x="178519" y="493037"/>
                  <a:pt x="187808" y="483748"/>
                  <a:pt x="199267" y="483748"/>
                </a:cubicBezTo>
                <a:cubicBezTo>
                  <a:pt x="210726" y="483748"/>
                  <a:pt x="220015" y="493037"/>
                  <a:pt x="220015" y="504495"/>
                </a:cubicBezTo>
                <a:cubicBezTo>
                  <a:pt x="220015" y="515954"/>
                  <a:pt x="210726" y="525243"/>
                  <a:pt x="199267" y="525243"/>
                </a:cubicBezTo>
                <a:close/>
                <a:moveTo>
                  <a:pt x="41910" y="514869"/>
                </a:moveTo>
                <a:lnTo>
                  <a:pt x="62954" y="514869"/>
                </a:lnTo>
                <a:lnTo>
                  <a:pt x="62954" y="493914"/>
                </a:lnTo>
                <a:lnTo>
                  <a:pt x="41910" y="493914"/>
                </a:lnTo>
                <a:close/>
                <a:moveTo>
                  <a:pt x="0" y="514869"/>
                </a:moveTo>
                <a:lnTo>
                  <a:pt x="21044" y="514869"/>
                </a:lnTo>
                <a:lnTo>
                  <a:pt x="21044" y="493914"/>
                </a:lnTo>
                <a:lnTo>
                  <a:pt x="0" y="493914"/>
                </a:lnTo>
                <a:close/>
                <a:moveTo>
                  <a:pt x="335965" y="393851"/>
                </a:moveTo>
                <a:cubicBezTo>
                  <a:pt x="428745" y="393851"/>
                  <a:pt x="503962" y="318637"/>
                  <a:pt x="503962" y="225854"/>
                </a:cubicBezTo>
                <a:cubicBezTo>
                  <a:pt x="503962" y="133071"/>
                  <a:pt x="428745" y="57856"/>
                  <a:pt x="335965" y="57856"/>
                </a:cubicBezTo>
                <a:cubicBezTo>
                  <a:pt x="243181" y="57856"/>
                  <a:pt x="167967" y="133071"/>
                  <a:pt x="167967" y="225854"/>
                </a:cubicBezTo>
                <a:cubicBezTo>
                  <a:pt x="168066" y="318596"/>
                  <a:pt x="243222" y="393753"/>
                  <a:pt x="335965" y="393851"/>
                </a:cubicBezTo>
                <a:close/>
                <a:moveTo>
                  <a:pt x="335965" y="78812"/>
                </a:moveTo>
                <a:cubicBezTo>
                  <a:pt x="417189" y="78812"/>
                  <a:pt x="483036" y="144658"/>
                  <a:pt x="483036" y="225883"/>
                </a:cubicBezTo>
                <a:cubicBezTo>
                  <a:pt x="483036" y="307108"/>
                  <a:pt x="417189" y="372955"/>
                  <a:pt x="335965" y="372955"/>
                </a:cubicBezTo>
                <a:cubicBezTo>
                  <a:pt x="254740" y="372955"/>
                  <a:pt x="188893" y="307108"/>
                  <a:pt x="188893" y="225883"/>
                </a:cubicBezTo>
                <a:cubicBezTo>
                  <a:pt x="188893" y="225874"/>
                  <a:pt x="188893" y="225862"/>
                  <a:pt x="188893" y="225854"/>
                </a:cubicBezTo>
                <a:cubicBezTo>
                  <a:pt x="188991" y="144674"/>
                  <a:pt x="254785" y="78893"/>
                  <a:pt x="335965" y="78812"/>
                </a:cubicBezTo>
                <a:close/>
                <a:moveTo>
                  <a:pt x="278434" y="146005"/>
                </a:moveTo>
                <a:lnTo>
                  <a:pt x="278434" y="307125"/>
                </a:lnTo>
                <a:lnTo>
                  <a:pt x="425891" y="219926"/>
                </a:lnTo>
                <a:close/>
                <a:moveTo>
                  <a:pt x="299360" y="179912"/>
                </a:moveTo>
                <a:lnTo>
                  <a:pt x="382351" y="221408"/>
                </a:lnTo>
                <a:lnTo>
                  <a:pt x="299360" y="270402"/>
                </a:lnTo>
                <a:close/>
                <a:moveTo>
                  <a:pt x="251433" y="504377"/>
                </a:moveTo>
                <a:cubicBezTo>
                  <a:pt x="251438" y="507901"/>
                  <a:pt x="251080" y="511419"/>
                  <a:pt x="250366" y="514869"/>
                </a:cubicBezTo>
                <a:lnTo>
                  <a:pt x="597860" y="514869"/>
                </a:lnTo>
                <a:lnTo>
                  <a:pt x="597860" y="493914"/>
                </a:lnTo>
                <a:lnTo>
                  <a:pt x="250366" y="493914"/>
                </a:lnTo>
                <a:cubicBezTo>
                  <a:pt x="251083" y="497355"/>
                  <a:pt x="251441" y="500861"/>
                  <a:pt x="251433" y="504377"/>
                </a:cubicBezTo>
                <a:close/>
                <a:moveTo>
                  <a:pt x="104924" y="493914"/>
                </a:moveTo>
                <a:lnTo>
                  <a:pt x="104924" y="514869"/>
                </a:lnTo>
                <a:lnTo>
                  <a:pt x="148139" y="514869"/>
                </a:lnTo>
                <a:cubicBezTo>
                  <a:pt x="146753" y="507954"/>
                  <a:pt x="146753" y="500829"/>
                  <a:pt x="148139" y="493914"/>
                </a:cubicBezTo>
                <a:close/>
              </a:path>
            </a:pathLst>
          </a:custGeom>
          <a:solidFill>
            <a:schemeClr val="bg1"/>
          </a:solidFill>
          <a:ln w="296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 name="Graphic 8">
            <a:extLst>
              <a:ext uri="{FF2B5EF4-FFF2-40B4-BE49-F238E27FC236}">
                <a16:creationId xmlns:a16="http://schemas.microsoft.com/office/drawing/2014/main" id="{2DEEAE94-26CE-7E43-908E-FE9A7D5C3290}"/>
              </a:ext>
            </a:extLst>
          </p:cNvPr>
          <p:cNvSpPr>
            <a:spLocks noChangeAspect="1"/>
          </p:cNvSpPr>
          <p:nvPr/>
        </p:nvSpPr>
        <p:spPr>
          <a:xfrm>
            <a:off x="1609873" y="5198565"/>
            <a:ext cx="623794" cy="663422"/>
          </a:xfrm>
          <a:custGeom>
            <a:avLst/>
            <a:gdLst>
              <a:gd name="connsiteX0" fmla="*/ 0 w 623794"/>
              <a:gd name="connsiteY0" fmla="*/ 441689 h 663422"/>
              <a:gd name="connsiteX1" fmla="*/ 0 w 623794"/>
              <a:gd name="connsiteY1" fmla="*/ 663423 h 663422"/>
              <a:gd name="connsiteX2" fmla="*/ 504051 w 623794"/>
              <a:gd name="connsiteY2" fmla="*/ 663423 h 663422"/>
              <a:gd name="connsiteX3" fmla="*/ 504051 w 623794"/>
              <a:gd name="connsiteY3" fmla="*/ 441689 h 663422"/>
              <a:gd name="connsiteX4" fmla="*/ 483125 w 623794"/>
              <a:gd name="connsiteY4" fmla="*/ 642497 h 663422"/>
              <a:gd name="connsiteX5" fmla="*/ 20926 w 623794"/>
              <a:gd name="connsiteY5" fmla="*/ 642497 h 663422"/>
              <a:gd name="connsiteX6" fmla="*/ 20926 w 623794"/>
              <a:gd name="connsiteY6" fmla="*/ 462615 h 663422"/>
              <a:gd name="connsiteX7" fmla="*/ 483125 w 623794"/>
              <a:gd name="connsiteY7" fmla="*/ 462615 h 663422"/>
              <a:gd name="connsiteX8" fmla="*/ 84977 w 623794"/>
              <a:gd name="connsiteY8" fmla="*/ 557461 h 663422"/>
              <a:gd name="connsiteX9" fmla="*/ 53440 w 623794"/>
              <a:gd name="connsiteY9" fmla="*/ 557461 h 663422"/>
              <a:gd name="connsiteX10" fmla="*/ 53440 w 623794"/>
              <a:gd name="connsiteY10" fmla="*/ 536536 h 663422"/>
              <a:gd name="connsiteX11" fmla="*/ 84977 w 623794"/>
              <a:gd name="connsiteY11" fmla="*/ 536536 h 663422"/>
              <a:gd name="connsiteX12" fmla="*/ 148050 w 623794"/>
              <a:gd name="connsiteY12" fmla="*/ 557461 h 663422"/>
              <a:gd name="connsiteX13" fmla="*/ 116632 w 623794"/>
              <a:gd name="connsiteY13" fmla="*/ 557461 h 663422"/>
              <a:gd name="connsiteX14" fmla="*/ 116632 w 623794"/>
              <a:gd name="connsiteY14" fmla="*/ 536536 h 663422"/>
              <a:gd name="connsiteX15" fmla="*/ 148050 w 623794"/>
              <a:gd name="connsiteY15" fmla="*/ 536536 h 663422"/>
              <a:gd name="connsiteX16" fmla="*/ 84977 w 623794"/>
              <a:gd name="connsiteY16" fmla="*/ 609923 h 663422"/>
              <a:gd name="connsiteX17" fmla="*/ 53440 w 623794"/>
              <a:gd name="connsiteY17" fmla="*/ 609923 h 663422"/>
              <a:gd name="connsiteX18" fmla="*/ 53440 w 623794"/>
              <a:gd name="connsiteY18" fmla="*/ 588968 h 663422"/>
              <a:gd name="connsiteX19" fmla="*/ 84977 w 623794"/>
              <a:gd name="connsiteY19" fmla="*/ 588968 h 663422"/>
              <a:gd name="connsiteX20" fmla="*/ 148050 w 623794"/>
              <a:gd name="connsiteY20" fmla="*/ 609923 h 663422"/>
              <a:gd name="connsiteX21" fmla="*/ 116632 w 623794"/>
              <a:gd name="connsiteY21" fmla="*/ 609923 h 663422"/>
              <a:gd name="connsiteX22" fmla="*/ 116632 w 623794"/>
              <a:gd name="connsiteY22" fmla="*/ 588968 h 663422"/>
              <a:gd name="connsiteX23" fmla="*/ 148050 w 623794"/>
              <a:gd name="connsiteY23" fmla="*/ 588968 h 663422"/>
              <a:gd name="connsiteX24" fmla="*/ 211063 w 623794"/>
              <a:gd name="connsiteY24" fmla="*/ 557461 h 663422"/>
              <a:gd name="connsiteX25" fmla="*/ 179497 w 623794"/>
              <a:gd name="connsiteY25" fmla="*/ 557461 h 663422"/>
              <a:gd name="connsiteX26" fmla="*/ 179497 w 623794"/>
              <a:gd name="connsiteY26" fmla="*/ 536536 h 663422"/>
              <a:gd name="connsiteX27" fmla="*/ 211063 w 623794"/>
              <a:gd name="connsiteY27" fmla="*/ 536536 h 663422"/>
              <a:gd name="connsiteX28" fmla="*/ 274107 w 623794"/>
              <a:gd name="connsiteY28" fmla="*/ 557461 h 663422"/>
              <a:gd name="connsiteX29" fmla="*/ 242570 w 623794"/>
              <a:gd name="connsiteY29" fmla="*/ 557461 h 663422"/>
              <a:gd name="connsiteX30" fmla="*/ 242570 w 623794"/>
              <a:gd name="connsiteY30" fmla="*/ 536536 h 663422"/>
              <a:gd name="connsiteX31" fmla="*/ 274107 w 623794"/>
              <a:gd name="connsiteY31" fmla="*/ 536536 h 663422"/>
              <a:gd name="connsiteX32" fmla="*/ 337091 w 623794"/>
              <a:gd name="connsiteY32" fmla="*/ 557461 h 663422"/>
              <a:gd name="connsiteX33" fmla="*/ 305525 w 623794"/>
              <a:gd name="connsiteY33" fmla="*/ 557461 h 663422"/>
              <a:gd name="connsiteX34" fmla="*/ 305525 w 623794"/>
              <a:gd name="connsiteY34" fmla="*/ 536536 h 663422"/>
              <a:gd name="connsiteX35" fmla="*/ 337091 w 623794"/>
              <a:gd name="connsiteY35" fmla="*/ 536536 h 663422"/>
              <a:gd name="connsiteX36" fmla="*/ 400105 w 623794"/>
              <a:gd name="connsiteY36" fmla="*/ 557461 h 663422"/>
              <a:gd name="connsiteX37" fmla="*/ 368568 w 623794"/>
              <a:gd name="connsiteY37" fmla="*/ 557461 h 663422"/>
              <a:gd name="connsiteX38" fmla="*/ 368568 w 623794"/>
              <a:gd name="connsiteY38" fmla="*/ 536536 h 663422"/>
              <a:gd name="connsiteX39" fmla="*/ 400134 w 623794"/>
              <a:gd name="connsiteY39" fmla="*/ 536536 h 663422"/>
              <a:gd name="connsiteX40" fmla="*/ 463148 w 623794"/>
              <a:gd name="connsiteY40" fmla="*/ 557461 h 663422"/>
              <a:gd name="connsiteX41" fmla="*/ 431612 w 623794"/>
              <a:gd name="connsiteY41" fmla="*/ 557461 h 663422"/>
              <a:gd name="connsiteX42" fmla="*/ 431612 w 623794"/>
              <a:gd name="connsiteY42" fmla="*/ 536536 h 663422"/>
              <a:gd name="connsiteX43" fmla="*/ 463148 w 623794"/>
              <a:gd name="connsiteY43" fmla="*/ 536536 h 663422"/>
              <a:gd name="connsiteX44" fmla="*/ 84977 w 623794"/>
              <a:gd name="connsiteY44" fmla="*/ 504881 h 663422"/>
              <a:gd name="connsiteX45" fmla="*/ 53440 w 623794"/>
              <a:gd name="connsiteY45" fmla="*/ 504881 h 663422"/>
              <a:gd name="connsiteX46" fmla="*/ 53440 w 623794"/>
              <a:gd name="connsiteY46" fmla="*/ 483955 h 663422"/>
              <a:gd name="connsiteX47" fmla="*/ 84977 w 623794"/>
              <a:gd name="connsiteY47" fmla="*/ 483955 h 663422"/>
              <a:gd name="connsiteX48" fmla="*/ 148050 w 623794"/>
              <a:gd name="connsiteY48" fmla="*/ 504881 h 663422"/>
              <a:gd name="connsiteX49" fmla="*/ 116632 w 623794"/>
              <a:gd name="connsiteY49" fmla="*/ 504881 h 663422"/>
              <a:gd name="connsiteX50" fmla="*/ 116632 w 623794"/>
              <a:gd name="connsiteY50" fmla="*/ 483955 h 663422"/>
              <a:gd name="connsiteX51" fmla="*/ 148050 w 623794"/>
              <a:gd name="connsiteY51" fmla="*/ 483955 h 663422"/>
              <a:gd name="connsiteX52" fmla="*/ 211063 w 623794"/>
              <a:gd name="connsiteY52" fmla="*/ 504881 h 663422"/>
              <a:gd name="connsiteX53" fmla="*/ 179497 w 623794"/>
              <a:gd name="connsiteY53" fmla="*/ 504881 h 663422"/>
              <a:gd name="connsiteX54" fmla="*/ 179497 w 623794"/>
              <a:gd name="connsiteY54" fmla="*/ 483955 h 663422"/>
              <a:gd name="connsiteX55" fmla="*/ 211063 w 623794"/>
              <a:gd name="connsiteY55" fmla="*/ 483955 h 663422"/>
              <a:gd name="connsiteX56" fmla="*/ 274107 w 623794"/>
              <a:gd name="connsiteY56" fmla="*/ 504881 h 663422"/>
              <a:gd name="connsiteX57" fmla="*/ 242570 w 623794"/>
              <a:gd name="connsiteY57" fmla="*/ 504881 h 663422"/>
              <a:gd name="connsiteX58" fmla="*/ 242570 w 623794"/>
              <a:gd name="connsiteY58" fmla="*/ 483955 h 663422"/>
              <a:gd name="connsiteX59" fmla="*/ 274107 w 623794"/>
              <a:gd name="connsiteY59" fmla="*/ 483955 h 663422"/>
              <a:gd name="connsiteX60" fmla="*/ 337091 w 623794"/>
              <a:gd name="connsiteY60" fmla="*/ 504881 h 663422"/>
              <a:gd name="connsiteX61" fmla="*/ 305525 w 623794"/>
              <a:gd name="connsiteY61" fmla="*/ 504881 h 663422"/>
              <a:gd name="connsiteX62" fmla="*/ 305525 w 623794"/>
              <a:gd name="connsiteY62" fmla="*/ 483955 h 663422"/>
              <a:gd name="connsiteX63" fmla="*/ 337091 w 623794"/>
              <a:gd name="connsiteY63" fmla="*/ 483955 h 663422"/>
              <a:gd name="connsiteX64" fmla="*/ 400105 w 623794"/>
              <a:gd name="connsiteY64" fmla="*/ 504881 h 663422"/>
              <a:gd name="connsiteX65" fmla="*/ 368568 w 623794"/>
              <a:gd name="connsiteY65" fmla="*/ 504881 h 663422"/>
              <a:gd name="connsiteX66" fmla="*/ 368568 w 623794"/>
              <a:gd name="connsiteY66" fmla="*/ 483955 h 663422"/>
              <a:gd name="connsiteX67" fmla="*/ 400134 w 623794"/>
              <a:gd name="connsiteY67" fmla="*/ 483955 h 663422"/>
              <a:gd name="connsiteX68" fmla="*/ 463148 w 623794"/>
              <a:gd name="connsiteY68" fmla="*/ 504881 h 663422"/>
              <a:gd name="connsiteX69" fmla="*/ 431612 w 623794"/>
              <a:gd name="connsiteY69" fmla="*/ 504881 h 663422"/>
              <a:gd name="connsiteX70" fmla="*/ 431612 w 623794"/>
              <a:gd name="connsiteY70" fmla="*/ 483955 h 663422"/>
              <a:gd name="connsiteX71" fmla="*/ 463148 w 623794"/>
              <a:gd name="connsiteY71" fmla="*/ 483955 h 663422"/>
              <a:gd name="connsiteX72" fmla="*/ 400105 w 623794"/>
              <a:gd name="connsiteY72" fmla="*/ 609923 h 663422"/>
              <a:gd name="connsiteX73" fmla="*/ 179497 w 623794"/>
              <a:gd name="connsiteY73" fmla="*/ 609923 h 663422"/>
              <a:gd name="connsiteX74" fmla="*/ 179497 w 623794"/>
              <a:gd name="connsiteY74" fmla="*/ 588968 h 663422"/>
              <a:gd name="connsiteX75" fmla="*/ 400105 w 623794"/>
              <a:gd name="connsiteY75" fmla="*/ 588968 h 663422"/>
              <a:gd name="connsiteX76" fmla="*/ 463148 w 623794"/>
              <a:gd name="connsiteY76" fmla="*/ 609923 h 663422"/>
              <a:gd name="connsiteX77" fmla="*/ 431612 w 623794"/>
              <a:gd name="connsiteY77" fmla="*/ 609923 h 663422"/>
              <a:gd name="connsiteX78" fmla="*/ 431612 w 623794"/>
              <a:gd name="connsiteY78" fmla="*/ 588968 h 663422"/>
              <a:gd name="connsiteX79" fmla="*/ 463148 w 623794"/>
              <a:gd name="connsiteY79" fmla="*/ 588968 h 663422"/>
              <a:gd name="connsiteX80" fmla="*/ 305525 w 623794"/>
              <a:gd name="connsiteY80" fmla="*/ 117906 h 663422"/>
              <a:gd name="connsiteX81" fmla="*/ 261391 w 623794"/>
              <a:gd name="connsiteY81" fmla="*/ 91379 h 663422"/>
              <a:gd name="connsiteX82" fmla="*/ 305525 w 623794"/>
              <a:gd name="connsiteY82" fmla="*/ 64703 h 663422"/>
              <a:gd name="connsiteX83" fmla="*/ 349628 w 623794"/>
              <a:gd name="connsiteY83" fmla="*/ 91379 h 663422"/>
              <a:gd name="connsiteX84" fmla="*/ 348502 w 623794"/>
              <a:gd name="connsiteY84" fmla="*/ 97307 h 663422"/>
              <a:gd name="connsiteX85" fmla="*/ 440563 w 623794"/>
              <a:gd name="connsiteY85" fmla="*/ 137172 h 663422"/>
              <a:gd name="connsiteX86" fmla="*/ 412553 w 623794"/>
              <a:gd name="connsiteY86" fmla="*/ 147990 h 663422"/>
              <a:gd name="connsiteX87" fmla="*/ 331548 w 623794"/>
              <a:gd name="connsiteY87" fmla="*/ 112868 h 663422"/>
              <a:gd name="connsiteX88" fmla="*/ 305525 w 623794"/>
              <a:gd name="connsiteY88" fmla="*/ 117995 h 663422"/>
              <a:gd name="connsiteX89" fmla="*/ 477434 w 623794"/>
              <a:gd name="connsiteY89" fmla="*/ 236968 h 663422"/>
              <a:gd name="connsiteX90" fmla="*/ 477434 w 623794"/>
              <a:gd name="connsiteY90" fmla="*/ 167108 h 663422"/>
              <a:gd name="connsiteX91" fmla="*/ 605181 w 623794"/>
              <a:gd name="connsiteY91" fmla="*/ 116187 h 663422"/>
              <a:gd name="connsiteX92" fmla="*/ 304517 w 623794"/>
              <a:gd name="connsiteY92" fmla="*/ 0 h 663422"/>
              <a:gd name="connsiteX93" fmla="*/ 14968 w 623794"/>
              <a:gd name="connsiteY93" fmla="*/ 127658 h 663422"/>
              <a:gd name="connsiteX94" fmla="*/ 148050 w 623794"/>
              <a:gd name="connsiteY94" fmla="*/ 177363 h 663422"/>
              <a:gd name="connsiteX95" fmla="*/ 148050 w 623794"/>
              <a:gd name="connsiteY95" fmla="*/ 223631 h 663422"/>
              <a:gd name="connsiteX96" fmla="*/ 148405 w 623794"/>
              <a:gd name="connsiteY96" fmla="*/ 224964 h 663422"/>
              <a:gd name="connsiteX97" fmla="*/ 304250 w 623794"/>
              <a:gd name="connsiteY97" fmla="*/ 317232 h 663422"/>
              <a:gd name="connsiteX98" fmla="*/ 316788 w 623794"/>
              <a:gd name="connsiteY98" fmla="*/ 319485 h 663422"/>
              <a:gd name="connsiteX99" fmla="*/ 315217 w 623794"/>
              <a:gd name="connsiteY99" fmla="*/ 231722 h 663422"/>
              <a:gd name="connsiteX100" fmla="*/ 456361 w 623794"/>
              <a:gd name="connsiteY100" fmla="*/ 175407 h 663422"/>
              <a:gd name="connsiteX101" fmla="*/ 456361 w 623794"/>
              <a:gd name="connsiteY101" fmla="*/ 237858 h 663422"/>
              <a:gd name="connsiteX102" fmla="*/ 432086 w 623794"/>
              <a:gd name="connsiteY102" fmla="*/ 272002 h 663422"/>
              <a:gd name="connsiteX103" fmla="*/ 432086 w 623794"/>
              <a:gd name="connsiteY103" fmla="*/ 336824 h 663422"/>
              <a:gd name="connsiteX104" fmla="*/ 504436 w 623794"/>
              <a:gd name="connsiteY104" fmla="*/ 336824 h 663422"/>
              <a:gd name="connsiteX105" fmla="*/ 504436 w 623794"/>
              <a:gd name="connsiteY105" fmla="*/ 272062 h 663422"/>
              <a:gd name="connsiteX106" fmla="*/ 477345 w 623794"/>
              <a:gd name="connsiteY106" fmla="*/ 237057 h 663422"/>
              <a:gd name="connsiteX107" fmla="*/ 305021 w 623794"/>
              <a:gd name="connsiteY107" fmla="*/ 22645 h 663422"/>
              <a:gd name="connsiteX108" fmla="*/ 547799 w 623794"/>
              <a:gd name="connsiteY108" fmla="*/ 116484 h 663422"/>
              <a:gd name="connsiteX109" fmla="*/ 304547 w 623794"/>
              <a:gd name="connsiteY109" fmla="*/ 213464 h 663422"/>
              <a:gd name="connsiteX110" fmla="*/ 70394 w 623794"/>
              <a:gd name="connsiteY110" fmla="*/ 126027 h 663422"/>
              <a:gd name="connsiteX111" fmla="*/ 168975 w 623794"/>
              <a:gd name="connsiteY111" fmla="*/ 220489 h 663422"/>
              <a:gd name="connsiteX112" fmla="*/ 168975 w 623794"/>
              <a:gd name="connsiteY112" fmla="*/ 185158 h 663422"/>
              <a:gd name="connsiteX113" fmla="*/ 294351 w 623794"/>
              <a:gd name="connsiteY113" fmla="*/ 231989 h 663422"/>
              <a:gd name="connsiteX114" fmla="*/ 295418 w 623794"/>
              <a:gd name="connsiteY114" fmla="*/ 294232 h 663422"/>
              <a:gd name="connsiteX115" fmla="*/ 168975 w 623794"/>
              <a:gd name="connsiteY115" fmla="*/ 220489 h 663422"/>
              <a:gd name="connsiteX116" fmla="*/ 594274 w 623794"/>
              <a:gd name="connsiteY116" fmla="*/ 404254 h 663422"/>
              <a:gd name="connsiteX117" fmla="*/ 611020 w 623794"/>
              <a:gd name="connsiteY117" fmla="*/ 391657 h 663422"/>
              <a:gd name="connsiteX118" fmla="*/ 622461 w 623794"/>
              <a:gd name="connsiteY118" fmla="*/ 417177 h 663422"/>
              <a:gd name="connsiteX119" fmla="*/ 602009 w 623794"/>
              <a:gd name="connsiteY119" fmla="*/ 421564 h 663422"/>
              <a:gd name="connsiteX120" fmla="*/ 594274 w 623794"/>
              <a:gd name="connsiteY120" fmla="*/ 404373 h 663422"/>
              <a:gd name="connsiteX121" fmla="*/ 325591 w 623794"/>
              <a:gd name="connsiteY121" fmla="*/ 359736 h 663422"/>
              <a:gd name="connsiteX122" fmla="*/ 349302 w 623794"/>
              <a:gd name="connsiteY122" fmla="*/ 359884 h 663422"/>
              <a:gd name="connsiteX123" fmla="*/ 349154 w 623794"/>
              <a:gd name="connsiteY123" fmla="*/ 380809 h 663422"/>
              <a:gd name="connsiteX124" fmla="*/ 325443 w 623794"/>
              <a:gd name="connsiteY124" fmla="*/ 380809 h 663422"/>
              <a:gd name="connsiteX125" fmla="*/ 373014 w 623794"/>
              <a:gd name="connsiteY125" fmla="*/ 380958 h 663422"/>
              <a:gd name="connsiteX126" fmla="*/ 373014 w 623794"/>
              <a:gd name="connsiteY126" fmla="*/ 360032 h 663422"/>
              <a:gd name="connsiteX127" fmla="*/ 396726 w 623794"/>
              <a:gd name="connsiteY127" fmla="*/ 360180 h 663422"/>
              <a:gd name="connsiteX128" fmla="*/ 396726 w 623794"/>
              <a:gd name="connsiteY128" fmla="*/ 381106 h 663422"/>
              <a:gd name="connsiteX129" fmla="*/ 492047 w 623794"/>
              <a:gd name="connsiteY129" fmla="*/ 360803 h 663422"/>
              <a:gd name="connsiteX130" fmla="*/ 491898 w 623794"/>
              <a:gd name="connsiteY130" fmla="*/ 381728 h 663422"/>
              <a:gd name="connsiteX131" fmla="*/ 468187 w 623794"/>
              <a:gd name="connsiteY131" fmla="*/ 381580 h 663422"/>
              <a:gd name="connsiteX132" fmla="*/ 468187 w 623794"/>
              <a:gd name="connsiteY132" fmla="*/ 360654 h 663422"/>
              <a:gd name="connsiteX133" fmla="*/ 420526 w 623794"/>
              <a:gd name="connsiteY133" fmla="*/ 381254 h 663422"/>
              <a:gd name="connsiteX134" fmla="*/ 420526 w 623794"/>
              <a:gd name="connsiteY134" fmla="*/ 360328 h 663422"/>
              <a:gd name="connsiteX135" fmla="*/ 444238 w 623794"/>
              <a:gd name="connsiteY135" fmla="*/ 360477 h 663422"/>
              <a:gd name="connsiteX136" fmla="*/ 444238 w 623794"/>
              <a:gd name="connsiteY136" fmla="*/ 381432 h 663422"/>
              <a:gd name="connsiteX137" fmla="*/ 516203 w 623794"/>
              <a:gd name="connsiteY137" fmla="*/ 380483 h 663422"/>
              <a:gd name="connsiteX138" fmla="*/ 515225 w 623794"/>
              <a:gd name="connsiteY138" fmla="*/ 359587 h 663422"/>
              <a:gd name="connsiteX139" fmla="*/ 540241 w 623794"/>
              <a:gd name="connsiteY139" fmla="*/ 359943 h 663422"/>
              <a:gd name="connsiteX140" fmla="*/ 538581 w 623794"/>
              <a:gd name="connsiteY140" fmla="*/ 380691 h 663422"/>
              <a:gd name="connsiteX141" fmla="*/ 516173 w 623794"/>
              <a:gd name="connsiteY141" fmla="*/ 380483 h 663422"/>
              <a:gd name="connsiteX142" fmla="*/ 579661 w 623794"/>
              <a:gd name="connsiteY142" fmla="*/ 391806 h 663422"/>
              <a:gd name="connsiteX143" fmla="*/ 560247 w 623794"/>
              <a:gd name="connsiteY143" fmla="*/ 384247 h 663422"/>
              <a:gd name="connsiteX144" fmla="*/ 565405 w 623794"/>
              <a:gd name="connsiteY144" fmla="*/ 363974 h 663422"/>
              <a:gd name="connsiteX145" fmla="*/ 590035 w 623794"/>
              <a:gd name="connsiteY145" fmla="*/ 373637 h 663422"/>
              <a:gd name="connsiteX146" fmla="*/ 584700 w 623794"/>
              <a:gd name="connsiteY146" fmla="*/ 474411 h 663422"/>
              <a:gd name="connsiteX147" fmla="*/ 596852 w 623794"/>
              <a:gd name="connsiteY147" fmla="*/ 491454 h 663422"/>
              <a:gd name="connsiteX148" fmla="*/ 572726 w 623794"/>
              <a:gd name="connsiteY148" fmla="*/ 503310 h 663422"/>
              <a:gd name="connsiteX149" fmla="*/ 566353 w 623794"/>
              <a:gd name="connsiteY149" fmla="*/ 483362 h 663422"/>
              <a:gd name="connsiteX150" fmla="*/ 584670 w 623794"/>
              <a:gd name="connsiteY150" fmla="*/ 474411 h 663422"/>
              <a:gd name="connsiteX151" fmla="*/ 545131 w 623794"/>
              <a:gd name="connsiteY151" fmla="*/ 487660 h 663422"/>
              <a:gd name="connsiteX152" fmla="*/ 547532 w 623794"/>
              <a:gd name="connsiteY152" fmla="*/ 508408 h 663422"/>
              <a:gd name="connsiteX153" fmla="*/ 526606 w 623794"/>
              <a:gd name="connsiteY153" fmla="*/ 509564 h 663422"/>
              <a:gd name="connsiteX154" fmla="*/ 526606 w 623794"/>
              <a:gd name="connsiteY154" fmla="*/ 509564 h 663422"/>
              <a:gd name="connsiteX155" fmla="*/ 522516 w 623794"/>
              <a:gd name="connsiteY155" fmla="*/ 509564 h 663422"/>
              <a:gd name="connsiteX156" fmla="*/ 522901 w 623794"/>
              <a:gd name="connsiteY156" fmla="*/ 488638 h 663422"/>
              <a:gd name="connsiteX157" fmla="*/ 526666 w 623794"/>
              <a:gd name="connsiteY157" fmla="*/ 488638 h 663422"/>
              <a:gd name="connsiteX158" fmla="*/ 545101 w 623794"/>
              <a:gd name="connsiteY158" fmla="*/ 487660 h 663422"/>
              <a:gd name="connsiteX159" fmla="*/ 623795 w 623794"/>
              <a:gd name="connsiteY159" fmla="*/ 444149 h 663422"/>
              <a:gd name="connsiteX160" fmla="*/ 615703 w 623794"/>
              <a:gd name="connsiteY160" fmla="*/ 470647 h 663422"/>
              <a:gd name="connsiteX161" fmla="*/ 597415 w 623794"/>
              <a:gd name="connsiteY161" fmla="*/ 460451 h 663422"/>
              <a:gd name="connsiteX162" fmla="*/ 602988 w 623794"/>
              <a:gd name="connsiteY162" fmla="*/ 441956 h 663422"/>
              <a:gd name="connsiteX163" fmla="*/ 87615 w 623794"/>
              <a:gd name="connsiteY163" fmla="*/ 216606 h 663422"/>
              <a:gd name="connsiteX164" fmla="*/ 93335 w 623794"/>
              <a:gd name="connsiteY164" fmla="*/ 236761 h 663422"/>
              <a:gd name="connsiteX165" fmla="*/ 74840 w 623794"/>
              <a:gd name="connsiteY165" fmla="*/ 245179 h 663422"/>
              <a:gd name="connsiteX166" fmla="*/ 63280 w 623794"/>
              <a:gd name="connsiteY166" fmla="*/ 227839 h 663422"/>
              <a:gd name="connsiteX167" fmla="*/ 87615 w 623794"/>
              <a:gd name="connsiteY167" fmla="*/ 216606 h 663422"/>
              <a:gd name="connsiteX168" fmla="*/ 301820 w 623794"/>
              <a:gd name="connsiteY168" fmla="*/ 359617 h 663422"/>
              <a:gd name="connsiteX169" fmla="*/ 301820 w 623794"/>
              <a:gd name="connsiteY169" fmla="*/ 380543 h 663422"/>
              <a:gd name="connsiteX170" fmla="*/ 278108 w 623794"/>
              <a:gd name="connsiteY170" fmla="*/ 380394 h 663422"/>
              <a:gd name="connsiteX171" fmla="*/ 278108 w 623794"/>
              <a:gd name="connsiteY171" fmla="*/ 359469 h 663422"/>
              <a:gd name="connsiteX172" fmla="*/ 71520 w 623794"/>
              <a:gd name="connsiteY172" fmla="*/ 347079 h 663422"/>
              <a:gd name="connsiteX173" fmla="*/ 61265 w 623794"/>
              <a:gd name="connsiteY173" fmla="*/ 365337 h 663422"/>
              <a:gd name="connsiteX174" fmla="*/ 40102 w 623794"/>
              <a:gd name="connsiteY174" fmla="*/ 348176 h 663422"/>
              <a:gd name="connsiteX175" fmla="*/ 56048 w 623794"/>
              <a:gd name="connsiteY175" fmla="*/ 334720 h 663422"/>
              <a:gd name="connsiteX176" fmla="*/ 71520 w 623794"/>
              <a:gd name="connsiteY176" fmla="*/ 347079 h 663422"/>
              <a:gd name="connsiteX177" fmla="*/ 26201 w 623794"/>
              <a:gd name="connsiteY177" fmla="*/ 295981 h 663422"/>
              <a:gd name="connsiteX178" fmla="*/ 46949 w 623794"/>
              <a:gd name="connsiteY178" fmla="*/ 298322 h 663422"/>
              <a:gd name="connsiteX179" fmla="*/ 46030 w 623794"/>
              <a:gd name="connsiteY179" fmla="*/ 314594 h 663422"/>
              <a:gd name="connsiteX180" fmla="*/ 46801 w 623794"/>
              <a:gd name="connsiteY180" fmla="*/ 317825 h 663422"/>
              <a:gd name="connsiteX181" fmla="*/ 26676 w 623794"/>
              <a:gd name="connsiteY181" fmla="*/ 323605 h 663422"/>
              <a:gd name="connsiteX182" fmla="*/ 25134 w 623794"/>
              <a:gd name="connsiteY182" fmla="*/ 316195 h 663422"/>
              <a:gd name="connsiteX183" fmla="*/ 25134 w 623794"/>
              <a:gd name="connsiteY183" fmla="*/ 315247 h 663422"/>
              <a:gd name="connsiteX184" fmla="*/ 26201 w 623794"/>
              <a:gd name="connsiteY184" fmla="*/ 295981 h 663422"/>
              <a:gd name="connsiteX185" fmla="*/ 43629 w 623794"/>
              <a:gd name="connsiteY185" fmla="*/ 246868 h 663422"/>
              <a:gd name="connsiteX186" fmla="*/ 60643 w 623794"/>
              <a:gd name="connsiteY186" fmla="*/ 259050 h 663422"/>
              <a:gd name="connsiteX187" fmla="*/ 51425 w 623794"/>
              <a:gd name="connsiteY187" fmla="*/ 277338 h 663422"/>
              <a:gd name="connsiteX188" fmla="*/ 31566 w 623794"/>
              <a:gd name="connsiteY188" fmla="*/ 270728 h 663422"/>
              <a:gd name="connsiteX189" fmla="*/ 43629 w 623794"/>
              <a:gd name="connsiteY189" fmla="*/ 246868 h 663422"/>
              <a:gd name="connsiteX190" fmla="*/ 85718 w 623794"/>
              <a:gd name="connsiteY190" fmla="*/ 375000 h 663422"/>
              <a:gd name="connsiteX191" fmla="*/ 91023 w 623794"/>
              <a:gd name="connsiteY191" fmla="*/ 354756 h 663422"/>
              <a:gd name="connsiteX192" fmla="*/ 112571 w 623794"/>
              <a:gd name="connsiteY192" fmla="*/ 358431 h 663422"/>
              <a:gd name="connsiteX193" fmla="*/ 110852 w 623794"/>
              <a:gd name="connsiteY193" fmla="*/ 379179 h 663422"/>
              <a:gd name="connsiteX194" fmla="*/ 85718 w 623794"/>
              <a:gd name="connsiteY194" fmla="*/ 375000 h 663422"/>
              <a:gd name="connsiteX195" fmla="*/ 206766 w 623794"/>
              <a:gd name="connsiteY195" fmla="*/ 359113 h 663422"/>
              <a:gd name="connsiteX196" fmla="*/ 206766 w 623794"/>
              <a:gd name="connsiteY196" fmla="*/ 380039 h 663422"/>
              <a:gd name="connsiteX197" fmla="*/ 183054 w 623794"/>
              <a:gd name="connsiteY197" fmla="*/ 380039 h 663422"/>
              <a:gd name="connsiteX198" fmla="*/ 183054 w 623794"/>
              <a:gd name="connsiteY198" fmla="*/ 359083 h 663422"/>
              <a:gd name="connsiteX199" fmla="*/ 254189 w 623794"/>
              <a:gd name="connsiteY199" fmla="*/ 359350 h 663422"/>
              <a:gd name="connsiteX200" fmla="*/ 254189 w 623794"/>
              <a:gd name="connsiteY200" fmla="*/ 380276 h 663422"/>
              <a:gd name="connsiteX201" fmla="*/ 230477 w 623794"/>
              <a:gd name="connsiteY201" fmla="*/ 380276 h 663422"/>
              <a:gd name="connsiteX202" fmla="*/ 230477 w 623794"/>
              <a:gd name="connsiteY202" fmla="*/ 359350 h 663422"/>
              <a:gd name="connsiteX203" fmla="*/ 135275 w 623794"/>
              <a:gd name="connsiteY203" fmla="*/ 379802 h 663422"/>
              <a:gd name="connsiteX204" fmla="*/ 135275 w 623794"/>
              <a:gd name="connsiteY204" fmla="*/ 358876 h 663422"/>
              <a:gd name="connsiteX205" fmla="*/ 158987 w 623794"/>
              <a:gd name="connsiteY205" fmla="*/ 358876 h 663422"/>
              <a:gd name="connsiteX206" fmla="*/ 158987 w 623794"/>
              <a:gd name="connsiteY206" fmla="*/ 379802 h 663422"/>
              <a:gd name="connsiteX207" fmla="*/ 139543 w 623794"/>
              <a:gd name="connsiteY207" fmla="*/ 214442 h 663422"/>
              <a:gd name="connsiteX208" fmla="*/ 135216 w 623794"/>
              <a:gd name="connsiteY208" fmla="*/ 234923 h 663422"/>
              <a:gd name="connsiteX209" fmla="*/ 114142 w 623794"/>
              <a:gd name="connsiteY209" fmla="*/ 233560 h 663422"/>
              <a:gd name="connsiteX210" fmla="*/ 113342 w 623794"/>
              <a:gd name="connsiteY210" fmla="*/ 212634 h 663422"/>
              <a:gd name="connsiteX211" fmla="*/ 139662 w 623794"/>
              <a:gd name="connsiteY211" fmla="*/ 214442 h 663422"/>
              <a:gd name="connsiteX212" fmla="*/ 411457 w 623794"/>
              <a:gd name="connsiteY212" fmla="*/ 254960 h 663422"/>
              <a:gd name="connsiteX213" fmla="*/ 423461 w 623794"/>
              <a:gd name="connsiteY213" fmla="*/ 272121 h 663422"/>
              <a:gd name="connsiteX214" fmla="*/ 336913 w 623794"/>
              <a:gd name="connsiteY214" fmla="*/ 312757 h 663422"/>
              <a:gd name="connsiteX215" fmla="*/ 336913 w 623794"/>
              <a:gd name="connsiteY215" fmla="*/ 290498 h 663422"/>
              <a:gd name="connsiteX216" fmla="*/ 411575 w 623794"/>
              <a:gd name="connsiteY216" fmla="*/ 254960 h 663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623794" h="663422">
                <a:moveTo>
                  <a:pt x="0" y="441689"/>
                </a:moveTo>
                <a:lnTo>
                  <a:pt x="0" y="663423"/>
                </a:lnTo>
                <a:lnTo>
                  <a:pt x="504051" y="663423"/>
                </a:lnTo>
                <a:lnTo>
                  <a:pt x="504051" y="441689"/>
                </a:lnTo>
                <a:close/>
                <a:moveTo>
                  <a:pt x="483125" y="642497"/>
                </a:moveTo>
                <a:lnTo>
                  <a:pt x="20926" y="642497"/>
                </a:lnTo>
                <a:lnTo>
                  <a:pt x="20926" y="462615"/>
                </a:lnTo>
                <a:lnTo>
                  <a:pt x="483125" y="462615"/>
                </a:lnTo>
                <a:close/>
                <a:moveTo>
                  <a:pt x="84977" y="557461"/>
                </a:moveTo>
                <a:lnTo>
                  <a:pt x="53440" y="557461"/>
                </a:lnTo>
                <a:lnTo>
                  <a:pt x="53440" y="536536"/>
                </a:lnTo>
                <a:lnTo>
                  <a:pt x="84977" y="536536"/>
                </a:lnTo>
                <a:close/>
                <a:moveTo>
                  <a:pt x="148050" y="557461"/>
                </a:moveTo>
                <a:lnTo>
                  <a:pt x="116632" y="557461"/>
                </a:lnTo>
                <a:lnTo>
                  <a:pt x="116632" y="536536"/>
                </a:lnTo>
                <a:lnTo>
                  <a:pt x="148050" y="536536"/>
                </a:lnTo>
                <a:close/>
                <a:moveTo>
                  <a:pt x="84977" y="609923"/>
                </a:moveTo>
                <a:lnTo>
                  <a:pt x="53440" y="609923"/>
                </a:lnTo>
                <a:lnTo>
                  <a:pt x="53440" y="588968"/>
                </a:lnTo>
                <a:lnTo>
                  <a:pt x="84977" y="588968"/>
                </a:lnTo>
                <a:close/>
                <a:moveTo>
                  <a:pt x="148050" y="609923"/>
                </a:moveTo>
                <a:lnTo>
                  <a:pt x="116632" y="609923"/>
                </a:lnTo>
                <a:lnTo>
                  <a:pt x="116632" y="588968"/>
                </a:lnTo>
                <a:lnTo>
                  <a:pt x="148050" y="588968"/>
                </a:lnTo>
                <a:close/>
                <a:moveTo>
                  <a:pt x="211063" y="557461"/>
                </a:moveTo>
                <a:lnTo>
                  <a:pt x="179497" y="557461"/>
                </a:lnTo>
                <a:lnTo>
                  <a:pt x="179497" y="536536"/>
                </a:lnTo>
                <a:lnTo>
                  <a:pt x="211063" y="536536"/>
                </a:lnTo>
                <a:close/>
                <a:moveTo>
                  <a:pt x="274107" y="557461"/>
                </a:moveTo>
                <a:lnTo>
                  <a:pt x="242570" y="557461"/>
                </a:lnTo>
                <a:lnTo>
                  <a:pt x="242570" y="536536"/>
                </a:lnTo>
                <a:lnTo>
                  <a:pt x="274107" y="536536"/>
                </a:lnTo>
                <a:close/>
                <a:moveTo>
                  <a:pt x="337091" y="557461"/>
                </a:moveTo>
                <a:lnTo>
                  <a:pt x="305525" y="557461"/>
                </a:lnTo>
                <a:lnTo>
                  <a:pt x="305525" y="536536"/>
                </a:lnTo>
                <a:lnTo>
                  <a:pt x="337091" y="536536"/>
                </a:lnTo>
                <a:close/>
                <a:moveTo>
                  <a:pt x="400105" y="557461"/>
                </a:moveTo>
                <a:lnTo>
                  <a:pt x="368568" y="557461"/>
                </a:lnTo>
                <a:lnTo>
                  <a:pt x="368568" y="536536"/>
                </a:lnTo>
                <a:lnTo>
                  <a:pt x="400134" y="536536"/>
                </a:lnTo>
                <a:close/>
                <a:moveTo>
                  <a:pt x="463148" y="557461"/>
                </a:moveTo>
                <a:lnTo>
                  <a:pt x="431612" y="557461"/>
                </a:lnTo>
                <a:lnTo>
                  <a:pt x="431612" y="536536"/>
                </a:lnTo>
                <a:lnTo>
                  <a:pt x="463148" y="536536"/>
                </a:lnTo>
                <a:close/>
                <a:moveTo>
                  <a:pt x="84977" y="504881"/>
                </a:moveTo>
                <a:lnTo>
                  <a:pt x="53440" y="504881"/>
                </a:lnTo>
                <a:lnTo>
                  <a:pt x="53440" y="483955"/>
                </a:lnTo>
                <a:lnTo>
                  <a:pt x="84977" y="483955"/>
                </a:lnTo>
                <a:close/>
                <a:moveTo>
                  <a:pt x="148050" y="504881"/>
                </a:moveTo>
                <a:lnTo>
                  <a:pt x="116632" y="504881"/>
                </a:lnTo>
                <a:lnTo>
                  <a:pt x="116632" y="483955"/>
                </a:lnTo>
                <a:lnTo>
                  <a:pt x="148050" y="483955"/>
                </a:lnTo>
                <a:close/>
                <a:moveTo>
                  <a:pt x="211063" y="504881"/>
                </a:moveTo>
                <a:lnTo>
                  <a:pt x="179497" y="504881"/>
                </a:lnTo>
                <a:lnTo>
                  <a:pt x="179497" y="483955"/>
                </a:lnTo>
                <a:lnTo>
                  <a:pt x="211063" y="483955"/>
                </a:lnTo>
                <a:close/>
                <a:moveTo>
                  <a:pt x="274107" y="504881"/>
                </a:moveTo>
                <a:lnTo>
                  <a:pt x="242570" y="504881"/>
                </a:lnTo>
                <a:lnTo>
                  <a:pt x="242570" y="483955"/>
                </a:lnTo>
                <a:lnTo>
                  <a:pt x="274107" y="483955"/>
                </a:lnTo>
                <a:close/>
                <a:moveTo>
                  <a:pt x="337091" y="504881"/>
                </a:moveTo>
                <a:lnTo>
                  <a:pt x="305525" y="504881"/>
                </a:lnTo>
                <a:lnTo>
                  <a:pt x="305525" y="483955"/>
                </a:lnTo>
                <a:lnTo>
                  <a:pt x="337091" y="483955"/>
                </a:lnTo>
                <a:close/>
                <a:moveTo>
                  <a:pt x="400105" y="504881"/>
                </a:moveTo>
                <a:lnTo>
                  <a:pt x="368568" y="504881"/>
                </a:lnTo>
                <a:lnTo>
                  <a:pt x="368568" y="483955"/>
                </a:lnTo>
                <a:lnTo>
                  <a:pt x="400134" y="483955"/>
                </a:lnTo>
                <a:close/>
                <a:moveTo>
                  <a:pt x="463148" y="504881"/>
                </a:moveTo>
                <a:lnTo>
                  <a:pt x="431612" y="504881"/>
                </a:lnTo>
                <a:lnTo>
                  <a:pt x="431612" y="483955"/>
                </a:lnTo>
                <a:lnTo>
                  <a:pt x="463148" y="483955"/>
                </a:lnTo>
                <a:close/>
                <a:moveTo>
                  <a:pt x="400105" y="609923"/>
                </a:moveTo>
                <a:lnTo>
                  <a:pt x="179497" y="609923"/>
                </a:lnTo>
                <a:lnTo>
                  <a:pt x="179497" y="588968"/>
                </a:lnTo>
                <a:lnTo>
                  <a:pt x="400105" y="588968"/>
                </a:lnTo>
                <a:close/>
                <a:moveTo>
                  <a:pt x="463148" y="609923"/>
                </a:moveTo>
                <a:lnTo>
                  <a:pt x="431612" y="609923"/>
                </a:lnTo>
                <a:lnTo>
                  <a:pt x="431612" y="588968"/>
                </a:lnTo>
                <a:lnTo>
                  <a:pt x="463148" y="588968"/>
                </a:lnTo>
                <a:close/>
                <a:moveTo>
                  <a:pt x="305525" y="117906"/>
                </a:moveTo>
                <a:cubicBezTo>
                  <a:pt x="281161" y="117906"/>
                  <a:pt x="261391" y="106050"/>
                  <a:pt x="261391" y="91379"/>
                </a:cubicBezTo>
                <a:cubicBezTo>
                  <a:pt x="261391" y="76707"/>
                  <a:pt x="281161" y="64703"/>
                  <a:pt x="305525" y="64703"/>
                </a:cubicBezTo>
                <a:cubicBezTo>
                  <a:pt x="329888" y="64703"/>
                  <a:pt x="349628" y="76559"/>
                  <a:pt x="349628" y="91379"/>
                </a:cubicBezTo>
                <a:cubicBezTo>
                  <a:pt x="349617" y="93407"/>
                  <a:pt x="349234" y="95416"/>
                  <a:pt x="348502" y="97307"/>
                </a:cubicBezTo>
                <a:lnTo>
                  <a:pt x="440563" y="137172"/>
                </a:lnTo>
                <a:lnTo>
                  <a:pt x="412553" y="147990"/>
                </a:lnTo>
                <a:lnTo>
                  <a:pt x="331548" y="112868"/>
                </a:lnTo>
                <a:cubicBezTo>
                  <a:pt x="323314" y="116337"/>
                  <a:pt x="314458" y="118083"/>
                  <a:pt x="305525" y="117995"/>
                </a:cubicBezTo>
                <a:close/>
                <a:moveTo>
                  <a:pt x="477434" y="236968"/>
                </a:moveTo>
                <a:lnTo>
                  <a:pt x="477434" y="167108"/>
                </a:lnTo>
                <a:lnTo>
                  <a:pt x="605181" y="116187"/>
                </a:lnTo>
                <a:lnTo>
                  <a:pt x="304517" y="0"/>
                </a:lnTo>
                <a:lnTo>
                  <a:pt x="14968" y="127658"/>
                </a:lnTo>
                <a:lnTo>
                  <a:pt x="148050" y="177363"/>
                </a:lnTo>
                <a:lnTo>
                  <a:pt x="148050" y="223631"/>
                </a:lnTo>
                <a:lnTo>
                  <a:pt x="148405" y="224964"/>
                </a:lnTo>
                <a:cubicBezTo>
                  <a:pt x="149146" y="227721"/>
                  <a:pt x="168175" y="292602"/>
                  <a:pt x="304250" y="317232"/>
                </a:cubicBezTo>
                <a:lnTo>
                  <a:pt x="316788" y="319485"/>
                </a:lnTo>
                <a:lnTo>
                  <a:pt x="315217" y="231722"/>
                </a:lnTo>
                <a:lnTo>
                  <a:pt x="456361" y="175407"/>
                </a:lnTo>
                <a:lnTo>
                  <a:pt x="456361" y="237858"/>
                </a:lnTo>
                <a:cubicBezTo>
                  <a:pt x="441822" y="242908"/>
                  <a:pt x="432080" y="256614"/>
                  <a:pt x="432086" y="272002"/>
                </a:cubicBezTo>
                <a:lnTo>
                  <a:pt x="432086" y="336824"/>
                </a:lnTo>
                <a:lnTo>
                  <a:pt x="504436" y="336824"/>
                </a:lnTo>
                <a:lnTo>
                  <a:pt x="504436" y="272062"/>
                </a:lnTo>
                <a:cubicBezTo>
                  <a:pt x="504448" y="255579"/>
                  <a:pt x="493303" y="241180"/>
                  <a:pt x="477345" y="237057"/>
                </a:cubicBezTo>
                <a:close/>
                <a:moveTo>
                  <a:pt x="305021" y="22645"/>
                </a:moveTo>
                <a:lnTo>
                  <a:pt x="547799" y="116484"/>
                </a:lnTo>
                <a:lnTo>
                  <a:pt x="304547" y="213464"/>
                </a:lnTo>
                <a:lnTo>
                  <a:pt x="70394" y="126027"/>
                </a:lnTo>
                <a:close/>
                <a:moveTo>
                  <a:pt x="168975" y="220489"/>
                </a:moveTo>
                <a:lnTo>
                  <a:pt x="168975" y="185158"/>
                </a:lnTo>
                <a:lnTo>
                  <a:pt x="294351" y="231989"/>
                </a:lnTo>
                <a:lnTo>
                  <a:pt x="295418" y="294232"/>
                </a:lnTo>
                <a:cubicBezTo>
                  <a:pt x="193695" y="272654"/>
                  <a:pt x="171850" y="227662"/>
                  <a:pt x="168975" y="220489"/>
                </a:cubicBezTo>
                <a:close/>
                <a:moveTo>
                  <a:pt x="594274" y="404254"/>
                </a:moveTo>
                <a:lnTo>
                  <a:pt x="611020" y="391657"/>
                </a:lnTo>
                <a:cubicBezTo>
                  <a:pt x="616648" y="399227"/>
                  <a:pt x="620552" y="407938"/>
                  <a:pt x="622461" y="417177"/>
                </a:cubicBezTo>
                <a:lnTo>
                  <a:pt x="602009" y="421564"/>
                </a:lnTo>
                <a:cubicBezTo>
                  <a:pt x="600714" y="415339"/>
                  <a:pt x="598073" y="409471"/>
                  <a:pt x="594274" y="404373"/>
                </a:cubicBezTo>
                <a:close/>
                <a:moveTo>
                  <a:pt x="325591" y="359736"/>
                </a:moveTo>
                <a:lnTo>
                  <a:pt x="349302" y="359884"/>
                </a:lnTo>
                <a:lnTo>
                  <a:pt x="349154" y="380809"/>
                </a:lnTo>
                <a:lnTo>
                  <a:pt x="325443" y="380809"/>
                </a:lnTo>
                <a:close/>
                <a:moveTo>
                  <a:pt x="373014" y="380958"/>
                </a:moveTo>
                <a:lnTo>
                  <a:pt x="373014" y="360032"/>
                </a:lnTo>
                <a:lnTo>
                  <a:pt x="396726" y="360180"/>
                </a:lnTo>
                <a:lnTo>
                  <a:pt x="396726" y="381106"/>
                </a:lnTo>
                <a:close/>
                <a:moveTo>
                  <a:pt x="492047" y="360803"/>
                </a:moveTo>
                <a:lnTo>
                  <a:pt x="491898" y="381728"/>
                </a:lnTo>
                <a:lnTo>
                  <a:pt x="468187" y="381580"/>
                </a:lnTo>
                <a:lnTo>
                  <a:pt x="468187" y="360654"/>
                </a:lnTo>
                <a:close/>
                <a:moveTo>
                  <a:pt x="420526" y="381254"/>
                </a:moveTo>
                <a:lnTo>
                  <a:pt x="420526" y="360328"/>
                </a:lnTo>
                <a:lnTo>
                  <a:pt x="444238" y="360477"/>
                </a:lnTo>
                <a:lnTo>
                  <a:pt x="444238" y="381432"/>
                </a:lnTo>
                <a:close/>
                <a:moveTo>
                  <a:pt x="516203" y="380483"/>
                </a:moveTo>
                <a:lnTo>
                  <a:pt x="515225" y="359587"/>
                </a:lnTo>
                <a:cubicBezTo>
                  <a:pt x="523562" y="359169"/>
                  <a:pt x="531918" y="359288"/>
                  <a:pt x="540241" y="359943"/>
                </a:cubicBezTo>
                <a:lnTo>
                  <a:pt x="538581" y="380691"/>
                </a:lnTo>
                <a:cubicBezTo>
                  <a:pt x="531123" y="380157"/>
                  <a:pt x="523639" y="380089"/>
                  <a:pt x="516173" y="380483"/>
                </a:cubicBezTo>
                <a:close/>
                <a:moveTo>
                  <a:pt x="579661" y="391806"/>
                </a:moveTo>
                <a:cubicBezTo>
                  <a:pt x="573552" y="388438"/>
                  <a:pt x="567023" y="385898"/>
                  <a:pt x="560247" y="384247"/>
                </a:cubicBezTo>
                <a:lnTo>
                  <a:pt x="565405" y="363974"/>
                </a:lnTo>
                <a:cubicBezTo>
                  <a:pt x="574012" y="366073"/>
                  <a:pt x="582296" y="369324"/>
                  <a:pt x="590035" y="373637"/>
                </a:cubicBezTo>
                <a:close/>
                <a:moveTo>
                  <a:pt x="584700" y="474411"/>
                </a:moveTo>
                <a:lnTo>
                  <a:pt x="596852" y="491454"/>
                </a:lnTo>
                <a:cubicBezTo>
                  <a:pt x="589478" y="496641"/>
                  <a:pt x="581339" y="500642"/>
                  <a:pt x="572726" y="503310"/>
                </a:cubicBezTo>
                <a:lnTo>
                  <a:pt x="566353" y="483362"/>
                </a:lnTo>
                <a:cubicBezTo>
                  <a:pt x="572892" y="481359"/>
                  <a:pt x="579071" y="478335"/>
                  <a:pt x="584670" y="474411"/>
                </a:cubicBezTo>
                <a:close/>
                <a:moveTo>
                  <a:pt x="545131" y="487660"/>
                </a:moveTo>
                <a:lnTo>
                  <a:pt x="547532" y="508408"/>
                </a:lnTo>
                <a:cubicBezTo>
                  <a:pt x="540584" y="509178"/>
                  <a:pt x="533598" y="509564"/>
                  <a:pt x="526606" y="509564"/>
                </a:cubicBezTo>
                <a:lnTo>
                  <a:pt x="526606" y="509564"/>
                </a:lnTo>
                <a:lnTo>
                  <a:pt x="522516" y="509564"/>
                </a:lnTo>
                <a:lnTo>
                  <a:pt x="522901" y="488638"/>
                </a:lnTo>
                <a:cubicBezTo>
                  <a:pt x="524117" y="488638"/>
                  <a:pt x="525361" y="488638"/>
                  <a:pt x="526666" y="488638"/>
                </a:cubicBezTo>
                <a:cubicBezTo>
                  <a:pt x="532825" y="488665"/>
                  <a:pt x="538981" y="488339"/>
                  <a:pt x="545101" y="487660"/>
                </a:cubicBezTo>
                <a:close/>
                <a:moveTo>
                  <a:pt x="623795" y="444149"/>
                </a:moveTo>
                <a:cubicBezTo>
                  <a:pt x="622908" y="453435"/>
                  <a:pt x="620155" y="462449"/>
                  <a:pt x="615703" y="470647"/>
                </a:cubicBezTo>
                <a:lnTo>
                  <a:pt x="597415" y="460451"/>
                </a:lnTo>
                <a:cubicBezTo>
                  <a:pt x="600504" y="454724"/>
                  <a:pt x="602398" y="448435"/>
                  <a:pt x="602988" y="441956"/>
                </a:cubicBezTo>
                <a:close/>
                <a:moveTo>
                  <a:pt x="87615" y="216606"/>
                </a:moveTo>
                <a:lnTo>
                  <a:pt x="93335" y="236761"/>
                </a:lnTo>
                <a:cubicBezTo>
                  <a:pt x="86763" y="238569"/>
                  <a:pt x="80520" y="241411"/>
                  <a:pt x="74840" y="245179"/>
                </a:cubicBezTo>
                <a:lnTo>
                  <a:pt x="63280" y="227839"/>
                </a:lnTo>
                <a:cubicBezTo>
                  <a:pt x="70751" y="222839"/>
                  <a:pt x="78963" y="219048"/>
                  <a:pt x="87615" y="216606"/>
                </a:cubicBezTo>
                <a:close/>
                <a:moveTo>
                  <a:pt x="301820" y="359617"/>
                </a:moveTo>
                <a:lnTo>
                  <a:pt x="301820" y="380543"/>
                </a:lnTo>
                <a:lnTo>
                  <a:pt x="278108" y="380394"/>
                </a:lnTo>
                <a:lnTo>
                  <a:pt x="278108" y="359469"/>
                </a:lnTo>
                <a:close/>
                <a:moveTo>
                  <a:pt x="71520" y="347079"/>
                </a:moveTo>
                <a:lnTo>
                  <a:pt x="61265" y="365337"/>
                </a:lnTo>
                <a:cubicBezTo>
                  <a:pt x="53253" y="360912"/>
                  <a:pt x="46088" y="355100"/>
                  <a:pt x="40102" y="348176"/>
                </a:cubicBezTo>
                <a:lnTo>
                  <a:pt x="56048" y="334720"/>
                </a:lnTo>
                <a:cubicBezTo>
                  <a:pt x="60430" y="339726"/>
                  <a:pt x="65670" y="343911"/>
                  <a:pt x="71520" y="347079"/>
                </a:cubicBezTo>
                <a:close/>
                <a:moveTo>
                  <a:pt x="26201" y="295981"/>
                </a:moveTo>
                <a:lnTo>
                  <a:pt x="46949" y="298322"/>
                </a:lnTo>
                <a:cubicBezTo>
                  <a:pt x="46361" y="303726"/>
                  <a:pt x="46054" y="309159"/>
                  <a:pt x="46030" y="314594"/>
                </a:cubicBezTo>
                <a:cubicBezTo>
                  <a:pt x="46221" y="315685"/>
                  <a:pt x="46478" y="316764"/>
                  <a:pt x="46801" y="317825"/>
                </a:cubicBezTo>
                <a:lnTo>
                  <a:pt x="26676" y="323605"/>
                </a:lnTo>
                <a:cubicBezTo>
                  <a:pt x="25954" y="321183"/>
                  <a:pt x="25439" y="318703"/>
                  <a:pt x="25134" y="316195"/>
                </a:cubicBezTo>
                <a:lnTo>
                  <a:pt x="25134" y="315247"/>
                </a:lnTo>
                <a:cubicBezTo>
                  <a:pt x="25133" y="308809"/>
                  <a:pt x="25489" y="302377"/>
                  <a:pt x="26201" y="295981"/>
                </a:cubicBezTo>
                <a:close/>
                <a:moveTo>
                  <a:pt x="43629" y="246868"/>
                </a:moveTo>
                <a:lnTo>
                  <a:pt x="60643" y="259050"/>
                </a:lnTo>
                <a:cubicBezTo>
                  <a:pt x="56678" y="264655"/>
                  <a:pt x="53571" y="270817"/>
                  <a:pt x="51425" y="277338"/>
                </a:cubicBezTo>
                <a:lnTo>
                  <a:pt x="31566" y="270728"/>
                </a:lnTo>
                <a:cubicBezTo>
                  <a:pt x="34366" y="262212"/>
                  <a:pt x="38433" y="254171"/>
                  <a:pt x="43629" y="246868"/>
                </a:cubicBezTo>
                <a:close/>
                <a:moveTo>
                  <a:pt x="85718" y="375000"/>
                </a:moveTo>
                <a:lnTo>
                  <a:pt x="91023" y="354756"/>
                </a:lnTo>
                <a:cubicBezTo>
                  <a:pt x="98088" y="356594"/>
                  <a:pt x="105297" y="357824"/>
                  <a:pt x="112571" y="358431"/>
                </a:cubicBezTo>
                <a:lnTo>
                  <a:pt x="110852" y="379179"/>
                </a:lnTo>
                <a:cubicBezTo>
                  <a:pt x="102369" y="378509"/>
                  <a:pt x="93960" y="377113"/>
                  <a:pt x="85718" y="375000"/>
                </a:cubicBezTo>
                <a:close/>
                <a:moveTo>
                  <a:pt x="206766" y="359113"/>
                </a:moveTo>
                <a:lnTo>
                  <a:pt x="206766" y="380039"/>
                </a:lnTo>
                <a:lnTo>
                  <a:pt x="183054" y="380039"/>
                </a:lnTo>
                <a:lnTo>
                  <a:pt x="183054" y="359083"/>
                </a:lnTo>
                <a:close/>
                <a:moveTo>
                  <a:pt x="254189" y="359350"/>
                </a:moveTo>
                <a:lnTo>
                  <a:pt x="254189" y="380276"/>
                </a:lnTo>
                <a:lnTo>
                  <a:pt x="230477" y="380276"/>
                </a:lnTo>
                <a:lnTo>
                  <a:pt x="230477" y="359350"/>
                </a:lnTo>
                <a:close/>
                <a:moveTo>
                  <a:pt x="135275" y="379802"/>
                </a:moveTo>
                <a:lnTo>
                  <a:pt x="135275" y="358876"/>
                </a:lnTo>
                <a:lnTo>
                  <a:pt x="158987" y="358876"/>
                </a:lnTo>
                <a:lnTo>
                  <a:pt x="158987" y="379802"/>
                </a:lnTo>
                <a:close/>
                <a:moveTo>
                  <a:pt x="139543" y="214442"/>
                </a:moveTo>
                <a:lnTo>
                  <a:pt x="135216" y="234923"/>
                </a:lnTo>
                <a:cubicBezTo>
                  <a:pt x="128261" y="233711"/>
                  <a:pt x="121195" y="233255"/>
                  <a:pt x="114142" y="233560"/>
                </a:cubicBezTo>
                <a:lnTo>
                  <a:pt x="113342" y="212634"/>
                </a:lnTo>
                <a:cubicBezTo>
                  <a:pt x="122155" y="212241"/>
                  <a:pt x="130985" y="212847"/>
                  <a:pt x="139662" y="214442"/>
                </a:cubicBezTo>
                <a:close/>
                <a:moveTo>
                  <a:pt x="411457" y="254960"/>
                </a:moveTo>
                <a:lnTo>
                  <a:pt x="423461" y="272121"/>
                </a:lnTo>
                <a:cubicBezTo>
                  <a:pt x="396785" y="290705"/>
                  <a:pt x="354282" y="306681"/>
                  <a:pt x="336913" y="312757"/>
                </a:cubicBezTo>
                <a:lnTo>
                  <a:pt x="336913" y="290498"/>
                </a:lnTo>
                <a:cubicBezTo>
                  <a:pt x="356149" y="283473"/>
                  <a:pt x="390294" y="269839"/>
                  <a:pt x="411575" y="254960"/>
                </a:cubicBezTo>
                <a:close/>
              </a:path>
            </a:pathLst>
          </a:custGeom>
          <a:solidFill>
            <a:schemeClr val="bg1"/>
          </a:solidFill>
          <a:ln w="296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4" name="Graphic 34">
            <a:extLst>
              <a:ext uri="{FF2B5EF4-FFF2-40B4-BE49-F238E27FC236}">
                <a16:creationId xmlns:a16="http://schemas.microsoft.com/office/drawing/2014/main" id="{A480BAC2-A983-434F-A1A0-316707A30DB5}"/>
              </a:ext>
            </a:extLst>
          </p:cNvPr>
          <p:cNvSpPr>
            <a:spLocks noChangeAspect="1"/>
          </p:cNvSpPr>
          <p:nvPr/>
        </p:nvSpPr>
        <p:spPr>
          <a:xfrm>
            <a:off x="560671" y="5199541"/>
            <a:ext cx="672107" cy="672107"/>
          </a:xfrm>
          <a:custGeom>
            <a:avLst/>
            <a:gdLst>
              <a:gd name="connsiteX0" fmla="*/ 336054 w 672107"/>
              <a:gd name="connsiteY0" fmla="*/ 0 h 672107"/>
              <a:gd name="connsiteX1" fmla="*/ 0 w 672107"/>
              <a:gd name="connsiteY1" fmla="*/ 336054 h 672107"/>
              <a:gd name="connsiteX2" fmla="*/ 336054 w 672107"/>
              <a:gd name="connsiteY2" fmla="*/ 672107 h 672107"/>
              <a:gd name="connsiteX3" fmla="*/ 672107 w 672107"/>
              <a:gd name="connsiteY3" fmla="*/ 336054 h 672107"/>
              <a:gd name="connsiteX4" fmla="*/ 672107 w 672107"/>
              <a:gd name="connsiteY4" fmla="*/ 336024 h 672107"/>
              <a:gd name="connsiteX5" fmla="*/ 336054 w 672107"/>
              <a:gd name="connsiteY5" fmla="*/ 0 h 672107"/>
              <a:gd name="connsiteX6" fmla="*/ 651033 w 672107"/>
              <a:gd name="connsiteY6" fmla="*/ 344797 h 672107"/>
              <a:gd name="connsiteX7" fmla="*/ 551296 w 672107"/>
              <a:gd name="connsiteY7" fmla="*/ 432945 h 672107"/>
              <a:gd name="connsiteX8" fmla="*/ 541634 w 672107"/>
              <a:gd name="connsiteY8" fmla="*/ 375800 h 672107"/>
              <a:gd name="connsiteX9" fmla="*/ 496137 w 672107"/>
              <a:gd name="connsiteY9" fmla="*/ 388664 h 672107"/>
              <a:gd name="connsiteX10" fmla="*/ 486682 w 672107"/>
              <a:gd name="connsiteY10" fmla="*/ 334483 h 672107"/>
              <a:gd name="connsiteX11" fmla="*/ 447350 w 672107"/>
              <a:gd name="connsiteY11" fmla="*/ 356623 h 672107"/>
              <a:gd name="connsiteX12" fmla="*/ 397852 w 672107"/>
              <a:gd name="connsiteY12" fmla="*/ 348502 h 672107"/>
              <a:gd name="connsiteX13" fmla="*/ 407277 w 672107"/>
              <a:gd name="connsiteY13" fmla="*/ 387537 h 672107"/>
              <a:gd name="connsiteX14" fmla="*/ 319426 w 672107"/>
              <a:gd name="connsiteY14" fmla="*/ 497915 h 672107"/>
              <a:gd name="connsiteX15" fmla="*/ 326747 w 672107"/>
              <a:gd name="connsiteY15" fmla="*/ 376126 h 672107"/>
              <a:gd name="connsiteX16" fmla="*/ 293580 w 672107"/>
              <a:gd name="connsiteY16" fmla="*/ 358046 h 672107"/>
              <a:gd name="connsiteX17" fmla="*/ 292869 w 672107"/>
              <a:gd name="connsiteY17" fmla="*/ 333238 h 672107"/>
              <a:gd name="connsiteX18" fmla="*/ 315839 w 672107"/>
              <a:gd name="connsiteY18" fmla="*/ 295329 h 672107"/>
              <a:gd name="connsiteX19" fmla="*/ 400312 w 672107"/>
              <a:gd name="connsiteY19" fmla="*/ 317736 h 672107"/>
              <a:gd name="connsiteX20" fmla="*/ 352889 w 672107"/>
              <a:gd name="connsiteY20" fmla="*/ 238599 h 672107"/>
              <a:gd name="connsiteX21" fmla="*/ 395155 w 672107"/>
              <a:gd name="connsiteY21" fmla="*/ 231337 h 672107"/>
              <a:gd name="connsiteX22" fmla="*/ 385463 w 672107"/>
              <a:gd name="connsiteY22" fmla="*/ 194673 h 672107"/>
              <a:gd name="connsiteX23" fmla="*/ 418629 w 672107"/>
              <a:gd name="connsiteY23" fmla="*/ 176889 h 672107"/>
              <a:gd name="connsiteX24" fmla="*/ 452448 w 672107"/>
              <a:gd name="connsiteY24" fmla="*/ 207151 h 672107"/>
              <a:gd name="connsiteX25" fmla="*/ 617659 w 672107"/>
              <a:gd name="connsiteY25" fmla="*/ 194939 h 672107"/>
              <a:gd name="connsiteX26" fmla="*/ 651033 w 672107"/>
              <a:gd name="connsiteY26" fmla="*/ 336024 h 672107"/>
              <a:gd name="connsiteX27" fmla="*/ 651033 w 672107"/>
              <a:gd name="connsiteY27" fmla="*/ 344797 h 672107"/>
              <a:gd name="connsiteX28" fmla="*/ 378349 w 672107"/>
              <a:gd name="connsiteY28" fmla="*/ 23771 h 672107"/>
              <a:gd name="connsiteX29" fmla="*/ 349984 w 672107"/>
              <a:gd name="connsiteY29" fmla="*/ 77567 h 672107"/>
              <a:gd name="connsiteX30" fmla="*/ 307125 w 672107"/>
              <a:gd name="connsiteY30" fmla="*/ 95706 h 672107"/>
              <a:gd name="connsiteX31" fmla="*/ 293847 w 672107"/>
              <a:gd name="connsiteY31" fmla="*/ 23771 h 672107"/>
              <a:gd name="connsiteX32" fmla="*/ 378349 w 672107"/>
              <a:gd name="connsiteY32" fmla="*/ 23771 h 672107"/>
              <a:gd name="connsiteX33" fmla="*/ 192598 w 672107"/>
              <a:gd name="connsiteY33" fmla="*/ 55515 h 672107"/>
              <a:gd name="connsiteX34" fmla="*/ 155282 w 672107"/>
              <a:gd name="connsiteY34" fmla="*/ 171495 h 672107"/>
              <a:gd name="connsiteX35" fmla="*/ 194584 w 672107"/>
              <a:gd name="connsiteY35" fmla="*/ 163907 h 672107"/>
              <a:gd name="connsiteX36" fmla="*/ 203980 w 672107"/>
              <a:gd name="connsiteY36" fmla="*/ 189723 h 672107"/>
              <a:gd name="connsiteX37" fmla="*/ 132104 w 672107"/>
              <a:gd name="connsiteY37" fmla="*/ 220993 h 672107"/>
              <a:gd name="connsiteX38" fmla="*/ 85688 w 672107"/>
              <a:gd name="connsiteY38" fmla="*/ 210263 h 672107"/>
              <a:gd name="connsiteX39" fmla="*/ 77922 w 672107"/>
              <a:gd name="connsiteY39" fmla="*/ 270432 h 672107"/>
              <a:gd name="connsiteX40" fmla="*/ 31566 w 672107"/>
              <a:gd name="connsiteY40" fmla="*/ 255226 h 672107"/>
              <a:gd name="connsiteX41" fmla="*/ 192598 w 672107"/>
              <a:gd name="connsiteY41" fmla="*/ 55515 h 672107"/>
              <a:gd name="connsiteX42" fmla="*/ 336054 w 672107"/>
              <a:gd name="connsiteY42" fmla="*/ 651270 h 672107"/>
              <a:gd name="connsiteX43" fmla="*/ 20928 w 672107"/>
              <a:gd name="connsiteY43" fmla="*/ 336021 h 672107"/>
              <a:gd name="connsiteX44" fmla="*/ 26765 w 672107"/>
              <a:gd name="connsiteY44" fmla="*/ 275707 h 672107"/>
              <a:gd name="connsiteX45" fmla="*/ 95439 w 672107"/>
              <a:gd name="connsiteY45" fmla="*/ 298293 h 672107"/>
              <a:gd name="connsiteX46" fmla="*/ 103501 w 672107"/>
              <a:gd name="connsiteY46" fmla="*/ 236050 h 672107"/>
              <a:gd name="connsiteX47" fmla="*/ 134119 w 672107"/>
              <a:gd name="connsiteY47" fmla="*/ 243104 h 672107"/>
              <a:gd name="connsiteX48" fmla="*/ 230300 w 672107"/>
              <a:gd name="connsiteY48" fmla="*/ 201075 h 672107"/>
              <a:gd name="connsiteX49" fmla="*/ 208070 w 672107"/>
              <a:gd name="connsiteY49" fmla="*/ 139958 h 672107"/>
              <a:gd name="connsiteX50" fmla="*/ 186048 w 672107"/>
              <a:gd name="connsiteY50" fmla="*/ 144167 h 672107"/>
              <a:gd name="connsiteX51" fmla="*/ 218295 w 672107"/>
              <a:gd name="connsiteY51" fmla="*/ 43748 h 672107"/>
              <a:gd name="connsiteX52" fmla="*/ 273010 w 672107"/>
              <a:gd name="connsiteY52" fmla="*/ 27239 h 672107"/>
              <a:gd name="connsiteX53" fmla="*/ 291090 w 672107"/>
              <a:gd name="connsiteY53" fmla="*/ 125049 h 672107"/>
              <a:gd name="connsiteX54" fmla="*/ 364834 w 672107"/>
              <a:gd name="connsiteY54" fmla="*/ 93809 h 672107"/>
              <a:gd name="connsiteX55" fmla="*/ 399868 w 672107"/>
              <a:gd name="connsiteY55" fmla="*/ 27328 h 672107"/>
              <a:gd name="connsiteX56" fmla="*/ 606574 w 672107"/>
              <a:gd name="connsiteY56" fmla="*/ 174755 h 672107"/>
              <a:gd name="connsiteX57" fmla="*/ 459828 w 672107"/>
              <a:gd name="connsiteY57" fmla="*/ 185662 h 672107"/>
              <a:gd name="connsiteX58" fmla="*/ 421564 w 672107"/>
              <a:gd name="connsiteY58" fmla="*/ 151606 h 672107"/>
              <a:gd name="connsiteX59" fmla="*/ 360980 w 672107"/>
              <a:gd name="connsiteY59" fmla="*/ 184210 h 672107"/>
              <a:gd name="connsiteX60" fmla="*/ 369042 w 672107"/>
              <a:gd name="connsiteY60" fmla="*/ 214739 h 672107"/>
              <a:gd name="connsiteX61" fmla="*/ 319070 w 672107"/>
              <a:gd name="connsiteY61" fmla="*/ 223275 h 672107"/>
              <a:gd name="connsiteX62" fmla="*/ 355734 w 672107"/>
              <a:gd name="connsiteY62" fmla="*/ 284392 h 672107"/>
              <a:gd name="connsiteX63" fmla="*/ 305969 w 672107"/>
              <a:gd name="connsiteY63" fmla="*/ 271232 h 672107"/>
              <a:gd name="connsiteX64" fmla="*/ 271647 w 672107"/>
              <a:gd name="connsiteY64" fmla="*/ 327636 h 672107"/>
              <a:gd name="connsiteX65" fmla="*/ 272892 w 672107"/>
              <a:gd name="connsiteY65" fmla="*/ 370673 h 672107"/>
              <a:gd name="connsiteX66" fmla="*/ 304932 w 672107"/>
              <a:gd name="connsiteY66" fmla="*/ 388130 h 672107"/>
              <a:gd name="connsiteX67" fmla="*/ 294440 w 672107"/>
              <a:gd name="connsiteY67" fmla="*/ 562767 h 672107"/>
              <a:gd name="connsiteX68" fmla="*/ 429892 w 672107"/>
              <a:gd name="connsiteY68" fmla="*/ 392547 h 672107"/>
              <a:gd name="connsiteX69" fmla="*/ 425476 w 672107"/>
              <a:gd name="connsiteY69" fmla="*/ 374259 h 672107"/>
              <a:gd name="connsiteX70" fmla="*/ 451085 w 672107"/>
              <a:gd name="connsiteY70" fmla="*/ 378468 h 672107"/>
              <a:gd name="connsiteX71" fmla="*/ 471032 w 672107"/>
              <a:gd name="connsiteY71" fmla="*/ 367234 h 672107"/>
              <a:gd name="connsiteX72" fmla="*/ 479361 w 672107"/>
              <a:gd name="connsiteY72" fmla="*/ 415132 h 672107"/>
              <a:gd name="connsiteX73" fmla="*/ 524769 w 672107"/>
              <a:gd name="connsiteY73" fmla="*/ 402298 h 672107"/>
              <a:gd name="connsiteX74" fmla="*/ 536832 w 672107"/>
              <a:gd name="connsiteY74" fmla="*/ 473433 h 672107"/>
              <a:gd name="connsiteX75" fmla="*/ 648662 w 672107"/>
              <a:gd name="connsiteY75" fmla="*/ 374585 h 672107"/>
              <a:gd name="connsiteX76" fmla="*/ 336054 w 672107"/>
              <a:gd name="connsiteY76" fmla="*/ 651004 h 672107"/>
              <a:gd name="connsiteX77" fmla="*/ 104242 w 672107"/>
              <a:gd name="connsiteY77" fmla="*/ 331667 h 672107"/>
              <a:gd name="connsiteX78" fmla="*/ 114557 w 672107"/>
              <a:gd name="connsiteY78" fmla="*/ 392191 h 672107"/>
              <a:gd name="connsiteX79" fmla="*/ 92327 w 672107"/>
              <a:gd name="connsiteY79" fmla="*/ 459858 h 672107"/>
              <a:gd name="connsiteX80" fmla="*/ 132163 w 672107"/>
              <a:gd name="connsiteY80" fmla="*/ 546139 h 672107"/>
              <a:gd name="connsiteX81" fmla="*/ 229973 w 672107"/>
              <a:gd name="connsiteY81" fmla="*/ 376986 h 672107"/>
              <a:gd name="connsiteX82" fmla="*/ 155015 w 672107"/>
              <a:gd name="connsiteY82" fmla="*/ 286022 h 672107"/>
              <a:gd name="connsiteX83" fmla="*/ 134149 w 672107"/>
              <a:gd name="connsiteY83" fmla="*/ 500612 h 672107"/>
              <a:gd name="connsiteX84" fmla="*/ 114705 w 672107"/>
              <a:gd name="connsiteY84" fmla="*/ 458465 h 672107"/>
              <a:gd name="connsiteX85" fmla="*/ 135957 w 672107"/>
              <a:gd name="connsiteY85" fmla="*/ 393732 h 672107"/>
              <a:gd name="connsiteX86" fmla="*/ 126798 w 672107"/>
              <a:gd name="connsiteY86" fmla="*/ 339462 h 672107"/>
              <a:gd name="connsiteX87" fmla="*/ 152733 w 672107"/>
              <a:gd name="connsiteY87" fmla="*/ 316136 h 672107"/>
              <a:gd name="connsiteX88" fmla="*/ 204395 w 672107"/>
              <a:gd name="connsiteY88" fmla="*/ 379001 h 672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672107" h="672107">
                <a:moveTo>
                  <a:pt x="336054" y="0"/>
                </a:moveTo>
                <a:cubicBezTo>
                  <a:pt x="150456" y="0"/>
                  <a:pt x="0" y="150456"/>
                  <a:pt x="0" y="336054"/>
                </a:cubicBezTo>
                <a:cubicBezTo>
                  <a:pt x="0" y="521651"/>
                  <a:pt x="150456" y="672107"/>
                  <a:pt x="336054" y="672107"/>
                </a:cubicBezTo>
                <a:cubicBezTo>
                  <a:pt x="521651" y="672107"/>
                  <a:pt x="672107" y="521651"/>
                  <a:pt x="672107" y="336054"/>
                </a:cubicBezTo>
                <a:cubicBezTo>
                  <a:pt x="672107" y="336045"/>
                  <a:pt x="672107" y="336033"/>
                  <a:pt x="672107" y="336024"/>
                </a:cubicBezTo>
                <a:cubicBezTo>
                  <a:pt x="671894" y="150520"/>
                  <a:pt x="521559" y="196"/>
                  <a:pt x="336054" y="0"/>
                </a:cubicBezTo>
                <a:close/>
                <a:moveTo>
                  <a:pt x="651033" y="344797"/>
                </a:moveTo>
                <a:lnTo>
                  <a:pt x="551296" y="432945"/>
                </a:lnTo>
                <a:lnTo>
                  <a:pt x="541634" y="375800"/>
                </a:lnTo>
                <a:lnTo>
                  <a:pt x="496137" y="388664"/>
                </a:lnTo>
                <a:lnTo>
                  <a:pt x="486682" y="334483"/>
                </a:lnTo>
                <a:lnTo>
                  <a:pt x="447350" y="356623"/>
                </a:lnTo>
                <a:lnTo>
                  <a:pt x="397852" y="348502"/>
                </a:lnTo>
                <a:lnTo>
                  <a:pt x="407277" y="387537"/>
                </a:lnTo>
                <a:lnTo>
                  <a:pt x="319426" y="497915"/>
                </a:lnTo>
                <a:lnTo>
                  <a:pt x="326747" y="376126"/>
                </a:lnTo>
                <a:lnTo>
                  <a:pt x="293580" y="358046"/>
                </a:lnTo>
                <a:lnTo>
                  <a:pt x="292869" y="333238"/>
                </a:lnTo>
                <a:lnTo>
                  <a:pt x="315839" y="295329"/>
                </a:lnTo>
                <a:lnTo>
                  <a:pt x="400312" y="317736"/>
                </a:lnTo>
                <a:lnTo>
                  <a:pt x="352889" y="238599"/>
                </a:lnTo>
                <a:lnTo>
                  <a:pt x="395155" y="231337"/>
                </a:lnTo>
                <a:lnTo>
                  <a:pt x="385463" y="194673"/>
                </a:lnTo>
                <a:lnTo>
                  <a:pt x="418629" y="176889"/>
                </a:lnTo>
                <a:lnTo>
                  <a:pt x="452448" y="207151"/>
                </a:lnTo>
                <a:lnTo>
                  <a:pt x="617659" y="194939"/>
                </a:lnTo>
                <a:cubicBezTo>
                  <a:pt x="639672" y="238708"/>
                  <a:pt x="651101" y="287033"/>
                  <a:pt x="651033" y="336024"/>
                </a:cubicBezTo>
                <a:cubicBezTo>
                  <a:pt x="651033" y="338958"/>
                  <a:pt x="651033" y="341893"/>
                  <a:pt x="651033" y="344797"/>
                </a:cubicBezTo>
                <a:close/>
                <a:moveTo>
                  <a:pt x="378349" y="23771"/>
                </a:moveTo>
                <a:lnTo>
                  <a:pt x="349984" y="77567"/>
                </a:lnTo>
                <a:lnTo>
                  <a:pt x="307125" y="95706"/>
                </a:lnTo>
                <a:lnTo>
                  <a:pt x="293847" y="23771"/>
                </a:lnTo>
                <a:cubicBezTo>
                  <a:pt x="321886" y="19977"/>
                  <a:pt x="350310" y="19977"/>
                  <a:pt x="378349" y="23771"/>
                </a:cubicBezTo>
                <a:close/>
                <a:moveTo>
                  <a:pt x="192598" y="55515"/>
                </a:moveTo>
                <a:lnTo>
                  <a:pt x="155282" y="171495"/>
                </a:lnTo>
                <a:lnTo>
                  <a:pt x="194584" y="163907"/>
                </a:lnTo>
                <a:lnTo>
                  <a:pt x="203980" y="189723"/>
                </a:lnTo>
                <a:lnTo>
                  <a:pt x="132104" y="220993"/>
                </a:lnTo>
                <a:lnTo>
                  <a:pt x="85688" y="210263"/>
                </a:lnTo>
                <a:lnTo>
                  <a:pt x="77922" y="270432"/>
                </a:lnTo>
                <a:lnTo>
                  <a:pt x="31566" y="255226"/>
                </a:lnTo>
                <a:cubicBezTo>
                  <a:pt x="54650" y="168912"/>
                  <a:pt x="113139" y="96373"/>
                  <a:pt x="192598" y="55515"/>
                </a:cubicBezTo>
                <a:close/>
                <a:moveTo>
                  <a:pt x="336054" y="651270"/>
                </a:moveTo>
                <a:cubicBezTo>
                  <a:pt x="161980" y="651238"/>
                  <a:pt x="20894" y="510094"/>
                  <a:pt x="20928" y="336021"/>
                </a:cubicBezTo>
                <a:cubicBezTo>
                  <a:pt x="20932" y="315777"/>
                  <a:pt x="22887" y="295578"/>
                  <a:pt x="26765" y="275707"/>
                </a:cubicBezTo>
                <a:lnTo>
                  <a:pt x="95439" y="298293"/>
                </a:lnTo>
                <a:lnTo>
                  <a:pt x="103501" y="236050"/>
                </a:lnTo>
                <a:lnTo>
                  <a:pt x="134119" y="243104"/>
                </a:lnTo>
                <a:lnTo>
                  <a:pt x="230300" y="201075"/>
                </a:lnTo>
                <a:lnTo>
                  <a:pt x="208070" y="139958"/>
                </a:lnTo>
                <a:lnTo>
                  <a:pt x="186048" y="144167"/>
                </a:lnTo>
                <a:lnTo>
                  <a:pt x="218295" y="43748"/>
                </a:lnTo>
                <a:cubicBezTo>
                  <a:pt x="235990" y="36583"/>
                  <a:pt x="254305" y="31057"/>
                  <a:pt x="273010" y="27239"/>
                </a:cubicBezTo>
                <a:lnTo>
                  <a:pt x="291090" y="125049"/>
                </a:lnTo>
                <a:lnTo>
                  <a:pt x="364834" y="93809"/>
                </a:lnTo>
                <a:lnTo>
                  <a:pt x="399868" y="27328"/>
                </a:lnTo>
                <a:cubicBezTo>
                  <a:pt x="486344" y="45424"/>
                  <a:pt x="561302" y="98885"/>
                  <a:pt x="606574" y="174755"/>
                </a:cubicBezTo>
                <a:lnTo>
                  <a:pt x="459828" y="185662"/>
                </a:lnTo>
                <a:lnTo>
                  <a:pt x="421564" y="151606"/>
                </a:lnTo>
                <a:lnTo>
                  <a:pt x="360980" y="184210"/>
                </a:lnTo>
                <a:lnTo>
                  <a:pt x="369042" y="214739"/>
                </a:lnTo>
                <a:lnTo>
                  <a:pt x="319070" y="223275"/>
                </a:lnTo>
                <a:lnTo>
                  <a:pt x="355734" y="284392"/>
                </a:lnTo>
                <a:lnTo>
                  <a:pt x="305969" y="271232"/>
                </a:lnTo>
                <a:lnTo>
                  <a:pt x="271647" y="327636"/>
                </a:lnTo>
                <a:lnTo>
                  <a:pt x="272892" y="370673"/>
                </a:lnTo>
                <a:lnTo>
                  <a:pt x="304932" y="388130"/>
                </a:lnTo>
                <a:lnTo>
                  <a:pt x="294440" y="562767"/>
                </a:lnTo>
                <a:lnTo>
                  <a:pt x="429892" y="392547"/>
                </a:lnTo>
                <a:lnTo>
                  <a:pt x="425476" y="374259"/>
                </a:lnTo>
                <a:lnTo>
                  <a:pt x="451085" y="378468"/>
                </a:lnTo>
                <a:lnTo>
                  <a:pt x="471032" y="367234"/>
                </a:lnTo>
                <a:lnTo>
                  <a:pt x="479361" y="415132"/>
                </a:lnTo>
                <a:lnTo>
                  <a:pt x="524769" y="402298"/>
                </a:lnTo>
                <a:lnTo>
                  <a:pt x="536832" y="473433"/>
                </a:lnTo>
                <a:lnTo>
                  <a:pt x="648662" y="374585"/>
                </a:lnTo>
                <a:cubicBezTo>
                  <a:pt x="628943" y="532303"/>
                  <a:pt x="494999" y="650740"/>
                  <a:pt x="336054" y="651004"/>
                </a:cubicBezTo>
                <a:close/>
                <a:moveTo>
                  <a:pt x="104242" y="331667"/>
                </a:moveTo>
                <a:lnTo>
                  <a:pt x="114557" y="392191"/>
                </a:lnTo>
                <a:lnTo>
                  <a:pt x="92327" y="459858"/>
                </a:lnTo>
                <a:lnTo>
                  <a:pt x="132163" y="546139"/>
                </a:lnTo>
                <a:lnTo>
                  <a:pt x="229973" y="376986"/>
                </a:lnTo>
                <a:lnTo>
                  <a:pt x="155015" y="286022"/>
                </a:lnTo>
                <a:close/>
                <a:moveTo>
                  <a:pt x="134149" y="500612"/>
                </a:moveTo>
                <a:lnTo>
                  <a:pt x="114705" y="458465"/>
                </a:lnTo>
                <a:lnTo>
                  <a:pt x="135957" y="393732"/>
                </a:lnTo>
                <a:lnTo>
                  <a:pt x="126798" y="339462"/>
                </a:lnTo>
                <a:lnTo>
                  <a:pt x="152733" y="316136"/>
                </a:lnTo>
                <a:lnTo>
                  <a:pt x="204395" y="379001"/>
                </a:lnTo>
                <a:close/>
              </a:path>
            </a:pathLst>
          </a:custGeom>
          <a:solidFill>
            <a:schemeClr val="bg1"/>
          </a:solidFill>
          <a:ln w="296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3" name="Graphic 32">
            <a:extLst>
              <a:ext uri="{FF2B5EF4-FFF2-40B4-BE49-F238E27FC236}">
                <a16:creationId xmlns:a16="http://schemas.microsoft.com/office/drawing/2014/main" id="{8CDA8067-2950-E945-8DD7-537CDE710757}"/>
              </a:ext>
            </a:extLst>
          </p:cNvPr>
          <p:cNvSpPr>
            <a:spLocks noChangeAspect="1"/>
          </p:cNvSpPr>
          <p:nvPr/>
        </p:nvSpPr>
        <p:spPr>
          <a:xfrm>
            <a:off x="10699324" y="4186846"/>
            <a:ext cx="675319" cy="675586"/>
          </a:xfrm>
          <a:custGeom>
            <a:avLst/>
            <a:gdLst>
              <a:gd name="connsiteX0" fmla="*/ 230544 w 675319"/>
              <a:gd name="connsiteY0" fmla="*/ 271473 h 675586"/>
              <a:gd name="connsiteX1" fmla="*/ 137344 w 675319"/>
              <a:gd name="connsiteY1" fmla="*/ 257572 h 675586"/>
              <a:gd name="connsiteX2" fmla="*/ 44144 w 675319"/>
              <a:gd name="connsiteY2" fmla="*/ 271473 h 675586"/>
              <a:gd name="connsiteX3" fmla="*/ 0 w 675319"/>
              <a:gd name="connsiteY3" fmla="*/ 313414 h 675586"/>
              <a:gd name="connsiteX4" fmla="*/ 447 w 675319"/>
              <a:gd name="connsiteY4" fmla="*/ 318266 h 675586"/>
              <a:gd name="connsiteX5" fmla="*/ 447 w 675319"/>
              <a:gd name="connsiteY5" fmla="*/ 389945 h 675586"/>
              <a:gd name="connsiteX6" fmla="*/ 0 w 675319"/>
              <a:gd name="connsiteY6" fmla="*/ 389945 h 675586"/>
              <a:gd name="connsiteX7" fmla="*/ 447 w 675319"/>
              <a:gd name="connsiteY7" fmla="*/ 394440 h 675586"/>
              <a:gd name="connsiteX8" fmla="*/ 447 w 675319"/>
              <a:gd name="connsiteY8" fmla="*/ 463796 h 675586"/>
              <a:gd name="connsiteX9" fmla="*/ 0 w 675319"/>
              <a:gd name="connsiteY9" fmla="*/ 463796 h 675586"/>
              <a:gd name="connsiteX10" fmla="*/ 447 w 675319"/>
              <a:gd name="connsiteY10" fmla="*/ 468261 h 675586"/>
              <a:gd name="connsiteX11" fmla="*/ 447 w 675319"/>
              <a:gd name="connsiteY11" fmla="*/ 542887 h 675586"/>
              <a:gd name="connsiteX12" fmla="*/ 0 w 675319"/>
              <a:gd name="connsiteY12" fmla="*/ 542887 h 675586"/>
              <a:gd name="connsiteX13" fmla="*/ 447 w 675319"/>
              <a:gd name="connsiteY13" fmla="*/ 547381 h 675586"/>
              <a:gd name="connsiteX14" fmla="*/ 447 w 675319"/>
              <a:gd name="connsiteY14" fmla="*/ 622007 h 675586"/>
              <a:gd name="connsiteX15" fmla="*/ 137552 w 675319"/>
              <a:gd name="connsiteY15" fmla="*/ 675587 h 675586"/>
              <a:gd name="connsiteX16" fmla="*/ 274658 w 675319"/>
              <a:gd name="connsiteY16" fmla="*/ 622007 h 675586"/>
              <a:gd name="connsiteX17" fmla="*/ 274658 w 675319"/>
              <a:gd name="connsiteY17" fmla="*/ 311063 h 675586"/>
              <a:gd name="connsiteX18" fmla="*/ 274658 w 675319"/>
              <a:gd name="connsiteY18" fmla="*/ 311063 h 675586"/>
              <a:gd name="connsiteX19" fmla="*/ 230544 w 675319"/>
              <a:gd name="connsiteY19" fmla="*/ 271473 h 675586"/>
              <a:gd name="connsiteX20" fmla="*/ 137344 w 675319"/>
              <a:gd name="connsiteY20" fmla="*/ 278677 h 675586"/>
              <a:gd name="connsiteX21" fmla="*/ 253583 w 675319"/>
              <a:gd name="connsiteY21" fmla="*/ 313414 h 675586"/>
              <a:gd name="connsiteX22" fmla="*/ 137493 w 675319"/>
              <a:gd name="connsiteY22" fmla="*/ 348152 h 675586"/>
              <a:gd name="connsiteX23" fmla="*/ 21670 w 675319"/>
              <a:gd name="connsiteY23" fmla="*/ 315826 h 675586"/>
              <a:gd name="connsiteX24" fmla="*/ 21670 w 675319"/>
              <a:gd name="connsiteY24" fmla="*/ 311063 h 675586"/>
              <a:gd name="connsiteX25" fmla="*/ 21670 w 675319"/>
              <a:gd name="connsiteY25" fmla="*/ 311063 h 675586"/>
              <a:gd name="connsiteX26" fmla="*/ 137344 w 675319"/>
              <a:gd name="connsiteY26" fmla="*/ 278677 h 675586"/>
              <a:gd name="connsiteX27" fmla="*/ 137552 w 675319"/>
              <a:gd name="connsiteY27" fmla="*/ 654393 h 675586"/>
              <a:gd name="connsiteX28" fmla="*/ 21462 w 675319"/>
              <a:gd name="connsiteY28" fmla="*/ 622007 h 675586"/>
              <a:gd name="connsiteX29" fmla="*/ 21462 w 675319"/>
              <a:gd name="connsiteY29" fmla="*/ 573011 h 675586"/>
              <a:gd name="connsiteX30" fmla="*/ 137284 w 675319"/>
              <a:gd name="connsiteY30" fmla="*/ 596378 h 675586"/>
              <a:gd name="connsiteX31" fmla="*/ 253524 w 675319"/>
              <a:gd name="connsiteY31" fmla="*/ 572743 h 675586"/>
              <a:gd name="connsiteX32" fmla="*/ 253524 w 675319"/>
              <a:gd name="connsiteY32" fmla="*/ 622007 h 675586"/>
              <a:gd name="connsiteX33" fmla="*/ 137552 w 675319"/>
              <a:gd name="connsiteY33" fmla="*/ 654393 h 675586"/>
              <a:gd name="connsiteX34" fmla="*/ 137344 w 675319"/>
              <a:gd name="connsiteY34" fmla="*/ 575273 h 675586"/>
              <a:gd name="connsiteX35" fmla="*/ 21521 w 675319"/>
              <a:gd name="connsiteY35" fmla="*/ 544941 h 675586"/>
              <a:gd name="connsiteX36" fmla="*/ 21521 w 675319"/>
              <a:gd name="connsiteY36" fmla="*/ 493920 h 675586"/>
              <a:gd name="connsiteX37" fmla="*/ 137344 w 675319"/>
              <a:gd name="connsiteY37" fmla="*/ 517257 h 675586"/>
              <a:gd name="connsiteX38" fmla="*/ 253583 w 675319"/>
              <a:gd name="connsiteY38" fmla="*/ 493652 h 675586"/>
              <a:gd name="connsiteX39" fmla="*/ 253583 w 675319"/>
              <a:gd name="connsiteY39" fmla="*/ 542887 h 675586"/>
              <a:gd name="connsiteX40" fmla="*/ 137344 w 675319"/>
              <a:gd name="connsiteY40" fmla="*/ 575273 h 675586"/>
              <a:gd name="connsiteX41" fmla="*/ 137344 w 675319"/>
              <a:gd name="connsiteY41" fmla="*/ 496183 h 675586"/>
              <a:gd name="connsiteX42" fmla="*/ 21521 w 675319"/>
              <a:gd name="connsiteY42" fmla="*/ 465820 h 675586"/>
              <a:gd name="connsiteX43" fmla="*/ 21521 w 675319"/>
              <a:gd name="connsiteY43" fmla="*/ 420099 h 675586"/>
              <a:gd name="connsiteX44" fmla="*/ 137344 w 675319"/>
              <a:gd name="connsiteY44" fmla="*/ 443436 h 675586"/>
              <a:gd name="connsiteX45" fmla="*/ 253583 w 675319"/>
              <a:gd name="connsiteY45" fmla="*/ 419801 h 675586"/>
              <a:gd name="connsiteX46" fmla="*/ 253583 w 675319"/>
              <a:gd name="connsiteY46" fmla="*/ 463796 h 675586"/>
              <a:gd name="connsiteX47" fmla="*/ 137344 w 675319"/>
              <a:gd name="connsiteY47" fmla="*/ 496153 h 675586"/>
              <a:gd name="connsiteX48" fmla="*/ 137344 w 675319"/>
              <a:gd name="connsiteY48" fmla="*/ 422331 h 675586"/>
              <a:gd name="connsiteX49" fmla="*/ 21521 w 675319"/>
              <a:gd name="connsiteY49" fmla="*/ 391969 h 675586"/>
              <a:gd name="connsiteX50" fmla="*/ 21521 w 675319"/>
              <a:gd name="connsiteY50" fmla="*/ 344789 h 675586"/>
              <a:gd name="connsiteX51" fmla="*/ 44055 w 675319"/>
              <a:gd name="connsiteY51" fmla="*/ 355356 h 675586"/>
              <a:gd name="connsiteX52" fmla="*/ 137255 w 675319"/>
              <a:gd name="connsiteY52" fmla="*/ 369227 h 675586"/>
              <a:gd name="connsiteX53" fmla="*/ 230454 w 675319"/>
              <a:gd name="connsiteY53" fmla="*/ 355356 h 675586"/>
              <a:gd name="connsiteX54" fmla="*/ 253494 w 675319"/>
              <a:gd name="connsiteY54" fmla="*/ 344491 h 675586"/>
              <a:gd name="connsiteX55" fmla="*/ 253494 w 675319"/>
              <a:gd name="connsiteY55" fmla="*/ 389945 h 675586"/>
              <a:gd name="connsiteX56" fmla="*/ 137344 w 675319"/>
              <a:gd name="connsiteY56" fmla="*/ 422331 h 675586"/>
              <a:gd name="connsiteX57" fmla="*/ 675319 w 675319"/>
              <a:gd name="connsiteY57" fmla="*/ 384140 h 675586"/>
              <a:gd name="connsiteX58" fmla="*/ 631383 w 675319"/>
              <a:gd name="connsiteY58" fmla="*/ 344640 h 675586"/>
              <a:gd name="connsiteX59" fmla="*/ 538273 w 675319"/>
              <a:gd name="connsiteY59" fmla="*/ 330649 h 675586"/>
              <a:gd name="connsiteX60" fmla="*/ 475048 w 675319"/>
              <a:gd name="connsiteY60" fmla="*/ 336603 h 675586"/>
              <a:gd name="connsiteX61" fmla="*/ 475048 w 675319"/>
              <a:gd name="connsiteY61" fmla="*/ 284511 h 675586"/>
              <a:gd name="connsiteX62" fmla="*/ 475048 w 675319"/>
              <a:gd name="connsiteY62" fmla="*/ 284511 h 675586"/>
              <a:gd name="connsiteX63" fmla="*/ 475048 w 675319"/>
              <a:gd name="connsiteY63" fmla="*/ 208129 h 675586"/>
              <a:gd name="connsiteX64" fmla="*/ 475048 w 675319"/>
              <a:gd name="connsiteY64" fmla="*/ 208129 h 675586"/>
              <a:gd name="connsiteX65" fmla="*/ 475048 w 675319"/>
              <a:gd name="connsiteY65" fmla="*/ 130855 h 675586"/>
              <a:gd name="connsiteX66" fmla="*/ 475048 w 675319"/>
              <a:gd name="connsiteY66" fmla="*/ 130855 h 675586"/>
              <a:gd name="connsiteX67" fmla="*/ 475048 w 675319"/>
              <a:gd name="connsiteY67" fmla="*/ 53580 h 675586"/>
              <a:gd name="connsiteX68" fmla="*/ 475048 w 675319"/>
              <a:gd name="connsiteY68" fmla="*/ 53580 h 675586"/>
              <a:gd name="connsiteX69" fmla="*/ 337704 w 675319"/>
              <a:gd name="connsiteY69" fmla="*/ 0 h 675586"/>
              <a:gd name="connsiteX70" fmla="*/ 200360 w 675319"/>
              <a:gd name="connsiteY70" fmla="*/ 53580 h 675586"/>
              <a:gd name="connsiteX71" fmla="*/ 200807 w 675319"/>
              <a:gd name="connsiteY71" fmla="*/ 58105 h 675586"/>
              <a:gd name="connsiteX72" fmla="*/ 200807 w 675319"/>
              <a:gd name="connsiteY72" fmla="*/ 208963 h 675586"/>
              <a:gd name="connsiteX73" fmla="*/ 200807 w 675319"/>
              <a:gd name="connsiteY73" fmla="*/ 208963 h 675586"/>
              <a:gd name="connsiteX74" fmla="*/ 337734 w 675319"/>
              <a:gd name="connsiteY74" fmla="*/ 261591 h 675586"/>
              <a:gd name="connsiteX75" fmla="*/ 453824 w 675319"/>
              <a:gd name="connsiteY75" fmla="*/ 237985 h 675586"/>
              <a:gd name="connsiteX76" fmla="*/ 453824 w 675319"/>
              <a:gd name="connsiteY76" fmla="*/ 284481 h 675586"/>
              <a:gd name="connsiteX77" fmla="*/ 453824 w 675319"/>
              <a:gd name="connsiteY77" fmla="*/ 284481 h 675586"/>
              <a:gd name="connsiteX78" fmla="*/ 338151 w 675319"/>
              <a:gd name="connsiteY78" fmla="*/ 316867 h 675586"/>
              <a:gd name="connsiteX79" fmla="*/ 295733 w 675319"/>
              <a:gd name="connsiteY79" fmla="*/ 314337 h 675586"/>
              <a:gd name="connsiteX80" fmla="*/ 295733 w 675319"/>
              <a:gd name="connsiteY80" fmla="*/ 335412 h 675586"/>
              <a:gd name="connsiteX81" fmla="*/ 338151 w 675319"/>
              <a:gd name="connsiteY81" fmla="*/ 337853 h 675586"/>
              <a:gd name="connsiteX82" fmla="*/ 453943 w 675319"/>
              <a:gd name="connsiteY82" fmla="*/ 314248 h 675586"/>
              <a:gd name="connsiteX83" fmla="*/ 453943 w 675319"/>
              <a:gd name="connsiteY83" fmla="*/ 341633 h 675586"/>
              <a:gd name="connsiteX84" fmla="*/ 445013 w 675319"/>
              <a:gd name="connsiteY84" fmla="*/ 344610 h 675586"/>
              <a:gd name="connsiteX85" fmla="*/ 401107 w 675319"/>
              <a:gd name="connsiteY85" fmla="*/ 384111 h 675586"/>
              <a:gd name="connsiteX86" fmla="*/ 400959 w 675319"/>
              <a:gd name="connsiteY86" fmla="*/ 384111 h 675586"/>
              <a:gd name="connsiteX87" fmla="*/ 400959 w 675319"/>
              <a:gd name="connsiteY87" fmla="*/ 387742 h 675586"/>
              <a:gd name="connsiteX88" fmla="*/ 337317 w 675319"/>
              <a:gd name="connsiteY88" fmla="*/ 394410 h 675586"/>
              <a:gd name="connsiteX89" fmla="*/ 295644 w 675319"/>
              <a:gd name="connsiteY89" fmla="*/ 391731 h 675586"/>
              <a:gd name="connsiteX90" fmla="*/ 295644 w 675319"/>
              <a:gd name="connsiteY90" fmla="*/ 414086 h 675586"/>
              <a:gd name="connsiteX91" fmla="*/ 337317 w 675319"/>
              <a:gd name="connsiteY91" fmla="*/ 416675 h 675586"/>
              <a:gd name="connsiteX92" fmla="*/ 400959 w 675319"/>
              <a:gd name="connsiteY92" fmla="*/ 410424 h 675586"/>
              <a:gd name="connsiteX93" fmla="*/ 400959 w 675319"/>
              <a:gd name="connsiteY93" fmla="*/ 468678 h 675586"/>
              <a:gd name="connsiteX94" fmla="*/ 337436 w 675319"/>
              <a:gd name="connsiteY94" fmla="*/ 475316 h 675586"/>
              <a:gd name="connsiteX95" fmla="*/ 295763 w 675319"/>
              <a:gd name="connsiteY95" fmla="*/ 472637 h 675586"/>
              <a:gd name="connsiteX96" fmla="*/ 295763 w 675319"/>
              <a:gd name="connsiteY96" fmla="*/ 494992 h 675586"/>
              <a:gd name="connsiteX97" fmla="*/ 337436 w 675319"/>
              <a:gd name="connsiteY97" fmla="*/ 497582 h 675586"/>
              <a:gd name="connsiteX98" fmla="*/ 401078 w 675319"/>
              <a:gd name="connsiteY98" fmla="*/ 491331 h 675586"/>
              <a:gd name="connsiteX99" fmla="*/ 401078 w 675319"/>
              <a:gd name="connsiteY99" fmla="*/ 540237 h 675586"/>
              <a:gd name="connsiteX100" fmla="*/ 401256 w 675319"/>
              <a:gd name="connsiteY100" fmla="*/ 540237 h 675586"/>
              <a:gd name="connsiteX101" fmla="*/ 538183 w 675319"/>
              <a:gd name="connsiteY101" fmla="*/ 591049 h 675586"/>
              <a:gd name="connsiteX102" fmla="*/ 675319 w 675319"/>
              <a:gd name="connsiteY102" fmla="*/ 538630 h 675586"/>
              <a:gd name="connsiteX103" fmla="*/ 675319 w 675319"/>
              <a:gd name="connsiteY103" fmla="*/ 538630 h 675586"/>
              <a:gd name="connsiteX104" fmla="*/ 675319 w 675319"/>
              <a:gd name="connsiteY104" fmla="*/ 384140 h 675586"/>
              <a:gd name="connsiteX105" fmla="*/ 453973 w 675319"/>
              <a:gd name="connsiteY105" fmla="*/ 130855 h 675586"/>
              <a:gd name="connsiteX106" fmla="*/ 337883 w 675319"/>
              <a:gd name="connsiteY106" fmla="*/ 163211 h 675586"/>
              <a:gd name="connsiteX107" fmla="*/ 221792 w 675319"/>
              <a:gd name="connsiteY107" fmla="*/ 130825 h 675586"/>
              <a:gd name="connsiteX108" fmla="*/ 221792 w 675319"/>
              <a:gd name="connsiteY108" fmla="*/ 130825 h 675586"/>
              <a:gd name="connsiteX109" fmla="*/ 221792 w 675319"/>
              <a:gd name="connsiteY109" fmla="*/ 83704 h 675586"/>
              <a:gd name="connsiteX110" fmla="*/ 337585 w 675319"/>
              <a:gd name="connsiteY110" fmla="*/ 107041 h 675586"/>
              <a:gd name="connsiteX111" fmla="*/ 453824 w 675319"/>
              <a:gd name="connsiteY111" fmla="*/ 83407 h 675586"/>
              <a:gd name="connsiteX112" fmla="*/ 337734 w 675319"/>
              <a:gd name="connsiteY112" fmla="*/ 21164 h 675586"/>
              <a:gd name="connsiteX113" fmla="*/ 453973 w 675319"/>
              <a:gd name="connsiteY113" fmla="*/ 53550 h 675586"/>
              <a:gd name="connsiteX114" fmla="*/ 453973 w 675319"/>
              <a:gd name="connsiteY114" fmla="*/ 53550 h 675586"/>
              <a:gd name="connsiteX115" fmla="*/ 337734 w 675319"/>
              <a:gd name="connsiteY115" fmla="*/ 85907 h 675586"/>
              <a:gd name="connsiteX116" fmla="*/ 221941 w 675319"/>
              <a:gd name="connsiteY116" fmla="*/ 55575 h 675586"/>
              <a:gd name="connsiteX117" fmla="*/ 221941 w 675319"/>
              <a:gd name="connsiteY117" fmla="*/ 53521 h 675586"/>
              <a:gd name="connsiteX118" fmla="*/ 221495 w 675319"/>
              <a:gd name="connsiteY118" fmla="*/ 53521 h 675586"/>
              <a:gd name="connsiteX119" fmla="*/ 337734 w 675319"/>
              <a:gd name="connsiteY119" fmla="*/ 21164 h 675586"/>
              <a:gd name="connsiteX120" fmla="*/ 337942 w 675319"/>
              <a:gd name="connsiteY120" fmla="*/ 240486 h 675586"/>
              <a:gd name="connsiteX121" fmla="*/ 221852 w 675319"/>
              <a:gd name="connsiteY121" fmla="*/ 208100 h 675586"/>
              <a:gd name="connsiteX122" fmla="*/ 221852 w 675319"/>
              <a:gd name="connsiteY122" fmla="*/ 208100 h 675586"/>
              <a:gd name="connsiteX123" fmla="*/ 221852 w 675319"/>
              <a:gd name="connsiteY123" fmla="*/ 160711 h 675586"/>
              <a:gd name="connsiteX124" fmla="*/ 337942 w 675319"/>
              <a:gd name="connsiteY124" fmla="*/ 184316 h 675586"/>
              <a:gd name="connsiteX125" fmla="*/ 454033 w 675319"/>
              <a:gd name="connsiteY125" fmla="*/ 160711 h 675586"/>
              <a:gd name="connsiteX126" fmla="*/ 454033 w 675319"/>
              <a:gd name="connsiteY126" fmla="*/ 208129 h 675586"/>
              <a:gd name="connsiteX127" fmla="*/ 337942 w 675319"/>
              <a:gd name="connsiteY127" fmla="*/ 240486 h 675586"/>
              <a:gd name="connsiteX128" fmla="*/ 538183 w 675319"/>
              <a:gd name="connsiteY128" fmla="*/ 351754 h 675586"/>
              <a:gd name="connsiteX129" fmla="*/ 654274 w 675319"/>
              <a:gd name="connsiteY129" fmla="*/ 386849 h 675586"/>
              <a:gd name="connsiteX130" fmla="*/ 538183 w 675319"/>
              <a:gd name="connsiteY130" fmla="*/ 421974 h 675586"/>
              <a:gd name="connsiteX131" fmla="*/ 422093 w 675319"/>
              <a:gd name="connsiteY131" fmla="*/ 386849 h 675586"/>
              <a:gd name="connsiteX132" fmla="*/ 538183 w 675319"/>
              <a:gd name="connsiteY132" fmla="*/ 351754 h 675586"/>
              <a:gd name="connsiteX133" fmla="*/ 538183 w 675319"/>
              <a:gd name="connsiteY133" fmla="*/ 570004 h 675586"/>
              <a:gd name="connsiteX134" fmla="*/ 422093 w 675319"/>
              <a:gd name="connsiteY134" fmla="*/ 537618 h 675586"/>
              <a:gd name="connsiteX135" fmla="*/ 422093 w 675319"/>
              <a:gd name="connsiteY135" fmla="*/ 493652 h 675586"/>
              <a:gd name="connsiteX136" fmla="*/ 538183 w 675319"/>
              <a:gd name="connsiteY136" fmla="*/ 517257 h 675586"/>
              <a:gd name="connsiteX137" fmla="*/ 654274 w 675319"/>
              <a:gd name="connsiteY137" fmla="*/ 493652 h 675586"/>
              <a:gd name="connsiteX138" fmla="*/ 654274 w 675319"/>
              <a:gd name="connsiteY138" fmla="*/ 537618 h 675586"/>
              <a:gd name="connsiteX139" fmla="*/ 538183 w 675319"/>
              <a:gd name="connsiteY139" fmla="*/ 570004 h 675586"/>
              <a:gd name="connsiteX140" fmla="*/ 538183 w 675319"/>
              <a:gd name="connsiteY140" fmla="*/ 496183 h 675586"/>
              <a:gd name="connsiteX141" fmla="*/ 422093 w 675319"/>
              <a:gd name="connsiteY141" fmla="*/ 463796 h 675586"/>
              <a:gd name="connsiteX142" fmla="*/ 422093 w 675319"/>
              <a:gd name="connsiteY142" fmla="*/ 418134 h 675586"/>
              <a:gd name="connsiteX143" fmla="*/ 445073 w 675319"/>
              <a:gd name="connsiteY143" fmla="*/ 429058 h 675586"/>
              <a:gd name="connsiteX144" fmla="*/ 538213 w 675319"/>
              <a:gd name="connsiteY144" fmla="*/ 443049 h 675586"/>
              <a:gd name="connsiteX145" fmla="*/ 631324 w 675319"/>
              <a:gd name="connsiteY145" fmla="*/ 429058 h 675586"/>
              <a:gd name="connsiteX146" fmla="*/ 654304 w 675319"/>
              <a:gd name="connsiteY146" fmla="*/ 418134 h 675586"/>
              <a:gd name="connsiteX147" fmla="*/ 654304 w 675319"/>
              <a:gd name="connsiteY147" fmla="*/ 463796 h 675586"/>
              <a:gd name="connsiteX148" fmla="*/ 538183 w 675319"/>
              <a:gd name="connsiteY148" fmla="*/ 496153 h 675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675319" h="675586">
                <a:moveTo>
                  <a:pt x="230544" y="271473"/>
                </a:moveTo>
                <a:cubicBezTo>
                  <a:pt x="205480" y="262543"/>
                  <a:pt x="172379" y="257572"/>
                  <a:pt x="137344" y="257572"/>
                </a:cubicBezTo>
                <a:cubicBezTo>
                  <a:pt x="102308" y="257572"/>
                  <a:pt x="69178" y="262513"/>
                  <a:pt x="44144" y="271473"/>
                </a:cubicBezTo>
                <a:cubicBezTo>
                  <a:pt x="7650" y="284481"/>
                  <a:pt x="0" y="301448"/>
                  <a:pt x="0" y="313414"/>
                </a:cubicBezTo>
                <a:cubicBezTo>
                  <a:pt x="8" y="315043"/>
                  <a:pt x="157" y="316665"/>
                  <a:pt x="447" y="318266"/>
                </a:cubicBezTo>
                <a:lnTo>
                  <a:pt x="447" y="389945"/>
                </a:lnTo>
                <a:lnTo>
                  <a:pt x="0" y="389945"/>
                </a:lnTo>
                <a:cubicBezTo>
                  <a:pt x="11" y="391454"/>
                  <a:pt x="161" y="392957"/>
                  <a:pt x="447" y="394440"/>
                </a:cubicBezTo>
                <a:lnTo>
                  <a:pt x="447" y="463796"/>
                </a:lnTo>
                <a:lnTo>
                  <a:pt x="0" y="463796"/>
                </a:lnTo>
                <a:cubicBezTo>
                  <a:pt x="13" y="465297"/>
                  <a:pt x="162" y="466791"/>
                  <a:pt x="447" y="468261"/>
                </a:cubicBezTo>
                <a:lnTo>
                  <a:pt x="447" y="542887"/>
                </a:lnTo>
                <a:lnTo>
                  <a:pt x="0" y="542887"/>
                </a:lnTo>
                <a:cubicBezTo>
                  <a:pt x="11" y="544396"/>
                  <a:pt x="161" y="545899"/>
                  <a:pt x="447" y="547381"/>
                </a:cubicBezTo>
                <a:lnTo>
                  <a:pt x="447" y="622007"/>
                </a:lnTo>
                <a:cubicBezTo>
                  <a:pt x="447" y="657102"/>
                  <a:pt x="69416" y="675587"/>
                  <a:pt x="137552" y="675587"/>
                </a:cubicBezTo>
                <a:cubicBezTo>
                  <a:pt x="205688" y="675587"/>
                  <a:pt x="274658" y="657221"/>
                  <a:pt x="274658" y="622007"/>
                </a:cubicBezTo>
                <a:lnTo>
                  <a:pt x="274658" y="311063"/>
                </a:lnTo>
                <a:lnTo>
                  <a:pt x="274658" y="311063"/>
                </a:lnTo>
                <a:cubicBezTo>
                  <a:pt x="273557" y="299305"/>
                  <a:pt x="264686" y="283648"/>
                  <a:pt x="230544" y="271473"/>
                </a:cubicBezTo>
                <a:close/>
                <a:moveTo>
                  <a:pt x="137344" y="278677"/>
                </a:moveTo>
                <a:cubicBezTo>
                  <a:pt x="208278" y="278677"/>
                  <a:pt x="253583" y="299246"/>
                  <a:pt x="253583" y="313414"/>
                </a:cubicBezTo>
                <a:cubicBezTo>
                  <a:pt x="253583" y="327583"/>
                  <a:pt x="208278" y="348152"/>
                  <a:pt x="137493" y="348152"/>
                </a:cubicBezTo>
                <a:cubicBezTo>
                  <a:pt x="70458" y="348152"/>
                  <a:pt x="26344" y="329786"/>
                  <a:pt x="21670" y="315826"/>
                </a:cubicBezTo>
                <a:lnTo>
                  <a:pt x="21670" y="311063"/>
                </a:lnTo>
                <a:lnTo>
                  <a:pt x="21670" y="311063"/>
                </a:lnTo>
                <a:cubicBezTo>
                  <a:pt x="26195" y="297102"/>
                  <a:pt x="70190" y="278677"/>
                  <a:pt x="137344" y="278677"/>
                </a:cubicBezTo>
                <a:close/>
                <a:moveTo>
                  <a:pt x="137552" y="654393"/>
                </a:moveTo>
                <a:cubicBezTo>
                  <a:pt x="62480" y="654393"/>
                  <a:pt x="21462" y="632991"/>
                  <a:pt x="21462" y="622007"/>
                </a:cubicBezTo>
                <a:lnTo>
                  <a:pt x="21462" y="573011"/>
                </a:lnTo>
                <a:cubicBezTo>
                  <a:pt x="47210" y="588430"/>
                  <a:pt x="92426" y="596378"/>
                  <a:pt x="137284" y="596378"/>
                </a:cubicBezTo>
                <a:cubicBezTo>
                  <a:pt x="182143" y="596378"/>
                  <a:pt x="227865" y="588341"/>
                  <a:pt x="253524" y="572743"/>
                </a:cubicBezTo>
                <a:lnTo>
                  <a:pt x="253524" y="622007"/>
                </a:lnTo>
                <a:cubicBezTo>
                  <a:pt x="253583" y="633080"/>
                  <a:pt x="212624" y="654393"/>
                  <a:pt x="137552" y="654393"/>
                </a:cubicBezTo>
                <a:close/>
                <a:moveTo>
                  <a:pt x="137344" y="575273"/>
                </a:moveTo>
                <a:cubicBezTo>
                  <a:pt x="66529" y="575273"/>
                  <a:pt x="26046" y="556311"/>
                  <a:pt x="21521" y="544941"/>
                </a:cubicBezTo>
                <a:lnTo>
                  <a:pt x="21521" y="493920"/>
                </a:lnTo>
                <a:cubicBezTo>
                  <a:pt x="47270" y="509339"/>
                  <a:pt x="92485" y="517257"/>
                  <a:pt x="137344" y="517257"/>
                </a:cubicBezTo>
                <a:cubicBezTo>
                  <a:pt x="182203" y="517257"/>
                  <a:pt x="227924" y="509220"/>
                  <a:pt x="253583" y="493652"/>
                </a:cubicBezTo>
                <a:lnTo>
                  <a:pt x="253583" y="542887"/>
                </a:lnTo>
                <a:cubicBezTo>
                  <a:pt x="253583" y="553871"/>
                  <a:pt x="212535" y="575273"/>
                  <a:pt x="137344" y="575273"/>
                </a:cubicBezTo>
                <a:close/>
                <a:moveTo>
                  <a:pt x="137344" y="496183"/>
                </a:moveTo>
                <a:cubicBezTo>
                  <a:pt x="66529" y="496183"/>
                  <a:pt x="26046" y="477221"/>
                  <a:pt x="21521" y="465820"/>
                </a:cubicBezTo>
                <a:lnTo>
                  <a:pt x="21521" y="420099"/>
                </a:lnTo>
                <a:cubicBezTo>
                  <a:pt x="47270" y="435488"/>
                  <a:pt x="92485" y="443436"/>
                  <a:pt x="137344" y="443436"/>
                </a:cubicBezTo>
                <a:cubicBezTo>
                  <a:pt x="182203" y="443436"/>
                  <a:pt x="227924" y="435399"/>
                  <a:pt x="253583" y="419801"/>
                </a:cubicBezTo>
                <a:lnTo>
                  <a:pt x="253583" y="463796"/>
                </a:lnTo>
                <a:cubicBezTo>
                  <a:pt x="253583" y="474780"/>
                  <a:pt x="212535" y="496153"/>
                  <a:pt x="137344" y="496153"/>
                </a:cubicBezTo>
                <a:close/>
                <a:moveTo>
                  <a:pt x="137344" y="422331"/>
                </a:moveTo>
                <a:cubicBezTo>
                  <a:pt x="66529" y="422331"/>
                  <a:pt x="26195" y="403370"/>
                  <a:pt x="21521" y="391969"/>
                </a:cubicBezTo>
                <a:lnTo>
                  <a:pt x="21521" y="344789"/>
                </a:lnTo>
                <a:cubicBezTo>
                  <a:pt x="28644" y="349087"/>
                  <a:pt x="36196" y="352629"/>
                  <a:pt x="44055" y="355356"/>
                </a:cubicBezTo>
                <a:cubicBezTo>
                  <a:pt x="69089" y="364286"/>
                  <a:pt x="102189" y="369227"/>
                  <a:pt x="137255" y="369227"/>
                </a:cubicBezTo>
                <a:cubicBezTo>
                  <a:pt x="172320" y="369227"/>
                  <a:pt x="205391" y="364316"/>
                  <a:pt x="230454" y="355356"/>
                </a:cubicBezTo>
                <a:cubicBezTo>
                  <a:pt x="238512" y="352594"/>
                  <a:pt x="246237" y="348950"/>
                  <a:pt x="253494" y="344491"/>
                </a:cubicBezTo>
                <a:lnTo>
                  <a:pt x="253494" y="389945"/>
                </a:lnTo>
                <a:cubicBezTo>
                  <a:pt x="253583" y="400899"/>
                  <a:pt x="212535" y="422331"/>
                  <a:pt x="137344" y="422331"/>
                </a:cubicBezTo>
                <a:close/>
                <a:moveTo>
                  <a:pt x="675319" y="384140"/>
                </a:moveTo>
                <a:cubicBezTo>
                  <a:pt x="674158" y="372234"/>
                  <a:pt x="665139" y="356814"/>
                  <a:pt x="631383" y="344640"/>
                </a:cubicBezTo>
                <a:cubicBezTo>
                  <a:pt x="606349" y="335710"/>
                  <a:pt x="573279" y="330649"/>
                  <a:pt x="538273" y="330649"/>
                </a:cubicBezTo>
                <a:cubicBezTo>
                  <a:pt x="517055" y="330593"/>
                  <a:pt x="495882" y="332584"/>
                  <a:pt x="475048" y="336603"/>
                </a:cubicBezTo>
                <a:lnTo>
                  <a:pt x="475048" y="284511"/>
                </a:lnTo>
                <a:lnTo>
                  <a:pt x="475048" y="284511"/>
                </a:lnTo>
                <a:lnTo>
                  <a:pt x="475048" y="208129"/>
                </a:lnTo>
                <a:lnTo>
                  <a:pt x="475048" y="208129"/>
                </a:lnTo>
                <a:lnTo>
                  <a:pt x="475048" y="130855"/>
                </a:lnTo>
                <a:lnTo>
                  <a:pt x="475048" y="130855"/>
                </a:lnTo>
                <a:lnTo>
                  <a:pt x="475048" y="53580"/>
                </a:lnTo>
                <a:lnTo>
                  <a:pt x="475048" y="53580"/>
                </a:lnTo>
                <a:cubicBezTo>
                  <a:pt x="475048" y="18485"/>
                  <a:pt x="405959" y="0"/>
                  <a:pt x="337704" y="0"/>
                </a:cubicBezTo>
                <a:cubicBezTo>
                  <a:pt x="269449" y="0"/>
                  <a:pt x="200360" y="18366"/>
                  <a:pt x="200360" y="53580"/>
                </a:cubicBezTo>
                <a:cubicBezTo>
                  <a:pt x="200372" y="55099"/>
                  <a:pt x="200521" y="56613"/>
                  <a:pt x="200807" y="58105"/>
                </a:cubicBezTo>
                <a:lnTo>
                  <a:pt x="200807" y="208963"/>
                </a:lnTo>
                <a:lnTo>
                  <a:pt x="200807" y="208963"/>
                </a:lnTo>
                <a:cubicBezTo>
                  <a:pt x="201938" y="243522"/>
                  <a:pt x="270282" y="261591"/>
                  <a:pt x="337734" y="261591"/>
                </a:cubicBezTo>
                <a:cubicBezTo>
                  <a:pt x="382771" y="261591"/>
                  <a:pt x="428136" y="253553"/>
                  <a:pt x="453824" y="237985"/>
                </a:cubicBezTo>
                <a:lnTo>
                  <a:pt x="453824" y="284481"/>
                </a:lnTo>
                <a:lnTo>
                  <a:pt x="453824" y="284481"/>
                </a:lnTo>
                <a:cubicBezTo>
                  <a:pt x="453824" y="295465"/>
                  <a:pt x="412984" y="316867"/>
                  <a:pt x="338151" y="316867"/>
                </a:cubicBezTo>
                <a:cubicBezTo>
                  <a:pt x="323973" y="316903"/>
                  <a:pt x="309807" y="316058"/>
                  <a:pt x="295733" y="314337"/>
                </a:cubicBezTo>
                <a:lnTo>
                  <a:pt x="295733" y="335412"/>
                </a:lnTo>
                <a:cubicBezTo>
                  <a:pt x="309813" y="337043"/>
                  <a:pt x="323976" y="337856"/>
                  <a:pt x="338151" y="337853"/>
                </a:cubicBezTo>
                <a:cubicBezTo>
                  <a:pt x="383069" y="337853"/>
                  <a:pt x="428374" y="329816"/>
                  <a:pt x="453943" y="314248"/>
                </a:cubicBezTo>
                <a:lnTo>
                  <a:pt x="453943" y="341633"/>
                </a:lnTo>
                <a:cubicBezTo>
                  <a:pt x="450967" y="342556"/>
                  <a:pt x="447990" y="343509"/>
                  <a:pt x="445013" y="344610"/>
                </a:cubicBezTo>
                <a:cubicBezTo>
                  <a:pt x="411258" y="356785"/>
                  <a:pt x="402239" y="372323"/>
                  <a:pt x="401107" y="384111"/>
                </a:cubicBezTo>
                <a:lnTo>
                  <a:pt x="400959" y="384111"/>
                </a:lnTo>
                <a:lnTo>
                  <a:pt x="400959" y="387742"/>
                </a:lnTo>
                <a:cubicBezTo>
                  <a:pt x="380065" y="392359"/>
                  <a:pt x="358714" y="394594"/>
                  <a:pt x="337317" y="394410"/>
                </a:cubicBezTo>
                <a:cubicBezTo>
                  <a:pt x="323380" y="394446"/>
                  <a:pt x="309458" y="393553"/>
                  <a:pt x="295644" y="391731"/>
                </a:cubicBezTo>
                <a:lnTo>
                  <a:pt x="295644" y="414086"/>
                </a:lnTo>
                <a:cubicBezTo>
                  <a:pt x="309467" y="415812"/>
                  <a:pt x="323386" y="416675"/>
                  <a:pt x="337317" y="416675"/>
                </a:cubicBezTo>
                <a:cubicBezTo>
                  <a:pt x="358687" y="416741"/>
                  <a:pt x="380009" y="414645"/>
                  <a:pt x="400959" y="410424"/>
                </a:cubicBezTo>
                <a:lnTo>
                  <a:pt x="400959" y="468678"/>
                </a:lnTo>
                <a:cubicBezTo>
                  <a:pt x="380101" y="473274"/>
                  <a:pt x="358794" y="475501"/>
                  <a:pt x="337436" y="475316"/>
                </a:cubicBezTo>
                <a:cubicBezTo>
                  <a:pt x="323499" y="475352"/>
                  <a:pt x="309578" y="474459"/>
                  <a:pt x="295763" y="472637"/>
                </a:cubicBezTo>
                <a:lnTo>
                  <a:pt x="295763" y="494992"/>
                </a:lnTo>
                <a:cubicBezTo>
                  <a:pt x="309586" y="496730"/>
                  <a:pt x="323505" y="497596"/>
                  <a:pt x="337436" y="497582"/>
                </a:cubicBezTo>
                <a:cubicBezTo>
                  <a:pt x="358806" y="497647"/>
                  <a:pt x="380128" y="495552"/>
                  <a:pt x="401078" y="491331"/>
                </a:cubicBezTo>
                <a:lnTo>
                  <a:pt x="401078" y="540237"/>
                </a:lnTo>
                <a:lnTo>
                  <a:pt x="401256" y="540237"/>
                </a:lnTo>
                <a:cubicBezTo>
                  <a:pt x="404679" y="573606"/>
                  <a:pt x="471863" y="591049"/>
                  <a:pt x="538183" y="591049"/>
                </a:cubicBezTo>
                <a:cubicBezTo>
                  <a:pt x="605635" y="591049"/>
                  <a:pt x="673890" y="573040"/>
                  <a:pt x="675319" y="538630"/>
                </a:cubicBezTo>
                <a:lnTo>
                  <a:pt x="675319" y="538630"/>
                </a:lnTo>
                <a:lnTo>
                  <a:pt x="675319" y="384140"/>
                </a:lnTo>
                <a:close/>
                <a:moveTo>
                  <a:pt x="453973" y="130855"/>
                </a:moveTo>
                <a:cubicBezTo>
                  <a:pt x="453973" y="141839"/>
                  <a:pt x="412984" y="163211"/>
                  <a:pt x="337883" y="163211"/>
                </a:cubicBezTo>
                <a:cubicBezTo>
                  <a:pt x="262781" y="163211"/>
                  <a:pt x="221792" y="141839"/>
                  <a:pt x="221792" y="130825"/>
                </a:cubicBezTo>
                <a:lnTo>
                  <a:pt x="221792" y="130825"/>
                </a:lnTo>
                <a:lnTo>
                  <a:pt x="221792" y="83704"/>
                </a:lnTo>
                <a:cubicBezTo>
                  <a:pt x="247511" y="99094"/>
                  <a:pt x="292727" y="107041"/>
                  <a:pt x="337585" y="107041"/>
                </a:cubicBezTo>
                <a:cubicBezTo>
                  <a:pt x="382444" y="107041"/>
                  <a:pt x="428165" y="99004"/>
                  <a:pt x="453824" y="83407"/>
                </a:cubicBezTo>
                <a:close/>
                <a:moveTo>
                  <a:pt x="337734" y="21164"/>
                </a:moveTo>
                <a:cubicBezTo>
                  <a:pt x="412955" y="21164"/>
                  <a:pt x="453973" y="42567"/>
                  <a:pt x="453973" y="53550"/>
                </a:cubicBezTo>
                <a:lnTo>
                  <a:pt x="453973" y="53550"/>
                </a:lnTo>
                <a:cubicBezTo>
                  <a:pt x="453973" y="64534"/>
                  <a:pt x="412925" y="85907"/>
                  <a:pt x="337734" y="85907"/>
                </a:cubicBezTo>
                <a:cubicBezTo>
                  <a:pt x="266978" y="85907"/>
                  <a:pt x="226495" y="66975"/>
                  <a:pt x="221941" y="55575"/>
                </a:cubicBezTo>
                <a:lnTo>
                  <a:pt x="221941" y="53521"/>
                </a:lnTo>
                <a:lnTo>
                  <a:pt x="221495" y="53521"/>
                </a:lnTo>
                <a:cubicBezTo>
                  <a:pt x="221495" y="42567"/>
                  <a:pt x="262513" y="21164"/>
                  <a:pt x="337734" y="21164"/>
                </a:cubicBezTo>
                <a:close/>
                <a:moveTo>
                  <a:pt x="337942" y="240486"/>
                </a:moveTo>
                <a:cubicBezTo>
                  <a:pt x="262870" y="240486"/>
                  <a:pt x="221852" y="219113"/>
                  <a:pt x="221852" y="208100"/>
                </a:cubicBezTo>
                <a:lnTo>
                  <a:pt x="221852" y="208100"/>
                </a:lnTo>
                <a:lnTo>
                  <a:pt x="221852" y="160711"/>
                </a:lnTo>
                <a:cubicBezTo>
                  <a:pt x="247451" y="176279"/>
                  <a:pt x="292816" y="184316"/>
                  <a:pt x="337942" y="184316"/>
                </a:cubicBezTo>
                <a:cubicBezTo>
                  <a:pt x="383069" y="184316"/>
                  <a:pt x="428344" y="176279"/>
                  <a:pt x="454033" y="160711"/>
                </a:cubicBezTo>
                <a:lnTo>
                  <a:pt x="454033" y="208129"/>
                </a:lnTo>
                <a:cubicBezTo>
                  <a:pt x="453943" y="219113"/>
                  <a:pt x="412984" y="240486"/>
                  <a:pt x="337942" y="240486"/>
                </a:cubicBezTo>
                <a:close/>
                <a:moveTo>
                  <a:pt x="538183" y="351754"/>
                </a:moveTo>
                <a:cubicBezTo>
                  <a:pt x="609058" y="351754"/>
                  <a:pt x="654274" y="372591"/>
                  <a:pt x="654274" y="386849"/>
                </a:cubicBezTo>
                <a:cubicBezTo>
                  <a:pt x="654274" y="401107"/>
                  <a:pt x="609058" y="421974"/>
                  <a:pt x="538183" y="421974"/>
                </a:cubicBezTo>
                <a:cubicBezTo>
                  <a:pt x="467309" y="421974"/>
                  <a:pt x="422093" y="401137"/>
                  <a:pt x="422093" y="386849"/>
                </a:cubicBezTo>
                <a:cubicBezTo>
                  <a:pt x="422093" y="372561"/>
                  <a:pt x="467398" y="351754"/>
                  <a:pt x="538183" y="351754"/>
                </a:cubicBezTo>
                <a:close/>
                <a:moveTo>
                  <a:pt x="538183" y="570004"/>
                </a:moveTo>
                <a:cubicBezTo>
                  <a:pt x="463052" y="570004"/>
                  <a:pt x="422093" y="548602"/>
                  <a:pt x="422093" y="537618"/>
                </a:cubicBezTo>
                <a:lnTo>
                  <a:pt x="422093" y="493652"/>
                </a:lnTo>
                <a:cubicBezTo>
                  <a:pt x="447722" y="509220"/>
                  <a:pt x="493146" y="517257"/>
                  <a:pt x="538183" y="517257"/>
                </a:cubicBezTo>
                <a:cubicBezTo>
                  <a:pt x="583221" y="517257"/>
                  <a:pt x="628645" y="509220"/>
                  <a:pt x="654274" y="493652"/>
                </a:cubicBezTo>
                <a:lnTo>
                  <a:pt x="654274" y="537618"/>
                </a:lnTo>
                <a:cubicBezTo>
                  <a:pt x="654274" y="548602"/>
                  <a:pt x="613374" y="570004"/>
                  <a:pt x="538183" y="570004"/>
                </a:cubicBezTo>
                <a:close/>
                <a:moveTo>
                  <a:pt x="538183" y="496183"/>
                </a:moveTo>
                <a:cubicBezTo>
                  <a:pt x="463052" y="496183"/>
                  <a:pt x="422093" y="474780"/>
                  <a:pt x="422093" y="463796"/>
                </a:cubicBezTo>
                <a:lnTo>
                  <a:pt x="422093" y="418134"/>
                </a:lnTo>
                <a:cubicBezTo>
                  <a:pt x="429326" y="422611"/>
                  <a:pt x="437033" y="426272"/>
                  <a:pt x="445073" y="429058"/>
                </a:cubicBezTo>
                <a:cubicBezTo>
                  <a:pt x="470107" y="437989"/>
                  <a:pt x="503178" y="443049"/>
                  <a:pt x="538213" y="443049"/>
                </a:cubicBezTo>
                <a:cubicBezTo>
                  <a:pt x="573249" y="443049"/>
                  <a:pt x="606290" y="438078"/>
                  <a:pt x="631324" y="429058"/>
                </a:cubicBezTo>
                <a:cubicBezTo>
                  <a:pt x="639367" y="426284"/>
                  <a:pt x="647076" y="422623"/>
                  <a:pt x="654304" y="418134"/>
                </a:cubicBezTo>
                <a:lnTo>
                  <a:pt x="654304" y="463796"/>
                </a:lnTo>
                <a:cubicBezTo>
                  <a:pt x="654274" y="474780"/>
                  <a:pt x="613374" y="496153"/>
                  <a:pt x="538183" y="496153"/>
                </a:cubicBezTo>
                <a:close/>
              </a:path>
            </a:pathLst>
          </a:custGeom>
          <a:solidFill>
            <a:schemeClr val="bg1"/>
          </a:solidFill>
          <a:ln w="296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2" name="Graphic 60">
            <a:extLst>
              <a:ext uri="{FF2B5EF4-FFF2-40B4-BE49-F238E27FC236}">
                <a16:creationId xmlns:a16="http://schemas.microsoft.com/office/drawing/2014/main" id="{597398E5-C19D-CE45-AE1A-8E9E7B653C68}"/>
              </a:ext>
            </a:extLst>
          </p:cNvPr>
          <p:cNvSpPr>
            <a:spLocks noChangeAspect="1"/>
          </p:cNvSpPr>
          <p:nvPr/>
        </p:nvSpPr>
        <p:spPr>
          <a:xfrm>
            <a:off x="9749930" y="4207015"/>
            <a:ext cx="671899" cy="614339"/>
          </a:xfrm>
          <a:custGeom>
            <a:avLst/>
            <a:gdLst>
              <a:gd name="connsiteX0" fmla="*/ 199385 w 671899"/>
              <a:gd name="connsiteY0" fmla="*/ 415162 h 614339"/>
              <a:gd name="connsiteX1" fmla="*/ 157357 w 671899"/>
              <a:gd name="connsiteY1" fmla="*/ 457131 h 614339"/>
              <a:gd name="connsiteX2" fmla="*/ 199326 w 671899"/>
              <a:gd name="connsiteY2" fmla="*/ 499160 h 614339"/>
              <a:gd name="connsiteX3" fmla="*/ 241355 w 671899"/>
              <a:gd name="connsiteY3" fmla="*/ 457190 h 614339"/>
              <a:gd name="connsiteX4" fmla="*/ 241355 w 671899"/>
              <a:gd name="connsiteY4" fmla="*/ 457131 h 614339"/>
              <a:gd name="connsiteX5" fmla="*/ 199385 w 671899"/>
              <a:gd name="connsiteY5" fmla="*/ 415162 h 614339"/>
              <a:gd name="connsiteX6" fmla="*/ 199385 w 671899"/>
              <a:gd name="connsiteY6" fmla="*/ 478175 h 614339"/>
              <a:gd name="connsiteX7" fmla="*/ 178341 w 671899"/>
              <a:gd name="connsiteY7" fmla="*/ 457131 h 614339"/>
              <a:gd name="connsiteX8" fmla="*/ 199385 w 671899"/>
              <a:gd name="connsiteY8" fmla="*/ 436087 h 614339"/>
              <a:gd name="connsiteX9" fmla="*/ 220430 w 671899"/>
              <a:gd name="connsiteY9" fmla="*/ 457131 h 614339"/>
              <a:gd name="connsiteX10" fmla="*/ 199385 w 671899"/>
              <a:gd name="connsiteY10" fmla="*/ 478175 h 614339"/>
              <a:gd name="connsiteX11" fmla="*/ 473048 w 671899"/>
              <a:gd name="connsiteY11" fmla="*/ 415162 h 614339"/>
              <a:gd name="connsiteX12" fmla="*/ 431019 w 671899"/>
              <a:gd name="connsiteY12" fmla="*/ 457131 h 614339"/>
              <a:gd name="connsiteX13" fmla="*/ 472988 w 671899"/>
              <a:gd name="connsiteY13" fmla="*/ 499160 h 614339"/>
              <a:gd name="connsiteX14" fmla="*/ 515017 w 671899"/>
              <a:gd name="connsiteY14" fmla="*/ 457190 h 614339"/>
              <a:gd name="connsiteX15" fmla="*/ 515017 w 671899"/>
              <a:gd name="connsiteY15" fmla="*/ 457131 h 614339"/>
              <a:gd name="connsiteX16" fmla="*/ 473048 w 671899"/>
              <a:gd name="connsiteY16" fmla="*/ 415162 h 614339"/>
              <a:gd name="connsiteX17" fmla="*/ 473048 w 671899"/>
              <a:gd name="connsiteY17" fmla="*/ 478175 h 614339"/>
              <a:gd name="connsiteX18" fmla="*/ 452004 w 671899"/>
              <a:gd name="connsiteY18" fmla="*/ 457131 h 614339"/>
              <a:gd name="connsiteX19" fmla="*/ 473048 w 671899"/>
              <a:gd name="connsiteY19" fmla="*/ 436087 h 614339"/>
              <a:gd name="connsiteX20" fmla="*/ 494092 w 671899"/>
              <a:gd name="connsiteY20" fmla="*/ 457131 h 614339"/>
              <a:gd name="connsiteX21" fmla="*/ 473048 w 671899"/>
              <a:gd name="connsiteY21" fmla="*/ 478175 h 614339"/>
              <a:gd name="connsiteX22" fmla="*/ 0 w 671899"/>
              <a:gd name="connsiteY22" fmla="*/ 343286 h 614339"/>
              <a:gd name="connsiteX23" fmla="*/ 83821 w 671899"/>
              <a:gd name="connsiteY23" fmla="*/ 343286 h 614339"/>
              <a:gd name="connsiteX24" fmla="*/ 83821 w 671899"/>
              <a:gd name="connsiteY24" fmla="*/ 205106 h 614339"/>
              <a:gd name="connsiteX25" fmla="*/ 0 w 671899"/>
              <a:gd name="connsiteY25" fmla="*/ 205106 h 614339"/>
              <a:gd name="connsiteX26" fmla="*/ 20926 w 671899"/>
              <a:gd name="connsiteY26" fmla="*/ 226031 h 614339"/>
              <a:gd name="connsiteX27" fmla="*/ 62895 w 671899"/>
              <a:gd name="connsiteY27" fmla="*/ 226031 h 614339"/>
              <a:gd name="connsiteX28" fmla="*/ 62895 w 671899"/>
              <a:gd name="connsiteY28" fmla="*/ 322360 h 614339"/>
              <a:gd name="connsiteX29" fmla="*/ 20926 w 671899"/>
              <a:gd name="connsiteY29" fmla="*/ 322360 h 614339"/>
              <a:gd name="connsiteX30" fmla="*/ 588049 w 671899"/>
              <a:gd name="connsiteY30" fmla="*/ 205106 h 614339"/>
              <a:gd name="connsiteX31" fmla="*/ 588049 w 671899"/>
              <a:gd name="connsiteY31" fmla="*/ 343286 h 614339"/>
              <a:gd name="connsiteX32" fmla="*/ 671900 w 671899"/>
              <a:gd name="connsiteY32" fmla="*/ 343286 h 614339"/>
              <a:gd name="connsiteX33" fmla="*/ 671900 w 671899"/>
              <a:gd name="connsiteY33" fmla="*/ 205106 h 614339"/>
              <a:gd name="connsiteX34" fmla="*/ 650885 w 671899"/>
              <a:gd name="connsiteY34" fmla="*/ 322360 h 614339"/>
              <a:gd name="connsiteX35" fmla="*/ 609004 w 671899"/>
              <a:gd name="connsiteY35" fmla="*/ 322360 h 614339"/>
              <a:gd name="connsiteX36" fmla="*/ 609004 w 671899"/>
              <a:gd name="connsiteY36" fmla="*/ 226031 h 614339"/>
              <a:gd name="connsiteX37" fmla="*/ 650885 w 671899"/>
              <a:gd name="connsiteY37" fmla="*/ 226031 h 614339"/>
              <a:gd name="connsiteX38" fmla="*/ 430930 w 671899"/>
              <a:gd name="connsiteY38" fmla="*/ 57886 h 614339"/>
              <a:gd name="connsiteX39" fmla="*/ 241059 w 671899"/>
              <a:gd name="connsiteY39" fmla="*/ 57886 h 614339"/>
              <a:gd name="connsiteX40" fmla="*/ 241059 w 671899"/>
              <a:gd name="connsiteY40" fmla="*/ 120307 h 614339"/>
              <a:gd name="connsiteX41" fmla="*/ 430930 w 671899"/>
              <a:gd name="connsiteY41" fmla="*/ 120307 h 614339"/>
              <a:gd name="connsiteX42" fmla="*/ 410004 w 671899"/>
              <a:gd name="connsiteY42" fmla="*/ 99381 h 614339"/>
              <a:gd name="connsiteX43" fmla="*/ 261984 w 671899"/>
              <a:gd name="connsiteY43" fmla="*/ 99381 h 614339"/>
              <a:gd name="connsiteX44" fmla="*/ 261984 w 671899"/>
              <a:gd name="connsiteY44" fmla="*/ 78812 h 614339"/>
              <a:gd name="connsiteX45" fmla="*/ 410004 w 671899"/>
              <a:gd name="connsiteY45" fmla="*/ 78812 h 614339"/>
              <a:gd name="connsiteX46" fmla="*/ 567094 w 671899"/>
              <a:gd name="connsiteY46" fmla="*/ 120989 h 614339"/>
              <a:gd name="connsiteX47" fmla="*/ 336202 w 671899"/>
              <a:gd name="connsiteY47" fmla="*/ 0 h 614339"/>
              <a:gd name="connsiteX48" fmla="*/ 105280 w 671899"/>
              <a:gd name="connsiteY48" fmla="*/ 120959 h 614339"/>
              <a:gd name="connsiteX49" fmla="*/ 105280 w 671899"/>
              <a:gd name="connsiteY49" fmla="*/ 120959 h 614339"/>
              <a:gd name="connsiteX50" fmla="*/ 104568 w 671899"/>
              <a:gd name="connsiteY50" fmla="*/ 534164 h 614339"/>
              <a:gd name="connsiteX51" fmla="*/ 104568 w 671899"/>
              <a:gd name="connsiteY51" fmla="*/ 534164 h 614339"/>
              <a:gd name="connsiteX52" fmla="*/ 104568 w 671899"/>
              <a:gd name="connsiteY52" fmla="*/ 589057 h 614339"/>
              <a:gd name="connsiteX53" fmla="*/ 129851 w 671899"/>
              <a:gd name="connsiteY53" fmla="*/ 614340 h 614339"/>
              <a:gd name="connsiteX54" fmla="*/ 174073 w 671899"/>
              <a:gd name="connsiteY54" fmla="*/ 614340 h 614339"/>
              <a:gd name="connsiteX55" fmla="*/ 199356 w 671899"/>
              <a:gd name="connsiteY55" fmla="*/ 589057 h 614339"/>
              <a:gd name="connsiteX56" fmla="*/ 199356 w 671899"/>
              <a:gd name="connsiteY56" fmla="*/ 540211 h 614339"/>
              <a:gd name="connsiteX57" fmla="*/ 472484 w 671899"/>
              <a:gd name="connsiteY57" fmla="*/ 540211 h 614339"/>
              <a:gd name="connsiteX58" fmla="*/ 472484 w 671899"/>
              <a:gd name="connsiteY58" fmla="*/ 589057 h 614339"/>
              <a:gd name="connsiteX59" fmla="*/ 497767 w 671899"/>
              <a:gd name="connsiteY59" fmla="*/ 614340 h 614339"/>
              <a:gd name="connsiteX60" fmla="*/ 541634 w 671899"/>
              <a:gd name="connsiteY60" fmla="*/ 614340 h 614339"/>
              <a:gd name="connsiteX61" fmla="*/ 566916 w 671899"/>
              <a:gd name="connsiteY61" fmla="*/ 589057 h 614339"/>
              <a:gd name="connsiteX62" fmla="*/ 566916 w 671899"/>
              <a:gd name="connsiteY62" fmla="*/ 535706 h 614339"/>
              <a:gd name="connsiteX63" fmla="*/ 566590 w 671899"/>
              <a:gd name="connsiteY63" fmla="*/ 535706 h 614339"/>
              <a:gd name="connsiteX64" fmla="*/ 567302 w 671899"/>
              <a:gd name="connsiteY64" fmla="*/ 121018 h 614339"/>
              <a:gd name="connsiteX65" fmla="*/ 541574 w 671899"/>
              <a:gd name="connsiteY65" fmla="*/ 593384 h 614339"/>
              <a:gd name="connsiteX66" fmla="*/ 497708 w 671899"/>
              <a:gd name="connsiteY66" fmla="*/ 593384 h 614339"/>
              <a:gd name="connsiteX67" fmla="*/ 493351 w 671899"/>
              <a:gd name="connsiteY67" fmla="*/ 589057 h 614339"/>
              <a:gd name="connsiteX68" fmla="*/ 493351 w 671899"/>
              <a:gd name="connsiteY68" fmla="*/ 540211 h 614339"/>
              <a:gd name="connsiteX69" fmla="*/ 514543 w 671899"/>
              <a:gd name="connsiteY69" fmla="*/ 540211 h 614339"/>
              <a:gd name="connsiteX70" fmla="*/ 514543 w 671899"/>
              <a:gd name="connsiteY70" fmla="*/ 519285 h 614339"/>
              <a:gd name="connsiteX71" fmla="*/ 157683 w 671899"/>
              <a:gd name="connsiteY71" fmla="*/ 519285 h 614339"/>
              <a:gd name="connsiteX72" fmla="*/ 157683 w 671899"/>
              <a:gd name="connsiteY72" fmla="*/ 540211 h 614339"/>
              <a:gd name="connsiteX73" fmla="*/ 178430 w 671899"/>
              <a:gd name="connsiteY73" fmla="*/ 540211 h 614339"/>
              <a:gd name="connsiteX74" fmla="*/ 178430 w 671899"/>
              <a:gd name="connsiteY74" fmla="*/ 589057 h 614339"/>
              <a:gd name="connsiteX75" fmla="*/ 174073 w 671899"/>
              <a:gd name="connsiteY75" fmla="*/ 593384 h 614339"/>
              <a:gd name="connsiteX76" fmla="*/ 129762 w 671899"/>
              <a:gd name="connsiteY76" fmla="*/ 593384 h 614339"/>
              <a:gd name="connsiteX77" fmla="*/ 125405 w 671899"/>
              <a:gd name="connsiteY77" fmla="*/ 589057 h 614339"/>
              <a:gd name="connsiteX78" fmla="*/ 125405 w 671899"/>
              <a:gd name="connsiteY78" fmla="*/ 551000 h 614339"/>
              <a:gd name="connsiteX79" fmla="*/ 126265 w 671899"/>
              <a:gd name="connsiteY79" fmla="*/ 123805 h 614339"/>
              <a:gd name="connsiteX80" fmla="*/ 126265 w 671899"/>
              <a:gd name="connsiteY80" fmla="*/ 123805 h 614339"/>
              <a:gd name="connsiteX81" fmla="*/ 336380 w 671899"/>
              <a:gd name="connsiteY81" fmla="*/ 20955 h 614339"/>
              <a:gd name="connsiteX82" fmla="*/ 546465 w 671899"/>
              <a:gd name="connsiteY82" fmla="*/ 123805 h 614339"/>
              <a:gd name="connsiteX83" fmla="*/ 546465 w 671899"/>
              <a:gd name="connsiteY83" fmla="*/ 123805 h 614339"/>
              <a:gd name="connsiteX84" fmla="*/ 545754 w 671899"/>
              <a:gd name="connsiteY84" fmla="*/ 550970 h 614339"/>
              <a:gd name="connsiteX85" fmla="*/ 546109 w 671899"/>
              <a:gd name="connsiteY85" fmla="*/ 550970 h 614339"/>
              <a:gd name="connsiteX86" fmla="*/ 546109 w 671899"/>
              <a:gd name="connsiteY86" fmla="*/ 589057 h 614339"/>
              <a:gd name="connsiteX87" fmla="*/ 541663 w 671899"/>
              <a:gd name="connsiteY87" fmla="*/ 593384 h 614339"/>
              <a:gd name="connsiteX88" fmla="*/ 541634 w 671899"/>
              <a:gd name="connsiteY88" fmla="*/ 593384 h 614339"/>
              <a:gd name="connsiteX89" fmla="*/ 31418 w 671899"/>
              <a:gd name="connsiteY89" fmla="*/ 152466 h 614339"/>
              <a:gd name="connsiteX90" fmla="*/ 83880 w 671899"/>
              <a:gd name="connsiteY90" fmla="*/ 152466 h 614339"/>
              <a:gd name="connsiteX91" fmla="*/ 83880 w 671899"/>
              <a:gd name="connsiteY91" fmla="*/ 173214 h 614339"/>
              <a:gd name="connsiteX92" fmla="*/ 52314 w 671899"/>
              <a:gd name="connsiteY92" fmla="*/ 173214 h 614339"/>
              <a:gd name="connsiteX93" fmla="*/ 52314 w 671899"/>
              <a:gd name="connsiteY93" fmla="*/ 205017 h 614339"/>
              <a:gd name="connsiteX94" fmla="*/ 31418 w 671899"/>
              <a:gd name="connsiteY94" fmla="*/ 205017 h 614339"/>
              <a:gd name="connsiteX95" fmla="*/ 31418 w 671899"/>
              <a:gd name="connsiteY95" fmla="*/ 152466 h 614339"/>
              <a:gd name="connsiteX96" fmla="*/ 619497 w 671899"/>
              <a:gd name="connsiteY96" fmla="*/ 173214 h 614339"/>
              <a:gd name="connsiteX97" fmla="*/ 587960 w 671899"/>
              <a:gd name="connsiteY97" fmla="*/ 173214 h 614339"/>
              <a:gd name="connsiteX98" fmla="*/ 587960 w 671899"/>
              <a:gd name="connsiteY98" fmla="*/ 152466 h 614339"/>
              <a:gd name="connsiteX99" fmla="*/ 640452 w 671899"/>
              <a:gd name="connsiteY99" fmla="*/ 152466 h 614339"/>
              <a:gd name="connsiteX100" fmla="*/ 640452 w 671899"/>
              <a:gd name="connsiteY100" fmla="*/ 205224 h 614339"/>
              <a:gd name="connsiteX101" fmla="*/ 619497 w 671899"/>
              <a:gd name="connsiteY101" fmla="*/ 205224 h 614339"/>
              <a:gd name="connsiteX102" fmla="*/ 147190 w 671899"/>
              <a:gd name="connsiteY102" fmla="*/ 373103 h 614339"/>
              <a:gd name="connsiteX103" fmla="*/ 524917 w 671899"/>
              <a:gd name="connsiteY103" fmla="*/ 373103 h 614339"/>
              <a:gd name="connsiteX104" fmla="*/ 524917 w 671899"/>
              <a:gd name="connsiteY104" fmla="*/ 142122 h 614339"/>
              <a:gd name="connsiteX105" fmla="*/ 147190 w 671899"/>
              <a:gd name="connsiteY105" fmla="*/ 142122 h 614339"/>
              <a:gd name="connsiteX106" fmla="*/ 168145 w 671899"/>
              <a:gd name="connsiteY106" fmla="*/ 163047 h 614339"/>
              <a:gd name="connsiteX107" fmla="*/ 503991 w 671899"/>
              <a:gd name="connsiteY107" fmla="*/ 163047 h 614339"/>
              <a:gd name="connsiteX108" fmla="*/ 503991 w 671899"/>
              <a:gd name="connsiteY108" fmla="*/ 352148 h 614339"/>
              <a:gd name="connsiteX109" fmla="*/ 168145 w 671899"/>
              <a:gd name="connsiteY109" fmla="*/ 352148 h 614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671899" h="614339">
                <a:moveTo>
                  <a:pt x="199385" y="415162"/>
                </a:moveTo>
                <a:cubicBezTo>
                  <a:pt x="176190" y="415144"/>
                  <a:pt x="157373" y="433935"/>
                  <a:pt x="157357" y="457131"/>
                </a:cubicBezTo>
                <a:cubicBezTo>
                  <a:pt x="157340" y="480327"/>
                  <a:pt x="176131" y="499142"/>
                  <a:pt x="199326" y="499160"/>
                </a:cubicBezTo>
                <a:cubicBezTo>
                  <a:pt x="222522" y="499178"/>
                  <a:pt x="241337" y="480386"/>
                  <a:pt x="241355" y="457190"/>
                </a:cubicBezTo>
                <a:cubicBezTo>
                  <a:pt x="241355" y="457170"/>
                  <a:pt x="241355" y="457152"/>
                  <a:pt x="241355" y="457131"/>
                </a:cubicBezTo>
                <a:cubicBezTo>
                  <a:pt x="241322" y="433965"/>
                  <a:pt x="222552" y="415194"/>
                  <a:pt x="199385" y="415162"/>
                </a:cubicBezTo>
                <a:close/>
                <a:moveTo>
                  <a:pt x="199385" y="478175"/>
                </a:moveTo>
                <a:cubicBezTo>
                  <a:pt x="187763" y="478175"/>
                  <a:pt x="178341" y="468753"/>
                  <a:pt x="178341" y="457131"/>
                </a:cubicBezTo>
                <a:cubicBezTo>
                  <a:pt x="178341" y="445510"/>
                  <a:pt x="187763" y="436087"/>
                  <a:pt x="199385" y="436087"/>
                </a:cubicBezTo>
                <a:cubicBezTo>
                  <a:pt x="211008" y="436087"/>
                  <a:pt x="220430" y="445510"/>
                  <a:pt x="220430" y="457131"/>
                </a:cubicBezTo>
                <a:cubicBezTo>
                  <a:pt x="220412" y="468747"/>
                  <a:pt x="211001" y="478158"/>
                  <a:pt x="199385" y="478175"/>
                </a:cubicBezTo>
                <a:close/>
                <a:moveTo>
                  <a:pt x="473048" y="415162"/>
                </a:moveTo>
                <a:cubicBezTo>
                  <a:pt x="449852" y="415144"/>
                  <a:pt x="431037" y="433935"/>
                  <a:pt x="431019" y="457131"/>
                </a:cubicBezTo>
                <a:cubicBezTo>
                  <a:pt x="431001" y="480327"/>
                  <a:pt x="449792" y="499142"/>
                  <a:pt x="472988" y="499160"/>
                </a:cubicBezTo>
                <a:cubicBezTo>
                  <a:pt x="496184" y="499178"/>
                  <a:pt x="515000" y="480386"/>
                  <a:pt x="515017" y="457190"/>
                </a:cubicBezTo>
                <a:cubicBezTo>
                  <a:pt x="515017" y="457170"/>
                  <a:pt x="515017" y="457152"/>
                  <a:pt x="515017" y="457131"/>
                </a:cubicBezTo>
                <a:cubicBezTo>
                  <a:pt x="514985" y="433965"/>
                  <a:pt x="496214" y="415194"/>
                  <a:pt x="473048" y="415162"/>
                </a:cubicBezTo>
                <a:close/>
                <a:moveTo>
                  <a:pt x="473048" y="478175"/>
                </a:moveTo>
                <a:cubicBezTo>
                  <a:pt x="461426" y="478175"/>
                  <a:pt x="452004" y="468753"/>
                  <a:pt x="452004" y="457131"/>
                </a:cubicBezTo>
                <a:cubicBezTo>
                  <a:pt x="452004" y="445510"/>
                  <a:pt x="461426" y="436087"/>
                  <a:pt x="473048" y="436087"/>
                </a:cubicBezTo>
                <a:cubicBezTo>
                  <a:pt x="484669" y="436087"/>
                  <a:pt x="494092" y="445510"/>
                  <a:pt x="494092" y="457131"/>
                </a:cubicBezTo>
                <a:cubicBezTo>
                  <a:pt x="494092" y="468753"/>
                  <a:pt x="484669" y="478175"/>
                  <a:pt x="473048" y="478175"/>
                </a:cubicBezTo>
                <a:close/>
                <a:moveTo>
                  <a:pt x="0" y="343286"/>
                </a:moveTo>
                <a:lnTo>
                  <a:pt x="83821" y="343286"/>
                </a:lnTo>
                <a:lnTo>
                  <a:pt x="83821" y="205106"/>
                </a:lnTo>
                <a:lnTo>
                  <a:pt x="0" y="205106"/>
                </a:lnTo>
                <a:close/>
                <a:moveTo>
                  <a:pt x="20926" y="226031"/>
                </a:moveTo>
                <a:lnTo>
                  <a:pt x="62895" y="226031"/>
                </a:lnTo>
                <a:lnTo>
                  <a:pt x="62895" y="322360"/>
                </a:lnTo>
                <a:lnTo>
                  <a:pt x="20926" y="322360"/>
                </a:lnTo>
                <a:close/>
                <a:moveTo>
                  <a:pt x="588049" y="205106"/>
                </a:moveTo>
                <a:lnTo>
                  <a:pt x="588049" y="343286"/>
                </a:lnTo>
                <a:lnTo>
                  <a:pt x="671900" y="343286"/>
                </a:lnTo>
                <a:lnTo>
                  <a:pt x="671900" y="205106"/>
                </a:lnTo>
                <a:close/>
                <a:moveTo>
                  <a:pt x="650885" y="322360"/>
                </a:moveTo>
                <a:lnTo>
                  <a:pt x="609004" y="322360"/>
                </a:lnTo>
                <a:lnTo>
                  <a:pt x="609004" y="226031"/>
                </a:lnTo>
                <a:lnTo>
                  <a:pt x="650885" y="226031"/>
                </a:lnTo>
                <a:close/>
                <a:moveTo>
                  <a:pt x="430930" y="57886"/>
                </a:moveTo>
                <a:lnTo>
                  <a:pt x="241059" y="57886"/>
                </a:lnTo>
                <a:lnTo>
                  <a:pt x="241059" y="120307"/>
                </a:lnTo>
                <a:lnTo>
                  <a:pt x="430930" y="120307"/>
                </a:lnTo>
                <a:close/>
                <a:moveTo>
                  <a:pt x="410004" y="99381"/>
                </a:moveTo>
                <a:lnTo>
                  <a:pt x="261984" y="99381"/>
                </a:lnTo>
                <a:lnTo>
                  <a:pt x="261984" y="78812"/>
                </a:lnTo>
                <a:lnTo>
                  <a:pt x="410004" y="78812"/>
                </a:lnTo>
                <a:close/>
                <a:moveTo>
                  <a:pt x="567094" y="120989"/>
                </a:moveTo>
                <a:cubicBezTo>
                  <a:pt x="564367" y="52818"/>
                  <a:pt x="463978" y="0"/>
                  <a:pt x="336202" y="0"/>
                </a:cubicBezTo>
                <a:cubicBezTo>
                  <a:pt x="208426" y="0"/>
                  <a:pt x="107977" y="52907"/>
                  <a:pt x="105280" y="120959"/>
                </a:cubicBezTo>
                <a:lnTo>
                  <a:pt x="105280" y="120959"/>
                </a:lnTo>
                <a:lnTo>
                  <a:pt x="104568" y="534164"/>
                </a:lnTo>
                <a:lnTo>
                  <a:pt x="104568" y="534164"/>
                </a:lnTo>
                <a:lnTo>
                  <a:pt x="104568" y="589057"/>
                </a:lnTo>
                <a:cubicBezTo>
                  <a:pt x="104585" y="603014"/>
                  <a:pt x="115895" y="614322"/>
                  <a:pt x="129851" y="614340"/>
                </a:cubicBezTo>
                <a:lnTo>
                  <a:pt x="174073" y="614340"/>
                </a:lnTo>
                <a:cubicBezTo>
                  <a:pt x="188030" y="614322"/>
                  <a:pt x="199340" y="603014"/>
                  <a:pt x="199356" y="589057"/>
                </a:cubicBezTo>
                <a:lnTo>
                  <a:pt x="199356" y="540211"/>
                </a:lnTo>
                <a:lnTo>
                  <a:pt x="472484" y="540211"/>
                </a:lnTo>
                <a:lnTo>
                  <a:pt x="472484" y="589057"/>
                </a:lnTo>
                <a:cubicBezTo>
                  <a:pt x="472502" y="603014"/>
                  <a:pt x="483810" y="614322"/>
                  <a:pt x="497767" y="614340"/>
                </a:cubicBezTo>
                <a:lnTo>
                  <a:pt x="541634" y="614340"/>
                </a:lnTo>
                <a:cubicBezTo>
                  <a:pt x="555591" y="614322"/>
                  <a:pt x="566898" y="603014"/>
                  <a:pt x="566916" y="589057"/>
                </a:cubicBezTo>
                <a:lnTo>
                  <a:pt x="566916" y="535706"/>
                </a:lnTo>
                <a:lnTo>
                  <a:pt x="566590" y="535706"/>
                </a:lnTo>
                <a:lnTo>
                  <a:pt x="567302" y="121018"/>
                </a:lnTo>
                <a:close/>
                <a:moveTo>
                  <a:pt x="541574" y="593384"/>
                </a:moveTo>
                <a:lnTo>
                  <a:pt x="497708" y="593384"/>
                </a:lnTo>
                <a:cubicBezTo>
                  <a:pt x="495319" y="593370"/>
                  <a:pt x="493383" y="591446"/>
                  <a:pt x="493351" y="589057"/>
                </a:cubicBezTo>
                <a:lnTo>
                  <a:pt x="493351" y="540211"/>
                </a:lnTo>
                <a:lnTo>
                  <a:pt x="514543" y="540211"/>
                </a:lnTo>
                <a:lnTo>
                  <a:pt x="514543" y="519285"/>
                </a:lnTo>
                <a:lnTo>
                  <a:pt x="157683" y="519285"/>
                </a:lnTo>
                <a:lnTo>
                  <a:pt x="157683" y="540211"/>
                </a:lnTo>
                <a:lnTo>
                  <a:pt x="178430" y="540211"/>
                </a:lnTo>
                <a:lnTo>
                  <a:pt x="178430" y="589057"/>
                </a:lnTo>
                <a:cubicBezTo>
                  <a:pt x="178383" y="591437"/>
                  <a:pt x="176455" y="593352"/>
                  <a:pt x="174073" y="593384"/>
                </a:cubicBezTo>
                <a:lnTo>
                  <a:pt x="129762" y="593384"/>
                </a:lnTo>
                <a:cubicBezTo>
                  <a:pt x="127374" y="593370"/>
                  <a:pt x="125437" y="591446"/>
                  <a:pt x="125405" y="589057"/>
                </a:cubicBezTo>
                <a:lnTo>
                  <a:pt x="125405" y="551000"/>
                </a:lnTo>
                <a:lnTo>
                  <a:pt x="126265" y="123805"/>
                </a:lnTo>
                <a:lnTo>
                  <a:pt x="126265" y="123805"/>
                </a:lnTo>
                <a:cubicBezTo>
                  <a:pt x="126265" y="68052"/>
                  <a:pt x="222475" y="20955"/>
                  <a:pt x="336380" y="20955"/>
                </a:cubicBezTo>
                <a:cubicBezTo>
                  <a:pt x="450284" y="20955"/>
                  <a:pt x="546465" y="68052"/>
                  <a:pt x="546465" y="123805"/>
                </a:cubicBezTo>
                <a:lnTo>
                  <a:pt x="546465" y="123805"/>
                </a:lnTo>
                <a:lnTo>
                  <a:pt x="545754" y="550970"/>
                </a:lnTo>
                <a:lnTo>
                  <a:pt x="546109" y="550970"/>
                </a:lnTo>
                <a:lnTo>
                  <a:pt x="546109" y="589057"/>
                </a:lnTo>
                <a:cubicBezTo>
                  <a:pt x="546077" y="591479"/>
                  <a:pt x="544088" y="593417"/>
                  <a:pt x="541663" y="593384"/>
                </a:cubicBezTo>
                <a:cubicBezTo>
                  <a:pt x="541654" y="593384"/>
                  <a:pt x="541643" y="593384"/>
                  <a:pt x="541634" y="593384"/>
                </a:cubicBezTo>
                <a:close/>
                <a:moveTo>
                  <a:pt x="31418" y="152466"/>
                </a:moveTo>
                <a:lnTo>
                  <a:pt x="83880" y="152466"/>
                </a:lnTo>
                <a:lnTo>
                  <a:pt x="83880" y="173214"/>
                </a:lnTo>
                <a:lnTo>
                  <a:pt x="52314" y="173214"/>
                </a:lnTo>
                <a:lnTo>
                  <a:pt x="52314" y="205017"/>
                </a:lnTo>
                <a:lnTo>
                  <a:pt x="31418" y="205017"/>
                </a:lnTo>
                <a:lnTo>
                  <a:pt x="31418" y="152466"/>
                </a:lnTo>
                <a:close/>
                <a:moveTo>
                  <a:pt x="619497" y="173214"/>
                </a:moveTo>
                <a:lnTo>
                  <a:pt x="587960" y="173214"/>
                </a:lnTo>
                <a:lnTo>
                  <a:pt x="587960" y="152466"/>
                </a:lnTo>
                <a:lnTo>
                  <a:pt x="640452" y="152466"/>
                </a:lnTo>
                <a:lnTo>
                  <a:pt x="640452" y="205224"/>
                </a:lnTo>
                <a:lnTo>
                  <a:pt x="619497" y="205224"/>
                </a:lnTo>
                <a:close/>
                <a:moveTo>
                  <a:pt x="147190" y="373103"/>
                </a:moveTo>
                <a:lnTo>
                  <a:pt x="524917" y="373103"/>
                </a:lnTo>
                <a:lnTo>
                  <a:pt x="524917" y="142122"/>
                </a:lnTo>
                <a:lnTo>
                  <a:pt x="147190" y="142122"/>
                </a:lnTo>
                <a:close/>
                <a:moveTo>
                  <a:pt x="168145" y="163047"/>
                </a:moveTo>
                <a:lnTo>
                  <a:pt x="503991" y="163047"/>
                </a:lnTo>
                <a:lnTo>
                  <a:pt x="503991" y="352148"/>
                </a:lnTo>
                <a:lnTo>
                  <a:pt x="168145" y="352148"/>
                </a:lnTo>
                <a:close/>
              </a:path>
            </a:pathLst>
          </a:custGeom>
          <a:solidFill>
            <a:schemeClr val="bg1"/>
          </a:solidFill>
          <a:ln w="296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9" name="Graphic 57">
            <a:extLst>
              <a:ext uri="{FF2B5EF4-FFF2-40B4-BE49-F238E27FC236}">
                <a16:creationId xmlns:a16="http://schemas.microsoft.com/office/drawing/2014/main" id="{775865AE-5D6C-F34D-ADA0-946AB2AD7F25}"/>
              </a:ext>
            </a:extLst>
          </p:cNvPr>
          <p:cNvSpPr>
            <a:spLocks noChangeAspect="1"/>
          </p:cNvSpPr>
          <p:nvPr/>
        </p:nvSpPr>
        <p:spPr>
          <a:xfrm>
            <a:off x="8669945" y="4248877"/>
            <a:ext cx="672433" cy="526309"/>
          </a:xfrm>
          <a:custGeom>
            <a:avLst/>
            <a:gdLst>
              <a:gd name="connsiteX0" fmla="*/ 378379 w 672433"/>
              <a:gd name="connsiteY0" fmla="*/ 352948 h 526309"/>
              <a:gd name="connsiteX1" fmla="*/ 378379 w 672433"/>
              <a:gd name="connsiteY1" fmla="*/ 388753 h 526309"/>
              <a:gd name="connsiteX2" fmla="*/ 432856 w 672433"/>
              <a:gd name="connsiteY2" fmla="*/ 383714 h 526309"/>
              <a:gd name="connsiteX3" fmla="*/ 496996 w 672433"/>
              <a:gd name="connsiteY3" fmla="*/ 294795 h 526309"/>
              <a:gd name="connsiteX4" fmla="*/ 496996 w 672433"/>
              <a:gd name="connsiteY4" fmla="*/ 277871 h 526309"/>
              <a:gd name="connsiteX5" fmla="*/ 432856 w 672433"/>
              <a:gd name="connsiteY5" fmla="*/ 187322 h 526309"/>
              <a:gd name="connsiteX6" fmla="*/ 378379 w 672433"/>
              <a:gd name="connsiteY6" fmla="*/ 179705 h 526309"/>
              <a:gd name="connsiteX7" fmla="*/ 378379 w 672433"/>
              <a:gd name="connsiteY7" fmla="*/ 215569 h 526309"/>
              <a:gd name="connsiteX8" fmla="*/ 387271 w 672433"/>
              <a:gd name="connsiteY8" fmla="*/ 218681 h 526309"/>
              <a:gd name="connsiteX9" fmla="*/ 387271 w 672433"/>
              <a:gd name="connsiteY9" fmla="*/ 350162 h 526309"/>
              <a:gd name="connsiteX10" fmla="*/ 419696 w 672433"/>
              <a:gd name="connsiteY10" fmla="*/ 222979 h 526309"/>
              <a:gd name="connsiteX11" fmla="*/ 433242 w 672433"/>
              <a:gd name="connsiteY11" fmla="*/ 224668 h 526309"/>
              <a:gd name="connsiteX12" fmla="*/ 464037 w 672433"/>
              <a:gd name="connsiteY12" fmla="*/ 276715 h 526309"/>
              <a:gd name="connsiteX13" fmla="*/ 464037 w 672433"/>
              <a:gd name="connsiteY13" fmla="*/ 294706 h 526309"/>
              <a:gd name="connsiteX14" fmla="*/ 433242 w 672433"/>
              <a:gd name="connsiteY14" fmla="*/ 346368 h 526309"/>
              <a:gd name="connsiteX15" fmla="*/ 419696 w 672433"/>
              <a:gd name="connsiteY15" fmla="*/ 347583 h 526309"/>
              <a:gd name="connsiteX16" fmla="*/ 553075 w 672433"/>
              <a:gd name="connsiteY16" fmla="*/ 336943 h 526309"/>
              <a:gd name="connsiteX17" fmla="*/ 544627 w 672433"/>
              <a:gd name="connsiteY17" fmla="*/ 336795 h 526309"/>
              <a:gd name="connsiteX18" fmla="*/ 544627 w 672433"/>
              <a:gd name="connsiteY18" fmla="*/ 310119 h 526309"/>
              <a:gd name="connsiteX19" fmla="*/ 556928 w 672433"/>
              <a:gd name="connsiteY19" fmla="*/ 309763 h 526309"/>
              <a:gd name="connsiteX20" fmla="*/ 565642 w 672433"/>
              <a:gd name="connsiteY20" fmla="*/ 309289 h 526309"/>
              <a:gd name="connsiteX21" fmla="*/ 592732 w 672433"/>
              <a:gd name="connsiteY21" fmla="*/ 357364 h 526309"/>
              <a:gd name="connsiteX22" fmla="*/ 624654 w 672433"/>
              <a:gd name="connsiteY22" fmla="*/ 352444 h 526309"/>
              <a:gd name="connsiteX23" fmla="*/ 624654 w 672433"/>
              <a:gd name="connsiteY23" fmla="*/ 330392 h 526309"/>
              <a:gd name="connsiteX24" fmla="*/ 615021 w 672433"/>
              <a:gd name="connsiteY24" fmla="*/ 330392 h 526309"/>
              <a:gd name="connsiteX25" fmla="*/ 596852 w 672433"/>
              <a:gd name="connsiteY25" fmla="*/ 301583 h 526309"/>
              <a:gd name="connsiteX26" fmla="*/ 617867 w 672433"/>
              <a:gd name="connsiteY26" fmla="*/ 265630 h 526309"/>
              <a:gd name="connsiteX27" fmla="*/ 617867 w 672433"/>
              <a:gd name="connsiteY27" fmla="*/ 264593 h 526309"/>
              <a:gd name="connsiteX28" fmla="*/ 556602 w 672433"/>
              <a:gd name="connsiteY28" fmla="*/ 211034 h 526309"/>
              <a:gd name="connsiteX29" fmla="*/ 504228 w 672433"/>
              <a:gd name="connsiteY29" fmla="*/ 203150 h 526309"/>
              <a:gd name="connsiteX30" fmla="*/ 504228 w 672433"/>
              <a:gd name="connsiteY30" fmla="*/ 232196 h 526309"/>
              <a:gd name="connsiteX31" fmla="*/ 512587 w 672433"/>
              <a:gd name="connsiteY31" fmla="*/ 234360 h 526309"/>
              <a:gd name="connsiteX32" fmla="*/ 512587 w 672433"/>
              <a:gd name="connsiteY32" fmla="*/ 339551 h 526309"/>
              <a:gd name="connsiteX33" fmla="*/ 504228 w 672433"/>
              <a:gd name="connsiteY33" fmla="*/ 341418 h 526309"/>
              <a:gd name="connsiteX34" fmla="*/ 504228 w 672433"/>
              <a:gd name="connsiteY34" fmla="*/ 370465 h 526309"/>
              <a:gd name="connsiteX35" fmla="*/ 553045 w 672433"/>
              <a:gd name="connsiteY35" fmla="*/ 363174 h 526309"/>
              <a:gd name="connsiteX36" fmla="*/ 544627 w 672433"/>
              <a:gd name="connsiteY36" fmla="*/ 238361 h 526309"/>
              <a:gd name="connsiteX37" fmla="*/ 557461 w 672433"/>
              <a:gd name="connsiteY37" fmla="*/ 239992 h 526309"/>
              <a:gd name="connsiteX38" fmla="*/ 585589 w 672433"/>
              <a:gd name="connsiteY38" fmla="*/ 262547 h 526309"/>
              <a:gd name="connsiteX39" fmla="*/ 585589 w 672433"/>
              <a:gd name="connsiteY39" fmla="*/ 263674 h 526309"/>
              <a:gd name="connsiteX40" fmla="*/ 557995 w 672433"/>
              <a:gd name="connsiteY40" fmla="*/ 282851 h 526309"/>
              <a:gd name="connsiteX41" fmla="*/ 544627 w 672433"/>
              <a:gd name="connsiteY41" fmla="*/ 282258 h 526309"/>
              <a:gd name="connsiteX42" fmla="*/ 314832 w 672433"/>
              <a:gd name="connsiteY42" fmla="*/ 0 h 526309"/>
              <a:gd name="connsiteX43" fmla="*/ 42325 w 672433"/>
              <a:gd name="connsiteY43" fmla="*/ 119892 h 526309"/>
              <a:gd name="connsiteX44" fmla="*/ 42325 w 672433"/>
              <a:gd name="connsiteY44" fmla="*/ 140640 h 526309"/>
              <a:gd name="connsiteX45" fmla="*/ 69001 w 672433"/>
              <a:gd name="connsiteY45" fmla="*/ 130948 h 526309"/>
              <a:gd name="connsiteX46" fmla="*/ 304784 w 672433"/>
              <a:gd name="connsiteY46" fmla="*/ 27209 h 526309"/>
              <a:gd name="connsiteX47" fmla="*/ 304784 w 672433"/>
              <a:gd name="connsiteY47" fmla="*/ 501442 h 526309"/>
              <a:gd name="connsiteX48" fmla="*/ 273277 w 672433"/>
              <a:gd name="connsiteY48" fmla="*/ 492373 h 526309"/>
              <a:gd name="connsiteX49" fmla="*/ 273277 w 672433"/>
              <a:gd name="connsiteY49" fmla="*/ 295299 h 526309"/>
              <a:gd name="connsiteX50" fmla="*/ 94817 w 672433"/>
              <a:gd name="connsiteY50" fmla="*/ 295299 h 526309"/>
              <a:gd name="connsiteX51" fmla="*/ 94817 w 672433"/>
              <a:gd name="connsiteY51" fmla="*/ 441185 h 526309"/>
              <a:gd name="connsiteX52" fmla="*/ 63251 w 672433"/>
              <a:gd name="connsiteY52" fmla="*/ 432145 h 526309"/>
              <a:gd name="connsiteX53" fmla="*/ 63251 w 672433"/>
              <a:gd name="connsiteY53" fmla="*/ 242452 h 526309"/>
              <a:gd name="connsiteX54" fmla="*/ 42325 w 672433"/>
              <a:gd name="connsiteY54" fmla="*/ 242452 h 526309"/>
              <a:gd name="connsiteX55" fmla="*/ 42325 w 672433"/>
              <a:gd name="connsiteY55" fmla="*/ 448002 h 526309"/>
              <a:gd name="connsiteX56" fmla="*/ 315009 w 672433"/>
              <a:gd name="connsiteY56" fmla="*/ 526310 h 526309"/>
              <a:gd name="connsiteX57" fmla="*/ 672433 w 672433"/>
              <a:gd name="connsiteY57" fmla="*/ 450492 h 526309"/>
              <a:gd name="connsiteX58" fmla="*/ 672433 w 672433"/>
              <a:gd name="connsiteY58" fmla="*/ 119181 h 526309"/>
              <a:gd name="connsiteX59" fmla="*/ 252351 w 672433"/>
              <a:gd name="connsiteY59" fmla="*/ 486326 h 526309"/>
              <a:gd name="connsiteX60" fmla="*/ 189338 w 672433"/>
              <a:gd name="connsiteY60" fmla="*/ 468216 h 526309"/>
              <a:gd name="connsiteX61" fmla="*/ 189338 w 672433"/>
              <a:gd name="connsiteY61" fmla="*/ 316047 h 526309"/>
              <a:gd name="connsiteX62" fmla="*/ 252351 w 672433"/>
              <a:gd name="connsiteY62" fmla="*/ 316047 h 526309"/>
              <a:gd name="connsiteX63" fmla="*/ 115802 w 672433"/>
              <a:gd name="connsiteY63" fmla="*/ 316047 h 526309"/>
              <a:gd name="connsiteX64" fmla="*/ 168205 w 672433"/>
              <a:gd name="connsiteY64" fmla="*/ 316047 h 526309"/>
              <a:gd name="connsiteX65" fmla="*/ 168205 w 672433"/>
              <a:gd name="connsiteY65" fmla="*/ 462081 h 526309"/>
              <a:gd name="connsiteX66" fmla="*/ 115683 w 672433"/>
              <a:gd name="connsiteY66" fmla="*/ 446994 h 526309"/>
              <a:gd name="connsiteX67" fmla="*/ 651330 w 672433"/>
              <a:gd name="connsiteY67" fmla="*/ 433301 h 526309"/>
              <a:gd name="connsiteX68" fmla="*/ 325858 w 672433"/>
              <a:gd name="connsiteY68" fmla="*/ 502391 h 526309"/>
              <a:gd name="connsiteX69" fmla="*/ 325858 w 672433"/>
              <a:gd name="connsiteY69" fmla="*/ 25727 h 526309"/>
              <a:gd name="connsiteX70" fmla="*/ 651330 w 672433"/>
              <a:gd name="connsiteY70" fmla="*/ 134267 h 526309"/>
              <a:gd name="connsiteX71" fmla="*/ 252351 w 672433"/>
              <a:gd name="connsiteY71" fmla="*/ 71046 h 526309"/>
              <a:gd name="connsiteX72" fmla="*/ 0 w 672433"/>
              <a:gd name="connsiteY72" fmla="*/ 182076 h 526309"/>
              <a:gd name="connsiteX73" fmla="*/ 296 w 672433"/>
              <a:gd name="connsiteY73" fmla="*/ 204809 h 526309"/>
              <a:gd name="connsiteX74" fmla="*/ 252233 w 672433"/>
              <a:gd name="connsiteY74" fmla="*/ 93928 h 526309"/>
              <a:gd name="connsiteX75" fmla="*/ 252351 w 672433"/>
              <a:gd name="connsiteY75" fmla="*/ 112364 h 526309"/>
              <a:gd name="connsiteX76" fmla="*/ 0 w 672433"/>
              <a:gd name="connsiteY76" fmla="*/ 223364 h 526309"/>
              <a:gd name="connsiteX77" fmla="*/ 296 w 672433"/>
              <a:gd name="connsiteY77" fmla="*/ 246127 h 526309"/>
              <a:gd name="connsiteX78" fmla="*/ 252233 w 672433"/>
              <a:gd name="connsiteY78" fmla="*/ 135216 h 526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672433" h="526309">
                <a:moveTo>
                  <a:pt x="378379" y="352948"/>
                </a:moveTo>
                <a:lnTo>
                  <a:pt x="378379" y="388753"/>
                </a:lnTo>
                <a:cubicBezTo>
                  <a:pt x="396628" y="388264"/>
                  <a:pt x="414827" y="386580"/>
                  <a:pt x="432856" y="383714"/>
                </a:cubicBezTo>
                <a:cubicBezTo>
                  <a:pt x="475241" y="377164"/>
                  <a:pt x="497856" y="343256"/>
                  <a:pt x="496996" y="294795"/>
                </a:cubicBezTo>
                <a:lnTo>
                  <a:pt x="496996" y="277871"/>
                </a:lnTo>
                <a:cubicBezTo>
                  <a:pt x="497708" y="229470"/>
                  <a:pt x="474678" y="195354"/>
                  <a:pt x="432856" y="187322"/>
                </a:cubicBezTo>
                <a:cubicBezTo>
                  <a:pt x="414859" y="183733"/>
                  <a:pt x="396669" y="181190"/>
                  <a:pt x="378379" y="179705"/>
                </a:cubicBezTo>
                <a:lnTo>
                  <a:pt x="378379" y="215569"/>
                </a:lnTo>
                <a:lnTo>
                  <a:pt x="387271" y="218681"/>
                </a:lnTo>
                <a:lnTo>
                  <a:pt x="387271" y="350162"/>
                </a:lnTo>
                <a:close/>
                <a:moveTo>
                  <a:pt x="419696" y="222979"/>
                </a:moveTo>
                <a:lnTo>
                  <a:pt x="433242" y="224668"/>
                </a:lnTo>
                <a:cubicBezTo>
                  <a:pt x="455501" y="227454"/>
                  <a:pt x="464037" y="238243"/>
                  <a:pt x="464037" y="276715"/>
                </a:cubicBezTo>
                <a:lnTo>
                  <a:pt x="464037" y="294706"/>
                </a:lnTo>
                <a:cubicBezTo>
                  <a:pt x="464037" y="332912"/>
                  <a:pt x="455501" y="344382"/>
                  <a:pt x="433242" y="346368"/>
                </a:cubicBezTo>
                <a:lnTo>
                  <a:pt x="419696" y="347583"/>
                </a:lnTo>
                <a:close/>
                <a:moveTo>
                  <a:pt x="553075" y="336943"/>
                </a:moveTo>
                <a:lnTo>
                  <a:pt x="544627" y="336795"/>
                </a:lnTo>
                <a:lnTo>
                  <a:pt x="544627" y="310119"/>
                </a:lnTo>
                <a:lnTo>
                  <a:pt x="556928" y="309763"/>
                </a:lnTo>
                <a:cubicBezTo>
                  <a:pt x="559595" y="309763"/>
                  <a:pt x="563152" y="309556"/>
                  <a:pt x="565642" y="309289"/>
                </a:cubicBezTo>
                <a:cubicBezTo>
                  <a:pt x="576490" y="329800"/>
                  <a:pt x="581884" y="339432"/>
                  <a:pt x="592732" y="357364"/>
                </a:cubicBezTo>
                <a:lnTo>
                  <a:pt x="624654" y="352444"/>
                </a:lnTo>
                <a:lnTo>
                  <a:pt x="624654" y="330392"/>
                </a:lnTo>
                <a:lnTo>
                  <a:pt x="615021" y="330392"/>
                </a:lnTo>
                <a:cubicBezTo>
                  <a:pt x="607760" y="319426"/>
                  <a:pt x="604114" y="313646"/>
                  <a:pt x="596852" y="301583"/>
                </a:cubicBezTo>
                <a:cubicBezTo>
                  <a:pt x="610042" y="294795"/>
                  <a:pt x="617867" y="284570"/>
                  <a:pt x="617867" y="265630"/>
                </a:cubicBezTo>
                <a:lnTo>
                  <a:pt x="617867" y="264593"/>
                </a:lnTo>
                <a:cubicBezTo>
                  <a:pt x="617867" y="229025"/>
                  <a:pt x="589739" y="217317"/>
                  <a:pt x="556602" y="211034"/>
                </a:cubicBezTo>
                <a:cubicBezTo>
                  <a:pt x="537721" y="207477"/>
                  <a:pt x="519730" y="204898"/>
                  <a:pt x="504228" y="203150"/>
                </a:cubicBezTo>
                <a:lnTo>
                  <a:pt x="504228" y="232196"/>
                </a:lnTo>
                <a:lnTo>
                  <a:pt x="512587" y="234360"/>
                </a:lnTo>
                <a:lnTo>
                  <a:pt x="512587" y="339551"/>
                </a:lnTo>
                <a:lnTo>
                  <a:pt x="504228" y="341418"/>
                </a:lnTo>
                <a:lnTo>
                  <a:pt x="504228" y="370465"/>
                </a:lnTo>
                <a:lnTo>
                  <a:pt x="553045" y="363174"/>
                </a:lnTo>
                <a:close/>
                <a:moveTo>
                  <a:pt x="544627" y="238361"/>
                </a:moveTo>
                <a:lnTo>
                  <a:pt x="557461" y="239992"/>
                </a:lnTo>
                <a:cubicBezTo>
                  <a:pt x="577053" y="242422"/>
                  <a:pt x="585589" y="246898"/>
                  <a:pt x="585589" y="262547"/>
                </a:cubicBezTo>
                <a:lnTo>
                  <a:pt x="585589" y="263674"/>
                </a:lnTo>
                <a:cubicBezTo>
                  <a:pt x="585589" y="278760"/>
                  <a:pt x="577586" y="283414"/>
                  <a:pt x="557995" y="282851"/>
                </a:cubicBezTo>
                <a:cubicBezTo>
                  <a:pt x="553371" y="282702"/>
                  <a:pt x="549103" y="282584"/>
                  <a:pt x="544627" y="282258"/>
                </a:cubicBezTo>
                <a:close/>
                <a:moveTo>
                  <a:pt x="314832" y="0"/>
                </a:moveTo>
                <a:lnTo>
                  <a:pt x="42325" y="119892"/>
                </a:lnTo>
                <a:lnTo>
                  <a:pt x="42325" y="140640"/>
                </a:lnTo>
                <a:lnTo>
                  <a:pt x="69001" y="130948"/>
                </a:lnTo>
                <a:lnTo>
                  <a:pt x="304784" y="27209"/>
                </a:lnTo>
                <a:lnTo>
                  <a:pt x="304784" y="501442"/>
                </a:lnTo>
                <a:lnTo>
                  <a:pt x="273277" y="492373"/>
                </a:lnTo>
                <a:lnTo>
                  <a:pt x="273277" y="295299"/>
                </a:lnTo>
                <a:lnTo>
                  <a:pt x="94817" y="295299"/>
                </a:lnTo>
                <a:lnTo>
                  <a:pt x="94817" y="441185"/>
                </a:lnTo>
                <a:lnTo>
                  <a:pt x="63251" y="432145"/>
                </a:lnTo>
                <a:lnTo>
                  <a:pt x="63251" y="242452"/>
                </a:lnTo>
                <a:lnTo>
                  <a:pt x="42325" y="242452"/>
                </a:lnTo>
                <a:lnTo>
                  <a:pt x="42325" y="448002"/>
                </a:lnTo>
                <a:lnTo>
                  <a:pt x="315009" y="526310"/>
                </a:lnTo>
                <a:lnTo>
                  <a:pt x="672433" y="450492"/>
                </a:lnTo>
                <a:lnTo>
                  <a:pt x="672433" y="119181"/>
                </a:lnTo>
                <a:close/>
                <a:moveTo>
                  <a:pt x="252351" y="486326"/>
                </a:moveTo>
                <a:lnTo>
                  <a:pt x="189338" y="468216"/>
                </a:lnTo>
                <a:lnTo>
                  <a:pt x="189338" y="316047"/>
                </a:lnTo>
                <a:lnTo>
                  <a:pt x="252351" y="316047"/>
                </a:lnTo>
                <a:close/>
                <a:moveTo>
                  <a:pt x="115802" y="316047"/>
                </a:moveTo>
                <a:lnTo>
                  <a:pt x="168205" y="316047"/>
                </a:lnTo>
                <a:lnTo>
                  <a:pt x="168205" y="462081"/>
                </a:lnTo>
                <a:lnTo>
                  <a:pt x="115683" y="446994"/>
                </a:lnTo>
                <a:close/>
                <a:moveTo>
                  <a:pt x="651330" y="433301"/>
                </a:moveTo>
                <a:lnTo>
                  <a:pt x="325858" y="502391"/>
                </a:lnTo>
                <a:lnTo>
                  <a:pt x="325858" y="25727"/>
                </a:lnTo>
                <a:lnTo>
                  <a:pt x="651330" y="134267"/>
                </a:lnTo>
                <a:close/>
                <a:moveTo>
                  <a:pt x="252351" y="71046"/>
                </a:moveTo>
                <a:lnTo>
                  <a:pt x="0" y="182076"/>
                </a:lnTo>
                <a:lnTo>
                  <a:pt x="296" y="204809"/>
                </a:lnTo>
                <a:lnTo>
                  <a:pt x="252233" y="93928"/>
                </a:lnTo>
                <a:close/>
                <a:moveTo>
                  <a:pt x="252351" y="112364"/>
                </a:moveTo>
                <a:lnTo>
                  <a:pt x="0" y="223364"/>
                </a:lnTo>
                <a:lnTo>
                  <a:pt x="296" y="246127"/>
                </a:lnTo>
                <a:lnTo>
                  <a:pt x="252233" y="135216"/>
                </a:lnTo>
                <a:close/>
              </a:path>
            </a:pathLst>
          </a:custGeom>
          <a:solidFill>
            <a:schemeClr val="bg1"/>
          </a:solidFill>
          <a:ln w="296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5" name="Graphic 53">
            <a:extLst>
              <a:ext uri="{FF2B5EF4-FFF2-40B4-BE49-F238E27FC236}">
                <a16:creationId xmlns:a16="http://schemas.microsoft.com/office/drawing/2014/main" id="{DB25AEB7-E38C-F84D-B4C2-5022D75C46A4}"/>
              </a:ext>
            </a:extLst>
          </p:cNvPr>
          <p:cNvSpPr>
            <a:spLocks noChangeAspect="1"/>
          </p:cNvSpPr>
          <p:nvPr/>
        </p:nvSpPr>
        <p:spPr>
          <a:xfrm>
            <a:off x="7692619" y="4264882"/>
            <a:ext cx="661209" cy="538966"/>
          </a:xfrm>
          <a:custGeom>
            <a:avLst/>
            <a:gdLst>
              <a:gd name="connsiteX0" fmla="*/ 658910 w 661209"/>
              <a:gd name="connsiteY0" fmla="*/ 140907 h 538966"/>
              <a:gd name="connsiteX1" fmla="*/ 334327 w 661209"/>
              <a:gd name="connsiteY1" fmla="*/ 0 h 538966"/>
              <a:gd name="connsiteX2" fmla="*/ 1859 w 661209"/>
              <a:gd name="connsiteY2" fmla="*/ 150954 h 538966"/>
              <a:gd name="connsiteX3" fmla="*/ 1859 w 661209"/>
              <a:gd name="connsiteY3" fmla="*/ 151132 h 538966"/>
              <a:gd name="connsiteX4" fmla="*/ 1267 w 661209"/>
              <a:gd name="connsiteY4" fmla="*/ 152140 h 538966"/>
              <a:gd name="connsiteX5" fmla="*/ 822 w 661209"/>
              <a:gd name="connsiteY5" fmla="*/ 152940 h 538966"/>
              <a:gd name="connsiteX6" fmla="*/ 466 w 661209"/>
              <a:gd name="connsiteY6" fmla="*/ 153889 h 538966"/>
              <a:gd name="connsiteX7" fmla="*/ 170 w 661209"/>
              <a:gd name="connsiteY7" fmla="*/ 154867 h 538966"/>
              <a:gd name="connsiteX8" fmla="*/ 22 w 661209"/>
              <a:gd name="connsiteY8" fmla="*/ 155815 h 538966"/>
              <a:gd name="connsiteX9" fmla="*/ 22 w 661209"/>
              <a:gd name="connsiteY9" fmla="*/ 156853 h 538966"/>
              <a:gd name="connsiteX10" fmla="*/ 22 w 661209"/>
              <a:gd name="connsiteY10" fmla="*/ 157860 h 538966"/>
              <a:gd name="connsiteX11" fmla="*/ 22 w 661209"/>
              <a:gd name="connsiteY11" fmla="*/ 158838 h 538966"/>
              <a:gd name="connsiteX12" fmla="*/ 259 w 661209"/>
              <a:gd name="connsiteY12" fmla="*/ 159817 h 538966"/>
              <a:gd name="connsiteX13" fmla="*/ 526 w 661209"/>
              <a:gd name="connsiteY13" fmla="*/ 160824 h 538966"/>
              <a:gd name="connsiteX14" fmla="*/ 881 w 661209"/>
              <a:gd name="connsiteY14" fmla="*/ 161625 h 538966"/>
              <a:gd name="connsiteX15" fmla="*/ 1415 w 661209"/>
              <a:gd name="connsiteY15" fmla="*/ 162692 h 538966"/>
              <a:gd name="connsiteX16" fmla="*/ 1415 w 661209"/>
              <a:gd name="connsiteY16" fmla="*/ 162869 h 538966"/>
              <a:gd name="connsiteX17" fmla="*/ 48512 w 661209"/>
              <a:gd name="connsiteY17" fmla="*/ 236642 h 538966"/>
              <a:gd name="connsiteX18" fmla="*/ 219147 w 661209"/>
              <a:gd name="connsiteY18" fmla="*/ 124012 h 538966"/>
              <a:gd name="connsiteX19" fmla="*/ 203705 w 661209"/>
              <a:gd name="connsiteY19" fmla="*/ 98729 h 538966"/>
              <a:gd name="connsiteX20" fmla="*/ 453715 w 661209"/>
              <a:gd name="connsiteY20" fmla="*/ 98729 h 538966"/>
              <a:gd name="connsiteX21" fmla="*/ 441859 w 661209"/>
              <a:gd name="connsiteY21" fmla="*/ 118173 h 538966"/>
              <a:gd name="connsiteX22" fmla="*/ 610953 w 661209"/>
              <a:gd name="connsiteY22" fmla="*/ 227839 h 538966"/>
              <a:gd name="connsiteX23" fmla="*/ 658761 w 661209"/>
              <a:gd name="connsiteY23" fmla="*/ 160024 h 538966"/>
              <a:gd name="connsiteX24" fmla="*/ 660362 w 661209"/>
              <a:gd name="connsiteY24" fmla="*/ 151577 h 538966"/>
              <a:gd name="connsiteX25" fmla="*/ 658910 w 661209"/>
              <a:gd name="connsiteY25" fmla="*/ 140907 h 538966"/>
              <a:gd name="connsiteX26" fmla="*/ 605558 w 661209"/>
              <a:gd name="connsiteY26" fmla="*/ 199474 h 538966"/>
              <a:gd name="connsiteX27" fmla="*/ 470402 w 661209"/>
              <a:gd name="connsiteY27" fmla="*/ 111741 h 538966"/>
              <a:gd name="connsiteX28" fmla="*/ 481309 w 661209"/>
              <a:gd name="connsiteY28" fmla="*/ 93750 h 538966"/>
              <a:gd name="connsiteX29" fmla="*/ 477904 w 661209"/>
              <a:gd name="connsiteY29" fmla="*/ 79437 h 538966"/>
              <a:gd name="connsiteX30" fmla="*/ 472417 w 661209"/>
              <a:gd name="connsiteY30" fmla="*/ 77893 h 538966"/>
              <a:gd name="connsiteX31" fmla="*/ 181950 w 661209"/>
              <a:gd name="connsiteY31" fmla="*/ 77893 h 538966"/>
              <a:gd name="connsiteX32" fmla="*/ 181950 w 661209"/>
              <a:gd name="connsiteY32" fmla="*/ 78426 h 538966"/>
              <a:gd name="connsiteX33" fmla="*/ 179756 w 661209"/>
              <a:gd name="connsiteY33" fmla="*/ 79434 h 538966"/>
              <a:gd name="connsiteX34" fmla="*/ 176259 w 661209"/>
              <a:gd name="connsiteY34" fmla="*/ 93809 h 538966"/>
              <a:gd name="connsiteX35" fmla="*/ 190723 w 661209"/>
              <a:gd name="connsiteY35" fmla="*/ 117847 h 538966"/>
              <a:gd name="connsiteX36" fmla="*/ 54677 w 661209"/>
              <a:gd name="connsiteY36" fmla="*/ 207596 h 538966"/>
              <a:gd name="connsiteX37" fmla="*/ 23111 w 661209"/>
              <a:gd name="connsiteY37" fmla="*/ 157860 h 538966"/>
              <a:gd name="connsiteX38" fmla="*/ 334327 w 661209"/>
              <a:gd name="connsiteY38" fmla="*/ 20926 h 538966"/>
              <a:gd name="connsiteX39" fmla="*/ 639822 w 661209"/>
              <a:gd name="connsiteY39" fmla="*/ 150747 h 538966"/>
              <a:gd name="connsiteX40" fmla="*/ 330592 w 661209"/>
              <a:gd name="connsiteY40" fmla="*/ 276537 h 538966"/>
              <a:gd name="connsiteX41" fmla="*/ 235153 w 661209"/>
              <a:gd name="connsiteY41" fmla="*/ 371977 h 538966"/>
              <a:gd name="connsiteX42" fmla="*/ 330592 w 661209"/>
              <a:gd name="connsiteY42" fmla="*/ 467416 h 538966"/>
              <a:gd name="connsiteX43" fmla="*/ 426031 w 661209"/>
              <a:gd name="connsiteY43" fmla="*/ 371977 h 538966"/>
              <a:gd name="connsiteX44" fmla="*/ 330503 w 661209"/>
              <a:gd name="connsiteY44" fmla="*/ 276448 h 538966"/>
              <a:gd name="connsiteX45" fmla="*/ 330592 w 661209"/>
              <a:gd name="connsiteY45" fmla="*/ 446461 h 538966"/>
              <a:gd name="connsiteX46" fmla="*/ 256048 w 661209"/>
              <a:gd name="connsiteY46" fmla="*/ 371977 h 538966"/>
              <a:gd name="connsiteX47" fmla="*/ 330533 w 661209"/>
              <a:gd name="connsiteY47" fmla="*/ 297433 h 538966"/>
              <a:gd name="connsiteX48" fmla="*/ 405076 w 661209"/>
              <a:gd name="connsiteY48" fmla="*/ 371917 h 538966"/>
              <a:gd name="connsiteX49" fmla="*/ 405076 w 661209"/>
              <a:gd name="connsiteY49" fmla="*/ 371977 h 538966"/>
              <a:gd name="connsiteX50" fmla="*/ 330503 w 661209"/>
              <a:gd name="connsiteY50" fmla="*/ 446372 h 538966"/>
              <a:gd name="connsiteX51" fmla="*/ 330592 w 661209"/>
              <a:gd name="connsiteY51" fmla="*/ 215272 h 538966"/>
              <a:gd name="connsiteX52" fmla="*/ 17183 w 661209"/>
              <a:gd name="connsiteY52" fmla="*/ 528503 h 538966"/>
              <a:gd name="connsiteX53" fmla="*/ 17183 w 661209"/>
              <a:gd name="connsiteY53" fmla="*/ 538966 h 538966"/>
              <a:gd name="connsiteX54" fmla="*/ 643705 w 661209"/>
              <a:gd name="connsiteY54" fmla="*/ 538966 h 538966"/>
              <a:gd name="connsiteX55" fmla="*/ 643705 w 661209"/>
              <a:gd name="connsiteY55" fmla="*/ 528503 h 538966"/>
              <a:gd name="connsiteX56" fmla="*/ 330503 w 661209"/>
              <a:gd name="connsiteY56" fmla="*/ 215302 h 538966"/>
              <a:gd name="connsiteX57" fmla="*/ 38405 w 661209"/>
              <a:gd name="connsiteY57" fmla="*/ 517981 h 538966"/>
              <a:gd name="connsiteX58" fmla="*/ 340696 w 661209"/>
              <a:gd name="connsiteY58" fmla="*/ 236076 h 538966"/>
              <a:gd name="connsiteX59" fmla="*/ 622601 w 661209"/>
              <a:gd name="connsiteY59" fmla="*/ 517981 h 538966"/>
              <a:gd name="connsiteX60" fmla="*/ 67808 w 661209"/>
              <a:gd name="connsiteY60" fmla="*/ 496700 h 538966"/>
              <a:gd name="connsiteX61" fmla="*/ 88555 w 661209"/>
              <a:gd name="connsiteY61" fmla="*/ 498982 h 538966"/>
              <a:gd name="connsiteX62" fmla="*/ 190249 w 661209"/>
              <a:gd name="connsiteY62" fmla="*/ 317055 h 538966"/>
              <a:gd name="connsiteX63" fmla="*/ 177385 w 661209"/>
              <a:gd name="connsiteY63" fmla="*/ 300545 h 538966"/>
              <a:gd name="connsiteX64" fmla="*/ 67808 w 661209"/>
              <a:gd name="connsiteY64" fmla="*/ 496759 h 53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61209" h="538966">
                <a:moveTo>
                  <a:pt x="658910" y="140907"/>
                </a:moveTo>
                <a:cubicBezTo>
                  <a:pt x="586737" y="52640"/>
                  <a:pt x="465393" y="0"/>
                  <a:pt x="334327" y="0"/>
                </a:cubicBezTo>
                <a:cubicBezTo>
                  <a:pt x="197244" y="0"/>
                  <a:pt x="72965" y="56315"/>
                  <a:pt x="1859" y="150954"/>
                </a:cubicBezTo>
                <a:lnTo>
                  <a:pt x="1859" y="151132"/>
                </a:lnTo>
                <a:lnTo>
                  <a:pt x="1267" y="152140"/>
                </a:lnTo>
                <a:cubicBezTo>
                  <a:pt x="1267" y="152407"/>
                  <a:pt x="941" y="152673"/>
                  <a:pt x="822" y="152940"/>
                </a:cubicBezTo>
                <a:cubicBezTo>
                  <a:pt x="686" y="153248"/>
                  <a:pt x="567" y="153566"/>
                  <a:pt x="466" y="153889"/>
                </a:cubicBezTo>
                <a:cubicBezTo>
                  <a:pt x="466" y="154215"/>
                  <a:pt x="229" y="154541"/>
                  <a:pt x="170" y="154867"/>
                </a:cubicBezTo>
                <a:cubicBezTo>
                  <a:pt x="92" y="155178"/>
                  <a:pt x="42" y="155495"/>
                  <a:pt x="22" y="155815"/>
                </a:cubicBezTo>
                <a:cubicBezTo>
                  <a:pt x="-7" y="156159"/>
                  <a:pt x="-7" y="156509"/>
                  <a:pt x="22" y="156853"/>
                </a:cubicBezTo>
                <a:cubicBezTo>
                  <a:pt x="22" y="157179"/>
                  <a:pt x="22" y="157534"/>
                  <a:pt x="22" y="157860"/>
                </a:cubicBezTo>
                <a:cubicBezTo>
                  <a:pt x="22" y="158186"/>
                  <a:pt x="22" y="158512"/>
                  <a:pt x="22" y="158838"/>
                </a:cubicBezTo>
                <a:cubicBezTo>
                  <a:pt x="73" y="159170"/>
                  <a:pt x="152" y="159496"/>
                  <a:pt x="259" y="159817"/>
                </a:cubicBezTo>
                <a:cubicBezTo>
                  <a:pt x="316" y="160160"/>
                  <a:pt x="406" y="160498"/>
                  <a:pt x="526" y="160824"/>
                </a:cubicBezTo>
                <a:cubicBezTo>
                  <a:pt x="526" y="161091"/>
                  <a:pt x="763" y="161358"/>
                  <a:pt x="881" y="161625"/>
                </a:cubicBezTo>
                <a:cubicBezTo>
                  <a:pt x="1035" y="161992"/>
                  <a:pt x="1213" y="162348"/>
                  <a:pt x="1415" y="162692"/>
                </a:cubicBezTo>
                <a:cubicBezTo>
                  <a:pt x="1415" y="162692"/>
                  <a:pt x="1415" y="162692"/>
                  <a:pt x="1415" y="162869"/>
                </a:cubicBezTo>
                <a:lnTo>
                  <a:pt x="48512" y="236642"/>
                </a:lnTo>
                <a:lnTo>
                  <a:pt x="219147" y="124012"/>
                </a:lnTo>
                <a:lnTo>
                  <a:pt x="203705" y="98729"/>
                </a:lnTo>
                <a:lnTo>
                  <a:pt x="453715" y="98729"/>
                </a:lnTo>
                <a:lnTo>
                  <a:pt x="441859" y="118173"/>
                </a:lnTo>
                <a:lnTo>
                  <a:pt x="610953" y="227839"/>
                </a:lnTo>
                <a:lnTo>
                  <a:pt x="658761" y="160024"/>
                </a:lnTo>
                <a:cubicBezTo>
                  <a:pt x="660480" y="157567"/>
                  <a:pt x="661064" y="154490"/>
                  <a:pt x="660362" y="151577"/>
                </a:cubicBezTo>
                <a:cubicBezTo>
                  <a:pt x="661885" y="148026"/>
                  <a:pt x="661328" y="143921"/>
                  <a:pt x="658910" y="140907"/>
                </a:cubicBezTo>
                <a:close/>
                <a:moveTo>
                  <a:pt x="605558" y="199474"/>
                </a:moveTo>
                <a:lnTo>
                  <a:pt x="470402" y="111741"/>
                </a:lnTo>
                <a:lnTo>
                  <a:pt x="481309" y="93750"/>
                </a:lnTo>
                <a:cubicBezTo>
                  <a:pt x="484321" y="88857"/>
                  <a:pt x="482797" y="82449"/>
                  <a:pt x="477904" y="79437"/>
                </a:cubicBezTo>
                <a:cubicBezTo>
                  <a:pt x="476253" y="78422"/>
                  <a:pt x="474353" y="77887"/>
                  <a:pt x="472417" y="77893"/>
                </a:cubicBezTo>
                <a:lnTo>
                  <a:pt x="181950" y="77893"/>
                </a:lnTo>
                <a:lnTo>
                  <a:pt x="181950" y="78426"/>
                </a:lnTo>
                <a:cubicBezTo>
                  <a:pt x="181180" y="78671"/>
                  <a:pt x="180443" y="79009"/>
                  <a:pt x="179756" y="79434"/>
                </a:cubicBezTo>
                <a:cubicBezTo>
                  <a:pt x="174821" y="82438"/>
                  <a:pt x="173256" y="88874"/>
                  <a:pt x="176259" y="93809"/>
                </a:cubicBezTo>
                <a:lnTo>
                  <a:pt x="190723" y="117847"/>
                </a:lnTo>
                <a:lnTo>
                  <a:pt x="54677" y="207596"/>
                </a:lnTo>
                <a:lnTo>
                  <a:pt x="23111" y="157860"/>
                </a:lnTo>
                <a:cubicBezTo>
                  <a:pt x="90037" y="73388"/>
                  <a:pt x="208507" y="20926"/>
                  <a:pt x="334327" y="20926"/>
                </a:cubicBezTo>
                <a:cubicBezTo>
                  <a:pt x="457479" y="20926"/>
                  <a:pt x="571265" y="69386"/>
                  <a:pt x="639822" y="150747"/>
                </a:cubicBezTo>
                <a:close/>
                <a:moveTo>
                  <a:pt x="330592" y="276537"/>
                </a:moveTo>
                <a:cubicBezTo>
                  <a:pt x="277881" y="276537"/>
                  <a:pt x="235153" y="319266"/>
                  <a:pt x="235153" y="371977"/>
                </a:cubicBezTo>
                <a:cubicBezTo>
                  <a:pt x="235153" y="424688"/>
                  <a:pt x="277881" y="467416"/>
                  <a:pt x="330592" y="467416"/>
                </a:cubicBezTo>
                <a:cubicBezTo>
                  <a:pt x="383303" y="467416"/>
                  <a:pt x="426031" y="424688"/>
                  <a:pt x="426031" y="371977"/>
                </a:cubicBezTo>
                <a:cubicBezTo>
                  <a:pt x="426031" y="319218"/>
                  <a:pt x="383262" y="276448"/>
                  <a:pt x="330503" y="276448"/>
                </a:cubicBezTo>
                <a:close/>
                <a:moveTo>
                  <a:pt x="330592" y="446461"/>
                </a:moveTo>
                <a:cubicBezTo>
                  <a:pt x="289440" y="446479"/>
                  <a:pt x="256066" y="413128"/>
                  <a:pt x="256048" y="371977"/>
                </a:cubicBezTo>
                <a:cubicBezTo>
                  <a:pt x="256031" y="330825"/>
                  <a:pt x="289381" y="297451"/>
                  <a:pt x="330533" y="297433"/>
                </a:cubicBezTo>
                <a:cubicBezTo>
                  <a:pt x="371684" y="297415"/>
                  <a:pt x="405058" y="330766"/>
                  <a:pt x="405076" y="371917"/>
                </a:cubicBezTo>
                <a:cubicBezTo>
                  <a:pt x="405076" y="371938"/>
                  <a:pt x="405076" y="371956"/>
                  <a:pt x="405076" y="371977"/>
                </a:cubicBezTo>
                <a:cubicBezTo>
                  <a:pt x="404978" y="413093"/>
                  <a:pt x="371619" y="446372"/>
                  <a:pt x="330503" y="446372"/>
                </a:cubicBezTo>
                <a:close/>
                <a:moveTo>
                  <a:pt x="330592" y="215272"/>
                </a:moveTo>
                <a:cubicBezTo>
                  <a:pt x="157604" y="215355"/>
                  <a:pt x="17363" y="355515"/>
                  <a:pt x="17183" y="528503"/>
                </a:cubicBezTo>
                <a:lnTo>
                  <a:pt x="17183" y="538966"/>
                </a:lnTo>
                <a:lnTo>
                  <a:pt x="643705" y="538966"/>
                </a:lnTo>
                <a:lnTo>
                  <a:pt x="643705" y="528503"/>
                </a:lnTo>
                <a:cubicBezTo>
                  <a:pt x="643509" y="355607"/>
                  <a:pt x="503400" y="215498"/>
                  <a:pt x="330503" y="215302"/>
                </a:cubicBezTo>
                <a:close/>
                <a:moveTo>
                  <a:pt x="38405" y="517981"/>
                </a:moveTo>
                <a:cubicBezTo>
                  <a:pt x="44035" y="356659"/>
                  <a:pt x="179376" y="230448"/>
                  <a:pt x="340696" y="236076"/>
                </a:cubicBezTo>
                <a:cubicBezTo>
                  <a:pt x="494116" y="241432"/>
                  <a:pt x="617248" y="364564"/>
                  <a:pt x="622601" y="517981"/>
                </a:cubicBezTo>
                <a:close/>
                <a:moveTo>
                  <a:pt x="67808" y="496700"/>
                </a:moveTo>
                <a:lnTo>
                  <a:pt x="88555" y="498982"/>
                </a:lnTo>
                <a:cubicBezTo>
                  <a:pt x="96665" y="427151"/>
                  <a:pt x="133310" y="361594"/>
                  <a:pt x="190249" y="317055"/>
                </a:cubicBezTo>
                <a:lnTo>
                  <a:pt x="177385" y="300545"/>
                </a:lnTo>
                <a:cubicBezTo>
                  <a:pt x="116012" y="348597"/>
                  <a:pt x="76527" y="419302"/>
                  <a:pt x="67808" y="496759"/>
                </a:cubicBezTo>
                <a:close/>
              </a:path>
            </a:pathLst>
          </a:custGeom>
          <a:solidFill>
            <a:schemeClr val="bg1"/>
          </a:solidFill>
          <a:ln w="296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2" name="Graphic 39">
            <a:extLst>
              <a:ext uri="{FF2B5EF4-FFF2-40B4-BE49-F238E27FC236}">
                <a16:creationId xmlns:a16="http://schemas.microsoft.com/office/drawing/2014/main" id="{DF098068-BB03-504A-9709-A30902B40AAC}"/>
              </a:ext>
            </a:extLst>
          </p:cNvPr>
          <p:cNvSpPr>
            <a:spLocks noChangeAspect="1"/>
          </p:cNvSpPr>
          <p:nvPr/>
        </p:nvSpPr>
        <p:spPr>
          <a:xfrm>
            <a:off x="6651082" y="4175819"/>
            <a:ext cx="672136" cy="674389"/>
          </a:xfrm>
          <a:custGeom>
            <a:avLst/>
            <a:gdLst>
              <a:gd name="connsiteX0" fmla="*/ 619556 w 672136"/>
              <a:gd name="connsiteY0" fmla="*/ 128339 h 674389"/>
              <a:gd name="connsiteX1" fmla="*/ 619556 w 672136"/>
              <a:gd name="connsiteY1" fmla="*/ 65296 h 674389"/>
              <a:gd name="connsiteX2" fmla="*/ 425743 w 672136"/>
              <a:gd name="connsiteY2" fmla="*/ 65681 h 674389"/>
              <a:gd name="connsiteX3" fmla="*/ 426099 w 672136"/>
              <a:gd name="connsiteY3" fmla="*/ 65207 h 674389"/>
              <a:gd name="connsiteX4" fmla="*/ 335935 w 672136"/>
              <a:gd name="connsiteY4" fmla="*/ 0 h 674389"/>
              <a:gd name="connsiteX5" fmla="*/ 244349 w 672136"/>
              <a:gd name="connsiteY5" fmla="*/ 65681 h 674389"/>
              <a:gd name="connsiteX6" fmla="*/ 52462 w 672136"/>
              <a:gd name="connsiteY6" fmla="*/ 65296 h 674389"/>
              <a:gd name="connsiteX7" fmla="*/ 52462 w 672136"/>
              <a:gd name="connsiteY7" fmla="*/ 128339 h 674389"/>
              <a:gd name="connsiteX8" fmla="*/ 0 w 672136"/>
              <a:gd name="connsiteY8" fmla="*/ 128339 h 674389"/>
              <a:gd name="connsiteX9" fmla="*/ 0 w 672136"/>
              <a:gd name="connsiteY9" fmla="*/ 674389 h 674389"/>
              <a:gd name="connsiteX10" fmla="*/ 672137 w 672136"/>
              <a:gd name="connsiteY10" fmla="*/ 674389 h 674389"/>
              <a:gd name="connsiteX11" fmla="*/ 672137 w 672136"/>
              <a:gd name="connsiteY11" fmla="*/ 128339 h 674389"/>
              <a:gd name="connsiteX12" fmla="*/ 195977 w 672136"/>
              <a:gd name="connsiteY12" fmla="*/ 463622 h 674389"/>
              <a:gd name="connsiteX13" fmla="*/ 20926 w 672136"/>
              <a:gd name="connsiteY13" fmla="*/ 638644 h 674389"/>
              <a:gd name="connsiteX14" fmla="*/ 20926 w 672136"/>
              <a:gd name="connsiteY14" fmla="*/ 288571 h 674389"/>
              <a:gd name="connsiteX15" fmla="*/ 214324 w 672136"/>
              <a:gd name="connsiteY15" fmla="*/ 474856 h 674389"/>
              <a:gd name="connsiteX16" fmla="*/ 457783 w 672136"/>
              <a:gd name="connsiteY16" fmla="*/ 474856 h 674389"/>
              <a:gd name="connsiteX17" fmla="*/ 636391 w 672136"/>
              <a:gd name="connsiteY17" fmla="*/ 653316 h 674389"/>
              <a:gd name="connsiteX18" fmla="*/ 35745 w 672136"/>
              <a:gd name="connsiteY18" fmla="*/ 653316 h 674389"/>
              <a:gd name="connsiteX19" fmla="*/ 476130 w 672136"/>
              <a:gd name="connsiteY19" fmla="*/ 463622 h 674389"/>
              <a:gd name="connsiteX20" fmla="*/ 651152 w 672136"/>
              <a:gd name="connsiteY20" fmla="*/ 288601 h 674389"/>
              <a:gd name="connsiteX21" fmla="*/ 651152 w 672136"/>
              <a:gd name="connsiteY21" fmla="*/ 638644 h 674389"/>
              <a:gd name="connsiteX22" fmla="*/ 651152 w 672136"/>
              <a:gd name="connsiteY22" fmla="*/ 149443 h 674389"/>
              <a:gd name="connsiteX23" fmla="*/ 651152 w 672136"/>
              <a:gd name="connsiteY23" fmla="*/ 259109 h 674389"/>
              <a:gd name="connsiteX24" fmla="*/ 619526 w 672136"/>
              <a:gd name="connsiteY24" fmla="*/ 290764 h 674389"/>
              <a:gd name="connsiteX25" fmla="*/ 619526 w 672136"/>
              <a:gd name="connsiteY25" fmla="*/ 149265 h 674389"/>
              <a:gd name="connsiteX26" fmla="*/ 392102 w 672136"/>
              <a:gd name="connsiteY26" fmla="*/ 66452 h 674389"/>
              <a:gd name="connsiteX27" fmla="*/ 335787 w 672136"/>
              <a:gd name="connsiteY27" fmla="*/ 86785 h 674389"/>
              <a:gd name="connsiteX28" fmla="*/ 279472 w 672136"/>
              <a:gd name="connsiteY28" fmla="*/ 66452 h 674389"/>
              <a:gd name="connsiteX29" fmla="*/ 336172 w 672136"/>
              <a:gd name="connsiteY29" fmla="*/ 25757 h 674389"/>
              <a:gd name="connsiteX30" fmla="*/ 73417 w 672136"/>
              <a:gd name="connsiteY30" fmla="*/ 86281 h 674389"/>
              <a:gd name="connsiteX31" fmla="*/ 262014 w 672136"/>
              <a:gd name="connsiteY31" fmla="*/ 86666 h 674389"/>
              <a:gd name="connsiteX32" fmla="*/ 322153 w 672136"/>
              <a:gd name="connsiteY32" fmla="*/ 102820 h 674389"/>
              <a:gd name="connsiteX33" fmla="*/ 325117 w 672136"/>
              <a:gd name="connsiteY33" fmla="*/ 108422 h 674389"/>
              <a:gd name="connsiteX34" fmla="*/ 325443 w 672136"/>
              <a:gd name="connsiteY34" fmla="*/ 118914 h 674389"/>
              <a:gd name="connsiteX35" fmla="*/ 325443 w 672136"/>
              <a:gd name="connsiteY35" fmla="*/ 432856 h 674389"/>
              <a:gd name="connsiteX36" fmla="*/ 346398 w 672136"/>
              <a:gd name="connsiteY36" fmla="*/ 432856 h 674389"/>
              <a:gd name="connsiteX37" fmla="*/ 346398 w 672136"/>
              <a:gd name="connsiteY37" fmla="*/ 118825 h 674389"/>
              <a:gd name="connsiteX38" fmla="*/ 346398 w 672136"/>
              <a:gd name="connsiteY38" fmla="*/ 108184 h 674389"/>
              <a:gd name="connsiteX39" fmla="*/ 349006 w 672136"/>
              <a:gd name="connsiteY39" fmla="*/ 103086 h 674389"/>
              <a:gd name="connsiteX40" fmla="*/ 409382 w 672136"/>
              <a:gd name="connsiteY40" fmla="*/ 86666 h 674389"/>
              <a:gd name="connsiteX41" fmla="*/ 598453 w 672136"/>
              <a:gd name="connsiteY41" fmla="*/ 86281 h 674389"/>
              <a:gd name="connsiteX42" fmla="*/ 598453 w 672136"/>
              <a:gd name="connsiteY42" fmla="*/ 128339 h 674389"/>
              <a:gd name="connsiteX43" fmla="*/ 598453 w 672136"/>
              <a:gd name="connsiteY43" fmla="*/ 128339 h 674389"/>
              <a:gd name="connsiteX44" fmla="*/ 598453 w 672136"/>
              <a:gd name="connsiteY44" fmla="*/ 149265 h 674389"/>
              <a:gd name="connsiteX45" fmla="*/ 598453 w 672136"/>
              <a:gd name="connsiteY45" fmla="*/ 149265 h 674389"/>
              <a:gd name="connsiteX46" fmla="*/ 598453 w 672136"/>
              <a:gd name="connsiteY46" fmla="*/ 311542 h 674389"/>
              <a:gd name="connsiteX47" fmla="*/ 456183 w 672136"/>
              <a:gd name="connsiteY47" fmla="*/ 453812 h 674389"/>
              <a:gd name="connsiteX48" fmla="*/ 215865 w 672136"/>
              <a:gd name="connsiteY48" fmla="*/ 453812 h 674389"/>
              <a:gd name="connsiteX49" fmla="*/ 73595 w 672136"/>
              <a:gd name="connsiteY49" fmla="*/ 311393 h 674389"/>
              <a:gd name="connsiteX50" fmla="*/ 73595 w 672136"/>
              <a:gd name="connsiteY50" fmla="*/ 149265 h 674389"/>
              <a:gd name="connsiteX51" fmla="*/ 73595 w 672136"/>
              <a:gd name="connsiteY51" fmla="*/ 149265 h 674389"/>
              <a:gd name="connsiteX52" fmla="*/ 73595 w 672136"/>
              <a:gd name="connsiteY52" fmla="*/ 128339 h 674389"/>
              <a:gd name="connsiteX53" fmla="*/ 73595 w 672136"/>
              <a:gd name="connsiteY53" fmla="*/ 128339 h 674389"/>
              <a:gd name="connsiteX54" fmla="*/ 52492 w 672136"/>
              <a:gd name="connsiteY54" fmla="*/ 149265 h 674389"/>
              <a:gd name="connsiteX55" fmla="*/ 52492 w 672136"/>
              <a:gd name="connsiteY55" fmla="*/ 290527 h 674389"/>
              <a:gd name="connsiteX56" fmla="*/ 20926 w 672136"/>
              <a:gd name="connsiteY56" fmla="*/ 259109 h 674389"/>
              <a:gd name="connsiteX57" fmla="*/ 20926 w 672136"/>
              <a:gd name="connsiteY57" fmla="*/ 149443 h 674389"/>
              <a:gd name="connsiteX58" fmla="*/ 220518 w 672136"/>
              <a:gd name="connsiteY58" fmla="*/ 149265 h 674389"/>
              <a:gd name="connsiteX59" fmla="*/ 115061 w 672136"/>
              <a:gd name="connsiteY59" fmla="*/ 149265 h 674389"/>
              <a:gd name="connsiteX60" fmla="*/ 115061 w 672136"/>
              <a:gd name="connsiteY60" fmla="*/ 128339 h 674389"/>
              <a:gd name="connsiteX61" fmla="*/ 220518 w 672136"/>
              <a:gd name="connsiteY61" fmla="*/ 128339 h 674389"/>
              <a:gd name="connsiteX62" fmla="*/ 115476 w 672136"/>
              <a:gd name="connsiteY62" fmla="*/ 181187 h 674389"/>
              <a:gd name="connsiteX63" fmla="*/ 283473 w 672136"/>
              <a:gd name="connsiteY63" fmla="*/ 181187 h 674389"/>
              <a:gd name="connsiteX64" fmla="*/ 283473 w 672136"/>
              <a:gd name="connsiteY64" fmla="*/ 202142 h 674389"/>
              <a:gd name="connsiteX65" fmla="*/ 115476 w 672136"/>
              <a:gd name="connsiteY65" fmla="*/ 202142 h 674389"/>
              <a:gd name="connsiteX66" fmla="*/ 283473 w 672136"/>
              <a:gd name="connsiteY66" fmla="*/ 254130 h 674389"/>
              <a:gd name="connsiteX67" fmla="*/ 115476 w 672136"/>
              <a:gd name="connsiteY67" fmla="*/ 254130 h 674389"/>
              <a:gd name="connsiteX68" fmla="*/ 115476 w 672136"/>
              <a:gd name="connsiteY68" fmla="*/ 233175 h 674389"/>
              <a:gd name="connsiteX69" fmla="*/ 283473 w 672136"/>
              <a:gd name="connsiteY69" fmla="*/ 233175 h 674389"/>
              <a:gd name="connsiteX70" fmla="*/ 115476 w 672136"/>
              <a:gd name="connsiteY70" fmla="*/ 285785 h 674389"/>
              <a:gd name="connsiteX71" fmla="*/ 283473 w 672136"/>
              <a:gd name="connsiteY71" fmla="*/ 285785 h 674389"/>
              <a:gd name="connsiteX72" fmla="*/ 283473 w 672136"/>
              <a:gd name="connsiteY72" fmla="*/ 306710 h 674389"/>
              <a:gd name="connsiteX73" fmla="*/ 115476 w 672136"/>
              <a:gd name="connsiteY73" fmla="*/ 306710 h 674389"/>
              <a:gd name="connsiteX74" fmla="*/ 556572 w 672136"/>
              <a:gd name="connsiteY74" fmla="*/ 202142 h 674389"/>
              <a:gd name="connsiteX75" fmla="*/ 388545 w 672136"/>
              <a:gd name="connsiteY75" fmla="*/ 202142 h 674389"/>
              <a:gd name="connsiteX76" fmla="*/ 388545 w 672136"/>
              <a:gd name="connsiteY76" fmla="*/ 181187 h 674389"/>
              <a:gd name="connsiteX77" fmla="*/ 556572 w 672136"/>
              <a:gd name="connsiteY77" fmla="*/ 181187 h 674389"/>
              <a:gd name="connsiteX78" fmla="*/ 556572 w 672136"/>
              <a:gd name="connsiteY78" fmla="*/ 254130 h 674389"/>
              <a:gd name="connsiteX79" fmla="*/ 388545 w 672136"/>
              <a:gd name="connsiteY79" fmla="*/ 254130 h 674389"/>
              <a:gd name="connsiteX80" fmla="*/ 388545 w 672136"/>
              <a:gd name="connsiteY80" fmla="*/ 233175 h 674389"/>
              <a:gd name="connsiteX81" fmla="*/ 556572 w 672136"/>
              <a:gd name="connsiteY81" fmla="*/ 233175 h 674389"/>
              <a:gd name="connsiteX82" fmla="*/ 556572 w 672136"/>
              <a:gd name="connsiteY82" fmla="*/ 306799 h 674389"/>
              <a:gd name="connsiteX83" fmla="*/ 388545 w 672136"/>
              <a:gd name="connsiteY83" fmla="*/ 306799 h 674389"/>
              <a:gd name="connsiteX84" fmla="*/ 388545 w 672136"/>
              <a:gd name="connsiteY84" fmla="*/ 285785 h 674389"/>
              <a:gd name="connsiteX85" fmla="*/ 556572 w 672136"/>
              <a:gd name="connsiteY85" fmla="*/ 285785 h 674389"/>
              <a:gd name="connsiteX86" fmla="*/ 130355 w 672136"/>
              <a:gd name="connsiteY86" fmla="*/ 338365 h 674389"/>
              <a:gd name="connsiteX87" fmla="*/ 283740 w 672136"/>
              <a:gd name="connsiteY87" fmla="*/ 338365 h 674389"/>
              <a:gd name="connsiteX88" fmla="*/ 283740 w 672136"/>
              <a:gd name="connsiteY88" fmla="*/ 359321 h 674389"/>
              <a:gd name="connsiteX89" fmla="*/ 151310 w 672136"/>
              <a:gd name="connsiteY89" fmla="*/ 359321 h 674389"/>
              <a:gd name="connsiteX90" fmla="*/ 468513 w 672136"/>
              <a:gd name="connsiteY90" fmla="*/ 411546 h 674389"/>
              <a:gd name="connsiteX91" fmla="*/ 388486 w 672136"/>
              <a:gd name="connsiteY91" fmla="*/ 411546 h 674389"/>
              <a:gd name="connsiteX92" fmla="*/ 388486 w 672136"/>
              <a:gd name="connsiteY92" fmla="*/ 390620 h 674389"/>
              <a:gd name="connsiteX93" fmla="*/ 489260 w 672136"/>
              <a:gd name="connsiteY93" fmla="*/ 390620 h 674389"/>
              <a:gd name="connsiteX94" fmla="*/ 521301 w 672136"/>
              <a:gd name="connsiteY94" fmla="*/ 358787 h 674389"/>
              <a:gd name="connsiteX95" fmla="*/ 388545 w 672136"/>
              <a:gd name="connsiteY95" fmla="*/ 358787 h 674389"/>
              <a:gd name="connsiteX96" fmla="*/ 388545 w 672136"/>
              <a:gd name="connsiteY96" fmla="*/ 337832 h 674389"/>
              <a:gd name="connsiteX97" fmla="*/ 542226 w 672136"/>
              <a:gd name="connsiteY97" fmla="*/ 337832 h 674389"/>
              <a:gd name="connsiteX98" fmla="*/ 183143 w 672136"/>
              <a:gd name="connsiteY98" fmla="*/ 391154 h 674389"/>
              <a:gd name="connsiteX99" fmla="*/ 283740 w 672136"/>
              <a:gd name="connsiteY99" fmla="*/ 391154 h 674389"/>
              <a:gd name="connsiteX100" fmla="*/ 283740 w 672136"/>
              <a:gd name="connsiteY100" fmla="*/ 412079 h 674389"/>
              <a:gd name="connsiteX101" fmla="*/ 204098 w 672136"/>
              <a:gd name="connsiteY101" fmla="*/ 412079 h 674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72136" h="674389">
                <a:moveTo>
                  <a:pt x="619556" y="128339"/>
                </a:moveTo>
                <a:lnTo>
                  <a:pt x="619556" y="65296"/>
                </a:lnTo>
                <a:lnTo>
                  <a:pt x="425743" y="65681"/>
                </a:lnTo>
                <a:lnTo>
                  <a:pt x="426099" y="65207"/>
                </a:lnTo>
                <a:lnTo>
                  <a:pt x="335935" y="0"/>
                </a:lnTo>
                <a:lnTo>
                  <a:pt x="244349" y="65681"/>
                </a:lnTo>
                <a:lnTo>
                  <a:pt x="52462" y="65296"/>
                </a:lnTo>
                <a:lnTo>
                  <a:pt x="52462" y="128339"/>
                </a:lnTo>
                <a:lnTo>
                  <a:pt x="0" y="128339"/>
                </a:lnTo>
                <a:lnTo>
                  <a:pt x="0" y="674389"/>
                </a:lnTo>
                <a:lnTo>
                  <a:pt x="672137" y="674389"/>
                </a:lnTo>
                <a:lnTo>
                  <a:pt x="672137" y="128339"/>
                </a:lnTo>
                <a:close/>
                <a:moveTo>
                  <a:pt x="195977" y="463622"/>
                </a:moveTo>
                <a:lnTo>
                  <a:pt x="20926" y="638644"/>
                </a:lnTo>
                <a:lnTo>
                  <a:pt x="20926" y="288571"/>
                </a:lnTo>
                <a:close/>
                <a:moveTo>
                  <a:pt x="214324" y="474856"/>
                </a:moveTo>
                <a:lnTo>
                  <a:pt x="457783" y="474856"/>
                </a:lnTo>
                <a:lnTo>
                  <a:pt x="636391" y="653316"/>
                </a:lnTo>
                <a:lnTo>
                  <a:pt x="35745" y="653316"/>
                </a:lnTo>
                <a:close/>
                <a:moveTo>
                  <a:pt x="476130" y="463622"/>
                </a:moveTo>
                <a:lnTo>
                  <a:pt x="651152" y="288601"/>
                </a:lnTo>
                <a:lnTo>
                  <a:pt x="651152" y="638644"/>
                </a:lnTo>
                <a:close/>
                <a:moveTo>
                  <a:pt x="651152" y="149443"/>
                </a:moveTo>
                <a:lnTo>
                  <a:pt x="651152" y="259109"/>
                </a:lnTo>
                <a:lnTo>
                  <a:pt x="619526" y="290764"/>
                </a:lnTo>
                <a:lnTo>
                  <a:pt x="619526" y="149265"/>
                </a:lnTo>
                <a:close/>
                <a:moveTo>
                  <a:pt x="392102" y="66452"/>
                </a:moveTo>
                <a:cubicBezTo>
                  <a:pt x="365693" y="68467"/>
                  <a:pt x="346783" y="75344"/>
                  <a:pt x="335787" y="86785"/>
                </a:cubicBezTo>
                <a:cubicBezTo>
                  <a:pt x="324553" y="75255"/>
                  <a:pt x="305614" y="68467"/>
                  <a:pt x="279472" y="66452"/>
                </a:cubicBezTo>
                <a:lnTo>
                  <a:pt x="336172" y="25757"/>
                </a:lnTo>
                <a:close/>
                <a:moveTo>
                  <a:pt x="73417" y="86281"/>
                </a:moveTo>
                <a:lnTo>
                  <a:pt x="262014" y="86666"/>
                </a:lnTo>
                <a:cubicBezTo>
                  <a:pt x="302976" y="86666"/>
                  <a:pt x="317262" y="96773"/>
                  <a:pt x="322153" y="102820"/>
                </a:cubicBezTo>
                <a:cubicBezTo>
                  <a:pt x="323469" y="104494"/>
                  <a:pt x="324473" y="106392"/>
                  <a:pt x="325117" y="108422"/>
                </a:cubicBezTo>
                <a:cubicBezTo>
                  <a:pt x="324681" y="111915"/>
                  <a:pt x="324790" y="115455"/>
                  <a:pt x="325443" y="118914"/>
                </a:cubicBezTo>
                <a:lnTo>
                  <a:pt x="325443" y="432856"/>
                </a:lnTo>
                <a:lnTo>
                  <a:pt x="346398" y="432856"/>
                </a:lnTo>
                <a:lnTo>
                  <a:pt x="346398" y="118825"/>
                </a:lnTo>
                <a:cubicBezTo>
                  <a:pt x="346931" y="115298"/>
                  <a:pt x="346931" y="111711"/>
                  <a:pt x="346398" y="108184"/>
                </a:cubicBezTo>
                <a:cubicBezTo>
                  <a:pt x="346967" y="106347"/>
                  <a:pt x="347850" y="104622"/>
                  <a:pt x="349006" y="103086"/>
                </a:cubicBezTo>
                <a:cubicBezTo>
                  <a:pt x="353600" y="96951"/>
                  <a:pt x="367560" y="86666"/>
                  <a:pt x="409382" y="86666"/>
                </a:cubicBezTo>
                <a:lnTo>
                  <a:pt x="598453" y="86281"/>
                </a:lnTo>
                <a:lnTo>
                  <a:pt x="598453" y="128339"/>
                </a:lnTo>
                <a:lnTo>
                  <a:pt x="598453" y="128339"/>
                </a:lnTo>
                <a:lnTo>
                  <a:pt x="598453" y="149265"/>
                </a:lnTo>
                <a:lnTo>
                  <a:pt x="598453" y="149265"/>
                </a:lnTo>
                <a:lnTo>
                  <a:pt x="598453" y="311542"/>
                </a:lnTo>
                <a:lnTo>
                  <a:pt x="456183" y="453812"/>
                </a:lnTo>
                <a:lnTo>
                  <a:pt x="215865" y="453812"/>
                </a:lnTo>
                <a:lnTo>
                  <a:pt x="73595" y="311393"/>
                </a:lnTo>
                <a:lnTo>
                  <a:pt x="73595" y="149265"/>
                </a:lnTo>
                <a:lnTo>
                  <a:pt x="73595" y="149265"/>
                </a:lnTo>
                <a:lnTo>
                  <a:pt x="73595" y="128339"/>
                </a:lnTo>
                <a:lnTo>
                  <a:pt x="73595" y="128339"/>
                </a:lnTo>
                <a:close/>
                <a:moveTo>
                  <a:pt x="52492" y="149265"/>
                </a:moveTo>
                <a:lnTo>
                  <a:pt x="52492" y="290527"/>
                </a:lnTo>
                <a:lnTo>
                  <a:pt x="20926" y="259109"/>
                </a:lnTo>
                <a:lnTo>
                  <a:pt x="20926" y="149443"/>
                </a:lnTo>
                <a:close/>
                <a:moveTo>
                  <a:pt x="220518" y="149265"/>
                </a:moveTo>
                <a:lnTo>
                  <a:pt x="115061" y="149265"/>
                </a:lnTo>
                <a:lnTo>
                  <a:pt x="115061" y="128339"/>
                </a:lnTo>
                <a:lnTo>
                  <a:pt x="220518" y="128339"/>
                </a:lnTo>
                <a:close/>
                <a:moveTo>
                  <a:pt x="115476" y="181187"/>
                </a:moveTo>
                <a:lnTo>
                  <a:pt x="283473" y="181187"/>
                </a:lnTo>
                <a:lnTo>
                  <a:pt x="283473" y="202142"/>
                </a:lnTo>
                <a:lnTo>
                  <a:pt x="115476" y="202142"/>
                </a:lnTo>
                <a:close/>
                <a:moveTo>
                  <a:pt x="283473" y="254130"/>
                </a:moveTo>
                <a:lnTo>
                  <a:pt x="115476" y="254130"/>
                </a:lnTo>
                <a:lnTo>
                  <a:pt x="115476" y="233175"/>
                </a:lnTo>
                <a:lnTo>
                  <a:pt x="283473" y="233175"/>
                </a:lnTo>
                <a:close/>
                <a:moveTo>
                  <a:pt x="115476" y="285785"/>
                </a:moveTo>
                <a:lnTo>
                  <a:pt x="283473" y="285785"/>
                </a:lnTo>
                <a:lnTo>
                  <a:pt x="283473" y="306710"/>
                </a:lnTo>
                <a:lnTo>
                  <a:pt x="115476" y="306710"/>
                </a:lnTo>
                <a:close/>
                <a:moveTo>
                  <a:pt x="556572" y="202142"/>
                </a:moveTo>
                <a:lnTo>
                  <a:pt x="388545" y="202142"/>
                </a:lnTo>
                <a:lnTo>
                  <a:pt x="388545" y="181187"/>
                </a:lnTo>
                <a:lnTo>
                  <a:pt x="556572" y="181187"/>
                </a:lnTo>
                <a:close/>
                <a:moveTo>
                  <a:pt x="556572" y="254130"/>
                </a:moveTo>
                <a:lnTo>
                  <a:pt x="388545" y="254130"/>
                </a:lnTo>
                <a:lnTo>
                  <a:pt x="388545" y="233175"/>
                </a:lnTo>
                <a:lnTo>
                  <a:pt x="556572" y="233175"/>
                </a:lnTo>
                <a:close/>
                <a:moveTo>
                  <a:pt x="556572" y="306799"/>
                </a:moveTo>
                <a:lnTo>
                  <a:pt x="388545" y="306799"/>
                </a:lnTo>
                <a:lnTo>
                  <a:pt x="388545" y="285785"/>
                </a:lnTo>
                <a:lnTo>
                  <a:pt x="556572" y="285785"/>
                </a:lnTo>
                <a:close/>
                <a:moveTo>
                  <a:pt x="130355" y="338365"/>
                </a:moveTo>
                <a:lnTo>
                  <a:pt x="283740" y="338365"/>
                </a:lnTo>
                <a:lnTo>
                  <a:pt x="283740" y="359321"/>
                </a:lnTo>
                <a:lnTo>
                  <a:pt x="151310" y="359321"/>
                </a:lnTo>
                <a:close/>
                <a:moveTo>
                  <a:pt x="468513" y="411546"/>
                </a:moveTo>
                <a:lnTo>
                  <a:pt x="388486" y="411546"/>
                </a:lnTo>
                <a:lnTo>
                  <a:pt x="388486" y="390620"/>
                </a:lnTo>
                <a:lnTo>
                  <a:pt x="489260" y="390620"/>
                </a:lnTo>
                <a:close/>
                <a:moveTo>
                  <a:pt x="521301" y="358787"/>
                </a:moveTo>
                <a:lnTo>
                  <a:pt x="388545" y="358787"/>
                </a:lnTo>
                <a:lnTo>
                  <a:pt x="388545" y="337832"/>
                </a:lnTo>
                <a:lnTo>
                  <a:pt x="542226" y="337832"/>
                </a:lnTo>
                <a:close/>
                <a:moveTo>
                  <a:pt x="183143" y="391154"/>
                </a:moveTo>
                <a:lnTo>
                  <a:pt x="283740" y="391154"/>
                </a:lnTo>
                <a:lnTo>
                  <a:pt x="283740" y="412079"/>
                </a:lnTo>
                <a:lnTo>
                  <a:pt x="204098" y="412079"/>
                </a:lnTo>
                <a:close/>
              </a:path>
            </a:pathLst>
          </a:custGeom>
          <a:solidFill>
            <a:schemeClr val="bg1"/>
          </a:solidFill>
          <a:ln w="296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2" name="Graphic 27">
            <a:extLst>
              <a:ext uri="{FF2B5EF4-FFF2-40B4-BE49-F238E27FC236}">
                <a16:creationId xmlns:a16="http://schemas.microsoft.com/office/drawing/2014/main" id="{6CB5BDEE-37F5-AD40-8FA5-3B88AC50ED01}"/>
              </a:ext>
            </a:extLst>
          </p:cNvPr>
          <p:cNvSpPr>
            <a:spLocks noChangeAspect="1"/>
          </p:cNvSpPr>
          <p:nvPr/>
        </p:nvSpPr>
        <p:spPr>
          <a:xfrm>
            <a:off x="5643377" y="4209350"/>
            <a:ext cx="672107" cy="654086"/>
          </a:xfrm>
          <a:custGeom>
            <a:avLst/>
            <a:gdLst>
              <a:gd name="connsiteX0" fmla="*/ 347139 w 672107"/>
              <a:gd name="connsiteY0" fmla="*/ 491572 h 654086"/>
              <a:gd name="connsiteX1" fmla="*/ 509593 w 672107"/>
              <a:gd name="connsiteY1" fmla="*/ 654086 h 654086"/>
              <a:gd name="connsiteX2" fmla="*/ 672107 w 672107"/>
              <a:gd name="connsiteY2" fmla="*/ 491632 h 654086"/>
              <a:gd name="connsiteX3" fmla="*/ 509653 w 672107"/>
              <a:gd name="connsiteY3" fmla="*/ 329118 h 654086"/>
              <a:gd name="connsiteX4" fmla="*/ 509623 w 672107"/>
              <a:gd name="connsiteY4" fmla="*/ 329118 h 654086"/>
              <a:gd name="connsiteX5" fmla="*/ 347139 w 672107"/>
              <a:gd name="connsiteY5" fmla="*/ 491572 h 654086"/>
              <a:gd name="connsiteX6" fmla="*/ 653582 w 672107"/>
              <a:gd name="connsiteY6" fmla="*/ 491572 h 654086"/>
              <a:gd name="connsiteX7" fmla="*/ 509415 w 672107"/>
              <a:gd name="connsiteY7" fmla="*/ 635739 h 654086"/>
              <a:gd name="connsiteX8" fmla="*/ 365249 w 672107"/>
              <a:gd name="connsiteY8" fmla="*/ 491572 h 654086"/>
              <a:gd name="connsiteX9" fmla="*/ 509415 w 672107"/>
              <a:gd name="connsiteY9" fmla="*/ 347405 h 654086"/>
              <a:gd name="connsiteX10" fmla="*/ 509445 w 672107"/>
              <a:gd name="connsiteY10" fmla="*/ 347405 h 654086"/>
              <a:gd name="connsiteX11" fmla="*/ 653582 w 672107"/>
              <a:gd name="connsiteY11" fmla="*/ 491454 h 654086"/>
              <a:gd name="connsiteX12" fmla="*/ 346813 w 672107"/>
              <a:gd name="connsiteY12" fmla="*/ 551148 h 654086"/>
              <a:gd name="connsiteX13" fmla="*/ 325443 w 672107"/>
              <a:gd name="connsiteY13" fmla="*/ 556542 h 654086"/>
              <a:gd name="connsiteX14" fmla="*/ 325443 w 672107"/>
              <a:gd name="connsiteY14" fmla="*/ 493262 h 654086"/>
              <a:gd name="connsiteX15" fmla="*/ 336380 w 672107"/>
              <a:gd name="connsiteY15" fmla="*/ 488994 h 654086"/>
              <a:gd name="connsiteX16" fmla="*/ 338217 w 672107"/>
              <a:gd name="connsiteY16" fmla="*/ 466082 h 654086"/>
              <a:gd name="connsiteX17" fmla="*/ 314891 w 672107"/>
              <a:gd name="connsiteY17" fmla="*/ 474974 h 654086"/>
              <a:gd name="connsiteX18" fmla="*/ 74395 w 672107"/>
              <a:gd name="connsiteY18" fmla="*/ 442667 h 654086"/>
              <a:gd name="connsiteX19" fmla="*/ 73773 w 672107"/>
              <a:gd name="connsiteY19" fmla="*/ 24097 h 654086"/>
              <a:gd name="connsiteX20" fmla="*/ 303005 w 672107"/>
              <a:gd name="connsiteY20" fmla="*/ 78041 h 654086"/>
              <a:gd name="connsiteX21" fmla="*/ 304191 w 672107"/>
              <a:gd name="connsiteY21" fmla="*/ 264770 h 654086"/>
              <a:gd name="connsiteX22" fmla="*/ 303569 w 672107"/>
              <a:gd name="connsiteY22" fmla="*/ 349717 h 654086"/>
              <a:gd name="connsiteX23" fmla="*/ 304813 w 672107"/>
              <a:gd name="connsiteY23" fmla="*/ 349717 h 654086"/>
              <a:gd name="connsiteX24" fmla="*/ 304813 w 672107"/>
              <a:gd name="connsiteY24" fmla="*/ 349717 h 654086"/>
              <a:gd name="connsiteX25" fmla="*/ 314683 w 672107"/>
              <a:gd name="connsiteY25" fmla="*/ 349717 h 654086"/>
              <a:gd name="connsiteX26" fmla="*/ 324583 w 672107"/>
              <a:gd name="connsiteY26" fmla="*/ 349717 h 654086"/>
              <a:gd name="connsiteX27" fmla="*/ 324583 w 672107"/>
              <a:gd name="connsiteY27" fmla="*/ 349717 h 654086"/>
              <a:gd name="connsiteX28" fmla="*/ 325828 w 672107"/>
              <a:gd name="connsiteY28" fmla="*/ 349717 h 654086"/>
              <a:gd name="connsiteX29" fmla="*/ 325205 w 672107"/>
              <a:gd name="connsiteY29" fmla="*/ 264593 h 654086"/>
              <a:gd name="connsiteX30" fmla="*/ 326391 w 672107"/>
              <a:gd name="connsiteY30" fmla="*/ 78071 h 654086"/>
              <a:gd name="connsiteX31" fmla="*/ 451440 w 672107"/>
              <a:gd name="connsiteY31" fmla="*/ 41466 h 654086"/>
              <a:gd name="connsiteX32" fmla="*/ 557491 w 672107"/>
              <a:gd name="connsiteY32" fmla="*/ 24097 h 654086"/>
              <a:gd name="connsiteX33" fmla="*/ 556928 w 672107"/>
              <a:gd name="connsiteY33" fmla="*/ 325028 h 654086"/>
              <a:gd name="connsiteX34" fmla="*/ 577912 w 672107"/>
              <a:gd name="connsiteY34" fmla="*/ 332467 h 654086"/>
              <a:gd name="connsiteX35" fmla="*/ 578327 w 672107"/>
              <a:gd name="connsiteY35" fmla="*/ 113727 h 654086"/>
              <a:gd name="connsiteX36" fmla="*/ 609093 w 672107"/>
              <a:gd name="connsiteY36" fmla="*/ 125909 h 654086"/>
              <a:gd name="connsiteX37" fmla="*/ 609093 w 672107"/>
              <a:gd name="connsiteY37" fmla="*/ 349954 h 654086"/>
              <a:gd name="connsiteX38" fmla="*/ 630108 w 672107"/>
              <a:gd name="connsiteY38" fmla="*/ 367323 h 654086"/>
              <a:gd name="connsiteX39" fmla="*/ 630108 w 672107"/>
              <a:gd name="connsiteY39" fmla="*/ 111623 h 654086"/>
              <a:gd name="connsiteX40" fmla="*/ 578357 w 672107"/>
              <a:gd name="connsiteY40" fmla="*/ 91142 h 654086"/>
              <a:gd name="connsiteX41" fmla="*/ 578535 w 672107"/>
              <a:gd name="connsiteY41" fmla="*/ 207 h 654086"/>
              <a:gd name="connsiteX42" fmla="*/ 566679 w 672107"/>
              <a:gd name="connsiteY42" fmla="*/ 1778 h 654086"/>
              <a:gd name="connsiteX43" fmla="*/ 439970 w 672107"/>
              <a:gd name="connsiteY43" fmla="*/ 22526 h 654086"/>
              <a:gd name="connsiteX44" fmla="*/ 314772 w 672107"/>
              <a:gd name="connsiteY44" fmla="*/ 60554 h 654086"/>
              <a:gd name="connsiteX45" fmla="*/ 190405 w 672107"/>
              <a:gd name="connsiteY45" fmla="*/ 22319 h 654086"/>
              <a:gd name="connsiteX46" fmla="*/ 64644 w 672107"/>
              <a:gd name="connsiteY46" fmla="*/ 1571 h 654086"/>
              <a:gd name="connsiteX47" fmla="*/ 52788 w 672107"/>
              <a:gd name="connsiteY47" fmla="*/ 0 h 654086"/>
              <a:gd name="connsiteX48" fmla="*/ 52788 w 672107"/>
              <a:gd name="connsiteY48" fmla="*/ 90490 h 654086"/>
              <a:gd name="connsiteX49" fmla="*/ 0 w 672107"/>
              <a:gd name="connsiteY49" fmla="*/ 111623 h 654086"/>
              <a:gd name="connsiteX50" fmla="*/ 0 w 672107"/>
              <a:gd name="connsiteY50" fmla="*/ 563033 h 654086"/>
              <a:gd name="connsiteX51" fmla="*/ 13367 w 672107"/>
              <a:gd name="connsiteY51" fmla="*/ 559180 h 654086"/>
              <a:gd name="connsiteX52" fmla="*/ 311304 w 672107"/>
              <a:gd name="connsiteY52" fmla="*/ 579928 h 654086"/>
              <a:gd name="connsiteX53" fmla="*/ 314891 w 672107"/>
              <a:gd name="connsiteY53" fmla="*/ 581440 h 654086"/>
              <a:gd name="connsiteX54" fmla="*/ 318596 w 672107"/>
              <a:gd name="connsiteY54" fmla="*/ 580224 h 654086"/>
              <a:gd name="connsiteX55" fmla="*/ 355467 w 672107"/>
              <a:gd name="connsiteY55" fmla="*/ 570503 h 654086"/>
              <a:gd name="connsiteX56" fmla="*/ 346813 w 672107"/>
              <a:gd name="connsiteY56" fmla="*/ 551029 h 654086"/>
              <a:gd name="connsiteX57" fmla="*/ 304517 w 672107"/>
              <a:gd name="connsiteY57" fmla="*/ 554794 h 654086"/>
              <a:gd name="connsiteX58" fmla="*/ 21103 w 672107"/>
              <a:gd name="connsiteY58" fmla="*/ 535795 h 654086"/>
              <a:gd name="connsiteX59" fmla="*/ 21103 w 672107"/>
              <a:gd name="connsiteY59" fmla="*/ 125790 h 654086"/>
              <a:gd name="connsiteX60" fmla="*/ 52996 w 672107"/>
              <a:gd name="connsiteY60" fmla="*/ 113164 h 654086"/>
              <a:gd name="connsiteX61" fmla="*/ 53499 w 672107"/>
              <a:gd name="connsiteY61" fmla="*/ 454849 h 654086"/>
              <a:gd name="connsiteX62" fmla="*/ 53499 w 672107"/>
              <a:gd name="connsiteY62" fmla="*/ 467446 h 654086"/>
              <a:gd name="connsiteX63" fmla="*/ 65889 w 672107"/>
              <a:gd name="connsiteY63" fmla="*/ 465164 h 654086"/>
              <a:gd name="connsiteX64" fmla="*/ 304517 w 672107"/>
              <a:gd name="connsiteY64" fmla="*/ 493321 h 654086"/>
              <a:gd name="connsiteX65" fmla="*/ 580462 w 672107"/>
              <a:gd name="connsiteY65" fmla="*/ 446076 h 654086"/>
              <a:gd name="connsiteX66" fmla="*/ 596526 w 672107"/>
              <a:gd name="connsiteY66" fmla="*/ 457665 h 654086"/>
              <a:gd name="connsiteX67" fmla="*/ 509860 w 672107"/>
              <a:gd name="connsiteY67" fmla="*/ 577794 h 654086"/>
              <a:gd name="connsiteX68" fmla="*/ 422512 w 672107"/>
              <a:gd name="connsiteY68" fmla="*/ 457694 h 654086"/>
              <a:gd name="connsiteX69" fmla="*/ 438547 w 672107"/>
              <a:gd name="connsiteY69" fmla="*/ 446046 h 654086"/>
              <a:gd name="connsiteX70" fmla="*/ 499605 w 672107"/>
              <a:gd name="connsiteY70" fmla="*/ 530015 h 654086"/>
              <a:gd name="connsiteX71" fmla="*/ 499605 w 672107"/>
              <a:gd name="connsiteY71" fmla="*/ 402328 h 654086"/>
              <a:gd name="connsiteX72" fmla="*/ 519434 w 672107"/>
              <a:gd name="connsiteY72" fmla="*/ 402328 h 654086"/>
              <a:gd name="connsiteX73" fmla="*/ 519434 w 672107"/>
              <a:gd name="connsiteY73" fmla="*/ 530637 h 654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672107" h="654086">
                <a:moveTo>
                  <a:pt x="347139" y="491572"/>
                </a:moveTo>
                <a:cubicBezTo>
                  <a:pt x="347121" y="581309"/>
                  <a:pt x="419856" y="654068"/>
                  <a:pt x="509593" y="654086"/>
                </a:cubicBezTo>
                <a:cubicBezTo>
                  <a:pt x="599330" y="654104"/>
                  <a:pt x="672089" y="581368"/>
                  <a:pt x="672107" y="491632"/>
                </a:cubicBezTo>
                <a:cubicBezTo>
                  <a:pt x="672125" y="401895"/>
                  <a:pt x="599389" y="329136"/>
                  <a:pt x="509653" y="329118"/>
                </a:cubicBezTo>
                <a:cubicBezTo>
                  <a:pt x="509644" y="329118"/>
                  <a:pt x="509632" y="329118"/>
                  <a:pt x="509623" y="329118"/>
                </a:cubicBezTo>
                <a:cubicBezTo>
                  <a:pt x="419936" y="329216"/>
                  <a:pt x="347254" y="401886"/>
                  <a:pt x="347139" y="491572"/>
                </a:cubicBezTo>
                <a:close/>
                <a:moveTo>
                  <a:pt x="653582" y="491572"/>
                </a:moveTo>
                <a:cubicBezTo>
                  <a:pt x="653582" y="571193"/>
                  <a:pt x="589036" y="635739"/>
                  <a:pt x="509415" y="635739"/>
                </a:cubicBezTo>
                <a:cubicBezTo>
                  <a:pt x="429795" y="635739"/>
                  <a:pt x="365249" y="571193"/>
                  <a:pt x="365249" y="491572"/>
                </a:cubicBezTo>
                <a:cubicBezTo>
                  <a:pt x="365249" y="411952"/>
                  <a:pt x="429795" y="347405"/>
                  <a:pt x="509415" y="347405"/>
                </a:cubicBezTo>
                <a:cubicBezTo>
                  <a:pt x="509424" y="347405"/>
                  <a:pt x="509436" y="347405"/>
                  <a:pt x="509445" y="347405"/>
                </a:cubicBezTo>
                <a:cubicBezTo>
                  <a:pt x="588980" y="347488"/>
                  <a:pt x="653452" y="411919"/>
                  <a:pt x="653582" y="491454"/>
                </a:cubicBezTo>
                <a:close/>
                <a:moveTo>
                  <a:pt x="346813" y="551148"/>
                </a:moveTo>
                <a:cubicBezTo>
                  <a:pt x="338365" y="553075"/>
                  <a:pt x="331104" y="554971"/>
                  <a:pt x="325443" y="556542"/>
                </a:cubicBezTo>
                <a:lnTo>
                  <a:pt x="325443" y="493262"/>
                </a:lnTo>
                <a:cubicBezTo>
                  <a:pt x="328407" y="492076"/>
                  <a:pt x="332111" y="490565"/>
                  <a:pt x="336380" y="488994"/>
                </a:cubicBezTo>
                <a:cubicBezTo>
                  <a:pt x="336480" y="481323"/>
                  <a:pt x="337094" y="473670"/>
                  <a:pt x="338217" y="466082"/>
                </a:cubicBezTo>
                <a:cubicBezTo>
                  <a:pt x="328377" y="469343"/>
                  <a:pt x="319781" y="472840"/>
                  <a:pt x="314891" y="474974"/>
                </a:cubicBezTo>
                <a:cubicBezTo>
                  <a:pt x="210234" y="431048"/>
                  <a:pt x="108896" y="438340"/>
                  <a:pt x="74395" y="442667"/>
                </a:cubicBezTo>
                <a:lnTo>
                  <a:pt x="73773" y="24097"/>
                </a:lnTo>
                <a:cubicBezTo>
                  <a:pt x="204750" y="42147"/>
                  <a:pt x="293491" y="65592"/>
                  <a:pt x="303005" y="78041"/>
                </a:cubicBezTo>
                <a:cubicBezTo>
                  <a:pt x="303005" y="99500"/>
                  <a:pt x="303687" y="193309"/>
                  <a:pt x="304191" y="264770"/>
                </a:cubicBezTo>
                <a:cubicBezTo>
                  <a:pt x="303865" y="311601"/>
                  <a:pt x="303569" y="348799"/>
                  <a:pt x="303569" y="349717"/>
                </a:cubicBezTo>
                <a:lnTo>
                  <a:pt x="304813" y="349717"/>
                </a:lnTo>
                <a:lnTo>
                  <a:pt x="304813" y="349717"/>
                </a:lnTo>
                <a:lnTo>
                  <a:pt x="314683" y="349717"/>
                </a:lnTo>
                <a:lnTo>
                  <a:pt x="324583" y="349717"/>
                </a:lnTo>
                <a:lnTo>
                  <a:pt x="324583" y="349717"/>
                </a:lnTo>
                <a:lnTo>
                  <a:pt x="325828" y="349717"/>
                </a:lnTo>
                <a:cubicBezTo>
                  <a:pt x="325828" y="348769"/>
                  <a:pt x="325531" y="311453"/>
                  <a:pt x="325205" y="264593"/>
                </a:cubicBezTo>
                <a:cubicBezTo>
                  <a:pt x="325709" y="193191"/>
                  <a:pt x="326361" y="99619"/>
                  <a:pt x="326391" y="78071"/>
                </a:cubicBezTo>
                <a:cubicBezTo>
                  <a:pt x="328999" y="75107"/>
                  <a:pt x="346101" y="61443"/>
                  <a:pt x="451440" y="41466"/>
                </a:cubicBezTo>
                <a:cubicBezTo>
                  <a:pt x="494833" y="33256"/>
                  <a:pt x="537395" y="26942"/>
                  <a:pt x="557491" y="24097"/>
                </a:cubicBezTo>
                <a:lnTo>
                  <a:pt x="556928" y="325028"/>
                </a:lnTo>
                <a:cubicBezTo>
                  <a:pt x="564077" y="327049"/>
                  <a:pt x="571086" y="329533"/>
                  <a:pt x="577912" y="332467"/>
                </a:cubicBezTo>
                <a:lnTo>
                  <a:pt x="578327" y="113727"/>
                </a:lnTo>
                <a:lnTo>
                  <a:pt x="609093" y="125909"/>
                </a:lnTo>
                <a:lnTo>
                  <a:pt x="609093" y="349954"/>
                </a:lnTo>
                <a:cubicBezTo>
                  <a:pt x="616530" y="355201"/>
                  <a:pt x="623554" y="361007"/>
                  <a:pt x="630108" y="367323"/>
                </a:cubicBezTo>
                <a:lnTo>
                  <a:pt x="630108" y="111623"/>
                </a:lnTo>
                <a:lnTo>
                  <a:pt x="578357" y="91142"/>
                </a:lnTo>
                <a:lnTo>
                  <a:pt x="578535" y="207"/>
                </a:lnTo>
                <a:lnTo>
                  <a:pt x="566679" y="1778"/>
                </a:lnTo>
                <a:cubicBezTo>
                  <a:pt x="566057" y="1778"/>
                  <a:pt x="502598" y="10255"/>
                  <a:pt x="439970" y="22526"/>
                </a:cubicBezTo>
                <a:cubicBezTo>
                  <a:pt x="361395" y="37820"/>
                  <a:pt x="328407" y="50091"/>
                  <a:pt x="314772" y="60554"/>
                </a:cubicBezTo>
                <a:cubicBezTo>
                  <a:pt x="301168" y="49913"/>
                  <a:pt x="268416" y="37524"/>
                  <a:pt x="190405" y="22319"/>
                </a:cubicBezTo>
                <a:cubicBezTo>
                  <a:pt x="128162" y="10137"/>
                  <a:pt x="65266" y="1749"/>
                  <a:pt x="64644" y="1571"/>
                </a:cubicBezTo>
                <a:lnTo>
                  <a:pt x="52788" y="0"/>
                </a:lnTo>
                <a:lnTo>
                  <a:pt x="52788" y="90490"/>
                </a:lnTo>
                <a:lnTo>
                  <a:pt x="0" y="111623"/>
                </a:lnTo>
                <a:lnTo>
                  <a:pt x="0" y="563033"/>
                </a:lnTo>
                <a:lnTo>
                  <a:pt x="13367" y="559180"/>
                </a:lnTo>
                <a:cubicBezTo>
                  <a:pt x="14820" y="558765"/>
                  <a:pt x="162692" y="518426"/>
                  <a:pt x="311304" y="579928"/>
                </a:cubicBezTo>
                <a:lnTo>
                  <a:pt x="314891" y="581440"/>
                </a:lnTo>
                <a:lnTo>
                  <a:pt x="318596" y="580224"/>
                </a:lnTo>
                <a:cubicBezTo>
                  <a:pt x="318774" y="580224"/>
                  <a:pt x="333564" y="575363"/>
                  <a:pt x="355467" y="570503"/>
                </a:cubicBezTo>
                <a:cubicBezTo>
                  <a:pt x="352195" y="564189"/>
                  <a:pt x="349305" y="557686"/>
                  <a:pt x="346813" y="551029"/>
                </a:cubicBezTo>
                <a:close/>
                <a:moveTo>
                  <a:pt x="304517" y="554794"/>
                </a:moveTo>
                <a:cubicBezTo>
                  <a:pt x="179112" y="508022"/>
                  <a:pt x="60317" y="527229"/>
                  <a:pt x="21103" y="535795"/>
                </a:cubicBezTo>
                <a:lnTo>
                  <a:pt x="21103" y="125790"/>
                </a:lnTo>
                <a:lnTo>
                  <a:pt x="52996" y="113164"/>
                </a:lnTo>
                <a:lnTo>
                  <a:pt x="53499" y="454849"/>
                </a:lnTo>
                <a:lnTo>
                  <a:pt x="53499" y="467446"/>
                </a:lnTo>
                <a:lnTo>
                  <a:pt x="65889" y="465164"/>
                </a:lnTo>
                <a:cubicBezTo>
                  <a:pt x="67104" y="464956"/>
                  <a:pt x="184832" y="444119"/>
                  <a:pt x="304517" y="493321"/>
                </a:cubicBezTo>
                <a:close/>
                <a:moveTo>
                  <a:pt x="580462" y="446076"/>
                </a:moveTo>
                <a:lnTo>
                  <a:pt x="596526" y="457665"/>
                </a:lnTo>
                <a:lnTo>
                  <a:pt x="509860" y="577794"/>
                </a:lnTo>
                <a:lnTo>
                  <a:pt x="422512" y="457694"/>
                </a:lnTo>
                <a:lnTo>
                  <a:pt x="438547" y="446046"/>
                </a:lnTo>
                <a:lnTo>
                  <a:pt x="499605" y="530015"/>
                </a:lnTo>
                <a:lnTo>
                  <a:pt x="499605" y="402328"/>
                </a:lnTo>
                <a:lnTo>
                  <a:pt x="519434" y="402328"/>
                </a:lnTo>
                <a:lnTo>
                  <a:pt x="519434" y="530637"/>
                </a:lnTo>
                <a:close/>
              </a:path>
            </a:pathLst>
          </a:custGeom>
          <a:solidFill>
            <a:srgbClr val="FFFFFF"/>
          </a:solidFill>
          <a:ln w="296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 name="Graphic 21">
            <a:extLst>
              <a:ext uri="{FF2B5EF4-FFF2-40B4-BE49-F238E27FC236}">
                <a16:creationId xmlns:a16="http://schemas.microsoft.com/office/drawing/2014/main" id="{979FAB76-FA96-314C-BB8F-52DB7BAEA1FC}"/>
              </a:ext>
            </a:extLst>
          </p:cNvPr>
          <p:cNvSpPr>
            <a:spLocks noChangeAspect="1"/>
          </p:cNvSpPr>
          <p:nvPr/>
        </p:nvSpPr>
        <p:spPr>
          <a:xfrm>
            <a:off x="4657285" y="4206853"/>
            <a:ext cx="640539" cy="640231"/>
          </a:xfrm>
          <a:custGeom>
            <a:avLst/>
            <a:gdLst>
              <a:gd name="connsiteX0" fmla="*/ 264616 w 640539"/>
              <a:gd name="connsiteY0" fmla="*/ 224194 h 640231"/>
              <a:gd name="connsiteX1" fmla="*/ 261652 w 640539"/>
              <a:gd name="connsiteY1" fmla="*/ 224194 h 640231"/>
              <a:gd name="connsiteX2" fmla="*/ 261652 w 640539"/>
              <a:gd name="connsiteY2" fmla="*/ 421208 h 640231"/>
              <a:gd name="connsiteX3" fmla="*/ 329052 w 640539"/>
              <a:gd name="connsiteY3" fmla="*/ 421208 h 640231"/>
              <a:gd name="connsiteX4" fmla="*/ 388702 w 640539"/>
              <a:gd name="connsiteY4" fmla="*/ 361825 h 640231"/>
              <a:gd name="connsiteX5" fmla="*/ 355016 w 640539"/>
              <a:gd name="connsiteY5" fmla="*/ 308074 h 640231"/>
              <a:gd name="connsiteX6" fmla="*/ 365568 w 640539"/>
              <a:gd name="connsiteY6" fmla="*/ 276685 h 640231"/>
              <a:gd name="connsiteX7" fmla="*/ 313254 w 640539"/>
              <a:gd name="connsiteY7" fmla="*/ 224342 h 640231"/>
              <a:gd name="connsiteX8" fmla="*/ 264616 w 640539"/>
              <a:gd name="connsiteY8" fmla="*/ 224342 h 640231"/>
              <a:gd name="connsiteX9" fmla="*/ 361567 w 640539"/>
              <a:gd name="connsiteY9" fmla="*/ 361484 h 640231"/>
              <a:gd name="connsiteX10" fmla="*/ 328963 w 640539"/>
              <a:gd name="connsiteY10" fmla="*/ 394088 h 640231"/>
              <a:gd name="connsiteX11" fmla="*/ 288505 w 640539"/>
              <a:gd name="connsiteY11" fmla="*/ 394088 h 640231"/>
              <a:gd name="connsiteX12" fmla="*/ 288505 w 640539"/>
              <a:gd name="connsiteY12" fmla="*/ 328881 h 640231"/>
              <a:gd name="connsiteX13" fmla="*/ 328934 w 640539"/>
              <a:gd name="connsiteY13" fmla="*/ 328881 h 640231"/>
              <a:gd name="connsiteX14" fmla="*/ 361567 w 640539"/>
              <a:gd name="connsiteY14" fmla="*/ 361455 h 640231"/>
              <a:gd name="connsiteX15" fmla="*/ 361567 w 640539"/>
              <a:gd name="connsiteY15" fmla="*/ 361484 h 640231"/>
              <a:gd name="connsiteX16" fmla="*/ 338478 w 640539"/>
              <a:gd name="connsiteY16" fmla="*/ 276537 h 640231"/>
              <a:gd name="connsiteX17" fmla="*/ 313254 w 640539"/>
              <a:gd name="connsiteY17" fmla="*/ 301909 h 640231"/>
              <a:gd name="connsiteX18" fmla="*/ 288505 w 640539"/>
              <a:gd name="connsiteY18" fmla="*/ 301909 h 640231"/>
              <a:gd name="connsiteX19" fmla="*/ 288505 w 640539"/>
              <a:gd name="connsiteY19" fmla="*/ 251166 h 640231"/>
              <a:gd name="connsiteX20" fmla="*/ 313136 w 640539"/>
              <a:gd name="connsiteY20" fmla="*/ 251166 h 640231"/>
              <a:gd name="connsiteX21" fmla="*/ 338478 w 640539"/>
              <a:gd name="connsiteY21" fmla="*/ 276537 h 640231"/>
              <a:gd name="connsiteX22" fmla="*/ 236636 w 640539"/>
              <a:gd name="connsiteY22" fmla="*/ 420675 h 640231"/>
              <a:gd name="connsiteX23" fmla="*/ 236636 w 640539"/>
              <a:gd name="connsiteY23" fmla="*/ 279234 h 640231"/>
              <a:gd name="connsiteX24" fmla="*/ 181595 w 640539"/>
              <a:gd name="connsiteY24" fmla="*/ 224194 h 640231"/>
              <a:gd name="connsiteX25" fmla="*/ 126555 w 640539"/>
              <a:gd name="connsiteY25" fmla="*/ 279234 h 640231"/>
              <a:gd name="connsiteX26" fmla="*/ 126555 w 640539"/>
              <a:gd name="connsiteY26" fmla="*/ 420675 h 640231"/>
              <a:gd name="connsiteX27" fmla="*/ 153527 w 640539"/>
              <a:gd name="connsiteY27" fmla="*/ 420675 h 640231"/>
              <a:gd name="connsiteX28" fmla="*/ 153527 w 640539"/>
              <a:gd name="connsiteY28" fmla="*/ 327339 h 640231"/>
              <a:gd name="connsiteX29" fmla="*/ 209664 w 640539"/>
              <a:gd name="connsiteY29" fmla="*/ 327339 h 640231"/>
              <a:gd name="connsiteX30" fmla="*/ 209664 w 640539"/>
              <a:gd name="connsiteY30" fmla="*/ 420675 h 640231"/>
              <a:gd name="connsiteX31" fmla="*/ 153645 w 640539"/>
              <a:gd name="connsiteY31" fmla="*/ 301434 h 640231"/>
              <a:gd name="connsiteX32" fmla="*/ 153645 w 640539"/>
              <a:gd name="connsiteY32" fmla="*/ 279234 h 640231"/>
              <a:gd name="connsiteX33" fmla="*/ 181714 w 640539"/>
              <a:gd name="connsiteY33" fmla="*/ 251166 h 640231"/>
              <a:gd name="connsiteX34" fmla="*/ 209782 w 640539"/>
              <a:gd name="connsiteY34" fmla="*/ 279234 h 640231"/>
              <a:gd name="connsiteX35" fmla="*/ 209782 w 640539"/>
              <a:gd name="connsiteY35" fmla="*/ 301434 h 640231"/>
              <a:gd name="connsiteX36" fmla="*/ 399920 w 640539"/>
              <a:gd name="connsiteY36" fmla="*/ 371769 h 640231"/>
              <a:gd name="connsiteX37" fmla="*/ 399920 w 640539"/>
              <a:gd name="connsiteY37" fmla="*/ 277071 h 640231"/>
              <a:gd name="connsiteX38" fmla="*/ 454576 w 640539"/>
              <a:gd name="connsiteY38" fmla="*/ 222415 h 640231"/>
              <a:gd name="connsiteX39" fmla="*/ 509231 w 640539"/>
              <a:gd name="connsiteY39" fmla="*/ 277071 h 640231"/>
              <a:gd name="connsiteX40" fmla="*/ 482259 w 640539"/>
              <a:gd name="connsiteY40" fmla="*/ 277071 h 640231"/>
              <a:gd name="connsiteX41" fmla="*/ 455468 w 640539"/>
              <a:gd name="connsiteY41" fmla="*/ 248466 h 640231"/>
              <a:gd name="connsiteX42" fmla="*/ 426863 w 640539"/>
              <a:gd name="connsiteY42" fmla="*/ 275260 h 640231"/>
              <a:gd name="connsiteX43" fmla="*/ 426863 w 640539"/>
              <a:gd name="connsiteY43" fmla="*/ 277071 h 640231"/>
              <a:gd name="connsiteX44" fmla="*/ 426863 w 640539"/>
              <a:gd name="connsiteY44" fmla="*/ 371769 h 640231"/>
              <a:gd name="connsiteX45" fmla="*/ 453654 w 640539"/>
              <a:gd name="connsiteY45" fmla="*/ 400374 h 640231"/>
              <a:gd name="connsiteX46" fmla="*/ 482259 w 640539"/>
              <a:gd name="connsiteY46" fmla="*/ 373580 h 640231"/>
              <a:gd name="connsiteX47" fmla="*/ 482259 w 640539"/>
              <a:gd name="connsiteY47" fmla="*/ 371769 h 640231"/>
              <a:gd name="connsiteX48" fmla="*/ 509231 w 640539"/>
              <a:gd name="connsiteY48" fmla="*/ 371769 h 640231"/>
              <a:gd name="connsiteX49" fmla="*/ 454576 w 640539"/>
              <a:gd name="connsiteY49" fmla="*/ 426425 h 640231"/>
              <a:gd name="connsiteX50" fmla="*/ 399920 w 640539"/>
              <a:gd name="connsiteY50" fmla="*/ 371769 h 640231"/>
              <a:gd name="connsiteX51" fmla="*/ 459614 w 640539"/>
              <a:gd name="connsiteY51" fmla="*/ 55100 h 640231"/>
              <a:gd name="connsiteX52" fmla="*/ 421972 w 640539"/>
              <a:gd name="connsiteY52" fmla="*/ 38413 h 640231"/>
              <a:gd name="connsiteX53" fmla="*/ 427900 w 640539"/>
              <a:gd name="connsiteY53" fmla="*/ 18258 h 640231"/>
              <a:gd name="connsiteX54" fmla="*/ 470552 w 640539"/>
              <a:gd name="connsiteY54" fmla="*/ 37138 h 640231"/>
              <a:gd name="connsiteX55" fmla="*/ 541242 w 640539"/>
              <a:gd name="connsiteY55" fmla="*/ 88326 h 640231"/>
              <a:gd name="connsiteX56" fmla="*/ 500813 w 640539"/>
              <a:gd name="connsiteY56" fmla="*/ 55722 h 640231"/>
              <a:gd name="connsiteX57" fmla="*/ 490025 w 640539"/>
              <a:gd name="connsiteY57" fmla="*/ 73714 h 640231"/>
              <a:gd name="connsiteX58" fmla="*/ 525889 w 640539"/>
              <a:gd name="connsiteY58" fmla="*/ 102790 h 640231"/>
              <a:gd name="connsiteX59" fmla="*/ 595719 w 640539"/>
              <a:gd name="connsiteY59" fmla="*/ 156764 h 640231"/>
              <a:gd name="connsiteX60" fmla="*/ 565546 w 640539"/>
              <a:gd name="connsiteY60" fmla="*/ 114290 h 640231"/>
              <a:gd name="connsiteX61" fmla="*/ 550252 w 640539"/>
              <a:gd name="connsiteY61" fmla="*/ 128576 h 640231"/>
              <a:gd name="connsiteX62" fmla="*/ 576928 w 640539"/>
              <a:gd name="connsiteY62" fmla="*/ 166278 h 640231"/>
              <a:gd name="connsiteX63" fmla="*/ 393637 w 640539"/>
              <a:gd name="connsiteY63" fmla="*/ 8181 h 640231"/>
              <a:gd name="connsiteX64" fmla="*/ 341945 w 640539"/>
              <a:gd name="connsiteY64" fmla="*/ 326 h 640231"/>
              <a:gd name="connsiteX65" fmla="*/ 341945 w 640539"/>
              <a:gd name="connsiteY65" fmla="*/ 21281 h 640231"/>
              <a:gd name="connsiteX66" fmla="*/ 387887 w 640539"/>
              <a:gd name="connsiteY66" fmla="*/ 28217 h 640231"/>
              <a:gd name="connsiteX67" fmla="*/ 607783 w 640539"/>
              <a:gd name="connsiteY67" fmla="*/ 236613 h 640231"/>
              <a:gd name="connsiteX68" fmla="*/ 628323 w 640539"/>
              <a:gd name="connsiteY68" fmla="*/ 232256 h 640231"/>
              <a:gd name="connsiteX69" fmla="*/ 612199 w 640539"/>
              <a:gd name="connsiteY69" fmla="*/ 188271 h 640231"/>
              <a:gd name="connsiteX70" fmla="*/ 593526 w 640539"/>
              <a:gd name="connsiteY70" fmla="*/ 197785 h 640231"/>
              <a:gd name="connsiteX71" fmla="*/ 607783 w 640539"/>
              <a:gd name="connsiteY71" fmla="*/ 236613 h 640231"/>
              <a:gd name="connsiteX72" fmla="*/ 636118 w 640539"/>
              <a:gd name="connsiteY72" fmla="*/ 267082 h 640231"/>
              <a:gd name="connsiteX73" fmla="*/ 615637 w 640539"/>
              <a:gd name="connsiteY73" fmla="*/ 271439 h 640231"/>
              <a:gd name="connsiteX74" fmla="*/ 368494 w 640539"/>
              <a:gd name="connsiteY74" fmla="*/ 615172 h 640231"/>
              <a:gd name="connsiteX75" fmla="*/ 143894 w 640539"/>
              <a:gd name="connsiteY75" fmla="*/ 561670 h 640231"/>
              <a:gd name="connsiteX76" fmla="*/ 123413 w 640539"/>
              <a:gd name="connsiteY76" fmla="*/ 572370 h 640231"/>
              <a:gd name="connsiteX77" fmla="*/ 123413 w 640539"/>
              <a:gd name="connsiteY77" fmla="*/ 572370 h 640231"/>
              <a:gd name="connsiteX78" fmla="*/ 65408 w 640539"/>
              <a:gd name="connsiteY78" fmla="*/ 599579 h 640231"/>
              <a:gd name="connsiteX79" fmla="*/ 86660 w 640539"/>
              <a:gd name="connsiteY79" fmla="*/ 517122 h 640231"/>
              <a:gd name="connsiteX80" fmla="*/ 86660 w 640539"/>
              <a:gd name="connsiteY80" fmla="*/ 517122 h 640231"/>
              <a:gd name="connsiteX81" fmla="*/ 88646 w 640539"/>
              <a:gd name="connsiteY81" fmla="*/ 509326 h 640231"/>
              <a:gd name="connsiteX82" fmla="*/ 130856 w 640539"/>
              <a:gd name="connsiteY82" fmla="*/ 88330 h 640231"/>
              <a:gd name="connsiteX83" fmla="*/ 306378 w 640539"/>
              <a:gd name="connsiteY83" fmla="*/ 21074 h 640231"/>
              <a:gd name="connsiteX84" fmla="*/ 306378 w 640539"/>
              <a:gd name="connsiteY84" fmla="*/ 0 h 640231"/>
              <a:gd name="connsiteX85" fmla="*/ 300 w 640539"/>
              <a:gd name="connsiteY85" fmla="*/ 333549 h 640231"/>
              <a:gd name="connsiteX86" fmla="*/ 65912 w 640539"/>
              <a:gd name="connsiteY86" fmla="*/ 514365 h 640231"/>
              <a:gd name="connsiteX87" fmla="*/ 34227 w 640539"/>
              <a:gd name="connsiteY87" fmla="*/ 637577 h 640231"/>
              <a:gd name="connsiteX88" fmla="*/ 143064 w 640539"/>
              <a:gd name="connsiteY88" fmla="*/ 586567 h 640231"/>
              <a:gd name="connsiteX89" fmla="*/ 586908 w 640539"/>
              <a:gd name="connsiteY89" fmla="*/ 497456 h 640231"/>
              <a:gd name="connsiteX90" fmla="*/ 636118 w 640539"/>
              <a:gd name="connsiteY90" fmla="*/ 267082 h 640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640539" h="640231">
                <a:moveTo>
                  <a:pt x="264616" y="224194"/>
                </a:moveTo>
                <a:lnTo>
                  <a:pt x="261652" y="224194"/>
                </a:lnTo>
                <a:lnTo>
                  <a:pt x="261652" y="421208"/>
                </a:lnTo>
                <a:lnTo>
                  <a:pt x="329052" y="421208"/>
                </a:lnTo>
                <a:cubicBezTo>
                  <a:pt x="361922" y="421282"/>
                  <a:pt x="388628" y="394695"/>
                  <a:pt x="388702" y="361825"/>
                </a:cubicBezTo>
                <a:cubicBezTo>
                  <a:pt x="388752" y="338920"/>
                  <a:pt x="375651" y="318015"/>
                  <a:pt x="355016" y="308074"/>
                </a:cubicBezTo>
                <a:cubicBezTo>
                  <a:pt x="361872" y="299046"/>
                  <a:pt x="365577" y="288020"/>
                  <a:pt x="365568" y="276685"/>
                </a:cubicBezTo>
                <a:cubicBezTo>
                  <a:pt x="365550" y="247796"/>
                  <a:pt x="342144" y="224375"/>
                  <a:pt x="313254" y="224342"/>
                </a:cubicBezTo>
                <a:lnTo>
                  <a:pt x="264616" y="224342"/>
                </a:lnTo>
                <a:close/>
                <a:moveTo>
                  <a:pt x="361567" y="361484"/>
                </a:moveTo>
                <a:cubicBezTo>
                  <a:pt x="361567" y="379490"/>
                  <a:pt x="346969" y="394088"/>
                  <a:pt x="328963" y="394088"/>
                </a:cubicBezTo>
                <a:lnTo>
                  <a:pt x="288505" y="394088"/>
                </a:lnTo>
                <a:lnTo>
                  <a:pt x="288505" y="328881"/>
                </a:lnTo>
                <a:lnTo>
                  <a:pt x="328934" y="328881"/>
                </a:lnTo>
                <a:cubicBezTo>
                  <a:pt x="346940" y="328863"/>
                  <a:pt x="361549" y="343449"/>
                  <a:pt x="361567" y="361455"/>
                </a:cubicBezTo>
                <a:cubicBezTo>
                  <a:pt x="361567" y="361464"/>
                  <a:pt x="361567" y="361475"/>
                  <a:pt x="361567" y="361484"/>
                </a:cubicBezTo>
                <a:close/>
                <a:moveTo>
                  <a:pt x="338478" y="276537"/>
                </a:moveTo>
                <a:cubicBezTo>
                  <a:pt x="338463" y="290486"/>
                  <a:pt x="327203" y="301811"/>
                  <a:pt x="313254" y="301909"/>
                </a:cubicBezTo>
                <a:lnTo>
                  <a:pt x="288505" y="301909"/>
                </a:lnTo>
                <a:lnTo>
                  <a:pt x="288505" y="251166"/>
                </a:lnTo>
                <a:lnTo>
                  <a:pt x="313136" y="251166"/>
                </a:lnTo>
                <a:cubicBezTo>
                  <a:pt x="327137" y="251184"/>
                  <a:pt x="338478" y="262536"/>
                  <a:pt x="338478" y="276537"/>
                </a:cubicBezTo>
                <a:close/>
                <a:moveTo>
                  <a:pt x="236636" y="420675"/>
                </a:moveTo>
                <a:lnTo>
                  <a:pt x="236636" y="279234"/>
                </a:lnTo>
                <a:cubicBezTo>
                  <a:pt x="236636" y="248836"/>
                  <a:pt x="211994" y="224194"/>
                  <a:pt x="181595" y="224194"/>
                </a:cubicBezTo>
                <a:cubicBezTo>
                  <a:pt x="151197" y="224194"/>
                  <a:pt x="126555" y="248836"/>
                  <a:pt x="126555" y="279234"/>
                </a:cubicBezTo>
                <a:lnTo>
                  <a:pt x="126555" y="420675"/>
                </a:lnTo>
                <a:lnTo>
                  <a:pt x="153527" y="420675"/>
                </a:lnTo>
                <a:lnTo>
                  <a:pt x="153527" y="327339"/>
                </a:lnTo>
                <a:lnTo>
                  <a:pt x="209664" y="327339"/>
                </a:lnTo>
                <a:lnTo>
                  <a:pt x="209664" y="420675"/>
                </a:lnTo>
                <a:close/>
                <a:moveTo>
                  <a:pt x="153645" y="301434"/>
                </a:moveTo>
                <a:lnTo>
                  <a:pt x="153645" y="279234"/>
                </a:lnTo>
                <a:cubicBezTo>
                  <a:pt x="153645" y="263733"/>
                  <a:pt x="166212" y="251166"/>
                  <a:pt x="181714" y="251166"/>
                </a:cubicBezTo>
                <a:cubicBezTo>
                  <a:pt x="197215" y="251166"/>
                  <a:pt x="209782" y="263733"/>
                  <a:pt x="209782" y="279234"/>
                </a:cubicBezTo>
                <a:lnTo>
                  <a:pt x="209782" y="301434"/>
                </a:lnTo>
                <a:close/>
                <a:moveTo>
                  <a:pt x="399920" y="371769"/>
                </a:moveTo>
                <a:lnTo>
                  <a:pt x="399920" y="277071"/>
                </a:lnTo>
                <a:cubicBezTo>
                  <a:pt x="399920" y="246886"/>
                  <a:pt x="424391" y="222415"/>
                  <a:pt x="454576" y="222415"/>
                </a:cubicBezTo>
                <a:cubicBezTo>
                  <a:pt x="484761" y="222415"/>
                  <a:pt x="509231" y="246886"/>
                  <a:pt x="509231" y="277071"/>
                </a:cubicBezTo>
                <a:lnTo>
                  <a:pt x="482259" y="277071"/>
                </a:lnTo>
                <a:cubicBezTo>
                  <a:pt x="482760" y="261774"/>
                  <a:pt x="470765" y="248967"/>
                  <a:pt x="455468" y="248466"/>
                </a:cubicBezTo>
                <a:cubicBezTo>
                  <a:pt x="440171" y="247965"/>
                  <a:pt x="427364" y="259960"/>
                  <a:pt x="426863" y="275260"/>
                </a:cubicBezTo>
                <a:cubicBezTo>
                  <a:pt x="426842" y="275861"/>
                  <a:pt x="426842" y="276466"/>
                  <a:pt x="426863" y="277071"/>
                </a:cubicBezTo>
                <a:lnTo>
                  <a:pt x="426863" y="371769"/>
                </a:lnTo>
                <a:cubicBezTo>
                  <a:pt x="426362" y="387066"/>
                  <a:pt x="438357" y="399873"/>
                  <a:pt x="453654" y="400374"/>
                </a:cubicBezTo>
                <a:cubicBezTo>
                  <a:pt x="468951" y="400875"/>
                  <a:pt x="481758" y="388880"/>
                  <a:pt x="482259" y="373580"/>
                </a:cubicBezTo>
                <a:cubicBezTo>
                  <a:pt x="482280" y="372979"/>
                  <a:pt x="482280" y="372374"/>
                  <a:pt x="482259" y="371769"/>
                </a:cubicBezTo>
                <a:lnTo>
                  <a:pt x="509231" y="371769"/>
                </a:lnTo>
                <a:cubicBezTo>
                  <a:pt x="509231" y="401954"/>
                  <a:pt x="484761" y="426425"/>
                  <a:pt x="454576" y="426425"/>
                </a:cubicBezTo>
                <a:cubicBezTo>
                  <a:pt x="424391" y="426425"/>
                  <a:pt x="399920" y="401954"/>
                  <a:pt x="399920" y="371769"/>
                </a:cubicBezTo>
                <a:close/>
                <a:moveTo>
                  <a:pt x="459614" y="55100"/>
                </a:moveTo>
                <a:cubicBezTo>
                  <a:pt x="447462" y="48686"/>
                  <a:pt x="434886" y="43110"/>
                  <a:pt x="421972" y="38413"/>
                </a:cubicBezTo>
                <a:lnTo>
                  <a:pt x="427900" y="18258"/>
                </a:lnTo>
                <a:cubicBezTo>
                  <a:pt x="442560" y="23497"/>
                  <a:pt x="456817" y="29808"/>
                  <a:pt x="470552" y="37138"/>
                </a:cubicBezTo>
                <a:close/>
                <a:moveTo>
                  <a:pt x="541242" y="88326"/>
                </a:moveTo>
                <a:cubicBezTo>
                  <a:pt x="528663" y="76391"/>
                  <a:pt x="515141" y="65488"/>
                  <a:pt x="500813" y="55722"/>
                </a:cubicBezTo>
                <a:lnTo>
                  <a:pt x="490025" y="73714"/>
                </a:lnTo>
                <a:cubicBezTo>
                  <a:pt x="502704" y="82476"/>
                  <a:pt x="514694" y="92197"/>
                  <a:pt x="525889" y="102790"/>
                </a:cubicBezTo>
                <a:close/>
                <a:moveTo>
                  <a:pt x="595719" y="156764"/>
                </a:moveTo>
                <a:cubicBezTo>
                  <a:pt x="586842" y="141803"/>
                  <a:pt x="576750" y="127597"/>
                  <a:pt x="565546" y="114290"/>
                </a:cubicBezTo>
                <a:lnTo>
                  <a:pt x="550252" y="128576"/>
                </a:lnTo>
                <a:cubicBezTo>
                  <a:pt x="560093" y="140445"/>
                  <a:pt x="569011" y="153049"/>
                  <a:pt x="576928" y="166278"/>
                </a:cubicBezTo>
                <a:close/>
                <a:moveTo>
                  <a:pt x="393637" y="8181"/>
                </a:moveTo>
                <a:cubicBezTo>
                  <a:pt x="376650" y="4151"/>
                  <a:pt x="359362" y="1524"/>
                  <a:pt x="341945" y="326"/>
                </a:cubicBezTo>
                <a:lnTo>
                  <a:pt x="341945" y="21281"/>
                </a:lnTo>
                <a:cubicBezTo>
                  <a:pt x="357417" y="22392"/>
                  <a:pt x="372776" y="24711"/>
                  <a:pt x="387887" y="28217"/>
                </a:cubicBezTo>
                <a:close/>
                <a:moveTo>
                  <a:pt x="607783" y="236613"/>
                </a:moveTo>
                <a:lnTo>
                  <a:pt x="628323" y="232256"/>
                </a:lnTo>
                <a:cubicBezTo>
                  <a:pt x="624046" y="217214"/>
                  <a:pt x="618657" y="202512"/>
                  <a:pt x="612199" y="188271"/>
                </a:cubicBezTo>
                <a:lnTo>
                  <a:pt x="593526" y="197785"/>
                </a:lnTo>
                <a:cubicBezTo>
                  <a:pt x="599161" y="210388"/>
                  <a:pt x="603924" y="223361"/>
                  <a:pt x="607783" y="236613"/>
                </a:cubicBezTo>
                <a:close/>
                <a:moveTo>
                  <a:pt x="636118" y="267082"/>
                </a:moveTo>
                <a:lnTo>
                  <a:pt x="615637" y="271439"/>
                </a:lnTo>
                <a:cubicBezTo>
                  <a:pt x="642310" y="434605"/>
                  <a:pt x="531659" y="588500"/>
                  <a:pt x="368494" y="615172"/>
                </a:cubicBezTo>
                <a:cubicBezTo>
                  <a:pt x="289486" y="628089"/>
                  <a:pt x="208594" y="608821"/>
                  <a:pt x="143894" y="561670"/>
                </a:cubicBezTo>
                <a:lnTo>
                  <a:pt x="123413" y="572370"/>
                </a:lnTo>
                <a:lnTo>
                  <a:pt x="123413" y="572370"/>
                </a:lnTo>
                <a:lnTo>
                  <a:pt x="65408" y="599579"/>
                </a:lnTo>
                <a:lnTo>
                  <a:pt x="86660" y="517122"/>
                </a:lnTo>
                <a:lnTo>
                  <a:pt x="86660" y="517122"/>
                </a:lnTo>
                <a:lnTo>
                  <a:pt x="88646" y="509326"/>
                </a:lnTo>
                <a:cubicBezTo>
                  <a:pt x="-15953" y="381414"/>
                  <a:pt x="2945" y="192929"/>
                  <a:pt x="130856" y="88330"/>
                </a:cubicBezTo>
                <a:cubicBezTo>
                  <a:pt x="180619" y="47637"/>
                  <a:pt x="242164" y="24054"/>
                  <a:pt x="306378" y="21074"/>
                </a:cubicBezTo>
                <a:lnTo>
                  <a:pt x="306378" y="0"/>
                </a:lnTo>
                <a:cubicBezTo>
                  <a:pt x="129750" y="7586"/>
                  <a:pt x="-7285" y="156920"/>
                  <a:pt x="300" y="333549"/>
                </a:cubicBezTo>
                <a:cubicBezTo>
                  <a:pt x="3116" y="399121"/>
                  <a:pt x="26021" y="462244"/>
                  <a:pt x="65912" y="514365"/>
                </a:cubicBezTo>
                <a:lnTo>
                  <a:pt x="34227" y="637577"/>
                </a:lnTo>
                <a:lnTo>
                  <a:pt x="143064" y="586567"/>
                </a:lnTo>
                <a:cubicBezTo>
                  <a:pt x="290236" y="684523"/>
                  <a:pt x="488952" y="644628"/>
                  <a:pt x="586908" y="497456"/>
                </a:cubicBezTo>
                <a:cubicBezTo>
                  <a:pt x="631998" y="429712"/>
                  <a:pt x="649595" y="347337"/>
                  <a:pt x="636118" y="267082"/>
                </a:cubicBezTo>
                <a:close/>
              </a:path>
            </a:pathLst>
          </a:custGeom>
          <a:solidFill>
            <a:srgbClr val="FFFFFF"/>
          </a:solidFill>
          <a:ln w="296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2" name="Graphic 119">
            <a:extLst>
              <a:ext uri="{FF2B5EF4-FFF2-40B4-BE49-F238E27FC236}">
                <a16:creationId xmlns:a16="http://schemas.microsoft.com/office/drawing/2014/main" id="{3D73484D-C364-B848-8158-25721415CE7B}"/>
              </a:ext>
            </a:extLst>
          </p:cNvPr>
          <p:cNvSpPr>
            <a:spLocks noChangeAspect="1"/>
          </p:cNvSpPr>
          <p:nvPr/>
        </p:nvSpPr>
        <p:spPr>
          <a:xfrm>
            <a:off x="3604893" y="4185437"/>
            <a:ext cx="672416" cy="673215"/>
          </a:xfrm>
          <a:custGeom>
            <a:avLst/>
            <a:gdLst>
              <a:gd name="connsiteX0" fmla="*/ 570106 w 672416"/>
              <a:gd name="connsiteY0" fmla="*/ 173522 h 673215"/>
              <a:gd name="connsiteX1" fmla="*/ 553034 w 672416"/>
              <a:gd name="connsiteY1" fmla="*/ 185792 h 673215"/>
              <a:gd name="connsiteX2" fmla="*/ 486914 w 672416"/>
              <a:gd name="connsiteY2" fmla="*/ 596443 h 673215"/>
              <a:gd name="connsiteX3" fmla="*/ 314880 w 672416"/>
              <a:gd name="connsiteY3" fmla="*/ 652171 h 673215"/>
              <a:gd name="connsiteX4" fmla="*/ 314880 w 672416"/>
              <a:gd name="connsiteY4" fmla="*/ 652171 h 673215"/>
              <a:gd name="connsiteX5" fmla="*/ 314880 w 672416"/>
              <a:gd name="connsiteY5" fmla="*/ 515829 h 673215"/>
              <a:gd name="connsiteX6" fmla="*/ 484537 w 672416"/>
              <a:gd name="connsiteY6" fmla="*/ 515829 h 673215"/>
              <a:gd name="connsiteX7" fmla="*/ 484537 w 672416"/>
              <a:gd name="connsiteY7" fmla="*/ 494904 h 673215"/>
              <a:gd name="connsiteX8" fmla="*/ 314821 w 672416"/>
              <a:gd name="connsiteY8" fmla="*/ 494904 h 673215"/>
              <a:gd name="connsiteX9" fmla="*/ 314821 w 672416"/>
              <a:gd name="connsiteY9" fmla="*/ 369202 h 673215"/>
              <a:gd name="connsiteX10" fmla="*/ 405962 w 672416"/>
              <a:gd name="connsiteY10" fmla="*/ 369202 h 673215"/>
              <a:gd name="connsiteX11" fmla="*/ 405962 w 672416"/>
              <a:gd name="connsiteY11" fmla="*/ 348277 h 673215"/>
              <a:gd name="connsiteX12" fmla="*/ 314821 w 672416"/>
              <a:gd name="connsiteY12" fmla="*/ 348277 h 673215"/>
              <a:gd name="connsiteX13" fmla="*/ 314821 w 672416"/>
              <a:gd name="connsiteY13" fmla="*/ 64092 h 673215"/>
              <a:gd name="connsiteX14" fmla="*/ 314821 w 672416"/>
              <a:gd name="connsiteY14" fmla="*/ 64092 h 673215"/>
              <a:gd name="connsiteX15" fmla="*/ 314821 w 672416"/>
              <a:gd name="connsiteY15" fmla="*/ 43167 h 673215"/>
              <a:gd name="connsiteX16" fmla="*/ 307707 w 672416"/>
              <a:gd name="connsiteY16" fmla="*/ 43167 h 673215"/>
              <a:gd name="connsiteX17" fmla="*/ 307707 w 672416"/>
              <a:gd name="connsiteY17" fmla="*/ 43167 h 673215"/>
              <a:gd name="connsiteX18" fmla="*/ 296978 w 672416"/>
              <a:gd name="connsiteY18" fmla="*/ 43671 h 673215"/>
              <a:gd name="connsiteX19" fmla="*/ 528 w 672416"/>
              <a:gd name="connsiteY19" fmla="*/ 376262 h 673215"/>
              <a:gd name="connsiteX20" fmla="*/ 296978 w 672416"/>
              <a:gd name="connsiteY20" fmla="*/ 672711 h 673215"/>
              <a:gd name="connsiteX21" fmla="*/ 307707 w 672416"/>
              <a:gd name="connsiteY21" fmla="*/ 673215 h 673215"/>
              <a:gd name="connsiteX22" fmla="*/ 307707 w 672416"/>
              <a:gd name="connsiteY22" fmla="*/ 673215 h 673215"/>
              <a:gd name="connsiteX23" fmla="*/ 314821 w 672416"/>
              <a:gd name="connsiteY23" fmla="*/ 673215 h 673215"/>
              <a:gd name="connsiteX24" fmla="*/ 629895 w 672416"/>
              <a:gd name="connsiteY24" fmla="*/ 358212 h 673215"/>
              <a:gd name="connsiteX25" fmla="*/ 570106 w 672416"/>
              <a:gd name="connsiteY25" fmla="*/ 173522 h 673215"/>
              <a:gd name="connsiteX26" fmla="*/ 672037 w 672416"/>
              <a:gd name="connsiteY26" fmla="*/ 211549 h 673215"/>
              <a:gd name="connsiteX27" fmla="*/ 656624 w 672416"/>
              <a:gd name="connsiteY27" fmla="*/ 278001 h 673215"/>
              <a:gd name="connsiteX28" fmla="*/ 642857 w 672416"/>
              <a:gd name="connsiteY28" fmla="*/ 283440 h 673215"/>
              <a:gd name="connsiteX29" fmla="*/ 637418 w 672416"/>
              <a:gd name="connsiteY29" fmla="*/ 269672 h 673215"/>
              <a:gd name="connsiteX30" fmla="*/ 610327 w 672416"/>
              <a:gd name="connsiteY30" fmla="*/ 118274 h 673215"/>
              <a:gd name="connsiteX31" fmla="*/ 456883 w 672416"/>
              <a:gd name="connsiteY31" fmla="*/ 26391 h 673215"/>
              <a:gd name="connsiteX32" fmla="*/ 453919 w 672416"/>
              <a:gd name="connsiteY32" fmla="*/ 202183 h 673215"/>
              <a:gd name="connsiteX33" fmla="*/ 567854 w 672416"/>
              <a:gd name="connsiteY33" fmla="*/ 305388 h 673215"/>
              <a:gd name="connsiteX34" fmla="*/ 576260 w 672416"/>
              <a:gd name="connsiteY34" fmla="*/ 317564 h 673215"/>
              <a:gd name="connsiteX35" fmla="*/ 566342 w 672416"/>
              <a:gd name="connsiteY35" fmla="*/ 326136 h 673215"/>
              <a:gd name="connsiteX36" fmla="*/ 564801 w 672416"/>
              <a:gd name="connsiteY36" fmla="*/ 326136 h 673215"/>
              <a:gd name="connsiteX37" fmla="*/ 500216 w 672416"/>
              <a:gd name="connsiteY37" fmla="*/ 304084 h 673215"/>
              <a:gd name="connsiteX38" fmla="*/ 432757 w 672416"/>
              <a:gd name="connsiteY38" fmla="*/ 202598 h 673215"/>
              <a:gd name="connsiteX39" fmla="*/ 436550 w 672416"/>
              <a:gd name="connsiteY39" fmla="*/ 9941 h 673215"/>
              <a:gd name="connsiteX40" fmla="*/ 447517 w 672416"/>
              <a:gd name="connsiteY40" fmla="*/ 12 h 673215"/>
              <a:gd name="connsiteX41" fmla="*/ 451044 w 672416"/>
              <a:gd name="connsiteY41" fmla="*/ 842 h 673215"/>
              <a:gd name="connsiteX42" fmla="*/ 455846 w 672416"/>
              <a:gd name="connsiteY42" fmla="*/ 2116 h 673215"/>
              <a:gd name="connsiteX43" fmla="*/ 621442 w 672416"/>
              <a:gd name="connsiteY43" fmla="*/ 100816 h 673215"/>
              <a:gd name="connsiteX44" fmla="*/ 672037 w 672416"/>
              <a:gd name="connsiteY44" fmla="*/ 211549 h 673215"/>
              <a:gd name="connsiteX45" fmla="*/ 219203 w 672416"/>
              <a:gd name="connsiteY45" fmla="*/ 80127 h 673215"/>
              <a:gd name="connsiteX46" fmla="*/ 173647 w 672416"/>
              <a:gd name="connsiteY46" fmla="*/ 137599 h 673215"/>
              <a:gd name="connsiteX47" fmla="*/ 141666 w 672416"/>
              <a:gd name="connsiteY47" fmla="*/ 211697 h 673215"/>
              <a:gd name="connsiteX48" fmla="*/ 59861 w 672416"/>
              <a:gd name="connsiteY48" fmla="*/ 211697 h 673215"/>
              <a:gd name="connsiteX49" fmla="*/ 219203 w 672416"/>
              <a:gd name="connsiteY49" fmla="*/ 80127 h 673215"/>
              <a:gd name="connsiteX50" fmla="*/ 293895 w 672416"/>
              <a:gd name="connsiteY50" fmla="*/ 211816 h 673215"/>
              <a:gd name="connsiteX51" fmla="*/ 163659 w 672416"/>
              <a:gd name="connsiteY51" fmla="*/ 211816 h 673215"/>
              <a:gd name="connsiteX52" fmla="*/ 293895 w 672416"/>
              <a:gd name="connsiteY52" fmla="*/ 65159 h 673215"/>
              <a:gd name="connsiteX53" fmla="*/ 48924 w 672416"/>
              <a:gd name="connsiteY53" fmla="*/ 232771 h 673215"/>
              <a:gd name="connsiteX54" fmla="*/ 135916 w 672416"/>
              <a:gd name="connsiteY54" fmla="*/ 232771 h 673215"/>
              <a:gd name="connsiteX55" fmla="*/ 120770 w 672416"/>
              <a:gd name="connsiteY55" fmla="*/ 348366 h 673215"/>
              <a:gd name="connsiteX56" fmla="*/ 20944 w 672416"/>
              <a:gd name="connsiteY56" fmla="*/ 348366 h 673215"/>
              <a:gd name="connsiteX57" fmla="*/ 48924 w 672416"/>
              <a:gd name="connsiteY57" fmla="*/ 232742 h 673215"/>
              <a:gd name="connsiteX58" fmla="*/ 293895 w 672416"/>
              <a:gd name="connsiteY58" fmla="*/ 348366 h 673215"/>
              <a:gd name="connsiteX59" fmla="*/ 141666 w 672416"/>
              <a:gd name="connsiteY59" fmla="*/ 348366 h 673215"/>
              <a:gd name="connsiteX60" fmla="*/ 157464 w 672416"/>
              <a:gd name="connsiteY60" fmla="*/ 232771 h 673215"/>
              <a:gd name="connsiteX61" fmla="*/ 293806 w 672416"/>
              <a:gd name="connsiteY61" fmla="*/ 232771 h 673215"/>
              <a:gd name="connsiteX62" fmla="*/ 21004 w 672416"/>
              <a:gd name="connsiteY62" fmla="*/ 369202 h 673215"/>
              <a:gd name="connsiteX63" fmla="*/ 120770 w 672416"/>
              <a:gd name="connsiteY63" fmla="*/ 369202 h 673215"/>
              <a:gd name="connsiteX64" fmla="*/ 138910 w 672416"/>
              <a:gd name="connsiteY64" fmla="*/ 494755 h 673215"/>
              <a:gd name="connsiteX65" fmla="*/ 54467 w 672416"/>
              <a:gd name="connsiteY65" fmla="*/ 494755 h 673215"/>
              <a:gd name="connsiteX66" fmla="*/ 21004 w 672416"/>
              <a:gd name="connsiteY66" fmla="*/ 369202 h 673215"/>
              <a:gd name="connsiteX67" fmla="*/ 66619 w 672416"/>
              <a:gd name="connsiteY67" fmla="*/ 515829 h 673215"/>
              <a:gd name="connsiteX68" fmla="*/ 145430 w 672416"/>
              <a:gd name="connsiteY68" fmla="*/ 515829 h 673215"/>
              <a:gd name="connsiteX69" fmla="*/ 173647 w 672416"/>
              <a:gd name="connsiteY69" fmla="*/ 578813 h 673215"/>
              <a:gd name="connsiteX70" fmla="*/ 219085 w 672416"/>
              <a:gd name="connsiteY70" fmla="*/ 636314 h 673215"/>
              <a:gd name="connsiteX71" fmla="*/ 66619 w 672416"/>
              <a:gd name="connsiteY71" fmla="*/ 515829 h 673215"/>
              <a:gd name="connsiteX72" fmla="*/ 293895 w 672416"/>
              <a:gd name="connsiteY72" fmla="*/ 651401 h 673215"/>
              <a:gd name="connsiteX73" fmla="*/ 167453 w 672416"/>
              <a:gd name="connsiteY73" fmla="*/ 515829 h 673215"/>
              <a:gd name="connsiteX74" fmla="*/ 293895 w 672416"/>
              <a:gd name="connsiteY74" fmla="*/ 515829 h 673215"/>
              <a:gd name="connsiteX75" fmla="*/ 293895 w 672416"/>
              <a:gd name="connsiteY75" fmla="*/ 494904 h 673215"/>
              <a:gd name="connsiteX76" fmla="*/ 160517 w 672416"/>
              <a:gd name="connsiteY76" fmla="*/ 494904 h 673215"/>
              <a:gd name="connsiteX77" fmla="*/ 141577 w 672416"/>
              <a:gd name="connsiteY77" fmla="*/ 369350 h 673215"/>
              <a:gd name="connsiteX78" fmla="*/ 293806 w 672416"/>
              <a:gd name="connsiteY78" fmla="*/ 369350 h 673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672416" h="673215">
                <a:moveTo>
                  <a:pt x="570106" y="173522"/>
                </a:moveTo>
                <a:lnTo>
                  <a:pt x="553034" y="185792"/>
                </a:lnTo>
                <a:cubicBezTo>
                  <a:pt x="648174" y="317449"/>
                  <a:pt x="618570" y="501303"/>
                  <a:pt x="486914" y="596443"/>
                </a:cubicBezTo>
                <a:cubicBezTo>
                  <a:pt x="436844" y="632624"/>
                  <a:pt x="376655" y="652124"/>
                  <a:pt x="314880" y="652171"/>
                </a:cubicBezTo>
                <a:lnTo>
                  <a:pt x="314880" y="652171"/>
                </a:lnTo>
                <a:lnTo>
                  <a:pt x="314880" y="515829"/>
                </a:lnTo>
                <a:lnTo>
                  <a:pt x="484537" y="515829"/>
                </a:lnTo>
                <a:lnTo>
                  <a:pt x="484537" y="494904"/>
                </a:lnTo>
                <a:lnTo>
                  <a:pt x="314821" y="494904"/>
                </a:lnTo>
                <a:lnTo>
                  <a:pt x="314821" y="369202"/>
                </a:lnTo>
                <a:lnTo>
                  <a:pt x="405962" y="369202"/>
                </a:lnTo>
                <a:lnTo>
                  <a:pt x="405962" y="348277"/>
                </a:lnTo>
                <a:lnTo>
                  <a:pt x="314821" y="348277"/>
                </a:lnTo>
                <a:lnTo>
                  <a:pt x="314821" y="64092"/>
                </a:lnTo>
                <a:lnTo>
                  <a:pt x="314821" y="64092"/>
                </a:lnTo>
                <a:lnTo>
                  <a:pt x="314821" y="43167"/>
                </a:lnTo>
                <a:cubicBezTo>
                  <a:pt x="312449" y="43167"/>
                  <a:pt x="310078" y="43167"/>
                  <a:pt x="307707" y="43167"/>
                </a:cubicBezTo>
                <a:lnTo>
                  <a:pt x="307707" y="43167"/>
                </a:lnTo>
                <a:cubicBezTo>
                  <a:pt x="304121" y="43167"/>
                  <a:pt x="300534" y="43345"/>
                  <a:pt x="296978" y="43671"/>
                </a:cubicBezTo>
                <a:cubicBezTo>
                  <a:pt x="123273" y="53651"/>
                  <a:pt x="-9452" y="202557"/>
                  <a:pt x="528" y="376262"/>
                </a:cubicBezTo>
                <a:cubicBezTo>
                  <a:pt x="9707" y="536029"/>
                  <a:pt x="137210" y="663532"/>
                  <a:pt x="296978" y="672711"/>
                </a:cubicBezTo>
                <a:cubicBezTo>
                  <a:pt x="300534" y="673037"/>
                  <a:pt x="304121" y="673215"/>
                  <a:pt x="307707" y="673215"/>
                </a:cubicBezTo>
                <a:lnTo>
                  <a:pt x="307707" y="673215"/>
                </a:lnTo>
                <a:cubicBezTo>
                  <a:pt x="310078" y="673215"/>
                  <a:pt x="312449" y="673215"/>
                  <a:pt x="314821" y="673215"/>
                </a:cubicBezTo>
                <a:cubicBezTo>
                  <a:pt x="488811" y="673236"/>
                  <a:pt x="629875" y="532205"/>
                  <a:pt x="629895" y="358212"/>
                </a:cubicBezTo>
                <a:cubicBezTo>
                  <a:pt x="629904" y="291890"/>
                  <a:pt x="608979" y="227258"/>
                  <a:pt x="570106" y="173522"/>
                </a:cubicBezTo>
                <a:close/>
                <a:moveTo>
                  <a:pt x="672037" y="211549"/>
                </a:moveTo>
                <a:cubicBezTo>
                  <a:pt x="670407" y="234369"/>
                  <a:pt x="665205" y="256794"/>
                  <a:pt x="656624" y="278001"/>
                </a:cubicBezTo>
                <a:cubicBezTo>
                  <a:pt x="654324" y="283304"/>
                  <a:pt x="648159" y="285740"/>
                  <a:pt x="642857" y="283440"/>
                </a:cubicBezTo>
                <a:cubicBezTo>
                  <a:pt x="637554" y="281140"/>
                  <a:pt x="635118" y="274975"/>
                  <a:pt x="637418" y="269672"/>
                </a:cubicBezTo>
                <a:cubicBezTo>
                  <a:pt x="639344" y="265227"/>
                  <a:pt x="681877" y="164007"/>
                  <a:pt x="610327" y="118274"/>
                </a:cubicBezTo>
                <a:cubicBezTo>
                  <a:pt x="548084" y="78556"/>
                  <a:pt x="482432" y="40944"/>
                  <a:pt x="456883" y="26391"/>
                </a:cubicBezTo>
                <a:cubicBezTo>
                  <a:pt x="455609" y="57601"/>
                  <a:pt x="453060" y="130692"/>
                  <a:pt x="453919" y="202183"/>
                </a:cubicBezTo>
                <a:cubicBezTo>
                  <a:pt x="454719" y="287604"/>
                  <a:pt x="566846" y="305181"/>
                  <a:pt x="567854" y="305388"/>
                </a:cubicBezTo>
                <a:cubicBezTo>
                  <a:pt x="573539" y="306429"/>
                  <a:pt x="577303" y="311882"/>
                  <a:pt x="576260" y="317564"/>
                </a:cubicBezTo>
                <a:cubicBezTo>
                  <a:pt x="575376" y="322395"/>
                  <a:pt x="571250" y="325961"/>
                  <a:pt x="566342" y="326136"/>
                </a:cubicBezTo>
                <a:cubicBezTo>
                  <a:pt x="565829" y="326180"/>
                  <a:pt x="565314" y="326180"/>
                  <a:pt x="564801" y="326136"/>
                </a:cubicBezTo>
                <a:cubicBezTo>
                  <a:pt x="542254" y="322200"/>
                  <a:pt x="520463" y="314760"/>
                  <a:pt x="500216" y="304084"/>
                </a:cubicBezTo>
                <a:cubicBezTo>
                  <a:pt x="456527" y="280698"/>
                  <a:pt x="433231" y="245605"/>
                  <a:pt x="432757" y="202598"/>
                </a:cubicBezTo>
                <a:cubicBezTo>
                  <a:pt x="431749" y="108107"/>
                  <a:pt x="436491" y="10830"/>
                  <a:pt x="436550" y="9941"/>
                </a:cubicBezTo>
                <a:cubicBezTo>
                  <a:pt x="436853" y="4179"/>
                  <a:pt x="441752" y="-257"/>
                  <a:pt x="447517" y="12"/>
                </a:cubicBezTo>
                <a:cubicBezTo>
                  <a:pt x="448732" y="87"/>
                  <a:pt x="449924" y="368"/>
                  <a:pt x="451044" y="842"/>
                </a:cubicBezTo>
                <a:cubicBezTo>
                  <a:pt x="452725" y="871"/>
                  <a:pt x="454373" y="1309"/>
                  <a:pt x="455846" y="2116"/>
                </a:cubicBezTo>
                <a:cubicBezTo>
                  <a:pt x="456705" y="2590"/>
                  <a:pt x="541801" y="50014"/>
                  <a:pt x="621442" y="100816"/>
                </a:cubicBezTo>
                <a:cubicBezTo>
                  <a:pt x="657810" y="123757"/>
                  <a:pt x="675268" y="162110"/>
                  <a:pt x="672037" y="211549"/>
                </a:cubicBezTo>
                <a:close/>
                <a:moveTo>
                  <a:pt x="219203" y="80127"/>
                </a:moveTo>
                <a:cubicBezTo>
                  <a:pt x="201121" y="96798"/>
                  <a:pt x="185751" y="116189"/>
                  <a:pt x="173647" y="137599"/>
                </a:cubicBezTo>
                <a:cubicBezTo>
                  <a:pt x="160262" y="161030"/>
                  <a:pt x="149535" y="185884"/>
                  <a:pt x="141666" y="211697"/>
                </a:cubicBezTo>
                <a:lnTo>
                  <a:pt x="59861" y="211697"/>
                </a:lnTo>
                <a:cubicBezTo>
                  <a:pt x="95413" y="150096"/>
                  <a:pt x="151988" y="103381"/>
                  <a:pt x="219203" y="80127"/>
                </a:cubicBezTo>
                <a:close/>
                <a:moveTo>
                  <a:pt x="293895" y="211816"/>
                </a:moveTo>
                <a:lnTo>
                  <a:pt x="163659" y="211816"/>
                </a:lnTo>
                <a:cubicBezTo>
                  <a:pt x="190334" y="130307"/>
                  <a:pt x="238202" y="73340"/>
                  <a:pt x="293895" y="65159"/>
                </a:cubicBezTo>
                <a:close/>
                <a:moveTo>
                  <a:pt x="48924" y="232771"/>
                </a:moveTo>
                <a:lnTo>
                  <a:pt x="135916" y="232771"/>
                </a:lnTo>
                <a:cubicBezTo>
                  <a:pt x="126407" y="270585"/>
                  <a:pt x="121325" y="309378"/>
                  <a:pt x="120770" y="348366"/>
                </a:cubicBezTo>
                <a:lnTo>
                  <a:pt x="20944" y="348366"/>
                </a:lnTo>
                <a:cubicBezTo>
                  <a:pt x="22240" y="308314"/>
                  <a:pt x="31764" y="268955"/>
                  <a:pt x="48924" y="232742"/>
                </a:cubicBezTo>
                <a:close/>
                <a:moveTo>
                  <a:pt x="293895" y="348366"/>
                </a:moveTo>
                <a:lnTo>
                  <a:pt x="141666" y="348366"/>
                </a:lnTo>
                <a:cubicBezTo>
                  <a:pt x="142242" y="309336"/>
                  <a:pt x="147546" y="270523"/>
                  <a:pt x="157464" y="232771"/>
                </a:cubicBezTo>
                <a:lnTo>
                  <a:pt x="293806" y="232771"/>
                </a:lnTo>
                <a:close/>
                <a:moveTo>
                  <a:pt x="21004" y="369202"/>
                </a:moveTo>
                <a:lnTo>
                  <a:pt x="120770" y="369202"/>
                </a:lnTo>
                <a:cubicBezTo>
                  <a:pt x="121447" y="411655"/>
                  <a:pt x="127543" y="453847"/>
                  <a:pt x="138910" y="494755"/>
                </a:cubicBezTo>
                <a:lnTo>
                  <a:pt x="54467" y="494755"/>
                </a:lnTo>
                <a:cubicBezTo>
                  <a:pt x="34021" y="455951"/>
                  <a:pt x="22583" y="413036"/>
                  <a:pt x="21004" y="369202"/>
                </a:cubicBezTo>
                <a:close/>
                <a:moveTo>
                  <a:pt x="66619" y="515829"/>
                </a:moveTo>
                <a:lnTo>
                  <a:pt x="145430" y="515829"/>
                </a:lnTo>
                <a:cubicBezTo>
                  <a:pt x="152765" y="537691"/>
                  <a:pt x="162215" y="558786"/>
                  <a:pt x="173647" y="578813"/>
                </a:cubicBezTo>
                <a:cubicBezTo>
                  <a:pt x="185712" y="600225"/>
                  <a:pt x="201043" y="619624"/>
                  <a:pt x="219085" y="636314"/>
                </a:cubicBezTo>
                <a:cubicBezTo>
                  <a:pt x="156133" y="614490"/>
                  <a:pt x="102405" y="572032"/>
                  <a:pt x="66619" y="515829"/>
                </a:cubicBezTo>
                <a:close/>
                <a:moveTo>
                  <a:pt x="293895" y="651401"/>
                </a:moveTo>
                <a:cubicBezTo>
                  <a:pt x="240751" y="643605"/>
                  <a:pt x="194632" y="591380"/>
                  <a:pt x="167453" y="515829"/>
                </a:cubicBezTo>
                <a:lnTo>
                  <a:pt x="293895" y="515829"/>
                </a:lnTo>
                <a:close/>
                <a:moveTo>
                  <a:pt x="293895" y="494904"/>
                </a:moveTo>
                <a:lnTo>
                  <a:pt x="160517" y="494904"/>
                </a:lnTo>
                <a:cubicBezTo>
                  <a:pt x="148636" y="454084"/>
                  <a:pt x="142267" y="411859"/>
                  <a:pt x="141577" y="369350"/>
                </a:cubicBezTo>
                <a:lnTo>
                  <a:pt x="293806" y="369350"/>
                </a:lnTo>
                <a:close/>
              </a:path>
            </a:pathLst>
          </a:custGeom>
          <a:solidFill>
            <a:schemeClr val="bg1"/>
          </a:solidFill>
          <a:ln w="296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6" name="Graphic 104">
            <a:extLst>
              <a:ext uri="{FF2B5EF4-FFF2-40B4-BE49-F238E27FC236}">
                <a16:creationId xmlns:a16="http://schemas.microsoft.com/office/drawing/2014/main" id="{F9FD3586-9A6F-0A40-8ABD-34EDB4F5DDD6}"/>
              </a:ext>
            </a:extLst>
          </p:cNvPr>
          <p:cNvSpPr>
            <a:spLocks noChangeAspect="1"/>
          </p:cNvSpPr>
          <p:nvPr/>
        </p:nvSpPr>
        <p:spPr>
          <a:xfrm>
            <a:off x="2604966" y="4266725"/>
            <a:ext cx="641400" cy="493498"/>
          </a:xfrm>
          <a:custGeom>
            <a:avLst/>
            <a:gdLst>
              <a:gd name="connsiteX0" fmla="*/ 641400 w 641400"/>
              <a:gd name="connsiteY0" fmla="*/ 0 h 493498"/>
              <a:gd name="connsiteX1" fmla="*/ 0 w 641400"/>
              <a:gd name="connsiteY1" fmla="*/ 0 h 493498"/>
              <a:gd name="connsiteX2" fmla="*/ 0 w 641400"/>
              <a:gd name="connsiteY2" fmla="*/ 420615 h 493498"/>
              <a:gd name="connsiteX3" fmla="*/ 301464 w 641400"/>
              <a:gd name="connsiteY3" fmla="*/ 420615 h 493498"/>
              <a:gd name="connsiteX4" fmla="*/ 232967 w 641400"/>
              <a:gd name="connsiteY4" fmla="*/ 492817 h 493498"/>
              <a:gd name="connsiteX5" fmla="*/ 410805 w 641400"/>
              <a:gd name="connsiteY5" fmla="*/ 493499 h 493498"/>
              <a:gd name="connsiteX6" fmla="*/ 333327 w 641400"/>
              <a:gd name="connsiteY6" fmla="*/ 420615 h 493498"/>
              <a:gd name="connsiteX7" fmla="*/ 641400 w 641400"/>
              <a:gd name="connsiteY7" fmla="*/ 420615 h 493498"/>
              <a:gd name="connsiteX8" fmla="*/ 281487 w 641400"/>
              <a:gd name="connsiteY8" fmla="*/ 472070 h 493498"/>
              <a:gd name="connsiteX9" fmla="*/ 317321 w 641400"/>
              <a:gd name="connsiteY9" fmla="*/ 434279 h 493498"/>
              <a:gd name="connsiteX10" fmla="*/ 357720 w 641400"/>
              <a:gd name="connsiteY10" fmla="*/ 472484 h 493498"/>
              <a:gd name="connsiteX11" fmla="*/ 620475 w 641400"/>
              <a:gd name="connsiteY11" fmla="*/ 399660 h 493498"/>
              <a:gd name="connsiteX12" fmla="*/ 20926 w 641400"/>
              <a:gd name="connsiteY12" fmla="*/ 399660 h 493498"/>
              <a:gd name="connsiteX13" fmla="*/ 20926 w 641400"/>
              <a:gd name="connsiteY13" fmla="*/ 20926 h 493498"/>
              <a:gd name="connsiteX14" fmla="*/ 620475 w 641400"/>
              <a:gd name="connsiteY14" fmla="*/ 20926 h 493498"/>
              <a:gd name="connsiteX15" fmla="*/ 483481 w 641400"/>
              <a:gd name="connsiteY15" fmla="*/ 126027 h 493498"/>
              <a:gd name="connsiteX16" fmla="*/ 157920 w 641400"/>
              <a:gd name="connsiteY16" fmla="*/ 126027 h 493498"/>
              <a:gd name="connsiteX17" fmla="*/ 157920 w 641400"/>
              <a:gd name="connsiteY17" fmla="*/ 146953 h 493498"/>
              <a:gd name="connsiteX18" fmla="*/ 483481 w 641400"/>
              <a:gd name="connsiteY18" fmla="*/ 146953 h 493498"/>
              <a:gd name="connsiteX19" fmla="*/ 483481 w 641400"/>
              <a:gd name="connsiteY19" fmla="*/ 199534 h 493498"/>
              <a:gd name="connsiteX20" fmla="*/ 157920 w 641400"/>
              <a:gd name="connsiteY20" fmla="*/ 199534 h 493498"/>
              <a:gd name="connsiteX21" fmla="*/ 157920 w 641400"/>
              <a:gd name="connsiteY21" fmla="*/ 220548 h 493498"/>
              <a:gd name="connsiteX22" fmla="*/ 483481 w 641400"/>
              <a:gd name="connsiteY22" fmla="*/ 220548 h 493498"/>
              <a:gd name="connsiteX23" fmla="*/ 483481 w 641400"/>
              <a:gd name="connsiteY23" fmla="*/ 273069 h 493498"/>
              <a:gd name="connsiteX24" fmla="*/ 157920 w 641400"/>
              <a:gd name="connsiteY24" fmla="*/ 273069 h 493498"/>
              <a:gd name="connsiteX25" fmla="*/ 157920 w 641400"/>
              <a:gd name="connsiteY25" fmla="*/ 293995 h 493498"/>
              <a:gd name="connsiteX26" fmla="*/ 483481 w 641400"/>
              <a:gd name="connsiteY26" fmla="*/ 293995 h 493498"/>
              <a:gd name="connsiteX27" fmla="*/ 588672 w 641400"/>
              <a:gd name="connsiteY27" fmla="*/ 52521 h 493498"/>
              <a:gd name="connsiteX28" fmla="*/ 52729 w 641400"/>
              <a:gd name="connsiteY28" fmla="*/ 52521 h 493498"/>
              <a:gd name="connsiteX29" fmla="*/ 52729 w 641400"/>
              <a:gd name="connsiteY29" fmla="*/ 366701 h 493498"/>
              <a:gd name="connsiteX30" fmla="*/ 588672 w 641400"/>
              <a:gd name="connsiteY30" fmla="*/ 366701 h 493498"/>
              <a:gd name="connsiteX31" fmla="*/ 567746 w 641400"/>
              <a:gd name="connsiteY31" fmla="*/ 345657 h 493498"/>
              <a:gd name="connsiteX32" fmla="*/ 73654 w 641400"/>
              <a:gd name="connsiteY32" fmla="*/ 345657 h 493498"/>
              <a:gd name="connsiteX33" fmla="*/ 73654 w 641400"/>
              <a:gd name="connsiteY33" fmla="*/ 73447 h 493498"/>
              <a:gd name="connsiteX34" fmla="*/ 567746 w 641400"/>
              <a:gd name="connsiteY34" fmla="*/ 73447 h 49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41400" h="493498">
                <a:moveTo>
                  <a:pt x="641400" y="0"/>
                </a:moveTo>
                <a:lnTo>
                  <a:pt x="0" y="0"/>
                </a:lnTo>
                <a:lnTo>
                  <a:pt x="0" y="420615"/>
                </a:lnTo>
                <a:lnTo>
                  <a:pt x="301464" y="420615"/>
                </a:lnTo>
                <a:lnTo>
                  <a:pt x="232967" y="492817"/>
                </a:lnTo>
                <a:lnTo>
                  <a:pt x="410805" y="493499"/>
                </a:lnTo>
                <a:lnTo>
                  <a:pt x="333327" y="420615"/>
                </a:lnTo>
                <a:lnTo>
                  <a:pt x="641400" y="420615"/>
                </a:lnTo>
                <a:close/>
                <a:moveTo>
                  <a:pt x="281487" y="472070"/>
                </a:moveTo>
                <a:lnTo>
                  <a:pt x="317321" y="434279"/>
                </a:lnTo>
                <a:lnTo>
                  <a:pt x="357720" y="472484"/>
                </a:lnTo>
                <a:close/>
                <a:moveTo>
                  <a:pt x="620475" y="399660"/>
                </a:moveTo>
                <a:lnTo>
                  <a:pt x="20926" y="399660"/>
                </a:lnTo>
                <a:lnTo>
                  <a:pt x="20926" y="20926"/>
                </a:lnTo>
                <a:lnTo>
                  <a:pt x="620475" y="20926"/>
                </a:lnTo>
                <a:close/>
                <a:moveTo>
                  <a:pt x="483481" y="126027"/>
                </a:moveTo>
                <a:lnTo>
                  <a:pt x="157920" y="126027"/>
                </a:lnTo>
                <a:lnTo>
                  <a:pt x="157920" y="146953"/>
                </a:lnTo>
                <a:lnTo>
                  <a:pt x="483481" y="146953"/>
                </a:lnTo>
                <a:close/>
                <a:moveTo>
                  <a:pt x="483481" y="199534"/>
                </a:moveTo>
                <a:lnTo>
                  <a:pt x="157920" y="199534"/>
                </a:lnTo>
                <a:lnTo>
                  <a:pt x="157920" y="220548"/>
                </a:lnTo>
                <a:lnTo>
                  <a:pt x="483481" y="220548"/>
                </a:lnTo>
                <a:close/>
                <a:moveTo>
                  <a:pt x="483481" y="273069"/>
                </a:moveTo>
                <a:lnTo>
                  <a:pt x="157920" y="273069"/>
                </a:lnTo>
                <a:lnTo>
                  <a:pt x="157920" y="293995"/>
                </a:lnTo>
                <a:lnTo>
                  <a:pt x="483481" y="293995"/>
                </a:lnTo>
                <a:close/>
                <a:moveTo>
                  <a:pt x="588672" y="52521"/>
                </a:moveTo>
                <a:lnTo>
                  <a:pt x="52729" y="52521"/>
                </a:lnTo>
                <a:lnTo>
                  <a:pt x="52729" y="366701"/>
                </a:lnTo>
                <a:lnTo>
                  <a:pt x="588672" y="366701"/>
                </a:lnTo>
                <a:close/>
                <a:moveTo>
                  <a:pt x="567746" y="345657"/>
                </a:moveTo>
                <a:lnTo>
                  <a:pt x="73654" y="345657"/>
                </a:lnTo>
                <a:lnTo>
                  <a:pt x="73654" y="73447"/>
                </a:lnTo>
                <a:lnTo>
                  <a:pt x="567746" y="73447"/>
                </a:lnTo>
                <a:close/>
              </a:path>
            </a:pathLst>
          </a:custGeom>
          <a:solidFill>
            <a:schemeClr val="bg1"/>
          </a:solidFill>
          <a:ln w="296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9" name="Graphic 97">
            <a:extLst>
              <a:ext uri="{FF2B5EF4-FFF2-40B4-BE49-F238E27FC236}">
                <a16:creationId xmlns:a16="http://schemas.microsoft.com/office/drawing/2014/main" id="{2E531454-9BE5-6842-BE67-A067DFAAFF55}"/>
              </a:ext>
            </a:extLst>
          </p:cNvPr>
          <p:cNvSpPr>
            <a:spLocks noChangeAspect="1"/>
          </p:cNvSpPr>
          <p:nvPr/>
        </p:nvSpPr>
        <p:spPr>
          <a:xfrm>
            <a:off x="1578382" y="4185952"/>
            <a:ext cx="669676" cy="669202"/>
          </a:xfrm>
          <a:custGeom>
            <a:avLst/>
            <a:gdLst>
              <a:gd name="connsiteX0" fmla="*/ 438369 w 669676"/>
              <a:gd name="connsiteY0" fmla="*/ 361929 h 669202"/>
              <a:gd name="connsiteX1" fmla="*/ 453189 w 669676"/>
              <a:gd name="connsiteY1" fmla="*/ 376749 h 669202"/>
              <a:gd name="connsiteX2" fmla="*/ 410745 w 669676"/>
              <a:gd name="connsiteY2" fmla="*/ 419193 h 669202"/>
              <a:gd name="connsiteX3" fmla="*/ 395925 w 669676"/>
              <a:gd name="connsiteY3" fmla="*/ 404373 h 669202"/>
              <a:gd name="connsiteX4" fmla="*/ 472336 w 669676"/>
              <a:gd name="connsiteY4" fmla="*/ 480754 h 669202"/>
              <a:gd name="connsiteX5" fmla="*/ 487156 w 669676"/>
              <a:gd name="connsiteY5" fmla="*/ 495574 h 669202"/>
              <a:gd name="connsiteX6" fmla="*/ 529600 w 669676"/>
              <a:gd name="connsiteY6" fmla="*/ 453071 h 669202"/>
              <a:gd name="connsiteX7" fmla="*/ 514780 w 669676"/>
              <a:gd name="connsiteY7" fmla="*/ 438251 h 669202"/>
              <a:gd name="connsiteX8" fmla="*/ 591191 w 669676"/>
              <a:gd name="connsiteY8" fmla="*/ 514721 h 669202"/>
              <a:gd name="connsiteX9" fmla="*/ 548747 w 669676"/>
              <a:gd name="connsiteY9" fmla="*/ 557165 h 669202"/>
              <a:gd name="connsiteX10" fmla="*/ 563567 w 669676"/>
              <a:gd name="connsiteY10" fmla="*/ 571985 h 669202"/>
              <a:gd name="connsiteX11" fmla="*/ 606011 w 669676"/>
              <a:gd name="connsiteY11" fmla="*/ 529541 h 669202"/>
              <a:gd name="connsiteX12" fmla="*/ 476575 w 669676"/>
              <a:gd name="connsiteY12" fmla="*/ 400105 h 669202"/>
              <a:gd name="connsiteX13" fmla="*/ 455353 w 669676"/>
              <a:gd name="connsiteY13" fmla="*/ 421327 h 669202"/>
              <a:gd name="connsiteX14" fmla="*/ 470173 w 669676"/>
              <a:gd name="connsiteY14" fmla="*/ 436146 h 669202"/>
              <a:gd name="connsiteX15" fmla="*/ 491395 w 669676"/>
              <a:gd name="connsiteY15" fmla="*/ 414924 h 669202"/>
              <a:gd name="connsiteX16" fmla="*/ 552986 w 669676"/>
              <a:gd name="connsiteY16" fmla="*/ 476515 h 669202"/>
              <a:gd name="connsiteX17" fmla="*/ 531764 w 669676"/>
              <a:gd name="connsiteY17" fmla="*/ 497737 h 669202"/>
              <a:gd name="connsiteX18" fmla="*/ 546583 w 669676"/>
              <a:gd name="connsiteY18" fmla="*/ 512557 h 669202"/>
              <a:gd name="connsiteX19" fmla="*/ 567805 w 669676"/>
              <a:gd name="connsiteY19" fmla="*/ 491335 h 669202"/>
              <a:gd name="connsiteX20" fmla="*/ 241474 w 669676"/>
              <a:gd name="connsiteY20" fmla="*/ 317647 h 669202"/>
              <a:gd name="connsiteX21" fmla="*/ 29610 w 669676"/>
              <a:gd name="connsiteY21" fmla="*/ 105784 h 669202"/>
              <a:gd name="connsiteX22" fmla="*/ 105784 w 669676"/>
              <a:gd name="connsiteY22" fmla="*/ 29610 h 669202"/>
              <a:gd name="connsiteX23" fmla="*/ 130740 w 669676"/>
              <a:gd name="connsiteY23" fmla="*/ 54566 h 669202"/>
              <a:gd name="connsiteX24" fmla="*/ 88711 w 669676"/>
              <a:gd name="connsiteY24" fmla="*/ 96625 h 669202"/>
              <a:gd name="connsiteX25" fmla="*/ 103531 w 669676"/>
              <a:gd name="connsiteY25" fmla="*/ 111445 h 669202"/>
              <a:gd name="connsiteX26" fmla="*/ 145560 w 669676"/>
              <a:gd name="connsiteY26" fmla="*/ 69357 h 669202"/>
              <a:gd name="connsiteX27" fmla="*/ 168946 w 669676"/>
              <a:gd name="connsiteY27" fmla="*/ 92772 h 669202"/>
              <a:gd name="connsiteX28" fmla="*/ 148198 w 669676"/>
              <a:gd name="connsiteY28" fmla="*/ 113520 h 669202"/>
              <a:gd name="connsiteX29" fmla="*/ 163018 w 669676"/>
              <a:gd name="connsiteY29" fmla="*/ 128339 h 669202"/>
              <a:gd name="connsiteX30" fmla="*/ 183765 w 669676"/>
              <a:gd name="connsiteY30" fmla="*/ 107592 h 669202"/>
              <a:gd name="connsiteX31" fmla="*/ 207151 w 669676"/>
              <a:gd name="connsiteY31" fmla="*/ 131007 h 669202"/>
              <a:gd name="connsiteX32" fmla="*/ 165122 w 669676"/>
              <a:gd name="connsiteY32" fmla="*/ 173006 h 669202"/>
              <a:gd name="connsiteX33" fmla="*/ 179942 w 669676"/>
              <a:gd name="connsiteY33" fmla="*/ 187826 h 669202"/>
              <a:gd name="connsiteX34" fmla="*/ 222000 w 669676"/>
              <a:gd name="connsiteY34" fmla="*/ 145767 h 669202"/>
              <a:gd name="connsiteX35" fmla="*/ 245386 w 669676"/>
              <a:gd name="connsiteY35" fmla="*/ 169183 h 669202"/>
              <a:gd name="connsiteX36" fmla="*/ 224638 w 669676"/>
              <a:gd name="connsiteY36" fmla="*/ 189930 h 669202"/>
              <a:gd name="connsiteX37" fmla="*/ 239458 w 669676"/>
              <a:gd name="connsiteY37" fmla="*/ 204750 h 669202"/>
              <a:gd name="connsiteX38" fmla="*/ 260206 w 669676"/>
              <a:gd name="connsiteY38" fmla="*/ 184003 h 669202"/>
              <a:gd name="connsiteX39" fmla="*/ 283621 w 669676"/>
              <a:gd name="connsiteY39" fmla="*/ 207388 h 669202"/>
              <a:gd name="connsiteX40" fmla="*/ 241563 w 669676"/>
              <a:gd name="connsiteY40" fmla="*/ 249447 h 669202"/>
              <a:gd name="connsiteX41" fmla="*/ 256382 w 669676"/>
              <a:gd name="connsiteY41" fmla="*/ 264266 h 669202"/>
              <a:gd name="connsiteX42" fmla="*/ 298411 w 669676"/>
              <a:gd name="connsiteY42" fmla="*/ 222238 h 669202"/>
              <a:gd name="connsiteX43" fmla="*/ 317736 w 669676"/>
              <a:gd name="connsiteY43" fmla="*/ 241533 h 669202"/>
              <a:gd name="connsiteX44" fmla="*/ 332556 w 669676"/>
              <a:gd name="connsiteY44" fmla="*/ 226713 h 669202"/>
              <a:gd name="connsiteX45" fmla="*/ 105784 w 669676"/>
              <a:gd name="connsiteY45" fmla="*/ 0 h 669202"/>
              <a:gd name="connsiteX46" fmla="*/ 0 w 669676"/>
              <a:gd name="connsiteY46" fmla="*/ 105784 h 669202"/>
              <a:gd name="connsiteX47" fmla="*/ 226683 w 669676"/>
              <a:gd name="connsiteY47" fmla="*/ 332467 h 669202"/>
              <a:gd name="connsiteX48" fmla="*/ 563893 w 669676"/>
              <a:gd name="connsiteY48" fmla="*/ 669202 h 669202"/>
              <a:gd name="connsiteX49" fmla="*/ 319811 w 669676"/>
              <a:gd name="connsiteY49" fmla="*/ 425091 h 669202"/>
              <a:gd name="connsiteX50" fmla="*/ 148939 w 669676"/>
              <a:gd name="connsiteY50" fmla="*/ 596052 h 669202"/>
              <a:gd name="connsiteX51" fmla="*/ 137320 w 669676"/>
              <a:gd name="connsiteY51" fmla="*/ 608263 h 669202"/>
              <a:gd name="connsiteX52" fmla="*/ 21963 w 669676"/>
              <a:gd name="connsiteY52" fmla="*/ 646795 h 669202"/>
              <a:gd name="connsiteX53" fmla="*/ 59546 w 669676"/>
              <a:gd name="connsiteY53" fmla="*/ 528533 h 669202"/>
              <a:gd name="connsiteX54" fmla="*/ 61443 w 669676"/>
              <a:gd name="connsiteY54" fmla="*/ 526992 h 669202"/>
              <a:gd name="connsiteX55" fmla="*/ 576786 w 669676"/>
              <a:gd name="connsiteY55" fmla="*/ 11441 h 669202"/>
              <a:gd name="connsiteX56" fmla="*/ 655124 w 669676"/>
              <a:gd name="connsiteY56" fmla="*/ 89749 h 669202"/>
              <a:gd name="connsiteX57" fmla="*/ 425595 w 669676"/>
              <a:gd name="connsiteY57" fmla="*/ 319278 h 669202"/>
              <a:gd name="connsiteX58" fmla="*/ 669677 w 669676"/>
              <a:gd name="connsiteY58" fmla="*/ 563389 h 669202"/>
              <a:gd name="connsiteX59" fmla="*/ 544005 w 669676"/>
              <a:gd name="connsiteY59" fmla="*/ 73862 h 669202"/>
              <a:gd name="connsiteX60" fmla="*/ 592732 w 669676"/>
              <a:gd name="connsiteY60" fmla="*/ 122589 h 669202"/>
              <a:gd name="connsiteX61" fmla="*/ 625514 w 669676"/>
              <a:gd name="connsiteY61" fmla="*/ 89778 h 669202"/>
              <a:gd name="connsiteX62" fmla="*/ 576786 w 669676"/>
              <a:gd name="connsiteY62" fmla="*/ 41080 h 669202"/>
              <a:gd name="connsiteX63" fmla="*/ 122797 w 669676"/>
              <a:gd name="connsiteY63" fmla="*/ 591013 h 669202"/>
              <a:gd name="connsiteX64" fmla="*/ 76322 w 669676"/>
              <a:gd name="connsiteY64" fmla="*/ 544509 h 669202"/>
              <a:gd name="connsiteX65" fmla="*/ 54270 w 669676"/>
              <a:gd name="connsiteY65" fmla="*/ 613836 h 669202"/>
              <a:gd name="connsiteX66" fmla="*/ 577912 w 669676"/>
              <a:gd name="connsiteY66" fmla="*/ 137528 h 669202"/>
              <a:gd name="connsiteX67" fmla="*/ 529215 w 669676"/>
              <a:gd name="connsiteY67" fmla="*/ 88652 h 669202"/>
              <a:gd name="connsiteX68" fmla="*/ 89660 w 669676"/>
              <a:gd name="connsiteY68" fmla="*/ 528237 h 669202"/>
              <a:gd name="connsiteX69" fmla="*/ 138387 w 669676"/>
              <a:gd name="connsiteY69" fmla="*/ 576934 h 669202"/>
              <a:gd name="connsiteX70" fmla="*/ 334601 w 669676"/>
              <a:gd name="connsiteY70" fmla="*/ 410449 h 669202"/>
              <a:gd name="connsiteX71" fmla="*/ 563893 w 669676"/>
              <a:gd name="connsiteY71" fmla="*/ 639592 h 669202"/>
              <a:gd name="connsiteX72" fmla="*/ 640067 w 669676"/>
              <a:gd name="connsiteY72" fmla="*/ 563419 h 669202"/>
              <a:gd name="connsiteX73" fmla="*/ 410775 w 669676"/>
              <a:gd name="connsiteY73" fmla="*/ 334127 h 669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669676" h="669202">
                <a:moveTo>
                  <a:pt x="438369" y="361929"/>
                </a:moveTo>
                <a:lnTo>
                  <a:pt x="453189" y="376749"/>
                </a:lnTo>
                <a:lnTo>
                  <a:pt x="410745" y="419193"/>
                </a:lnTo>
                <a:lnTo>
                  <a:pt x="395925" y="404373"/>
                </a:lnTo>
                <a:close/>
                <a:moveTo>
                  <a:pt x="472336" y="480754"/>
                </a:moveTo>
                <a:lnTo>
                  <a:pt x="487156" y="495574"/>
                </a:lnTo>
                <a:lnTo>
                  <a:pt x="529600" y="453071"/>
                </a:lnTo>
                <a:lnTo>
                  <a:pt x="514780" y="438251"/>
                </a:lnTo>
                <a:close/>
                <a:moveTo>
                  <a:pt x="591191" y="514721"/>
                </a:moveTo>
                <a:lnTo>
                  <a:pt x="548747" y="557165"/>
                </a:lnTo>
                <a:lnTo>
                  <a:pt x="563567" y="571985"/>
                </a:lnTo>
                <a:lnTo>
                  <a:pt x="606011" y="529541"/>
                </a:lnTo>
                <a:close/>
                <a:moveTo>
                  <a:pt x="476575" y="400105"/>
                </a:moveTo>
                <a:lnTo>
                  <a:pt x="455353" y="421327"/>
                </a:lnTo>
                <a:lnTo>
                  <a:pt x="470173" y="436146"/>
                </a:lnTo>
                <a:lnTo>
                  <a:pt x="491395" y="414924"/>
                </a:lnTo>
                <a:close/>
                <a:moveTo>
                  <a:pt x="552986" y="476515"/>
                </a:moveTo>
                <a:lnTo>
                  <a:pt x="531764" y="497737"/>
                </a:lnTo>
                <a:lnTo>
                  <a:pt x="546583" y="512557"/>
                </a:lnTo>
                <a:lnTo>
                  <a:pt x="567805" y="491335"/>
                </a:lnTo>
                <a:close/>
                <a:moveTo>
                  <a:pt x="241474" y="317647"/>
                </a:moveTo>
                <a:lnTo>
                  <a:pt x="29610" y="105784"/>
                </a:lnTo>
                <a:lnTo>
                  <a:pt x="105784" y="29610"/>
                </a:lnTo>
                <a:lnTo>
                  <a:pt x="130740" y="54566"/>
                </a:lnTo>
                <a:lnTo>
                  <a:pt x="88711" y="96625"/>
                </a:lnTo>
                <a:lnTo>
                  <a:pt x="103531" y="111445"/>
                </a:lnTo>
                <a:lnTo>
                  <a:pt x="145560" y="69357"/>
                </a:lnTo>
                <a:lnTo>
                  <a:pt x="168946" y="92772"/>
                </a:lnTo>
                <a:lnTo>
                  <a:pt x="148198" y="113520"/>
                </a:lnTo>
                <a:lnTo>
                  <a:pt x="163018" y="128339"/>
                </a:lnTo>
                <a:lnTo>
                  <a:pt x="183765" y="107592"/>
                </a:lnTo>
                <a:lnTo>
                  <a:pt x="207151" y="131007"/>
                </a:lnTo>
                <a:lnTo>
                  <a:pt x="165122" y="173006"/>
                </a:lnTo>
                <a:lnTo>
                  <a:pt x="179942" y="187826"/>
                </a:lnTo>
                <a:lnTo>
                  <a:pt x="222000" y="145767"/>
                </a:lnTo>
                <a:lnTo>
                  <a:pt x="245386" y="169183"/>
                </a:lnTo>
                <a:lnTo>
                  <a:pt x="224638" y="189930"/>
                </a:lnTo>
                <a:lnTo>
                  <a:pt x="239458" y="204750"/>
                </a:lnTo>
                <a:lnTo>
                  <a:pt x="260206" y="184003"/>
                </a:lnTo>
                <a:lnTo>
                  <a:pt x="283621" y="207388"/>
                </a:lnTo>
                <a:lnTo>
                  <a:pt x="241563" y="249447"/>
                </a:lnTo>
                <a:lnTo>
                  <a:pt x="256382" y="264266"/>
                </a:lnTo>
                <a:lnTo>
                  <a:pt x="298411" y="222238"/>
                </a:lnTo>
                <a:lnTo>
                  <a:pt x="317736" y="241533"/>
                </a:lnTo>
                <a:lnTo>
                  <a:pt x="332556" y="226713"/>
                </a:lnTo>
                <a:lnTo>
                  <a:pt x="105784" y="0"/>
                </a:lnTo>
                <a:lnTo>
                  <a:pt x="0" y="105784"/>
                </a:lnTo>
                <a:lnTo>
                  <a:pt x="226683" y="332467"/>
                </a:lnTo>
                <a:close/>
                <a:moveTo>
                  <a:pt x="563893" y="669202"/>
                </a:moveTo>
                <a:lnTo>
                  <a:pt x="319811" y="425091"/>
                </a:lnTo>
                <a:lnTo>
                  <a:pt x="148939" y="596052"/>
                </a:lnTo>
                <a:lnTo>
                  <a:pt x="137320" y="608263"/>
                </a:lnTo>
                <a:lnTo>
                  <a:pt x="21963" y="646795"/>
                </a:lnTo>
                <a:lnTo>
                  <a:pt x="59546" y="528533"/>
                </a:lnTo>
                <a:lnTo>
                  <a:pt x="61443" y="526992"/>
                </a:lnTo>
                <a:lnTo>
                  <a:pt x="576786" y="11441"/>
                </a:lnTo>
                <a:lnTo>
                  <a:pt x="655124" y="89749"/>
                </a:lnTo>
                <a:lnTo>
                  <a:pt x="425595" y="319278"/>
                </a:lnTo>
                <a:lnTo>
                  <a:pt x="669677" y="563389"/>
                </a:lnTo>
                <a:close/>
                <a:moveTo>
                  <a:pt x="544005" y="73862"/>
                </a:moveTo>
                <a:lnTo>
                  <a:pt x="592732" y="122589"/>
                </a:lnTo>
                <a:lnTo>
                  <a:pt x="625514" y="89778"/>
                </a:lnTo>
                <a:lnTo>
                  <a:pt x="576786" y="41080"/>
                </a:lnTo>
                <a:close/>
                <a:moveTo>
                  <a:pt x="122797" y="591013"/>
                </a:moveTo>
                <a:lnTo>
                  <a:pt x="76322" y="544509"/>
                </a:lnTo>
                <a:lnTo>
                  <a:pt x="54270" y="613836"/>
                </a:lnTo>
                <a:close/>
                <a:moveTo>
                  <a:pt x="577912" y="137528"/>
                </a:moveTo>
                <a:lnTo>
                  <a:pt x="529215" y="88652"/>
                </a:lnTo>
                <a:lnTo>
                  <a:pt x="89660" y="528237"/>
                </a:lnTo>
                <a:lnTo>
                  <a:pt x="138387" y="576934"/>
                </a:lnTo>
                <a:close/>
                <a:moveTo>
                  <a:pt x="334601" y="410449"/>
                </a:moveTo>
                <a:lnTo>
                  <a:pt x="563893" y="639592"/>
                </a:lnTo>
                <a:lnTo>
                  <a:pt x="640067" y="563419"/>
                </a:lnTo>
                <a:lnTo>
                  <a:pt x="410775" y="334127"/>
                </a:lnTo>
                <a:close/>
              </a:path>
            </a:pathLst>
          </a:custGeom>
          <a:solidFill>
            <a:schemeClr val="bg1"/>
          </a:solidFill>
          <a:ln w="296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0" name="Graphic 84">
            <a:extLst>
              <a:ext uri="{FF2B5EF4-FFF2-40B4-BE49-F238E27FC236}">
                <a16:creationId xmlns:a16="http://schemas.microsoft.com/office/drawing/2014/main" id="{90060961-4108-C94E-AEE0-9F7E1D718F4E}"/>
              </a:ext>
            </a:extLst>
          </p:cNvPr>
          <p:cNvSpPr>
            <a:spLocks noChangeAspect="1"/>
          </p:cNvSpPr>
          <p:nvPr/>
        </p:nvSpPr>
        <p:spPr>
          <a:xfrm>
            <a:off x="622243" y="4207216"/>
            <a:ext cx="514098" cy="557152"/>
          </a:xfrm>
          <a:custGeom>
            <a:avLst/>
            <a:gdLst>
              <a:gd name="connsiteX0" fmla="*/ 252174 w 514098"/>
              <a:gd name="connsiteY0" fmla="*/ 325964 h 557152"/>
              <a:gd name="connsiteX1" fmla="*/ 283680 w 514098"/>
              <a:gd name="connsiteY1" fmla="*/ 325964 h 557152"/>
              <a:gd name="connsiteX2" fmla="*/ 283680 w 514098"/>
              <a:gd name="connsiteY2" fmla="*/ 556975 h 557152"/>
              <a:gd name="connsiteX3" fmla="*/ 262755 w 514098"/>
              <a:gd name="connsiteY3" fmla="*/ 556975 h 557152"/>
              <a:gd name="connsiteX4" fmla="*/ 262755 w 514098"/>
              <a:gd name="connsiteY4" fmla="*/ 346890 h 557152"/>
              <a:gd name="connsiteX5" fmla="*/ 231218 w 514098"/>
              <a:gd name="connsiteY5" fmla="*/ 346890 h 557152"/>
              <a:gd name="connsiteX6" fmla="*/ 231218 w 514098"/>
              <a:gd name="connsiteY6" fmla="*/ 325964 h 557152"/>
              <a:gd name="connsiteX7" fmla="*/ 231218 w 514098"/>
              <a:gd name="connsiteY7" fmla="*/ 325964 h 557152"/>
              <a:gd name="connsiteX8" fmla="*/ 231218 w 514098"/>
              <a:gd name="connsiteY8" fmla="*/ 309010 h 557152"/>
              <a:gd name="connsiteX9" fmla="*/ 256116 w 514098"/>
              <a:gd name="connsiteY9" fmla="*/ 296324 h 557152"/>
              <a:gd name="connsiteX10" fmla="*/ 315187 w 514098"/>
              <a:gd name="connsiteY10" fmla="*/ 228509 h 557152"/>
              <a:gd name="connsiteX11" fmla="*/ 314535 w 514098"/>
              <a:gd name="connsiteY11" fmla="*/ 167333 h 557152"/>
              <a:gd name="connsiteX12" fmla="*/ 297196 w 514098"/>
              <a:gd name="connsiteY12" fmla="*/ 172105 h 557152"/>
              <a:gd name="connsiteX13" fmla="*/ 294558 w 514098"/>
              <a:gd name="connsiteY13" fmla="*/ 178892 h 557152"/>
              <a:gd name="connsiteX14" fmla="*/ 294558 w 514098"/>
              <a:gd name="connsiteY14" fmla="*/ 232244 h 557152"/>
              <a:gd name="connsiteX15" fmla="*/ 273603 w 514098"/>
              <a:gd name="connsiteY15" fmla="*/ 232244 h 557152"/>
              <a:gd name="connsiteX16" fmla="*/ 273603 w 514098"/>
              <a:gd name="connsiteY16" fmla="*/ 202782 h 557152"/>
              <a:gd name="connsiteX17" fmla="*/ 273218 w 514098"/>
              <a:gd name="connsiteY17" fmla="*/ 202782 h 557152"/>
              <a:gd name="connsiteX18" fmla="*/ 273218 w 514098"/>
              <a:gd name="connsiteY18" fmla="*/ 91871 h 557152"/>
              <a:gd name="connsiteX19" fmla="*/ 268179 w 514098"/>
              <a:gd name="connsiteY19" fmla="*/ 52835 h 557152"/>
              <a:gd name="connsiteX20" fmla="*/ 268090 w 514098"/>
              <a:gd name="connsiteY20" fmla="*/ 52835 h 557152"/>
              <a:gd name="connsiteX21" fmla="*/ 262933 w 514098"/>
              <a:gd name="connsiteY21" fmla="*/ 57014 h 557152"/>
              <a:gd name="connsiteX22" fmla="*/ 262933 w 514098"/>
              <a:gd name="connsiteY22" fmla="*/ 137278 h 557152"/>
              <a:gd name="connsiteX23" fmla="*/ 262933 w 514098"/>
              <a:gd name="connsiteY23" fmla="*/ 137278 h 557152"/>
              <a:gd name="connsiteX24" fmla="*/ 262933 w 514098"/>
              <a:gd name="connsiteY24" fmla="*/ 147267 h 557152"/>
              <a:gd name="connsiteX25" fmla="*/ 241978 w 514098"/>
              <a:gd name="connsiteY25" fmla="*/ 147267 h 557152"/>
              <a:gd name="connsiteX26" fmla="*/ 241978 w 514098"/>
              <a:gd name="connsiteY26" fmla="*/ 58111 h 557152"/>
              <a:gd name="connsiteX27" fmla="*/ 241978 w 514098"/>
              <a:gd name="connsiteY27" fmla="*/ 55710 h 557152"/>
              <a:gd name="connsiteX28" fmla="*/ 241978 w 514098"/>
              <a:gd name="connsiteY28" fmla="*/ 26071 h 557152"/>
              <a:gd name="connsiteX29" fmla="*/ 236290 w 514098"/>
              <a:gd name="connsiteY29" fmla="*/ 21176 h 557152"/>
              <a:gd name="connsiteX30" fmla="*/ 231396 w 514098"/>
              <a:gd name="connsiteY30" fmla="*/ 26071 h 557152"/>
              <a:gd name="connsiteX31" fmla="*/ 231396 w 514098"/>
              <a:gd name="connsiteY31" fmla="*/ 115404 h 557152"/>
              <a:gd name="connsiteX32" fmla="*/ 231396 w 514098"/>
              <a:gd name="connsiteY32" fmla="*/ 115404 h 557152"/>
              <a:gd name="connsiteX33" fmla="*/ 231396 w 514098"/>
              <a:gd name="connsiteY33" fmla="*/ 147771 h 557152"/>
              <a:gd name="connsiteX34" fmla="*/ 210441 w 514098"/>
              <a:gd name="connsiteY34" fmla="*/ 147771 h 557152"/>
              <a:gd name="connsiteX35" fmla="*/ 210441 w 514098"/>
              <a:gd name="connsiteY35" fmla="*/ 36711 h 557152"/>
              <a:gd name="connsiteX36" fmla="*/ 205165 w 514098"/>
              <a:gd name="connsiteY36" fmla="*/ 31435 h 557152"/>
              <a:gd name="connsiteX37" fmla="*/ 199889 w 514098"/>
              <a:gd name="connsiteY37" fmla="*/ 38045 h 557152"/>
              <a:gd name="connsiteX38" fmla="*/ 199889 w 514098"/>
              <a:gd name="connsiteY38" fmla="*/ 148186 h 557152"/>
              <a:gd name="connsiteX39" fmla="*/ 178934 w 514098"/>
              <a:gd name="connsiteY39" fmla="*/ 148186 h 557152"/>
              <a:gd name="connsiteX40" fmla="*/ 178934 w 514098"/>
              <a:gd name="connsiteY40" fmla="*/ 79096 h 557152"/>
              <a:gd name="connsiteX41" fmla="*/ 173658 w 514098"/>
              <a:gd name="connsiteY41" fmla="*/ 73820 h 557152"/>
              <a:gd name="connsiteX42" fmla="*/ 168382 w 514098"/>
              <a:gd name="connsiteY42" fmla="*/ 79096 h 557152"/>
              <a:gd name="connsiteX43" fmla="*/ 168382 w 514098"/>
              <a:gd name="connsiteY43" fmla="*/ 168341 h 557152"/>
              <a:gd name="connsiteX44" fmla="*/ 147249 w 514098"/>
              <a:gd name="connsiteY44" fmla="*/ 168341 h 557152"/>
              <a:gd name="connsiteX45" fmla="*/ 147249 w 514098"/>
              <a:gd name="connsiteY45" fmla="*/ 79096 h 557152"/>
              <a:gd name="connsiteX46" fmla="*/ 173451 w 514098"/>
              <a:gd name="connsiteY46" fmla="*/ 52865 h 557152"/>
              <a:gd name="connsiteX47" fmla="*/ 178727 w 514098"/>
              <a:gd name="connsiteY47" fmla="*/ 53428 h 557152"/>
              <a:gd name="connsiteX48" fmla="*/ 178727 w 514098"/>
              <a:gd name="connsiteY48" fmla="*/ 38045 h 557152"/>
              <a:gd name="connsiteX49" fmla="*/ 204525 w 514098"/>
              <a:gd name="connsiteY49" fmla="*/ 10520 h 557152"/>
              <a:gd name="connsiteX50" fmla="*/ 204958 w 514098"/>
              <a:gd name="connsiteY50" fmla="*/ 10510 h 557152"/>
              <a:gd name="connsiteX51" fmla="*/ 214413 w 514098"/>
              <a:gd name="connsiteY51" fmla="*/ 12288 h 557152"/>
              <a:gd name="connsiteX52" fmla="*/ 250529 w 514098"/>
              <a:gd name="connsiteY52" fmla="*/ 4005 h 557152"/>
              <a:gd name="connsiteX53" fmla="*/ 262814 w 514098"/>
              <a:gd name="connsiteY53" fmla="*/ 26219 h 557152"/>
              <a:gd name="connsiteX54" fmla="*/ 262814 w 514098"/>
              <a:gd name="connsiteY54" fmla="*/ 32414 h 557152"/>
              <a:gd name="connsiteX55" fmla="*/ 267971 w 514098"/>
              <a:gd name="connsiteY55" fmla="*/ 31880 h 557152"/>
              <a:gd name="connsiteX56" fmla="*/ 294202 w 514098"/>
              <a:gd name="connsiteY56" fmla="*/ 91871 h 557152"/>
              <a:gd name="connsiteX57" fmla="*/ 294202 w 514098"/>
              <a:gd name="connsiteY57" fmla="*/ 150231 h 557152"/>
              <a:gd name="connsiteX58" fmla="*/ 326302 w 514098"/>
              <a:gd name="connsiteY58" fmla="*/ 147030 h 557152"/>
              <a:gd name="connsiteX59" fmla="*/ 335194 w 514098"/>
              <a:gd name="connsiteY59" fmla="*/ 148215 h 557152"/>
              <a:gd name="connsiteX60" fmla="*/ 336261 w 514098"/>
              <a:gd name="connsiteY60" fmla="*/ 236186 h 557152"/>
              <a:gd name="connsiteX61" fmla="*/ 269246 w 514098"/>
              <a:gd name="connsiteY61" fmla="*/ 313249 h 557152"/>
              <a:gd name="connsiteX62" fmla="*/ 252174 w 514098"/>
              <a:gd name="connsiteY62" fmla="*/ 321933 h 557152"/>
              <a:gd name="connsiteX63" fmla="*/ 472840 w 514098"/>
              <a:gd name="connsiteY63" fmla="*/ 494050 h 557152"/>
              <a:gd name="connsiteX64" fmla="*/ 472840 w 514098"/>
              <a:gd name="connsiteY64" fmla="*/ 486314 h 557152"/>
              <a:gd name="connsiteX65" fmla="*/ 493380 w 514098"/>
              <a:gd name="connsiteY65" fmla="*/ 460528 h 557152"/>
              <a:gd name="connsiteX66" fmla="*/ 493914 w 514098"/>
              <a:gd name="connsiteY66" fmla="*/ 458897 h 557152"/>
              <a:gd name="connsiteX67" fmla="*/ 493914 w 514098"/>
              <a:gd name="connsiteY67" fmla="*/ 268078 h 557152"/>
              <a:gd name="connsiteX68" fmla="*/ 493736 w 514098"/>
              <a:gd name="connsiteY68" fmla="*/ 268078 h 557152"/>
              <a:gd name="connsiteX69" fmla="*/ 493736 w 514098"/>
              <a:gd name="connsiteY69" fmla="*/ 257259 h 557152"/>
              <a:gd name="connsiteX70" fmla="*/ 467505 w 514098"/>
              <a:gd name="connsiteY70" fmla="*/ 231058 h 557152"/>
              <a:gd name="connsiteX71" fmla="*/ 462229 w 514098"/>
              <a:gd name="connsiteY71" fmla="*/ 231592 h 557152"/>
              <a:gd name="connsiteX72" fmla="*/ 462229 w 514098"/>
              <a:gd name="connsiteY72" fmla="*/ 216594 h 557152"/>
              <a:gd name="connsiteX73" fmla="*/ 436461 w 514098"/>
              <a:gd name="connsiteY73" fmla="*/ 189041 h 557152"/>
              <a:gd name="connsiteX74" fmla="*/ 435998 w 514098"/>
              <a:gd name="connsiteY74" fmla="*/ 189029 h 557152"/>
              <a:gd name="connsiteX75" fmla="*/ 426899 w 514098"/>
              <a:gd name="connsiteY75" fmla="*/ 190719 h 557152"/>
              <a:gd name="connsiteX76" fmla="*/ 390804 w 514098"/>
              <a:gd name="connsiteY76" fmla="*/ 182532 h 557152"/>
              <a:gd name="connsiteX77" fmla="*/ 378586 w 514098"/>
              <a:gd name="connsiteY77" fmla="*/ 204768 h 557152"/>
              <a:gd name="connsiteX78" fmla="*/ 378586 w 514098"/>
              <a:gd name="connsiteY78" fmla="*/ 211051 h 557152"/>
              <a:gd name="connsiteX79" fmla="*/ 372984 w 514098"/>
              <a:gd name="connsiteY79" fmla="*/ 210429 h 557152"/>
              <a:gd name="connsiteX80" fmla="*/ 346783 w 514098"/>
              <a:gd name="connsiteY80" fmla="*/ 236660 h 557152"/>
              <a:gd name="connsiteX81" fmla="*/ 346783 w 514098"/>
              <a:gd name="connsiteY81" fmla="*/ 323919 h 557152"/>
              <a:gd name="connsiteX82" fmla="*/ 314031 w 514098"/>
              <a:gd name="connsiteY82" fmla="*/ 320955 h 557152"/>
              <a:gd name="connsiteX83" fmla="*/ 304843 w 514098"/>
              <a:gd name="connsiteY83" fmla="*/ 322140 h 557152"/>
              <a:gd name="connsiteX84" fmla="*/ 305436 w 514098"/>
              <a:gd name="connsiteY84" fmla="*/ 418617 h 557152"/>
              <a:gd name="connsiteX85" fmla="*/ 361573 w 514098"/>
              <a:gd name="connsiteY85" fmla="*/ 486433 h 557152"/>
              <a:gd name="connsiteX86" fmla="*/ 376689 w 514098"/>
              <a:gd name="connsiteY86" fmla="*/ 493961 h 557152"/>
              <a:gd name="connsiteX87" fmla="*/ 315217 w 514098"/>
              <a:gd name="connsiteY87" fmla="*/ 493961 h 557152"/>
              <a:gd name="connsiteX88" fmla="*/ 315217 w 514098"/>
              <a:gd name="connsiteY88" fmla="*/ 557123 h 557152"/>
              <a:gd name="connsiteX89" fmla="*/ 336261 w 514098"/>
              <a:gd name="connsiteY89" fmla="*/ 557123 h 557152"/>
              <a:gd name="connsiteX90" fmla="*/ 336261 w 514098"/>
              <a:gd name="connsiteY90" fmla="*/ 514946 h 557152"/>
              <a:gd name="connsiteX91" fmla="*/ 493054 w 514098"/>
              <a:gd name="connsiteY91" fmla="*/ 514946 h 557152"/>
              <a:gd name="connsiteX92" fmla="*/ 493054 w 514098"/>
              <a:gd name="connsiteY92" fmla="*/ 557004 h 557152"/>
              <a:gd name="connsiteX93" fmla="*/ 514098 w 514098"/>
              <a:gd name="connsiteY93" fmla="*/ 557004 h 557152"/>
              <a:gd name="connsiteX94" fmla="*/ 514098 w 514098"/>
              <a:gd name="connsiteY94" fmla="*/ 494050 h 557152"/>
              <a:gd name="connsiteX95" fmla="*/ 374792 w 514098"/>
              <a:gd name="connsiteY95" fmla="*/ 469686 h 557152"/>
              <a:gd name="connsiteX96" fmla="*/ 326302 w 514098"/>
              <a:gd name="connsiteY96" fmla="*/ 411059 h 557152"/>
              <a:gd name="connsiteX97" fmla="*/ 325917 w 514098"/>
              <a:gd name="connsiteY97" fmla="*/ 341377 h 557152"/>
              <a:gd name="connsiteX98" fmla="*/ 344530 w 514098"/>
              <a:gd name="connsiteY98" fmla="*/ 346237 h 557152"/>
              <a:gd name="connsiteX99" fmla="*/ 346902 w 514098"/>
              <a:gd name="connsiteY99" fmla="*/ 352165 h 557152"/>
              <a:gd name="connsiteX100" fmla="*/ 346902 w 514098"/>
              <a:gd name="connsiteY100" fmla="*/ 404538 h 557152"/>
              <a:gd name="connsiteX101" fmla="*/ 367827 w 514098"/>
              <a:gd name="connsiteY101" fmla="*/ 404538 h 557152"/>
              <a:gd name="connsiteX102" fmla="*/ 367827 w 514098"/>
              <a:gd name="connsiteY102" fmla="*/ 352106 h 557152"/>
              <a:gd name="connsiteX103" fmla="*/ 367501 w 514098"/>
              <a:gd name="connsiteY103" fmla="*/ 347690 h 557152"/>
              <a:gd name="connsiteX104" fmla="*/ 367709 w 514098"/>
              <a:gd name="connsiteY104" fmla="*/ 347690 h 557152"/>
              <a:gd name="connsiteX105" fmla="*/ 367709 w 514098"/>
              <a:gd name="connsiteY105" fmla="*/ 236660 h 557152"/>
              <a:gd name="connsiteX106" fmla="*/ 372602 w 514098"/>
              <a:gd name="connsiteY106" fmla="*/ 230972 h 557152"/>
              <a:gd name="connsiteX107" fmla="*/ 378290 w 514098"/>
              <a:gd name="connsiteY107" fmla="*/ 235869 h 557152"/>
              <a:gd name="connsiteX108" fmla="*/ 378290 w 514098"/>
              <a:gd name="connsiteY108" fmla="*/ 236660 h 557152"/>
              <a:gd name="connsiteX109" fmla="*/ 378290 w 514098"/>
              <a:gd name="connsiteY109" fmla="*/ 325845 h 557152"/>
              <a:gd name="connsiteX110" fmla="*/ 399215 w 514098"/>
              <a:gd name="connsiteY110" fmla="*/ 325845 h 557152"/>
              <a:gd name="connsiteX111" fmla="*/ 399215 w 514098"/>
              <a:gd name="connsiteY111" fmla="*/ 315798 h 557152"/>
              <a:gd name="connsiteX112" fmla="*/ 399512 w 514098"/>
              <a:gd name="connsiteY112" fmla="*/ 315798 h 557152"/>
              <a:gd name="connsiteX113" fmla="*/ 399512 w 514098"/>
              <a:gd name="connsiteY113" fmla="*/ 204768 h 557152"/>
              <a:gd name="connsiteX114" fmla="*/ 404405 w 514098"/>
              <a:gd name="connsiteY114" fmla="*/ 199080 h 557152"/>
              <a:gd name="connsiteX115" fmla="*/ 410093 w 514098"/>
              <a:gd name="connsiteY115" fmla="*/ 203976 h 557152"/>
              <a:gd name="connsiteX116" fmla="*/ 410093 w 514098"/>
              <a:gd name="connsiteY116" fmla="*/ 204768 h 557152"/>
              <a:gd name="connsiteX117" fmla="*/ 410093 w 514098"/>
              <a:gd name="connsiteY117" fmla="*/ 211496 h 557152"/>
              <a:gd name="connsiteX118" fmla="*/ 409797 w 514098"/>
              <a:gd name="connsiteY118" fmla="*/ 215260 h 557152"/>
              <a:gd name="connsiteX119" fmla="*/ 409797 w 514098"/>
              <a:gd name="connsiteY119" fmla="*/ 326290 h 557152"/>
              <a:gd name="connsiteX120" fmla="*/ 430722 w 514098"/>
              <a:gd name="connsiteY120" fmla="*/ 326290 h 557152"/>
              <a:gd name="connsiteX121" fmla="*/ 430722 w 514098"/>
              <a:gd name="connsiteY121" fmla="*/ 293953 h 557152"/>
              <a:gd name="connsiteX122" fmla="*/ 431019 w 514098"/>
              <a:gd name="connsiteY122" fmla="*/ 293953 h 557152"/>
              <a:gd name="connsiteX123" fmla="*/ 431019 w 514098"/>
              <a:gd name="connsiteY123" fmla="*/ 213571 h 557152"/>
              <a:gd name="connsiteX124" fmla="*/ 435998 w 514098"/>
              <a:gd name="connsiteY124" fmla="*/ 209984 h 557152"/>
              <a:gd name="connsiteX125" fmla="*/ 441304 w 514098"/>
              <a:gd name="connsiteY125" fmla="*/ 216594 h 557152"/>
              <a:gd name="connsiteX126" fmla="*/ 441304 w 514098"/>
              <a:gd name="connsiteY126" fmla="*/ 326260 h 557152"/>
              <a:gd name="connsiteX127" fmla="*/ 462229 w 514098"/>
              <a:gd name="connsiteY127" fmla="*/ 326260 h 557152"/>
              <a:gd name="connsiteX128" fmla="*/ 462229 w 514098"/>
              <a:gd name="connsiteY128" fmla="*/ 257259 h 557152"/>
              <a:gd name="connsiteX129" fmla="*/ 467917 w 514098"/>
              <a:gd name="connsiteY129" fmla="*/ 252366 h 557152"/>
              <a:gd name="connsiteX130" fmla="*/ 472811 w 514098"/>
              <a:gd name="connsiteY130" fmla="*/ 257259 h 557152"/>
              <a:gd name="connsiteX131" fmla="*/ 472811 w 514098"/>
              <a:gd name="connsiteY131" fmla="*/ 346445 h 557152"/>
              <a:gd name="connsiteX132" fmla="*/ 472988 w 514098"/>
              <a:gd name="connsiteY132" fmla="*/ 346445 h 557152"/>
              <a:gd name="connsiteX133" fmla="*/ 472988 w 514098"/>
              <a:gd name="connsiteY133" fmla="*/ 455193 h 557152"/>
              <a:gd name="connsiteX134" fmla="*/ 462377 w 514098"/>
              <a:gd name="connsiteY134" fmla="*/ 467641 h 557152"/>
              <a:gd name="connsiteX135" fmla="*/ 451855 w 514098"/>
              <a:gd name="connsiteY135" fmla="*/ 467641 h 557152"/>
              <a:gd name="connsiteX136" fmla="*/ 451855 w 514098"/>
              <a:gd name="connsiteY136" fmla="*/ 494050 h 557152"/>
              <a:gd name="connsiteX137" fmla="*/ 399512 w 514098"/>
              <a:gd name="connsiteY137" fmla="*/ 494050 h 557152"/>
              <a:gd name="connsiteX138" fmla="*/ 399512 w 514098"/>
              <a:gd name="connsiteY138" fmla="*/ 482016 h 557152"/>
              <a:gd name="connsiteX139" fmla="*/ 189160 w 514098"/>
              <a:gd name="connsiteY139" fmla="*/ 283905 h 557152"/>
              <a:gd name="connsiteX140" fmla="*/ 189160 w 514098"/>
              <a:gd name="connsiteY140" fmla="*/ 283905 h 557152"/>
              <a:gd name="connsiteX141" fmla="*/ 189160 w 514098"/>
              <a:gd name="connsiteY141" fmla="*/ 474666 h 557152"/>
              <a:gd name="connsiteX142" fmla="*/ 188597 w 514098"/>
              <a:gd name="connsiteY142" fmla="*/ 476326 h 557152"/>
              <a:gd name="connsiteX143" fmla="*/ 168056 w 514098"/>
              <a:gd name="connsiteY143" fmla="*/ 502112 h 557152"/>
              <a:gd name="connsiteX144" fmla="*/ 168056 w 514098"/>
              <a:gd name="connsiteY144" fmla="*/ 557153 h 557152"/>
              <a:gd name="connsiteX145" fmla="*/ 147190 w 514098"/>
              <a:gd name="connsiteY145" fmla="*/ 557153 h 557152"/>
              <a:gd name="connsiteX146" fmla="*/ 147190 w 514098"/>
              <a:gd name="connsiteY146" fmla="*/ 483498 h 557152"/>
              <a:gd name="connsiteX147" fmla="*/ 157653 w 514098"/>
              <a:gd name="connsiteY147" fmla="*/ 483498 h 557152"/>
              <a:gd name="connsiteX148" fmla="*/ 168294 w 514098"/>
              <a:gd name="connsiteY148" fmla="*/ 471050 h 557152"/>
              <a:gd name="connsiteX149" fmla="*/ 168294 w 514098"/>
              <a:gd name="connsiteY149" fmla="*/ 356759 h 557152"/>
              <a:gd name="connsiteX150" fmla="*/ 168294 w 514098"/>
              <a:gd name="connsiteY150" fmla="*/ 356759 h 557152"/>
              <a:gd name="connsiteX151" fmla="*/ 168294 w 514098"/>
              <a:gd name="connsiteY151" fmla="*/ 267574 h 557152"/>
              <a:gd name="connsiteX152" fmla="*/ 162606 w 514098"/>
              <a:gd name="connsiteY152" fmla="*/ 262681 h 557152"/>
              <a:gd name="connsiteX153" fmla="*/ 157712 w 514098"/>
              <a:gd name="connsiteY153" fmla="*/ 267574 h 557152"/>
              <a:gd name="connsiteX154" fmla="*/ 157712 w 514098"/>
              <a:gd name="connsiteY154" fmla="*/ 336605 h 557152"/>
              <a:gd name="connsiteX155" fmla="*/ 136727 w 514098"/>
              <a:gd name="connsiteY155" fmla="*/ 336605 h 557152"/>
              <a:gd name="connsiteX156" fmla="*/ 136727 w 514098"/>
              <a:gd name="connsiteY156" fmla="*/ 226938 h 557152"/>
              <a:gd name="connsiteX157" fmla="*/ 131452 w 514098"/>
              <a:gd name="connsiteY157" fmla="*/ 220358 h 557152"/>
              <a:gd name="connsiteX158" fmla="*/ 126146 w 514098"/>
              <a:gd name="connsiteY158" fmla="*/ 225634 h 557152"/>
              <a:gd name="connsiteX159" fmla="*/ 126146 w 514098"/>
              <a:gd name="connsiteY159" fmla="*/ 336664 h 557152"/>
              <a:gd name="connsiteX160" fmla="*/ 105221 w 514098"/>
              <a:gd name="connsiteY160" fmla="*/ 336664 h 557152"/>
              <a:gd name="connsiteX161" fmla="*/ 105221 w 514098"/>
              <a:gd name="connsiteY161" fmla="*/ 304060 h 557152"/>
              <a:gd name="connsiteX162" fmla="*/ 105221 w 514098"/>
              <a:gd name="connsiteY162" fmla="*/ 304060 h 557152"/>
              <a:gd name="connsiteX163" fmla="*/ 105221 w 514098"/>
              <a:gd name="connsiteY163" fmla="*/ 214756 h 557152"/>
              <a:gd name="connsiteX164" fmla="*/ 99534 w 514098"/>
              <a:gd name="connsiteY164" fmla="*/ 209863 h 557152"/>
              <a:gd name="connsiteX165" fmla="*/ 94639 w 514098"/>
              <a:gd name="connsiteY165" fmla="*/ 214756 h 557152"/>
              <a:gd name="connsiteX166" fmla="*/ 94639 w 514098"/>
              <a:gd name="connsiteY166" fmla="*/ 244396 h 557152"/>
              <a:gd name="connsiteX167" fmla="*/ 94639 w 514098"/>
              <a:gd name="connsiteY167" fmla="*/ 246826 h 557152"/>
              <a:gd name="connsiteX168" fmla="*/ 94639 w 514098"/>
              <a:gd name="connsiteY168" fmla="*/ 336012 h 557152"/>
              <a:gd name="connsiteX169" fmla="*/ 73714 w 514098"/>
              <a:gd name="connsiteY169" fmla="*/ 336012 h 557152"/>
              <a:gd name="connsiteX170" fmla="*/ 73714 w 514098"/>
              <a:gd name="connsiteY170" fmla="*/ 325697 h 557152"/>
              <a:gd name="connsiteX171" fmla="*/ 73714 w 514098"/>
              <a:gd name="connsiteY171" fmla="*/ 325697 h 557152"/>
              <a:gd name="connsiteX172" fmla="*/ 73714 w 514098"/>
              <a:gd name="connsiteY172" fmla="*/ 245670 h 557152"/>
              <a:gd name="connsiteX173" fmla="*/ 67571 w 514098"/>
              <a:gd name="connsiteY173" fmla="*/ 241435 h 557152"/>
              <a:gd name="connsiteX174" fmla="*/ 63251 w 514098"/>
              <a:gd name="connsiteY174" fmla="*/ 246767 h 557152"/>
              <a:gd name="connsiteX175" fmla="*/ 63251 w 514098"/>
              <a:gd name="connsiteY175" fmla="*/ 358004 h 557152"/>
              <a:gd name="connsiteX176" fmla="*/ 61443 w 514098"/>
              <a:gd name="connsiteY176" fmla="*/ 358004 h 557152"/>
              <a:gd name="connsiteX177" fmla="*/ 63073 w 514098"/>
              <a:gd name="connsiteY177" fmla="*/ 367934 h 557152"/>
              <a:gd name="connsiteX178" fmla="*/ 63073 w 514098"/>
              <a:gd name="connsiteY178" fmla="*/ 420366 h 557152"/>
              <a:gd name="connsiteX179" fmla="*/ 42029 w 514098"/>
              <a:gd name="connsiteY179" fmla="*/ 420366 h 557152"/>
              <a:gd name="connsiteX180" fmla="*/ 42029 w 514098"/>
              <a:gd name="connsiteY180" fmla="*/ 367934 h 557152"/>
              <a:gd name="connsiteX181" fmla="*/ 39658 w 514098"/>
              <a:gd name="connsiteY181" fmla="*/ 362006 h 557152"/>
              <a:gd name="connsiteX182" fmla="*/ 21044 w 514098"/>
              <a:gd name="connsiteY182" fmla="*/ 357145 h 557152"/>
              <a:gd name="connsiteX183" fmla="*/ 21459 w 514098"/>
              <a:gd name="connsiteY183" fmla="*/ 426827 h 557152"/>
              <a:gd name="connsiteX184" fmla="*/ 70009 w 514098"/>
              <a:gd name="connsiteY184" fmla="*/ 485484 h 557152"/>
              <a:gd name="connsiteX185" fmla="*/ 94639 w 514098"/>
              <a:gd name="connsiteY185" fmla="*/ 497755 h 557152"/>
              <a:gd name="connsiteX186" fmla="*/ 94639 w 514098"/>
              <a:gd name="connsiteY186" fmla="*/ 557034 h 557152"/>
              <a:gd name="connsiteX187" fmla="*/ 73714 w 514098"/>
              <a:gd name="connsiteY187" fmla="*/ 557034 h 557152"/>
              <a:gd name="connsiteX188" fmla="*/ 73714 w 514098"/>
              <a:gd name="connsiteY188" fmla="*/ 510767 h 557152"/>
              <a:gd name="connsiteX189" fmla="*/ 56730 w 514098"/>
              <a:gd name="connsiteY189" fmla="*/ 502290 h 557152"/>
              <a:gd name="connsiteX190" fmla="*/ 563 w 514098"/>
              <a:gd name="connsiteY190" fmla="*/ 434474 h 557152"/>
              <a:gd name="connsiteX191" fmla="*/ 0 w 514098"/>
              <a:gd name="connsiteY191" fmla="*/ 337998 h 557152"/>
              <a:gd name="connsiteX192" fmla="*/ 9159 w 514098"/>
              <a:gd name="connsiteY192" fmla="*/ 336812 h 557152"/>
              <a:gd name="connsiteX193" fmla="*/ 42207 w 514098"/>
              <a:gd name="connsiteY193" fmla="*/ 339776 h 557152"/>
              <a:gd name="connsiteX194" fmla="*/ 42207 w 514098"/>
              <a:gd name="connsiteY194" fmla="*/ 246945 h 557152"/>
              <a:gd name="connsiteX195" fmla="*/ 68438 w 514098"/>
              <a:gd name="connsiteY195" fmla="*/ 220743 h 557152"/>
              <a:gd name="connsiteX196" fmla="*/ 73595 w 514098"/>
              <a:gd name="connsiteY196" fmla="*/ 221247 h 557152"/>
              <a:gd name="connsiteX197" fmla="*/ 73595 w 514098"/>
              <a:gd name="connsiteY197" fmla="*/ 214756 h 557152"/>
              <a:gd name="connsiteX198" fmla="*/ 99674 w 514098"/>
              <a:gd name="connsiteY198" fmla="*/ 188492 h 557152"/>
              <a:gd name="connsiteX199" fmla="*/ 122145 w 514098"/>
              <a:gd name="connsiteY199" fmla="*/ 201092 h 557152"/>
              <a:gd name="connsiteX200" fmla="*/ 131452 w 514098"/>
              <a:gd name="connsiteY200" fmla="*/ 199344 h 557152"/>
              <a:gd name="connsiteX201" fmla="*/ 157662 w 514098"/>
              <a:gd name="connsiteY201" fmla="*/ 226476 h 557152"/>
              <a:gd name="connsiteX202" fmla="*/ 157653 w 514098"/>
              <a:gd name="connsiteY202" fmla="*/ 226879 h 557152"/>
              <a:gd name="connsiteX203" fmla="*/ 157653 w 514098"/>
              <a:gd name="connsiteY203" fmla="*/ 241906 h 557152"/>
              <a:gd name="connsiteX204" fmla="*/ 188597 w 514098"/>
              <a:gd name="connsiteY204" fmla="*/ 262061 h 557152"/>
              <a:gd name="connsiteX205" fmla="*/ 189160 w 514098"/>
              <a:gd name="connsiteY205" fmla="*/ 267574 h 557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Lst>
            <a:rect l="l" t="t" r="r" b="b"/>
            <a:pathLst>
              <a:path w="514098" h="557152">
                <a:moveTo>
                  <a:pt x="252174" y="325964"/>
                </a:moveTo>
                <a:lnTo>
                  <a:pt x="283680" y="325964"/>
                </a:lnTo>
                <a:lnTo>
                  <a:pt x="283680" y="556975"/>
                </a:lnTo>
                <a:lnTo>
                  <a:pt x="262755" y="556975"/>
                </a:lnTo>
                <a:lnTo>
                  <a:pt x="262755" y="346890"/>
                </a:lnTo>
                <a:lnTo>
                  <a:pt x="231218" y="346890"/>
                </a:lnTo>
                <a:lnTo>
                  <a:pt x="231218" y="325964"/>
                </a:lnTo>
                <a:lnTo>
                  <a:pt x="231218" y="325964"/>
                </a:lnTo>
                <a:lnTo>
                  <a:pt x="231218" y="309010"/>
                </a:lnTo>
                <a:lnTo>
                  <a:pt x="256116" y="296324"/>
                </a:lnTo>
                <a:lnTo>
                  <a:pt x="315187" y="228509"/>
                </a:lnTo>
                <a:lnTo>
                  <a:pt x="314535" y="167333"/>
                </a:lnTo>
                <a:cubicBezTo>
                  <a:pt x="308222" y="167570"/>
                  <a:pt x="300960" y="168815"/>
                  <a:pt x="297196" y="172105"/>
                </a:cubicBezTo>
                <a:cubicBezTo>
                  <a:pt x="295302" y="173830"/>
                  <a:pt x="294327" y="176342"/>
                  <a:pt x="294558" y="178892"/>
                </a:cubicBezTo>
                <a:lnTo>
                  <a:pt x="294558" y="232244"/>
                </a:lnTo>
                <a:lnTo>
                  <a:pt x="273603" y="232244"/>
                </a:lnTo>
                <a:lnTo>
                  <a:pt x="273603" y="202782"/>
                </a:lnTo>
                <a:lnTo>
                  <a:pt x="273218" y="202782"/>
                </a:lnTo>
                <a:lnTo>
                  <a:pt x="273218" y="91871"/>
                </a:lnTo>
                <a:cubicBezTo>
                  <a:pt x="273218" y="60571"/>
                  <a:pt x="269187" y="53991"/>
                  <a:pt x="268179" y="52835"/>
                </a:cubicBezTo>
                <a:lnTo>
                  <a:pt x="268090" y="52835"/>
                </a:lnTo>
                <a:cubicBezTo>
                  <a:pt x="265600" y="52837"/>
                  <a:pt x="263451" y="54579"/>
                  <a:pt x="262933" y="57014"/>
                </a:cubicBezTo>
                <a:lnTo>
                  <a:pt x="262933" y="137278"/>
                </a:lnTo>
                <a:lnTo>
                  <a:pt x="262933" y="137278"/>
                </a:lnTo>
                <a:lnTo>
                  <a:pt x="262933" y="147267"/>
                </a:lnTo>
                <a:lnTo>
                  <a:pt x="241978" y="147267"/>
                </a:lnTo>
                <a:lnTo>
                  <a:pt x="241978" y="58111"/>
                </a:lnTo>
                <a:cubicBezTo>
                  <a:pt x="241933" y="57311"/>
                  <a:pt x="241933" y="56510"/>
                  <a:pt x="241978" y="55710"/>
                </a:cubicBezTo>
                <a:lnTo>
                  <a:pt x="241978" y="26071"/>
                </a:lnTo>
                <a:cubicBezTo>
                  <a:pt x="241758" y="23149"/>
                  <a:pt x="239212" y="20958"/>
                  <a:pt x="236290" y="21176"/>
                </a:cubicBezTo>
                <a:cubicBezTo>
                  <a:pt x="233673" y="21372"/>
                  <a:pt x="231592" y="23453"/>
                  <a:pt x="231396" y="26071"/>
                </a:cubicBezTo>
                <a:lnTo>
                  <a:pt x="231396" y="115404"/>
                </a:lnTo>
                <a:lnTo>
                  <a:pt x="231396" y="115404"/>
                </a:lnTo>
                <a:lnTo>
                  <a:pt x="231396" y="147771"/>
                </a:lnTo>
                <a:lnTo>
                  <a:pt x="210441" y="147771"/>
                </a:lnTo>
                <a:lnTo>
                  <a:pt x="210441" y="36711"/>
                </a:lnTo>
                <a:cubicBezTo>
                  <a:pt x="210441" y="33797"/>
                  <a:pt x="208079" y="31435"/>
                  <a:pt x="205165" y="31435"/>
                </a:cubicBezTo>
                <a:cubicBezTo>
                  <a:pt x="201994" y="31435"/>
                  <a:pt x="199889" y="34103"/>
                  <a:pt x="199889" y="38045"/>
                </a:cubicBezTo>
                <a:lnTo>
                  <a:pt x="199889" y="148186"/>
                </a:lnTo>
                <a:lnTo>
                  <a:pt x="178934" y="148186"/>
                </a:lnTo>
                <a:lnTo>
                  <a:pt x="178934" y="79096"/>
                </a:lnTo>
                <a:cubicBezTo>
                  <a:pt x="178934" y="76182"/>
                  <a:pt x="176572" y="73820"/>
                  <a:pt x="173658" y="73820"/>
                </a:cubicBezTo>
                <a:cubicBezTo>
                  <a:pt x="170745" y="73820"/>
                  <a:pt x="168382" y="76182"/>
                  <a:pt x="168382" y="79096"/>
                </a:cubicBezTo>
                <a:lnTo>
                  <a:pt x="168382" y="168341"/>
                </a:lnTo>
                <a:lnTo>
                  <a:pt x="147249" y="168341"/>
                </a:lnTo>
                <a:lnTo>
                  <a:pt x="147249" y="79096"/>
                </a:lnTo>
                <a:cubicBezTo>
                  <a:pt x="147249" y="64621"/>
                  <a:pt x="158975" y="52881"/>
                  <a:pt x="173451" y="52865"/>
                </a:cubicBezTo>
                <a:cubicBezTo>
                  <a:pt x="175223" y="52870"/>
                  <a:pt x="176993" y="53059"/>
                  <a:pt x="178727" y="53428"/>
                </a:cubicBezTo>
                <a:lnTo>
                  <a:pt x="178727" y="38045"/>
                </a:lnTo>
                <a:cubicBezTo>
                  <a:pt x="178249" y="23320"/>
                  <a:pt x="189800" y="10997"/>
                  <a:pt x="204525" y="10520"/>
                </a:cubicBezTo>
                <a:cubicBezTo>
                  <a:pt x="204670" y="10516"/>
                  <a:pt x="204812" y="10512"/>
                  <a:pt x="204958" y="10510"/>
                </a:cubicBezTo>
                <a:cubicBezTo>
                  <a:pt x="208191" y="10516"/>
                  <a:pt x="211398" y="11119"/>
                  <a:pt x="214413" y="12288"/>
                </a:cubicBezTo>
                <a:cubicBezTo>
                  <a:pt x="222098" y="28"/>
                  <a:pt x="238270" y="-3681"/>
                  <a:pt x="250529" y="4005"/>
                </a:cubicBezTo>
                <a:cubicBezTo>
                  <a:pt x="258179" y="8799"/>
                  <a:pt x="262820" y="17192"/>
                  <a:pt x="262814" y="26219"/>
                </a:cubicBezTo>
                <a:lnTo>
                  <a:pt x="262814" y="32414"/>
                </a:lnTo>
                <a:cubicBezTo>
                  <a:pt x="264512" y="32069"/>
                  <a:pt x="266240" y="31890"/>
                  <a:pt x="267971" y="31880"/>
                </a:cubicBezTo>
                <a:cubicBezTo>
                  <a:pt x="292157" y="31880"/>
                  <a:pt x="294202" y="62853"/>
                  <a:pt x="294202" y="91871"/>
                </a:cubicBezTo>
                <a:lnTo>
                  <a:pt x="294202" y="150231"/>
                </a:lnTo>
                <a:cubicBezTo>
                  <a:pt x="304529" y="146775"/>
                  <a:pt x="315498" y="145681"/>
                  <a:pt x="326302" y="147030"/>
                </a:cubicBezTo>
                <a:lnTo>
                  <a:pt x="335194" y="148215"/>
                </a:lnTo>
                <a:lnTo>
                  <a:pt x="336261" y="236186"/>
                </a:lnTo>
                <a:lnTo>
                  <a:pt x="269246" y="313249"/>
                </a:lnTo>
                <a:lnTo>
                  <a:pt x="252174" y="321933"/>
                </a:lnTo>
                <a:close/>
                <a:moveTo>
                  <a:pt x="472840" y="494050"/>
                </a:moveTo>
                <a:lnTo>
                  <a:pt x="472840" y="486314"/>
                </a:lnTo>
                <a:cubicBezTo>
                  <a:pt x="486356" y="480001"/>
                  <a:pt x="492580" y="462869"/>
                  <a:pt x="493380" y="460528"/>
                </a:cubicBezTo>
                <a:lnTo>
                  <a:pt x="493914" y="458897"/>
                </a:lnTo>
                <a:lnTo>
                  <a:pt x="493914" y="268078"/>
                </a:lnTo>
                <a:lnTo>
                  <a:pt x="493736" y="268078"/>
                </a:lnTo>
                <a:lnTo>
                  <a:pt x="493736" y="257259"/>
                </a:lnTo>
                <a:cubicBezTo>
                  <a:pt x="493703" y="242789"/>
                  <a:pt x="481975" y="231073"/>
                  <a:pt x="467505" y="231058"/>
                </a:cubicBezTo>
                <a:cubicBezTo>
                  <a:pt x="465733" y="231055"/>
                  <a:pt x="463966" y="231233"/>
                  <a:pt x="462229" y="231592"/>
                </a:cubicBezTo>
                <a:lnTo>
                  <a:pt x="462229" y="216594"/>
                </a:lnTo>
                <a:cubicBezTo>
                  <a:pt x="462721" y="201869"/>
                  <a:pt x="451186" y="189534"/>
                  <a:pt x="436461" y="189041"/>
                </a:cubicBezTo>
                <a:cubicBezTo>
                  <a:pt x="436306" y="189035"/>
                  <a:pt x="436152" y="189031"/>
                  <a:pt x="435998" y="189029"/>
                </a:cubicBezTo>
                <a:cubicBezTo>
                  <a:pt x="432889" y="189040"/>
                  <a:pt x="429806" y="189612"/>
                  <a:pt x="426899" y="190719"/>
                </a:cubicBezTo>
                <a:cubicBezTo>
                  <a:pt x="419193" y="178490"/>
                  <a:pt x="403030" y="174826"/>
                  <a:pt x="390804" y="182532"/>
                </a:cubicBezTo>
                <a:cubicBezTo>
                  <a:pt x="383172" y="187343"/>
                  <a:pt x="378554" y="195745"/>
                  <a:pt x="378586" y="204768"/>
                </a:cubicBezTo>
                <a:lnTo>
                  <a:pt x="378586" y="211051"/>
                </a:lnTo>
                <a:cubicBezTo>
                  <a:pt x="376749" y="210633"/>
                  <a:pt x="374870" y="210423"/>
                  <a:pt x="372984" y="210429"/>
                </a:cubicBezTo>
                <a:cubicBezTo>
                  <a:pt x="358514" y="210461"/>
                  <a:pt x="346798" y="222190"/>
                  <a:pt x="346783" y="236660"/>
                </a:cubicBezTo>
                <a:lnTo>
                  <a:pt x="346783" y="323919"/>
                </a:lnTo>
                <a:cubicBezTo>
                  <a:pt x="336199" y="320626"/>
                  <a:pt x="325036" y="319615"/>
                  <a:pt x="314031" y="320955"/>
                </a:cubicBezTo>
                <a:lnTo>
                  <a:pt x="304843" y="322140"/>
                </a:lnTo>
                <a:lnTo>
                  <a:pt x="305436" y="418617"/>
                </a:lnTo>
                <a:lnTo>
                  <a:pt x="361573" y="486433"/>
                </a:lnTo>
                <a:lnTo>
                  <a:pt x="376689" y="493961"/>
                </a:lnTo>
                <a:lnTo>
                  <a:pt x="315217" y="493961"/>
                </a:lnTo>
                <a:lnTo>
                  <a:pt x="315217" y="557123"/>
                </a:lnTo>
                <a:lnTo>
                  <a:pt x="336261" y="557123"/>
                </a:lnTo>
                <a:lnTo>
                  <a:pt x="336261" y="514946"/>
                </a:lnTo>
                <a:lnTo>
                  <a:pt x="493054" y="514946"/>
                </a:lnTo>
                <a:lnTo>
                  <a:pt x="493054" y="557004"/>
                </a:lnTo>
                <a:lnTo>
                  <a:pt x="514098" y="557004"/>
                </a:lnTo>
                <a:lnTo>
                  <a:pt x="514098" y="494050"/>
                </a:lnTo>
                <a:close/>
                <a:moveTo>
                  <a:pt x="374792" y="469686"/>
                </a:moveTo>
                <a:lnTo>
                  <a:pt x="326302" y="411059"/>
                </a:lnTo>
                <a:lnTo>
                  <a:pt x="325917" y="341377"/>
                </a:lnTo>
                <a:cubicBezTo>
                  <a:pt x="332704" y="341584"/>
                  <a:pt x="340737" y="342770"/>
                  <a:pt x="344530" y="346237"/>
                </a:cubicBezTo>
                <a:cubicBezTo>
                  <a:pt x="346217" y="347725"/>
                  <a:pt x="347097" y="349925"/>
                  <a:pt x="346902" y="352165"/>
                </a:cubicBezTo>
                <a:lnTo>
                  <a:pt x="346902" y="404538"/>
                </a:lnTo>
                <a:lnTo>
                  <a:pt x="367827" y="404538"/>
                </a:lnTo>
                <a:lnTo>
                  <a:pt x="367827" y="352106"/>
                </a:lnTo>
                <a:cubicBezTo>
                  <a:pt x="367824" y="350627"/>
                  <a:pt x="367715" y="349151"/>
                  <a:pt x="367501" y="347690"/>
                </a:cubicBezTo>
                <a:lnTo>
                  <a:pt x="367709" y="347690"/>
                </a:lnTo>
                <a:lnTo>
                  <a:pt x="367709" y="236660"/>
                </a:lnTo>
                <a:cubicBezTo>
                  <a:pt x="367489" y="233737"/>
                  <a:pt x="369680" y="231191"/>
                  <a:pt x="372602" y="230972"/>
                </a:cubicBezTo>
                <a:cubicBezTo>
                  <a:pt x="375525" y="230753"/>
                  <a:pt x="378071" y="232946"/>
                  <a:pt x="378290" y="235869"/>
                </a:cubicBezTo>
                <a:cubicBezTo>
                  <a:pt x="378311" y="236132"/>
                  <a:pt x="378311" y="236396"/>
                  <a:pt x="378290" y="236660"/>
                </a:cubicBezTo>
                <a:lnTo>
                  <a:pt x="378290" y="325845"/>
                </a:lnTo>
                <a:lnTo>
                  <a:pt x="399215" y="325845"/>
                </a:lnTo>
                <a:lnTo>
                  <a:pt x="399215" y="315798"/>
                </a:lnTo>
                <a:lnTo>
                  <a:pt x="399512" y="315798"/>
                </a:lnTo>
                <a:lnTo>
                  <a:pt x="399512" y="204768"/>
                </a:lnTo>
                <a:cubicBezTo>
                  <a:pt x="399293" y="201845"/>
                  <a:pt x="401483" y="199299"/>
                  <a:pt x="404405" y="199080"/>
                </a:cubicBezTo>
                <a:cubicBezTo>
                  <a:pt x="407328" y="198861"/>
                  <a:pt x="409874" y="201054"/>
                  <a:pt x="410093" y="203976"/>
                </a:cubicBezTo>
                <a:cubicBezTo>
                  <a:pt x="410114" y="204240"/>
                  <a:pt x="410114" y="204504"/>
                  <a:pt x="410093" y="204768"/>
                </a:cubicBezTo>
                <a:lnTo>
                  <a:pt x="410093" y="211496"/>
                </a:lnTo>
                <a:cubicBezTo>
                  <a:pt x="409906" y="212741"/>
                  <a:pt x="409806" y="214000"/>
                  <a:pt x="409797" y="215260"/>
                </a:cubicBezTo>
                <a:lnTo>
                  <a:pt x="409797" y="326290"/>
                </a:lnTo>
                <a:lnTo>
                  <a:pt x="430722" y="326290"/>
                </a:lnTo>
                <a:lnTo>
                  <a:pt x="430722" y="293953"/>
                </a:lnTo>
                <a:lnTo>
                  <a:pt x="431019" y="293953"/>
                </a:lnTo>
                <a:lnTo>
                  <a:pt x="431019" y="213571"/>
                </a:lnTo>
                <a:cubicBezTo>
                  <a:pt x="431742" y="211434"/>
                  <a:pt x="433743" y="209993"/>
                  <a:pt x="435998" y="209984"/>
                </a:cubicBezTo>
                <a:cubicBezTo>
                  <a:pt x="439170" y="209984"/>
                  <a:pt x="441304" y="212622"/>
                  <a:pt x="441304" y="216594"/>
                </a:cubicBezTo>
                <a:lnTo>
                  <a:pt x="441304" y="326260"/>
                </a:lnTo>
                <a:lnTo>
                  <a:pt x="462229" y="326260"/>
                </a:lnTo>
                <a:lnTo>
                  <a:pt x="462229" y="257259"/>
                </a:lnTo>
                <a:cubicBezTo>
                  <a:pt x="462449" y="254337"/>
                  <a:pt x="464995" y="252147"/>
                  <a:pt x="467917" y="252366"/>
                </a:cubicBezTo>
                <a:cubicBezTo>
                  <a:pt x="470534" y="252562"/>
                  <a:pt x="472615" y="254642"/>
                  <a:pt x="472811" y="257259"/>
                </a:cubicBezTo>
                <a:lnTo>
                  <a:pt x="472811" y="346445"/>
                </a:lnTo>
                <a:lnTo>
                  <a:pt x="472988" y="346445"/>
                </a:lnTo>
                <a:lnTo>
                  <a:pt x="472988" y="455193"/>
                </a:lnTo>
                <a:cubicBezTo>
                  <a:pt x="470914" y="460202"/>
                  <a:pt x="466201" y="467641"/>
                  <a:pt x="462377" y="467641"/>
                </a:cubicBezTo>
                <a:lnTo>
                  <a:pt x="451855" y="467641"/>
                </a:lnTo>
                <a:lnTo>
                  <a:pt x="451855" y="494050"/>
                </a:lnTo>
                <a:lnTo>
                  <a:pt x="399512" y="494050"/>
                </a:lnTo>
                <a:lnTo>
                  <a:pt x="399512" y="482016"/>
                </a:lnTo>
                <a:close/>
                <a:moveTo>
                  <a:pt x="189160" y="283905"/>
                </a:moveTo>
                <a:lnTo>
                  <a:pt x="189160" y="283905"/>
                </a:lnTo>
                <a:lnTo>
                  <a:pt x="189160" y="474666"/>
                </a:lnTo>
                <a:lnTo>
                  <a:pt x="188597" y="476326"/>
                </a:lnTo>
                <a:cubicBezTo>
                  <a:pt x="187796" y="478667"/>
                  <a:pt x="181572" y="495799"/>
                  <a:pt x="168056" y="502112"/>
                </a:cubicBezTo>
                <a:lnTo>
                  <a:pt x="168056" y="557153"/>
                </a:lnTo>
                <a:lnTo>
                  <a:pt x="147190" y="557153"/>
                </a:lnTo>
                <a:lnTo>
                  <a:pt x="147190" y="483498"/>
                </a:lnTo>
                <a:lnTo>
                  <a:pt x="157653" y="483498"/>
                </a:lnTo>
                <a:cubicBezTo>
                  <a:pt x="161269" y="483498"/>
                  <a:pt x="165952" y="476652"/>
                  <a:pt x="168294" y="471050"/>
                </a:cubicBezTo>
                <a:lnTo>
                  <a:pt x="168294" y="356759"/>
                </a:lnTo>
                <a:lnTo>
                  <a:pt x="168294" y="356759"/>
                </a:lnTo>
                <a:lnTo>
                  <a:pt x="168294" y="267574"/>
                </a:lnTo>
                <a:cubicBezTo>
                  <a:pt x="168074" y="264652"/>
                  <a:pt x="165528" y="262461"/>
                  <a:pt x="162606" y="262681"/>
                </a:cubicBezTo>
                <a:cubicBezTo>
                  <a:pt x="159989" y="262876"/>
                  <a:pt x="157908" y="264957"/>
                  <a:pt x="157712" y="267574"/>
                </a:cubicBezTo>
                <a:lnTo>
                  <a:pt x="157712" y="336605"/>
                </a:lnTo>
                <a:lnTo>
                  <a:pt x="136727" y="336605"/>
                </a:lnTo>
                <a:lnTo>
                  <a:pt x="136727" y="226938"/>
                </a:lnTo>
                <a:cubicBezTo>
                  <a:pt x="136727" y="222996"/>
                  <a:pt x="134593" y="220358"/>
                  <a:pt x="131452" y="220358"/>
                </a:cubicBezTo>
                <a:cubicBezTo>
                  <a:pt x="128533" y="220358"/>
                  <a:pt x="126162" y="222714"/>
                  <a:pt x="126146" y="225634"/>
                </a:cubicBezTo>
                <a:lnTo>
                  <a:pt x="126146" y="336664"/>
                </a:lnTo>
                <a:lnTo>
                  <a:pt x="105221" y="336664"/>
                </a:lnTo>
                <a:lnTo>
                  <a:pt x="105221" y="304060"/>
                </a:lnTo>
                <a:lnTo>
                  <a:pt x="105221" y="304060"/>
                </a:lnTo>
                <a:lnTo>
                  <a:pt x="105221" y="214756"/>
                </a:lnTo>
                <a:cubicBezTo>
                  <a:pt x="105002" y="211834"/>
                  <a:pt x="102455" y="209643"/>
                  <a:pt x="99534" y="209863"/>
                </a:cubicBezTo>
                <a:cubicBezTo>
                  <a:pt x="96916" y="210058"/>
                  <a:pt x="94835" y="212139"/>
                  <a:pt x="94639" y="214756"/>
                </a:cubicBezTo>
                <a:lnTo>
                  <a:pt x="94639" y="244396"/>
                </a:lnTo>
                <a:cubicBezTo>
                  <a:pt x="94684" y="245205"/>
                  <a:pt x="94684" y="246017"/>
                  <a:pt x="94639" y="246826"/>
                </a:cubicBezTo>
                <a:lnTo>
                  <a:pt x="94639" y="336012"/>
                </a:lnTo>
                <a:lnTo>
                  <a:pt x="73714" y="336012"/>
                </a:lnTo>
                <a:lnTo>
                  <a:pt x="73714" y="325697"/>
                </a:lnTo>
                <a:lnTo>
                  <a:pt x="73714" y="325697"/>
                </a:lnTo>
                <a:lnTo>
                  <a:pt x="73714" y="245670"/>
                </a:lnTo>
                <a:cubicBezTo>
                  <a:pt x="73187" y="242804"/>
                  <a:pt x="70436" y="240907"/>
                  <a:pt x="67571" y="241435"/>
                </a:cubicBezTo>
                <a:cubicBezTo>
                  <a:pt x="65014" y="241906"/>
                  <a:pt x="63181" y="244168"/>
                  <a:pt x="63251" y="246767"/>
                </a:cubicBezTo>
                <a:lnTo>
                  <a:pt x="63251" y="358004"/>
                </a:lnTo>
                <a:lnTo>
                  <a:pt x="61443" y="358004"/>
                </a:lnTo>
                <a:cubicBezTo>
                  <a:pt x="62538" y="361199"/>
                  <a:pt x="63089" y="364555"/>
                  <a:pt x="63073" y="367934"/>
                </a:cubicBezTo>
                <a:lnTo>
                  <a:pt x="63073" y="420366"/>
                </a:lnTo>
                <a:lnTo>
                  <a:pt x="42029" y="420366"/>
                </a:lnTo>
                <a:lnTo>
                  <a:pt x="42029" y="367934"/>
                </a:lnTo>
                <a:cubicBezTo>
                  <a:pt x="42254" y="365690"/>
                  <a:pt x="41369" y="363476"/>
                  <a:pt x="39658" y="362006"/>
                </a:cubicBezTo>
                <a:cubicBezTo>
                  <a:pt x="35716" y="358538"/>
                  <a:pt x="27802" y="357323"/>
                  <a:pt x="21044" y="357145"/>
                </a:cubicBezTo>
                <a:lnTo>
                  <a:pt x="21459" y="426827"/>
                </a:lnTo>
                <a:lnTo>
                  <a:pt x="70009" y="485484"/>
                </a:lnTo>
                <a:lnTo>
                  <a:pt x="94639" y="497755"/>
                </a:lnTo>
                <a:lnTo>
                  <a:pt x="94639" y="557034"/>
                </a:lnTo>
                <a:lnTo>
                  <a:pt x="73714" y="557034"/>
                </a:lnTo>
                <a:lnTo>
                  <a:pt x="73714" y="510767"/>
                </a:lnTo>
                <a:lnTo>
                  <a:pt x="56730" y="502290"/>
                </a:lnTo>
                <a:lnTo>
                  <a:pt x="563" y="434474"/>
                </a:lnTo>
                <a:lnTo>
                  <a:pt x="0" y="337998"/>
                </a:lnTo>
                <a:lnTo>
                  <a:pt x="9159" y="336812"/>
                </a:lnTo>
                <a:cubicBezTo>
                  <a:pt x="20260" y="335422"/>
                  <a:pt x="31530" y="336433"/>
                  <a:pt x="42207" y="339776"/>
                </a:cubicBezTo>
                <a:lnTo>
                  <a:pt x="42207" y="246945"/>
                </a:lnTo>
                <a:cubicBezTo>
                  <a:pt x="42239" y="232475"/>
                  <a:pt x="53969" y="220758"/>
                  <a:pt x="68438" y="220743"/>
                </a:cubicBezTo>
                <a:cubicBezTo>
                  <a:pt x="70169" y="220746"/>
                  <a:pt x="71896" y="220915"/>
                  <a:pt x="73595" y="221247"/>
                </a:cubicBezTo>
                <a:lnTo>
                  <a:pt x="73595" y="214756"/>
                </a:lnTo>
                <a:cubicBezTo>
                  <a:pt x="73544" y="200301"/>
                  <a:pt x="85220" y="188543"/>
                  <a:pt x="99674" y="188492"/>
                </a:cubicBezTo>
                <a:cubicBezTo>
                  <a:pt x="108856" y="188460"/>
                  <a:pt x="117383" y="193241"/>
                  <a:pt x="122145" y="201092"/>
                </a:cubicBezTo>
                <a:cubicBezTo>
                  <a:pt x="125115" y="199948"/>
                  <a:pt x="128269" y="199358"/>
                  <a:pt x="131452" y="199344"/>
                </a:cubicBezTo>
                <a:cubicBezTo>
                  <a:pt x="146182" y="199599"/>
                  <a:pt x="157917" y="211745"/>
                  <a:pt x="157662" y="226476"/>
                </a:cubicBezTo>
                <a:cubicBezTo>
                  <a:pt x="157662" y="226609"/>
                  <a:pt x="157656" y="226745"/>
                  <a:pt x="157653" y="226879"/>
                </a:cubicBezTo>
                <a:lnTo>
                  <a:pt x="157653" y="241906"/>
                </a:lnTo>
                <a:cubicBezTo>
                  <a:pt x="171764" y="238927"/>
                  <a:pt x="185618" y="247950"/>
                  <a:pt x="188597" y="262061"/>
                </a:cubicBezTo>
                <a:cubicBezTo>
                  <a:pt x="188979" y="263872"/>
                  <a:pt x="189169" y="265722"/>
                  <a:pt x="189160" y="267574"/>
                </a:cubicBezTo>
                <a:close/>
              </a:path>
            </a:pathLst>
          </a:custGeom>
          <a:solidFill>
            <a:srgbClr val="FFFFFF"/>
          </a:solidFill>
          <a:ln w="296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7" name="Graphic 62">
            <a:extLst>
              <a:ext uri="{FF2B5EF4-FFF2-40B4-BE49-F238E27FC236}">
                <a16:creationId xmlns:a16="http://schemas.microsoft.com/office/drawing/2014/main" id="{13476DC6-3794-4049-8F09-6B44F55ED758}"/>
              </a:ext>
            </a:extLst>
          </p:cNvPr>
          <p:cNvSpPr>
            <a:spLocks noChangeAspect="1"/>
          </p:cNvSpPr>
          <p:nvPr/>
        </p:nvSpPr>
        <p:spPr>
          <a:xfrm>
            <a:off x="10699321" y="3299063"/>
            <a:ext cx="672403" cy="514305"/>
          </a:xfrm>
          <a:custGeom>
            <a:avLst/>
            <a:gdLst>
              <a:gd name="connsiteX0" fmla="*/ 293639 w 672403"/>
              <a:gd name="connsiteY0" fmla="*/ 322923 h 514305"/>
              <a:gd name="connsiteX1" fmla="*/ 335994 w 672403"/>
              <a:gd name="connsiteY1" fmla="*/ 360269 h 514305"/>
              <a:gd name="connsiteX2" fmla="*/ 378438 w 672403"/>
              <a:gd name="connsiteY2" fmla="*/ 322923 h 514305"/>
              <a:gd name="connsiteX3" fmla="*/ 378438 w 672403"/>
              <a:gd name="connsiteY3" fmla="*/ 272536 h 514305"/>
              <a:gd name="connsiteX4" fmla="*/ 293639 w 672403"/>
              <a:gd name="connsiteY4" fmla="*/ 272536 h 514305"/>
              <a:gd name="connsiteX5" fmla="*/ 314624 w 672403"/>
              <a:gd name="connsiteY5" fmla="*/ 293580 h 514305"/>
              <a:gd name="connsiteX6" fmla="*/ 357364 w 672403"/>
              <a:gd name="connsiteY6" fmla="*/ 293580 h 514305"/>
              <a:gd name="connsiteX7" fmla="*/ 357364 w 672403"/>
              <a:gd name="connsiteY7" fmla="*/ 313439 h 514305"/>
              <a:gd name="connsiteX8" fmla="*/ 335994 w 672403"/>
              <a:gd name="connsiteY8" fmla="*/ 332289 h 514305"/>
              <a:gd name="connsiteX9" fmla="*/ 314624 w 672403"/>
              <a:gd name="connsiteY9" fmla="*/ 313468 h 514305"/>
              <a:gd name="connsiteX10" fmla="*/ 672403 w 672403"/>
              <a:gd name="connsiteY10" fmla="*/ 210056 h 514305"/>
              <a:gd name="connsiteX11" fmla="*/ 593977 w 672403"/>
              <a:gd name="connsiteY11" fmla="*/ 113697 h 514305"/>
              <a:gd name="connsiteX12" fmla="*/ 598601 w 672403"/>
              <a:gd name="connsiteY12" fmla="*/ 89008 h 514305"/>
              <a:gd name="connsiteX13" fmla="*/ 598601 w 672403"/>
              <a:gd name="connsiteY13" fmla="*/ 89008 h 514305"/>
              <a:gd name="connsiteX14" fmla="*/ 530430 w 672403"/>
              <a:gd name="connsiteY14" fmla="*/ 20837 h 514305"/>
              <a:gd name="connsiteX15" fmla="*/ 530252 w 672403"/>
              <a:gd name="connsiteY15" fmla="*/ 20837 h 514305"/>
              <a:gd name="connsiteX16" fmla="*/ 462081 w 672403"/>
              <a:gd name="connsiteY16" fmla="*/ 89008 h 514305"/>
              <a:gd name="connsiteX17" fmla="*/ 462081 w 672403"/>
              <a:gd name="connsiteY17" fmla="*/ 89008 h 514305"/>
              <a:gd name="connsiteX18" fmla="*/ 530252 w 672403"/>
              <a:gd name="connsiteY18" fmla="*/ 157179 h 514305"/>
              <a:gd name="connsiteX19" fmla="*/ 530430 w 672403"/>
              <a:gd name="connsiteY19" fmla="*/ 157179 h 514305"/>
              <a:gd name="connsiteX20" fmla="*/ 582358 w 672403"/>
              <a:gd name="connsiteY20" fmla="*/ 132934 h 514305"/>
              <a:gd name="connsiteX21" fmla="*/ 651330 w 672403"/>
              <a:gd name="connsiteY21" fmla="*/ 207803 h 514305"/>
              <a:gd name="connsiteX22" fmla="*/ 651330 w 672403"/>
              <a:gd name="connsiteY22" fmla="*/ 207803 h 514305"/>
              <a:gd name="connsiteX23" fmla="*/ 651330 w 672403"/>
              <a:gd name="connsiteY23" fmla="*/ 356801 h 514305"/>
              <a:gd name="connsiteX24" fmla="*/ 619704 w 672403"/>
              <a:gd name="connsiteY24" fmla="*/ 356801 h 514305"/>
              <a:gd name="connsiteX25" fmla="*/ 619704 w 672403"/>
              <a:gd name="connsiteY25" fmla="*/ 209700 h 514305"/>
              <a:gd name="connsiteX26" fmla="*/ 598690 w 672403"/>
              <a:gd name="connsiteY26" fmla="*/ 209700 h 514305"/>
              <a:gd name="connsiteX27" fmla="*/ 598690 w 672403"/>
              <a:gd name="connsiteY27" fmla="*/ 325294 h 514305"/>
              <a:gd name="connsiteX28" fmla="*/ 556691 w 672403"/>
              <a:gd name="connsiteY28" fmla="*/ 325294 h 514305"/>
              <a:gd name="connsiteX29" fmla="*/ 556691 w 672403"/>
              <a:gd name="connsiteY29" fmla="*/ 346309 h 514305"/>
              <a:gd name="connsiteX30" fmla="*/ 598690 w 672403"/>
              <a:gd name="connsiteY30" fmla="*/ 346309 h 514305"/>
              <a:gd name="connsiteX31" fmla="*/ 598690 w 672403"/>
              <a:gd name="connsiteY31" fmla="*/ 377816 h 514305"/>
              <a:gd name="connsiteX32" fmla="*/ 672226 w 672403"/>
              <a:gd name="connsiteY32" fmla="*/ 377816 h 514305"/>
              <a:gd name="connsiteX33" fmla="*/ 672226 w 672403"/>
              <a:gd name="connsiteY33" fmla="*/ 210056 h 514305"/>
              <a:gd name="connsiteX34" fmla="*/ 530400 w 672403"/>
              <a:gd name="connsiteY34" fmla="*/ 136312 h 514305"/>
              <a:gd name="connsiteX35" fmla="*/ 483184 w 672403"/>
              <a:gd name="connsiteY35" fmla="*/ 88889 h 514305"/>
              <a:gd name="connsiteX36" fmla="*/ 483184 w 672403"/>
              <a:gd name="connsiteY36" fmla="*/ 88889 h 514305"/>
              <a:gd name="connsiteX37" fmla="*/ 530400 w 672403"/>
              <a:gd name="connsiteY37" fmla="*/ 41673 h 514305"/>
              <a:gd name="connsiteX38" fmla="*/ 577616 w 672403"/>
              <a:gd name="connsiteY38" fmla="*/ 88889 h 514305"/>
              <a:gd name="connsiteX39" fmla="*/ 577616 w 672403"/>
              <a:gd name="connsiteY39" fmla="*/ 88889 h 514305"/>
              <a:gd name="connsiteX40" fmla="*/ 530400 w 672403"/>
              <a:gd name="connsiteY40" fmla="*/ 136312 h 514305"/>
              <a:gd name="connsiteX41" fmla="*/ 73684 w 672403"/>
              <a:gd name="connsiteY41" fmla="*/ 209700 h 514305"/>
              <a:gd name="connsiteX42" fmla="*/ 52670 w 672403"/>
              <a:gd name="connsiteY42" fmla="*/ 209700 h 514305"/>
              <a:gd name="connsiteX43" fmla="*/ 52670 w 672403"/>
              <a:gd name="connsiteY43" fmla="*/ 357157 h 514305"/>
              <a:gd name="connsiteX44" fmla="*/ 21163 w 672403"/>
              <a:gd name="connsiteY44" fmla="*/ 357157 h 514305"/>
              <a:gd name="connsiteX45" fmla="*/ 21163 w 672403"/>
              <a:gd name="connsiteY45" fmla="*/ 208159 h 514305"/>
              <a:gd name="connsiteX46" fmla="*/ 21163 w 672403"/>
              <a:gd name="connsiteY46" fmla="*/ 208159 h 514305"/>
              <a:gd name="connsiteX47" fmla="*/ 90075 w 672403"/>
              <a:gd name="connsiteY47" fmla="*/ 133497 h 514305"/>
              <a:gd name="connsiteX48" fmla="*/ 141914 w 672403"/>
              <a:gd name="connsiteY48" fmla="*/ 157712 h 514305"/>
              <a:gd name="connsiteX49" fmla="*/ 142092 w 672403"/>
              <a:gd name="connsiteY49" fmla="*/ 157712 h 514305"/>
              <a:gd name="connsiteX50" fmla="*/ 210263 w 672403"/>
              <a:gd name="connsiteY50" fmla="*/ 89541 h 514305"/>
              <a:gd name="connsiteX51" fmla="*/ 210263 w 672403"/>
              <a:gd name="connsiteY51" fmla="*/ 89541 h 514305"/>
              <a:gd name="connsiteX52" fmla="*/ 142092 w 672403"/>
              <a:gd name="connsiteY52" fmla="*/ 21370 h 514305"/>
              <a:gd name="connsiteX53" fmla="*/ 141885 w 672403"/>
              <a:gd name="connsiteY53" fmla="*/ 21370 h 514305"/>
              <a:gd name="connsiteX54" fmla="*/ 73714 w 672403"/>
              <a:gd name="connsiteY54" fmla="*/ 89541 h 514305"/>
              <a:gd name="connsiteX55" fmla="*/ 73714 w 672403"/>
              <a:gd name="connsiteY55" fmla="*/ 89541 h 514305"/>
              <a:gd name="connsiteX56" fmla="*/ 78367 w 672403"/>
              <a:gd name="connsiteY56" fmla="*/ 114231 h 514305"/>
              <a:gd name="connsiteX57" fmla="*/ 0 w 672403"/>
              <a:gd name="connsiteY57" fmla="*/ 210471 h 514305"/>
              <a:gd name="connsiteX58" fmla="*/ 178 w 672403"/>
              <a:gd name="connsiteY58" fmla="*/ 210471 h 514305"/>
              <a:gd name="connsiteX59" fmla="*/ 178 w 672403"/>
              <a:gd name="connsiteY59" fmla="*/ 378171 h 514305"/>
              <a:gd name="connsiteX60" fmla="*/ 73684 w 672403"/>
              <a:gd name="connsiteY60" fmla="*/ 378171 h 514305"/>
              <a:gd name="connsiteX61" fmla="*/ 73684 w 672403"/>
              <a:gd name="connsiteY61" fmla="*/ 346250 h 514305"/>
              <a:gd name="connsiteX62" fmla="*/ 115594 w 672403"/>
              <a:gd name="connsiteY62" fmla="*/ 346250 h 514305"/>
              <a:gd name="connsiteX63" fmla="*/ 115594 w 672403"/>
              <a:gd name="connsiteY63" fmla="*/ 325235 h 514305"/>
              <a:gd name="connsiteX64" fmla="*/ 73684 w 672403"/>
              <a:gd name="connsiteY64" fmla="*/ 325235 h 514305"/>
              <a:gd name="connsiteX65" fmla="*/ 141855 w 672403"/>
              <a:gd name="connsiteY65" fmla="*/ 42088 h 514305"/>
              <a:gd name="connsiteX66" fmla="*/ 189041 w 672403"/>
              <a:gd name="connsiteY66" fmla="*/ 89512 h 514305"/>
              <a:gd name="connsiteX67" fmla="*/ 189041 w 672403"/>
              <a:gd name="connsiteY67" fmla="*/ 89512 h 514305"/>
              <a:gd name="connsiteX68" fmla="*/ 141825 w 672403"/>
              <a:gd name="connsiteY68" fmla="*/ 136727 h 514305"/>
              <a:gd name="connsiteX69" fmla="*/ 94610 w 672403"/>
              <a:gd name="connsiteY69" fmla="*/ 89512 h 514305"/>
              <a:gd name="connsiteX70" fmla="*/ 94610 w 672403"/>
              <a:gd name="connsiteY70" fmla="*/ 89512 h 514305"/>
              <a:gd name="connsiteX71" fmla="*/ 141914 w 672403"/>
              <a:gd name="connsiteY71" fmla="*/ 42088 h 514305"/>
              <a:gd name="connsiteX72" fmla="*/ 335372 w 672403"/>
              <a:gd name="connsiteY72" fmla="*/ 209374 h 514305"/>
              <a:gd name="connsiteX73" fmla="*/ 440059 w 672403"/>
              <a:gd name="connsiteY73" fmla="*/ 104687 h 514305"/>
              <a:gd name="connsiteX74" fmla="*/ 335372 w 672403"/>
              <a:gd name="connsiteY74" fmla="*/ 0 h 514305"/>
              <a:gd name="connsiteX75" fmla="*/ 230685 w 672403"/>
              <a:gd name="connsiteY75" fmla="*/ 104687 h 514305"/>
              <a:gd name="connsiteX76" fmla="*/ 335431 w 672403"/>
              <a:gd name="connsiteY76" fmla="*/ 209374 h 514305"/>
              <a:gd name="connsiteX77" fmla="*/ 335372 w 672403"/>
              <a:gd name="connsiteY77" fmla="*/ 21014 h 514305"/>
              <a:gd name="connsiteX78" fmla="*/ 419044 w 672403"/>
              <a:gd name="connsiteY78" fmla="*/ 104687 h 514305"/>
              <a:gd name="connsiteX79" fmla="*/ 335372 w 672403"/>
              <a:gd name="connsiteY79" fmla="*/ 188360 h 514305"/>
              <a:gd name="connsiteX80" fmla="*/ 251699 w 672403"/>
              <a:gd name="connsiteY80" fmla="*/ 104687 h 514305"/>
              <a:gd name="connsiteX81" fmla="*/ 335431 w 672403"/>
              <a:gd name="connsiteY81" fmla="*/ 21074 h 514305"/>
              <a:gd name="connsiteX82" fmla="*/ 450107 w 672403"/>
              <a:gd name="connsiteY82" fmla="*/ 158394 h 514305"/>
              <a:gd name="connsiteX83" fmla="*/ 438251 w 672403"/>
              <a:gd name="connsiteY83" fmla="*/ 178460 h 514305"/>
              <a:gd name="connsiteX84" fmla="*/ 514306 w 672403"/>
              <a:gd name="connsiteY84" fmla="*/ 256175 h 514305"/>
              <a:gd name="connsiteX85" fmla="*/ 514306 w 672403"/>
              <a:gd name="connsiteY85" fmla="*/ 256175 h 514305"/>
              <a:gd name="connsiteX86" fmla="*/ 514306 w 672403"/>
              <a:gd name="connsiteY86" fmla="*/ 493054 h 514305"/>
              <a:gd name="connsiteX87" fmla="*/ 461962 w 672403"/>
              <a:gd name="connsiteY87" fmla="*/ 493232 h 514305"/>
              <a:gd name="connsiteX88" fmla="*/ 461962 w 672403"/>
              <a:gd name="connsiteY88" fmla="*/ 272773 h 514305"/>
              <a:gd name="connsiteX89" fmla="*/ 440948 w 672403"/>
              <a:gd name="connsiteY89" fmla="*/ 272773 h 514305"/>
              <a:gd name="connsiteX90" fmla="*/ 440948 w 672403"/>
              <a:gd name="connsiteY90" fmla="*/ 450848 h 514305"/>
              <a:gd name="connsiteX91" fmla="*/ 230833 w 672403"/>
              <a:gd name="connsiteY91" fmla="*/ 450848 h 514305"/>
              <a:gd name="connsiteX92" fmla="*/ 230833 w 672403"/>
              <a:gd name="connsiteY92" fmla="*/ 272773 h 514305"/>
              <a:gd name="connsiteX93" fmla="*/ 209848 w 672403"/>
              <a:gd name="connsiteY93" fmla="*/ 272773 h 514305"/>
              <a:gd name="connsiteX94" fmla="*/ 209848 w 672403"/>
              <a:gd name="connsiteY94" fmla="*/ 493232 h 514305"/>
              <a:gd name="connsiteX95" fmla="*/ 157831 w 672403"/>
              <a:gd name="connsiteY95" fmla="*/ 493054 h 514305"/>
              <a:gd name="connsiteX96" fmla="*/ 157831 w 672403"/>
              <a:gd name="connsiteY96" fmla="*/ 256175 h 514305"/>
              <a:gd name="connsiteX97" fmla="*/ 157831 w 672403"/>
              <a:gd name="connsiteY97" fmla="*/ 256175 h 514305"/>
              <a:gd name="connsiteX98" fmla="*/ 233945 w 672403"/>
              <a:gd name="connsiteY98" fmla="*/ 178460 h 514305"/>
              <a:gd name="connsiteX99" fmla="*/ 222089 w 672403"/>
              <a:gd name="connsiteY99" fmla="*/ 158364 h 514305"/>
              <a:gd name="connsiteX100" fmla="*/ 136905 w 672403"/>
              <a:gd name="connsiteY100" fmla="*/ 254308 h 514305"/>
              <a:gd name="connsiteX101" fmla="*/ 136905 w 672403"/>
              <a:gd name="connsiteY101" fmla="*/ 254308 h 514305"/>
              <a:gd name="connsiteX102" fmla="*/ 136905 w 672403"/>
              <a:gd name="connsiteY102" fmla="*/ 513980 h 514305"/>
              <a:gd name="connsiteX103" fmla="*/ 230922 w 672403"/>
              <a:gd name="connsiteY103" fmla="*/ 514306 h 514305"/>
              <a:gd name="connsiteX104" fmla="*/ 230922 w 672403"/>
              <a:gd name="connsiteY104" fmla="*/ 471951 h 514305"/>
              <a:gd name="connsiteX105" fmla="*/ 441155 w 672403"/>
              <a:gd name="connsiteY105" fmla="*/ 471951 h 514305"/>
              <a:gd name="connsiteX106" fmla="*/ 441155 w 672403"/>
              <a:gd name="connsiteY106" fmla="*/ 514306 h 514305"/>
              <a:gd name="connsiteX107" fmla="*/ 535528 w 672403"/>
              <a:gd name="connsiteY107" fmla="*/ 513980 h 514305"/>
              <a:gd name="connsiteX108" fmla="*/ 535528 w 672403"/>
              <a:gd name="connsiteY108" fmla="*/ 255582 h 514305"/>
              <a:gd name="connsiteX109" fmla="*/ 535528 w 672403"/>
              <a:gd name="connsiteY109" fmla="*/ 255582 h 514305"/>
              <a:gd name="connsiteX110" fmla="*/ 450166 w 672403"/>
              <a:gd name="connsiteY110" fmla="*/ 158394 h 514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672403" h="514305">
                <a:moveTo>
                  <a:pt x="293639" y="322923"/>
                </a:moveTo>
                <a:lnTo>
                  <a:pt x="335994" y="360269"/>
                </a:lnTo>
                <a:lnTo>
                  <a:pt x="378438" y="322923"/>
                </a:lnTo>
                <a:lnTo>
                  <a:pt x="378438" y="272536"/>
                </a:lnTo>
                <a:lnTo>
                  <a:pt x="293639" y="272536"/>
                </a:lnTo>
                <a:close/>
                <a:moveTo>
                  <a:pt x="314624" y="293580"/>
                </a:moveTo>
                <a:lnTo>
                  <a:pt x="357364" y="293580"/>
                </a:lnTo>
                <a:lnTo>
                  <a:pt x="357364" y="313439"/>
                </a:lnTo>
                <a:lnTo>
                  <a:pt x="335994" y="332289"/>
                </a:lnTo>
                <a:lnTo>
                  <a:pt x="314624" y="313468"/>
                </a:lnTo>
                <a:close/>
                <a:moveTo>
                  <a:pt x="672403" y="210056"/>
                </a:moveTo>
                <a:cubicBezTo>
                  <a:pt x="672291" y="163447"/>
                  <a:pt x="639592" y="123271"/>
                  <a:pt x="593977" y="113697"/>
                </a:cubicBezTo>
                <a:cubicBezTo>
                  <a:pt x="597042" y="105827"/>
                  <a:pt x="598610" y="97454"/>
                  <a:pt x="598601" y="89008"/>
                </a:cubicBezTo>
                <a:lnTo>
                  <a:pt x="598601" y="89008"/>
                </a:lnTo>
                <a:cubicBezTo>
                  <a:pt x="598488" y="51405"/>
                  <a:pt x="568034" y="20950"/>
                  <a:pt x="530430" y="20837"/>
                </a:cubicBezTo>
                <a:lnTo>
                  <a:pt x="530252" y="20837"/>
                </a:lnTo>
                <a:cubicBezTo>
                  <a:pt x="492657" y="20967"/>
                  <a:pt x="462211" y="51412"/>
                  <a:pt x="462081" y="89008"/>
                </a:cubicBezTo>
                <a:lnTo>
                  <a:pt x="462081" y="89008"/>
                </a:lnTo>
                <a:cubicBezTo>
                  <a:pt x="462211" y="126602"/>
                  <a:pt x="492657" y="157048"/>
                  <a:pt x="530252" y="157179"/>
                </a:cubicBezTo>
                <a:lnTo>
                  <a:pt x="530430" y="157179"/>
                </a:lnTo>
                <a:cubicBezTo>
                  <a:pt x="550460" y="157119"/>
                  <a:pt x="569450" y="148251"/>
                  <a:pt x="582358" y="132934"/>
                </a:cubicBezTo>
                <a:cubicBezTo>
                  <a:pt x="620774" y="137252"/>
                  <a:pt x="650171" y="169162"/>
                  <a:pt x="651330" y="207803"/>
                </a:cubicBezTo>
                <a:lnTo>
                  <a:pt x="651330" y="207803"/>
                </a:lnTo>
                <a:lnTo>
                  <a:pt x="651330" y="356801"/>
                </a:lnTo>
                <a:lnTo>
                  <a:pt x="619704" y="356801"/>
                </a:lnTo>
                <a:lnTo>
                  <a:pt x="619704" y="209700"/>
                </a:lnTo>
                <a:lnTo>
                  <a:pt x="598690" y="209700"/>
                </a:lnTo>
                <a:lnTo>
                  <a:pt x="598690" y="325294"/>
                </a:lnTo>
                <a:lnTo>
                  <a:pt x="556691" y="325294"/>
                </a:lnTo>
                <a:lnTo>
                  <a:pt x="556691" y="346309"/>
                </a:lnTo>
                <a:lnTo>
                  <a:pt x="598690" y="346309"/>
                </a:lnTo>
                <a:lnTo>
                  <a:pt x="598690" y="377816"/>
                </a:lnTo>
                <a:lnTo>
                  <a:pt x="672226" y="377816"/>
                </a:lnTo>
                <a:lnTo>
                  <a:pt x="672226" y="210056"/>
                </a:lnTo>
                <a:close/>
                <a:moveTo>
                  <a:pt x="530400" y="136312"/>
                </a:moveTo>
                <a:cubicBezTo>
                  <a:pt x="504291" y="136197"/>
                  <a:pt x="483184" y="114999"/>
                  <a:pt x="483184" y="88889"/>
                </a:cubicBezTo>
                <a:lnTo>
                  <a:pt x="483184" y="88889"/>
                </a:lnTo>
                <a:cubicBezTo>
                  <a:pt x="483184" y="62812"/>
                  <a:pt x="504323" y="41673"/>
                  <a:pt x="530400" y="41673"/>
                </a:cubicBezTo>
                <a:cubicBezTo>
                  <a:pt x="556477" y="41673"/>
                  <a:pt x="577616" y="62812"/>
                  <a:pt x="577616" y="88889"/>
                </a:cubicBezTo>
                <a:lnTo>
                  <a:pt x="577616" y="88889"/>
                </a:lnTo>
                <a:cubicBezTo>
                  <a:pt x="577616" y="114999"/>
                  <a:pt x="556510" y="136197"/>
                  <a:pt x="530400" y="136312"/>
                </a:cubicBezTo>
                <a:close/>
                <a:moveTo>
                  <a:pt x="73684" y="209700"/>
                </a:moveTo>
                <a:lnTo>
                  <a:pt x="52670" y="209700"/>
                </a:lnTo>
                <a:lnTo>
                  <a:pt x="52670" y="357157"/>
                </a:lnTo>
                <a:lnTo>
                  <a:pt x="21163" y="357157"/>
                </a:lnTo>
                <a:lnTo>
                  <a:pt x="21163" y="208159"/>
                </a:lnTo>
                <a:lnTo>
                  <a:pt x="21163" y="208159"/>
                </a:lnTo>
                <a:cubicBezTo>
                  <a:pt x="22432" y="169621"/>
                  <a:pt x="51763" y="137842"/>
                  <a:pt x="90075" y="133497"/>
                </a:cubicBezTo>
                <a:cubicBezTo>
                  <a:pt x="102967" y="148782"/>
                  <a:pt x="121919" y="157632"/>
                  <a:pt x="141914" y="157712"/>
                </a:cubicBezTo>
                <a:lnTo>
                  <a:pt x="142092" y="157712"/>
                </a:lnTo>
                <a:cubicBezTo>
                  <a:pt x="179695" y="157600"/>
                  <a:pt x="210149" y="127145"/>
                  <a:pt x="210263" y="89541"/>
                </a:cubicBezTo>
                <a:lnTo>
                  <a:pt x="210263" y="89541"/>
                </a:lnTo>
                <a:cubicBezTo>
                  <a:pt x="210149" y="51939"/>
                  <a:pt x="179695" y="21484"/>
                  <a:pt x="142092" y="21370"/>
                </a:cubicBezTo>
                <a:lnTo>
                  <a:pt x="141885" y="21370"/>
                </a:lnTo>
                <a:cubicBezTo>
                  <a:pt x="104282" y="21484"/>
                  <a:pt x="73827" y="51939"/>
                  <a:pt x="73714" y="89541"/>
                </a:cubicBezTo>
                <a:lnTo>
                  <a:pt x="73714" y="89541"/>
                </a:lnTo>
                <a:cubicBezTo>
                  <a:pt x="73714" y="97989"/>
                  <a:pt x="75292" y="106363"/>
                  <a:pt x="78367" y="114231"/>
                </a:cubicBezTo>
                <a:cubicBezTo>
                  <a:pt x="32814" y="123810"/>
                  <a:pt x="151" y="163922"/>
                  <a:pt x="0" y="210471"/>
                </a:cubicBezTo>
                <a:lnTo>
                  <a:pt x="178" y="210471"/>
                </a:lnTo>
                <a:lnTo>
                  <a:pt x="178" y="378171"/>
                </a:lnTo>
                <a:lnTo>
                  <a:pt x="73684" y="378171"/>
                </a:lnTo>
                <a:lnTo>
                  <a:pt x="73684" y="346250"/>
                </a:lnTo>
                <a:lnTo>
                  <a:pt x="115594" y="346250"/>
                </a:lnTo>
                <a:lnTo>
                  <a:pt x="115594" y="325235"/>
                </a:lnTo>
                <a:lnTo>
                  <a:pt x="73684" y="325235"/>
                </a:lnTo>
                <a:close/>
                <a:moveTo>
                  <a:pt x="141855" y="42088"/>
                </a:moveTo>
                <a:cubicBezTo>
                  <a:pt x="167954" y="42219"/>
                  <a:pt x="189042" y="63413"/>
                  <a:pt x="189041" y="89512"/>
                </a:cubicBezTo>
                <a:lnTo>
                  <a:pt x="189041" y="89512"/>
                </a:lnTo>
                <a:cubicBezTo>
                  <a:pt x="189041" y="115588"/>
                  <a:pt x="167902" y="136727"/>
                  <a:pt x="141825" y="136727"/>
                </a:cubicBezTo>
                <a:cubicBezTo>
                  <a:pt x="115749" y="136727"/>
                  <a:pt x="94610" y="115588"/>
                  <a:pt x="94610" y="89512"/>
                </a:cubicBezTo>
                <a:lnTo>
                  <a:pt x="94610" y="89512"/>
                </a:lnTo>
                <a:cubicBezTo>
                  <a:pt x="94610" y="63366"/>
                  <a:pt x="115770" y="42153"/>
                  <a:pt x="141914" y="42088"/>
                </a:cubicBezTo>
                <a:close/>
                <a:moveTo>
                  <a:pt x="335372" y="209374"/>
                </a:moveTo>
                <a:cubicBezTo>
                  <a:pt x="393190" y="209374"/>
                  <a:pt x="440059" y="162505"/>
                  <a:pt x="440059" y="104687"/>
                </a:cubicBezTo>
                <a:cubicBezTo>
                  <a:pt x="440059" y="46870"/>
                  <a:pt x="393190" y="0"/>
                  <a:pt x="335372" y="0"/>
                </a:cubicBezTo>
                <a:cubicBezTo>
                  <a:pt x="277554" y="0"/>
                  <a:pt x="230685" y="46870"/>
                  <a:pt x="230685" y="104687"/>
                </a:cubicBezTo>
                <a:cubicBezTo>
                  <a:pt x="230735" y="162508"/>
                  <a:pt x="277610" y="209356"/>
                  <a:pt x="335431" y="209374"/>
                </a:cubicBezTo>
                <a:close/>
                <a:moveTo>
                  <a:pt x="335372" y="21014"/>
                </a:moveTo>
                <a:cubicBezTo>
                  <a:pt x="381583" y="21014"/>
                  <a:pt x="419044" y="58476"/>
                  <a:pt x="419044" y="104687"/>
                </a:cubicBezTo>
                <a:cubicBezTo>
                  <a:pt x="419044" y="150898"/>
                  <a:pt x="381583" y="188360"/>
                  <a:pt x="335372" y="188360"/>
                </a:cubicBezTo>
                <a:cubicBezTo>
                  <a:pt x="289161" y="188360"/>
                  <a:pt x="251699" y="150898"/>
                  <a:pt x="251699" y="104687"/>
                </a:cubicBezTo>
                <a:cubicBezTo>
                  <a:pt x="251797" y="58503"/>
                  <a:pt x="289247" y="21106"/>
                  <a:pt x="335431" y="21074"/>
                </a:cubicBezTo>
                <a:close/>
                <a:moveTo>
                  <a:pt x="450107" y="158394"/>
                </a:moveTo>
                <a:cubicBezTo>
                  <a:pt x="446790" y="165436"/>
                  <a:pt x="442818" y="172156"/>
                  <a:pt x="438251" y="178460"/>
                </a:cubicBezTo>
                <a:cubicBezTo>
                  <a:pt x="480496" y="179426"/>
                  <a:pt x="514253" y="213921"/>
                  <a:pt x="514306" y="256175"/>
                </a:cubicBezTo>
                <a:lnTo>
                  <a:pt x="514306" y="256175"/>
                </a:lnTo>
                <a:lnTo>
                  <a:pt x="514306" y="493054"/>
                </a:lnTo>
                <a:lnTo>
                  <a:pt x="461962" y="493232"/>
                </a:lnTo>
                <a:lnTo>
                  <a:pt x="461962" y="272773"/>
                </a:lnTo>
                <a:lnTo>
                  <a:pt x="440948" y="272773"/>
                </a:lnTo>
                <a:lnTo>
                  <a:pt x="440948" y="450848"/>
                </a:lnTo>
                <a:lnTo>
                  <a:pt x="230833" y="450848"/>
                </a:lnTo>
                <a:lnTo>
                  <a:pt x="230833" y="272773"/>
                </a:lnTo>
                <a:lnTo>
                  <a:pt x="209848" y="272773"/>
                </a:lnTo>
                <a:lnTo>
                  <a:pt x="209848" y="493232"/>
                </a:lnTo>
                <a:lnTo>
                  <a:pt x="157831" y="493054"/>
                </a:lnTo>
                <a:lnTo>
                  <a:pt x="157831" y="256175"/>
                </a:lnTo>
                <a:lnTo>
                  <a:pt x="157831" y="256175"/>
                </a:lnTo>
                <a:cubicBezTo>
                  <a:pt x="157900" y="213903"/>
                  <a:pt x="191684" y="179408"/>
                  <a:pt x="233945" y="178460"/>
                </a:cubicBezTo>
                <a:cubicBezTo>
                  <a:pt x="229378" y="172144"/>
                  <a:pt x="225409" y="165418"/>
                  <a:pt x="222089" y="158364"/>
                </a:cubicBezTo>
                <a:cubicBezTo>
                  <a:pt x="173990" y="165092"/>
                  <a:pt x="137892" y="205749"/>
                  <a:pt x="136905" y="254308"/>
                </a:cubicBezTo>
                <a:lnTo>
                  <a:pt x="136905" y="254308"/>
                </a:lnTo>
                <a:lnTo>
                  <a:pt x="136905" y="513980"/>
                </a:lnTo>
                <a:lnTo>
                  <a:pt x="230922" y="514306"/>
                </a:lnTo>
                <a:lnTo>
                  <a:pt x="230922" y="471951"/>
                </a:lnTo>
                <a:lnTo>
                  <a:pt x="441155" y="471951"/>
                </a:lnTo>
                <a:lnTo>
                  <a:pt x="441155" y="514306"/>
                </a:lnTo>
                <a:lnTo>
                  <a:pt x="535528" y="513980"/>
                </a:lnTo>
                <a:lnTo>
                  <a:pt x="535528" y="255582"/>
                </a:lnTo>
                <a:lnTo>
                  <a:pt x="535528" y="255582"/>
                </a:lnTo>
                <a:cubicBezTo>
                  <a:pt x="535148" y="206487"/>
                  <a:pt x="498804" y="165104"/>
                  <a:pt x="450166" y="158394"/>
                </a:cubicBezTo>
                <a:close/>
              </a:path>
            </a:pathLst>
          </a:custGeom>
          <a:solidFill>
            <a:schemeClr val="bg1"/>
          </a:solidFill>
          <a:ln w="296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6" name="Graphic 27">
            <a:extLst>
              <a:ext uri="{FF2B5EF4-FFF2-40B4-BE49-F238E27FC236}">
                <a16:creationId xmlns:a16="http://schemas.microsoft.com/office/drawing/2014/main" id="{85202F1E-B84E-A441-BB05-53598692A179}"/>
              </a:ext>
            </a:extLst>
          </p:cNvPr>
          <p:cNvSpPr>
            <a:spLocks noChangeAspect="1"/>
          </p:cNvSpPr>
          <p:nvPr/>
        </p:nvSpPr>
        <p:spPr>
          <a:xfrm>
            <a:off x="9756919" y="3189509"/>
            <a:ext cx="664252" cy="664282"/>
          </a:xfrm>
          <a:custGeom>
            <a:avLst/>
            <a:gdLst>
              <a:gd name="connsiteX0" fmla="*/ 416406 w 664252"/>
              <a:gd name="connsiteY0" fmla="*/ 289697 h 664282"/>
              <a:gd name="connsiteX1" fmla="*/ 379001 w 664252"/>
              <a:gd name="connsiteY1" fmla="*/ 254515 h 664282"/>
              <a:gd name="connsiteX2" fmla="*/ 402150 w 664252"/>
              <a:gd name="connsiteY2" fmla="*/ 224401 h 664282"/>
              <a:gd name="connsiteX3" fmla="*/ 390531 w 664252"/>
              <a:gd name="connsiteY3" fmla="*/ 201164 h 664282"/>
              <a:gd name="connsiteX4" fmla="*/ 352592 w 664252"/>
              <a:gd name="connsiteY4" fmla="*/ 201638 h 664282"/>
              <a:gd name="connsiteX5" fmla="*/ 346664 w 664252"/>
              <a:gd name="connsiteY5" fmla="*/ 150569 h 664282"/>
              <a:gd name="connsiteX6" fmla="*/ 383625 w 664252"/>
              <a:gd name="connsiteY6" fmla="*/ 142389 h 664282"/>
              <a:gd name="connsiteX7" fmla="*/ 389553 w 664252"/>
              <a:gd name="connsiteY7" fmla="*/ 117047 h 664282"/>
              <a:gd name="connsiteX8" fmla="*/ 360239 w 664252"/>
              <a:gd name="connsiteY8" fmla="*/ 93128 h 664282"/>
              <a:gd name="connsiteX9" fmla="*/ 388693 w 664252"/>
              <a:gd name="connsiteY9" fmla="*/ 50002 h 664282"/>
              <a:gd name="connsiteX10" fmla="*/ 422127 w 664252"/>
              <a:gd name="connsiteY10" fmla="*/ 67430 h 664282"/>
              <a:gd name="connsiteX11" fmla="*/ 443112 w 664252"/>
              <a:gd name="connsiteY11" fmla="*/ 51810 h 664282"/>
              <a:gd name="connsiteX12" fmla="*/ 436117 w 664252"/>
              <a:gd name="connsiteY12" fmla="*/ 14820 h 664282"/>
              <a:gd name="connsiteX13" fmla="*/ 485437 w 664252"/>
              <a:gd name="connsiteY13" fmla="*/ 0 h 664282"/>
              <a:gd name="connsiteX14" fmla="*/ 499753 w 664252"/>
              <a:gd name="connsiteY14" fmla="*/ 34708 h 664282"/>
              <a:gd name="connsiteX15" fmla="*/ 526014 w 664252"/>
              <a:gd name="connsiteY15" fmla="*/ 36279 h 664282"/>
              <a:gd name="connsiteX16" fmla="*/ 544360 w 664252"/>
              <a:gd name="connsiteY16" fmla="*/ 3675 h 664282"/>
              <a:gd name="connsiteX17" fmla="*/ 591547 w 664252"/>
              <a:gd name="connsiteY17" fmla="*/ 24127 h 664282"/>
              <a:gd name="connsiteX18" fmla="*/ 580224 w 664252"/>
              <a:gd name="connsiteY18" fmla="*/ 59931 h 664282"/>
              <a:gd name="connsiteX19" fmla="*/ 599342 w 664252"/>
              <a:gd name="connsiteY19" fmla="*/ 78011 h 664282"/>
              <a:gd name="connsiteX20" fmla="*/ 634465 w 664252"/>
              <a:gd name="connsiteY20" fmla="*/ 64822 h 664282"/>
              <a:gd name="connsiteX21" fmla="*/ 657495 w 664252"/>
              <a:gd name="connsiteY21" fmla="*/ 110852 h 664282"/>
              <a:gd name="connsiteX22" fmla="*/ 625721 w 664252"/>
              <a:gd name="connsiteY22" fmla="*/ 130918 h 664282"/>
              <a:gd name="connsiteX23" fmla="*/ 628685 w 664252"/>
              <a:gd name="connsiteY23" fmla="*/ 156942 h 664282"/>
              <a:gd name="connsiteX24" fmla="*/ 664253 w 664252"/>
              <a:gd name="connsiteY24" fmla="*/ 169390 h 664282"/>
              <a:gd name="connsiteX25" fmla="*/ 652397 w 664252"/>
              <a:gd name="connsiteY25" fmla="*/ 219422 h 664282"/>
              <a:gd name="connsiteX26" fmla="*/ 614932 w 664252"/>
              <a:gd name="connsiteY26" fmla="*/ 214442 h 664282"/>
              <a:gd name="connsiteX27" fmla="*/ 600557 w 664252"/>
              <a:gd name="connsiteY27" fmla="*/ 236198 h 664282"/>
              <a:gd name="connsiteX28" fmla="*/ 619852 w 664252"/>
              <a:gd name="connsiteY28" fmla="*/ 268801 h 664282"/>
              <a:gd name="connsiteX29" fmla="*/ 578565 w 664252"/>
              <a:gd name="connsiteY29" fmla="*/ 299449 h 664282"/>
              <a:gd name="connsiteX30" fmla="*/ 552956 w 664252"/>
              <a:gd name="connsiteY30" fmla="*/ 271469 h 664282"/>
              <a:gd name="connsiteX31" fmla="*/ 528118 w 664252"/>
              <a:gd name="connsiteY31" fmla="*/ 278849 h 664282"/>
              <a:gd name="connsiteX32" fmla="*/ 521983 w 664252"/>
              <a:gd name="connsiteY32" fmla="*/ 316343 h 664282"/>
              <a:gd name="connsiteX33" fmla="*/ 470647 w 664252"/>
              <a:gd name="connsiteY33" fmla="*/ 313379 h 664282"/>
              <a:gd name="connsiteX34" fmla="*/ 468957 w 664252"/>
              <a:gd name="connsiteY34" fmla="*/ 275263 h 664282"/>
              <a:gd name="connsiteX35" fmla="*/ 445246 w 664252"/>
              <a:gd name="connsiteY35" fmla="*/ 264978 h 664282"/>
              <a:gd name="connsiteX36" fmla="*/ 489053 w 664252"/>
              <a:gd name="connsiteY36" fmla="*/ 258991 h 664282"/>
              <a:gd name="connsiteX37" fmla="*/ 490535 w 664252"/>
              <a:gd name="connsiteY37" fmla="*/ 293580 h 664282"/>
              <a:gd name="connsiteX38" fmla="*/ 504466 w 664252"/>
              <a:gd name="connsiteY38" fmla="*/ 294410 h 664282"/>
              <a:gd name="connsiteX39" fmla="*/ 510038 w 664252"/>
              <a:gd name="connsiteY39" fmla="*/ 260265 h 664282"/>
              <a:gd name="connsiteX40" fmla="*/ 517803 w 664252"/>
              <a:gd name="connsiteY40" fmla="*/ 259346 h 664282"/>
              <a:gd name="connsiteX41" fmla="*/ 550852 w 664252"/>
              <a:gd name="connsiteY41" fmla="*/ 249506 h 664282"/>
              <a:gd name="connsiteX42" fmla="*/ 557846 w 664252"/>
              <a:gd name="connsiteY42" fmla="*/ 246038 h 664282"/>
              <a:gd name="connsiteX43" fmla="*/ 581173 w 664252"/>
              <a:gd name="connsiteY43" fmla="*/ 271528 h 664282"/>
              <a:gd name="connsiteX44" fmla="*/ 592406 w 664252"/>
              <a:gd name="connsiteY44" fmla="*/ 263199 h 664282"/>
              <a:gd name="connsiteX45" fmla="*/ 574830 w 664252"/>
              <a:gd name="connsiteY45" fmla="*/ 233560 h 664282"/>
              <a:gd name="connsiteX46" fmla="*/ 580224 w 664252"/>
              <a:gd name="connsiteY46" fmla="*/ 227839 h 664282"/>
              <a:gd name="connsiteX47" fmla="*/ 599312 w 664252"/>
              <a:gd name="connsiteY47" fmla="*/ 198970 h 664282"/>
              <a:gd name="connsiteX48" fmla="*/ 602454 w 664252"/>
              <a:gd name="connsiteY48" fmla="*/ 191827 h 664282"/>
              <a:gd name="connsiteX49" fmla="*/ 636540 w 664252"/>
              <a:gd name="connsiteY49" fmla="*/ 196392 h 664282"/>
              <a:gd name="connsiteX50" fmla="*/ 639770 w 664252"/>
              <a:gd name="connsiteY50" fmla="*/ 182787 h 664282"/>
              <a:gd name="connsiteX51" fmla="*/ 607315 w 664252"/>
              <a:gd name="connsiteY51" fmla="*/ 171524 h 664282"/>
              <a:gd name="connsiteX52" fmla="*/ 607789 w 664252"/>
              <a:gd name="connsiteY52" fmla="*/ 163729 h 664282"/>
              <a:gd name="connsiteX53" fmla="*/ 603936 w 664252"/>
              <a:gd name="connsiteY53" fmla="*/ 129140 h 664282"/>
              <a:gd name="connsiteX54" fmla="*/ 601743 w 664252"/>
              <a:gd name="connsiteY54" fmla="*/ 121641 h 664282"/>
              <a:gd name="connsiteX55" fmla="*/ 630612 w 664252"/>
              <a:gd name="connsiteY55" fmla="*/ 103353 h 664282"/>
              <a:gd name="connsiteX56" fmla="*/ 624328 w 664252"/>
              <a:gd name="connsiteY56" fmla="*/ 90845 h 664282"/>
              <a:gd name="connsiteX57" fmla="*/ 592377 w 664252"/>
              <a:gd name="connsiteY57" fmla="*/ 102938 h 664282"/>
              <a:gd name="connsiteX58" fmla="*/ 587694 w 664252"/>
              <a:gd name="connsiteY58" fmla="*/ 96684 h 664282"/>
              <a:gd name="connsiteX59" fmla="*/ 562441 w 664252"/>
              <a:gd name="connsiteY59" fmla="*/ 72617 h 664282"/>
              <a:gd name="connsiteX60" fmla="*/ 555950 w 664252"/>
              <a:gd name="connsiteY60" fmla="*/ 68290 h 664282"/>
              <a:gd name="connsiteX61" fmla="*/ 566234 w 664252"/>
              <a:gd name="connsiteY61" fmla="*/ 35686 h 664282"/>
              <a:gd name="connsiteX62" fmla="*/ 553430 w 664252"/>
              <a:gd name="connsiteY62" fmla="*/ 30143 h 664282"/>
              <a:gd name="connsiteX63" fmla="*/ 536743 w 664252"/>
              <a:gd name="connsiteY63" fmla="*/ 59783 h 664282"/>
              <a:gd name="connsiteX64" fmla="*/ 529155 w 664252"/>
              <a:gd name="connsiteY64" fmla="*/ 58034 h 664282"/>
              <a:gd name="connsiteX65" fmla="*/ 494329 w 664252"/>
              <a:gd name="connsiteY65" fmla="*/ 55960 h 664282"/>
              <a:gd name="connsiteX66" fmla="*/ 486563 w 664252"/>
              <a:gd name="connsiteY66" fmla="*/ 56849 h 664282"/>
              <a:gd name="connsiteX67" fmla="*/ 473522 w 664252"/>
              <a:gd name="connsiteY67" fmla="*/ 25431 h 664282"/>
              <a:gd name="connsiteX68" fmla="*/ 460095 w 664252"/>
              <a:gd name="connsiteY68" fmla="*/ 29432 h 664282"/>
              <a:gd name="connsiteX69" fmla="*/ 466497 w 664252"/>
              <a:gd name="connsiteY69" fmla="*/ 63132 h 664282"/>
              <a:gd name="connsiteX70" fmla="*/ 459502 w 664252"/>
              <a:gd name="connsiteY70" fmla="*/ 66630 h 664282"/>
              <a:gd name="connsiteX71" fmla="*/ 431641 w 664252"/>
              <a:gd name="connsiteY71" fmla="*/ 87377 h 664282"/>
              <a:gd name="connsiteX72" fmla="*/ 426099 w 664252"/>
              <a:gd name="connsiteY72" fmla="*/ 93009 h 664282"/>
              <a:gd name="connsiteX73" fmla="*/ 395659 w 664252"/>
              <a:gd name="connsiteY73" fmla="*/ 77152 h 664282"/>
              <a:gd name="connsiteX74" fmla="*/ 387952 w 664252"/>
              <a:gd name="connsiteY74" fmla="*/ 88830 h 664282"/>
              <a:gd name="connsiteX75" fmla="*/ 414628 w 664252"/>
              <a:gd name="connsiteY75" fmla="*/ 110585 h 664282"/>
              <a:gd name="connsiteX76" fmla="*/ 411664 w 664252"/>
              <a:gd name="connsiteY76" fmla="*/ 117728 h 664282"/>
              <a:gd name="connsiteX77" fmla="*/ 403661 w 664252"/>
              <a:gd name="connsiteY77" fmla="*/ 151429 h 664282"/>
              <a:gd name="connsiteX78" fmla="*/ 403187 w 664252"/>
              <a:gd name="connsiteY78" fmla="*/ 159224 h 664282"/>
              <a:gd name="connsiteX79" fmla="*/ 369517 w 664252"/>
              <a:gd name="connsiteY79" fmla="*/ 166693 h 664282"/>
              <a:gd name="connsiteX80" fmla="*/ 371117 w 664252"/>
              <a:gd name="connsiteY80" fmla="*/ 180564 h 664282"/>
              <a:gd name="connsiteX81" fmla="*/ 405677 w 664252"/>
              <a:gd name="connsiteY81" fmla="*/ 180149 h 664282"/>
              <a:gd name="connsiteX82" fmla="*/ 407929 w 664252"/>
              <a:gd name="connsiteY82" fmla="*/ 187589 h 664282"/>
              <a:gd name="connsiteX83" fmla="*/ 423401 w 664252"/>
              <a:gd name="connsiteY83" fmla="*/ 218444 h 664282"/>
              <a:gd name="connsiteX84" fmla="*/ 428025 w 664252"/>
              <a:gd name="connsiteY84" fmla="*/ 224727 h 664282"/>
              <a:gd name="connsiteX85" fmla="*/ 406951 w 664252"/>
              <a:gd name="connsiteY85" fmla="*/ 252174 h 664282"/>
              <a:gd name="connsiteX86" fmla="*/ 417088 w 664252"/>
              <a:gd name="connsiteY86" fmla="*/ 261777 h 664282"/>
              <a:gd name="connsiteX87" fmla="*/ 443319 w 664252"/>
              <a:gd name="connsiteY87" fmla="*/ 239191 h 664282"/>
              <a:gd name="connsiteX88" fmla="*/ 449840 w 664252"/>
              <a:gd name="connsiteY88" fmla="*/ 243459 h 664282"/>
              <a:gd name="connsiteX89" fmla="*/ 481525 w 664252"/>
              <a:gd name="connsiteY89" fmla="*/ 257153 h 664282"/>
              <a:gd name="connsiteX90" fmla="*/ 485081 w 664252"/>
              <a:gd name="connsiteY90" fmla="*/ 205402 h 664282"/>
              <a:gd name="connsiteX91" fmla="*/ 458041 w 664252"/>
              <a:gd name="connsiteY91" fmla="*/ 137214 h 664282"/>
              <a:gd name="connsiteX92" fmla="*/ 526227 w 664252"/>
              <a:gd name="connsiteY92" fmla="*/ 110173 h 664282"/>
              <a:gd name="connsiteX93" fmla="*/ 553270 w 664252"/>
              <a:gd name="connsiteY93" fmla="*/ 178361 h 664282"/>
              <a:gd name="connsiteX94" fmla="*/ 553252 w 664252"/>
              <a:gd name="connsiteY94" fmla="*/ 178401 h 664282"/>
              <a:gd name="connsiteX95" fmla="*/ 485081 w 664252"/>
              <a:gd name="connsiteY95" fmla="*/ 205402 h 664282"/>
              <a:gd name="connsiteX96" fmla="*/ 517981 w 664252"/>
              <a:gd name="connsiteY96" fmla="*/ 129229 h 664282"/>
              <a:gd name="connsiteX97" fmla="*/ 477052 w 664252"/>
              <a:gd name="connsiteY97" fmla="*/ 145413 h 664282"/>
              <a:gd name="connsiteX98" fmla="*/ 493238 w 664252"/>
              <a:gd name="connsiteY98" fmla="*/ 186342 h 664282"/>
              <a:gd name="connsiteX99" fmla="*/ 534164 w 664252"/>
              <a:gd name="connsiteY99" fmla="*/ 170161 h 664282"/>
              <a:gd name="connsiteX100" fmla="*/ 517981 w 664252"/>
              <a:gd name="connsiteY100" fmla="*/ 129229 h 664282"/>
              <a:gd name="connsiteX101" fmla="*/ 230300 w 664252"/>
              <a:gd name="connsiteY101" fmla="*/ 664282 h 664282"/>
              <a:gd name="connsiteX102" fmla="*/ 218177 w 664252"/>
              <a:gd name="connsiteY102" fmla="*/ 623706 h 664282"/>
              <a:gd name="connsiteX103" fmla="*/ 205817 w 664252"/>
              <a:gd name="connsiteY103" fmla="*/ 623054 h 664282"/>
              <a:gd name="connsiteX104" fmla="*/ 201045 w 664252"/>
              <a:gd name="connsiteY104" fmla="*/ 622579 h 664282"/>
              <a:gd name="connsiteX105" fmla="*/ 183262 w 664252"/>
              <a:gd name="connsiteY105" fmla="*/ 661111 h 664282"/>
              <a:gd name="connsiteX106" fmla="*/ 125879 w 664252"/>
              <a:gd name="connsiteY106" fmla="*/ 642645 h 664282"/>
              <a:gd name="connsiteX107" fmla="*/ 134030 w 664252"/>
              <a:gd name="connsiteY107" fmla="*/ 601298 h 664282"/>
              <a:gd name="connsiteX108" fmla="*/ 119210 w 664252"/>
              <a:gd name="connsiteY108" fmla="*/ 592199 h 664282"/>
              <a:gd name="connsiteX109" fmla="*/ 86014 w 664252"/>
              <a:gd name="connsiteY109" fmla="*/ 617837 h 664282"/>
              <a:gd name="connsiteX110" fmla="*/ 43748 w 664252"/>
              <a:gd name="connsiteY110" fmla="*/ 574771 h 664282"/>
              <a:gd name="connsiteX111" fmla="*/ 69890 w 664252"/>
              <a:gd name="connsiteY111" fmla="*/ 542167 h 664282"/>
              <a:gd name="connsiteX112" fmla="*/ 60998 w 664252"/>
              <a:gd name="connsiteY112" fmla="*/ 527051 h 664282"/>
              <a:gd name="connsiteX113" fmla="*/ 19888 w 664252"/>
              <a:gd name="connsiteY113" fmla="*/ 534283 h 664282"/>
              <a:gd name="connsiteX114" fmla="*/ 2401 w 664252"/>
              <a:gd name="connsiteY114" fmla="*/ 476515 h 664282"/>
              <a:gd name="connsiteX115" fmla="*/ 40517 w 664252"/>
              <a:gd name="connsiteY115" fmla="*/ 459917 h 664282"/>
              <a:gd name="connsiteX116" fmla="*/ 39628 w 664252"/>
              <a:gd name="connsiteY116" fmla="*/ 442134 h 664282"/>
              <a:gd name="connsiteX117" fmla="*/ 0 w 664252"/>
              <a:gd name="connsiteY117" fmla="*/ 429418 h 664282"/>
              <a:gd name="connsiteX118" fmla="*/ 11471 w 664252"/>
              <a:gd name="connsiteY118" fmla="*/ 370139 h 664282"/>
              <a:gd name="connsiteX119" fmla="*/ 52966 w 664252"/>
              <a:gd name="connsiteY119" fmla="*/ 373103 h 664282"/>
              <a:gd name="connsiteX120" fmla="*/ 60405 w 664252"/>
              <a:gd name="connsiteY120" fmla="*/ 356949 h 664282"/>
              <a:gd name="connsiteX121" fmla="*/ 31270 w 664252"/>
              <a:gd name="connsiteY121" fmla="*/ 327310 h 664282"/>
              <a:gd name="connsiteX122" fmla="*/ 68942 w 664252"/>
              <a:gd name="connsiteY122" fmla="*/ 280183 h 664282"/>
              <a:gd name="connsiteX123" fmla="*/ 104213 w 664252"/>
              <a:gd name="connsiteY123" fmla="*/ 302531 h 664282"/>
              <a:gd name="connsiteX124" fmla="*/ 118203 w 664252"/>
              <a:gd name="connsiteY124" fmla="*/ 291802 h 664282"/>
              <a:gd name="connsiteX125" fmla="*/ 105991 w 664252"/>
              <a:gd name="connsiteY125" fmla="*/ 251877 h 664282"/>
              <a:gd name="connsiteX126" fmla="*/ 161239 w 664252"/>
              <a:gd name="connsiteY126" fmla="*/ 227662 h 664282"/>
              <a:gd name="connsiteX127" fmla="*/ 182461 w 664252"/>
              <a:gd name="connsiteY127" fmla="*/ 263733 h 664282"/>
              <a:gd name="connsiteX128" fmla="*/ 199711 w 664252"/>
              <a:gd name="connsiteY128" fmla="*/ 260769 h 664282"/>
              <a:gd name="connsiteX129" fmla="*/ 207566 w 664252"/>
              <a:gd name="connsiteY129" fmla="*/ 219629 h 664282"/>
              <a:gd name="connsiteX130" fmla="*/ 267734 w 664252"/>
              <a:gd name="connsiteY130" fmla="*/ 223838 h 664282"/>
              <a:gd name="connsiteX131" fmla="*/ 269779 w 664252"/>
              <a:gd name="connsiteY131" fmla="*/ 265926 h 664282"/>
              <a:gd name="connsiteX132" fmla="*/ 286200 w 664252"/>
              <a:gd name="connsiteY132" fmla="*/ 271232 h 664282"/>
              <a:gd name="connsiteX133" fmla="*/ 312490 w 664252"/>
              <a:gd name="connsiteY133" fmla="*/ 238243 h 664282"/>
              <a:gd name="connsiteX134" fmla="*/ 363855 w 664252"/>
              <a:gd name="connsiteY134" fmla="*/ 269957 h 664282"/>
              <a:gd name="connsiteX135" fmla="*/ 346072 w 664252"/>
              <a:gd name="connsiteY135" fmla="*/ 308489 h 664282"/>
              <a:gd name="connsiteX136" fmla="*/ 357928 w 664252"/>
              <a:gd name="connsiteY136" fmla="*/ 320730 h 664282"/>
              <a:gd name="connsiteX137" fmla="*/ 396815 w 664252"/>
              <a:gd name="connsiteY137" fmla="*/ 303569 h 664282"/>
              <a:gd name="connsiteX138" fmla="*/ 427521 w 664252"/>
              <a:gd name="connsiteY138" fmla="*/ 355467 h 664282"/>
              <a:gd name="connsiteX139" fmla="*/ 393643 w 664252"/>
              <a:gd name="connsiteY139" fmla="*/ 381372 h 664282"/>
              <a:gd name="connsiteX140" fmla="*/ 398534 w 664252"/>
              <a:gd name="connsiteY140" fmla="*/ 397615 h 664282"/>
              <a:gd name="connsiteX141" fmla="*/ 441096 w 664252"/>
              <a:gd name="connsiteY141" fmla="*/ 400579 h 664282"/>
              <a:gd name="connsiteX142" fmla="*/ 444060 w 664252"/>
              <a:gd name="connsiteY142" fmla="*/ 460777 h 664282"/>
              <a:gd name="connsiteX143" fmla="*/ 401972 w 664252"/>
              <a:gd name="connsiteY143" fmla="*/ 467920 h 664282"/>
              <a:gd name="connsiteX144" fmla="*/ 398800 w 664252"/>
              <a:gd name="connsiteY144" fmla="*/ 484459 h 664282"/>
              <a:gd name="connsiteX145" fmla="*/ 435257 w 664252"/>
              <a:gd name="connsiteY145" fmla="*/ 506837 h 664282"/>
              <a:gd name="connsiteX146" fmla="*/ 409945 w 664252"/>
              <a:gd name="connsiteY146" fmla="*/ 561611 h 664282"/>
              <a:gd name="connsiteX147" fmla="*/ 369309 w 664252"/>
              <a:gd name="connsiteY147" fmla="*/ 548421 h 664282"/>
              <a:gd name="connsiteX148" fmla="*/ 358757 w 664252"/>
              <a:gd name="connsiteY148" fmla="*/ 561611 h 664282"/>
              <a:gd name="connsiteX149" fmla="*/ 380602 w 664252"/>
              <a:gd name="connsiteY149" fmla="*/ 598364 h 664282"/>
              <a:gd name="connsiteX150" fmla="*/ 332764 w 664252"/>
              <a:gd name="connsiteY150" fmla="*/ 635087 h 664282"/>
              <a:gd name="connsiteX151" fmla="*/ 303124 w 664252"/>
              <a:gd name="connsiteY151" fmla="*/ 604618 h 664282"/>
              <a:gd name="connsiteX152" fmla="*/ 287593 w 664252"/>
              <a:gd name="connsiteY152" fmla="*/ 611524 h 664282"/>
              <a:gd name="connsiteX153" fmla="*/ 289816 w 664252"/>
              <a:gd name="connsiteY153" fmla="*/ 653997 h 664282"/>
              <a:gd name="connsiteX154" fmla="*/ 149502 w 664252"/>
              <a:gd name="connsiteY154" fmla="*/ 628715 h 664282"/>
              <a:gd name="connsiteX155" fmla="*/ 172384 w 664252"/>
              <a:gd name="connsiteY155" fmla="*/ 636095 h 664282"/>
              <a:gd name="connsiteX156" fmla="*/ 188982 w 664252"/>
              <a:gd name="connsiteY156" fmla="*/ 600083 h 664282"/>
              <a:gd name="connsiteX157" fmla="*/ 196629 w 664252"/>
              <a:gd name="connsiteY157" fmla="*/ 601328 h 664282"/>
              <a:gd name="connsiteX158" fmla="*/ 207685 w 664252"/>
              <a:gd name="connsiteY158" fmla="*/ 602691 h 664282"/>
              <a:gd name="connsiteX159" fmla="*/ 225468 w 664252"/>
              <a:gd name="connsiteY159" fmla="*/ 603284 h 664282"/>
              <a:gd name="connsiteX160" fmla="*/ 233263 w 664252"/>
              <a:gd name="connsiteY160" fmla="*/ 603106 h 664282"/>
              <a:gd name="connsiteX161" fmla="*/ 244615 w 664252"/>
              <a:gd name="connsiteY161" fmla="*/ 641074 h 664282"/>
              <a:gd name="connsiteX162" fmla="*/ 268327 w 664252"/>
              <a:gd name="connsiteY162" fmla="*/ 636984 h 664282"/>
              <a:gd name="connsiteX163" fmla="*/ 266252 w 664252"/>
              <a:gd name="connsiteY163" fmla="*/ 597326 h 664282"/>
              <a:gd name="connsiteX164" fmla="*/ 273544 w 664252"/>
              <a:gd name="connsiteY164" fmla="*/ 594837 h 664282"/>
              <a:gd name="connsiteX165" fmla="*/ 300012 w 664252"/>
              <a:gd name="connsiteY165" fmla="*/ 582981 h 664282"/>
              <a:gd name="connsiteX166" fmla="*/ 306829 w 664252"/>
              <a:gd name="connsiteY166" fmla="*/ 579217 h 664282"/>
              <a:gd name="connsiteX167" fmla="*/ 334690 w 664252"/>
              <a:gd name="connsiteY167" fmla="*/ 607730 h 664282"/>
              <a:gd name="connsiteX168" fmla="*/ 353748 w 664252"/>
              <a:gd name="connsiteY168" fmla="*/ 593118 h 664282"/>
              <a:gd name="connsiteX169" fmla="*/ 333327 w 664252"/>
              <a:gd name="connsiteY169" fmla="*/ 558765 h 664282"/>
              <a:gd name="connsiteX170" fmla="*/ 338691 w 664252"/>
              <a:gd name="connsiteY170" fmla="*/ 553163 h 664282"/>
              <a:gd name="connsiteX171" fmla="*/ 356683 w 664252"/>
              <a:gd name="connsiteY171" fmla="*/ 530637 h 664282"/>
              <a:gd name="connsiteX172" fmla="*/ 360891 w 664252"/>
              <a:gd name="connsiteY172" fmla="*/ 524235 h 664282"/>
              <a:gd name="connsiteX173" fmla="*/ 398919 w 664252"/>
              <a:gd name="connsiteY173" fmla="*/ 536565 h 664282"/>
              <a:gd name="connsiteX174" fmla="*/ 408997 w 664252"/>
              <a:gd name="connsiteY174" fmla="*/ 514721 h 664282"/>
              <a:gd name="connsiteX175" fmla="*/ 374941 w 664252"/>
              <a:gd name="connsiteY175" fmla="*/ 493795 h 664282"/>
              <a:gd name="connsiteX176" fmla="*/ 377075 w 664252"/>
              <a:gd name="connsiteY176" fmla="*/ 486356 h 664282"/>
              <a:gd name="connsiteX177" fmla="*/ 382528 w 664252"/>
              <a:gd name="connsiteY177" fmla="*/ 458080 h 664282"/>
              <a:gd name="connsiteX178" fmla="*/ 383329 w 664252"/>
              <a:gd name="connsiteY178" fmla="*/ 450373 h 664282"/>
              <a:gd name="connsiteX179" fmla="*/ 422749 w 664252"/>
              <a:gd name="connsiteY179" fmla="*/ 443586 h 664282"/>
              <a:gd name="connsiteX180" fmla="*/ 421534 w 664252"/>
              <a:gd name="connsiteY180" fmla="*/ 419578 h 664282"/>
              <a:gd name="connsiteX181" fmla="*/ 381698 w 664252"/>
              <a:gd name="connsiteY181" fmla="*/ 416851 h 664282"/>
              <a:gd name="connsiteX182" fmla="*/ 380157 w 664252"/>
              <a:gd name="connsiteY182" fmla="*/ 409234 h 664282"/>
              <a:gd name="connsiteX183" fmla="*/ 371858 w 664252"/>
              <a:gd name="connsiteY183" fmla="*/ 381610 h 664282"/>
              <a:gd name="connsiteX184" fmla="*/ 368894 w 664252"/>
              <a:gd name="connsiteY184" fmla="*/ 374407 h 664282"/>
              <a:gd name="connsiteX185" fmla="*/ 400520 w 664252"/>
              <a:gd name="connsiteY185" fmla="*/ 350192 h 664282"/>
              <a:gd name="connsiteX186" fmla="*/ 388308 w 664252"/>
              <a:gd name="connsiteY186" fmla="*/ 329444 h 664282"/>
              <a:gd name="connsiteX187" fmla="*/ 352000 w 664252"/>
              <a:gd name="connsiteY187" fmla="*/ 345597 h 664282"/>
              <a:gd name="connsiteX188" fmla="*/ 347079 w 664252"/>
              <a:gd name="connsiteY188" fmla="*/ 339670 h 664282"/>
              <a:gd name="connsiteX189" fmla="*/ 326836 w 664252"/>
              <a:gd name="connsiteY189" fmla="*/ 318922 h 664282"/>
              <a:gd name="connsiteX190" fmla="*/ 320908 w 664252"/>
              <a:gd name="connsiteY190" fmla="*/ 313883 h 664282"/>
              <a:gd name="connsiteX191" fmla="*/ 337565 w 664252"/>
              <a:gd name="connsiteY191" fmla="*/ 277930 h 664282"/>
              <a:gd name="connsiteX192" fmla="*/ 317114 w 664252"/>
              <a:gd name="connsiteY192" fmla="*/ 265304 h 664282"/>
              <a:gd name="connsiteX193" fmla="*/ 292720 w 664252"/>
              <a:gd name="connsiteY193" fmla="*/ 296010 h 664282"/>
              <a:gd name="connsiteX194" fmla="*/ 285548 w 664252"/>
              <a:gd name="connsiteY194" fmla="*/ 293047 h 664282"/>
              <a:gd name="connsiteX195" fmla="*/ 257835 w 664252"/>
              <a:gd name="connsiteY195" fmla="*/ 284155 h 664282"/>
              <a:gd name="connsiteX196" fmla="*/ 250277 w 664252"/>
              <a:gd name="connsiteY196" fmla="*/ 282436 h 664282"/>
              <a:gd name="connsiteX197" fmla="*/ 248261 w 664252"/>
              <a:gd name="connsiteY197" fmla="*/ 242985 h 664282"/>
              <a:gd name="connsiteX198" fmla="*/ 224283 w 664252"/>
              <a:gd name="connsiteY198" fmla="*/ 241296 h 664282"/>
              <a:gd name="connsiteX199" fmla="*/ 216932 w 664252"/>
              <a:gd name="connsiteY199" fmla="*/ 279827 h 664282"/>
              <a:gd name="connsiteX200" fmla="*/ 209166 w 664252"/>
              <a:gd name="connsiteY200" fmla="*/ 280450 h 664282"/>
              <a:gd name="connsiteX201" fmla="*/ 180209 w 664252"/>
              <a:gd name="connsiteY201" fmla="*/ 285370 h 664282"/>
              <a:gd name="connsiteX202" fmla="*/ 172710 w 664252"/>
              <a:gd name="connsiteY202" fmla="*/ 287356 h 664282"/>
              <a:gd name="connsiteX203" fmla="*/ 152881 w 664252"/>
              <a:gd name="connsiteY203" fmla="*/ 253715 h 664282"/>
              <a:gd name="connsiteX204" fmla="*/ 130888 w 664252"/>
              <a:gd name="connsiteY204" fmla="*/ 263407 h 664282"/>
              <a:gd name="connsiteX205" fmla="*/ 142211 w 664252"/>
              <a:gd name="connsiteY205" fmla="*/ 300694 h 664282"/>
              <a:gd name="connsiteX206" fmla="*/ 135631 w 664252"/>
              <a:gd name="connsiteY206" fmla="*/ 304902 h 664282"/>
              <a:gd name="connsiteX207" fmla="*/ 112215 w 664252"/>
              <a:gd name="connsiteY207" fmla="*/ 322686 h 664282"/>
              <a:gd name="connsiteX208" fmla="*/ 106495 w 664252"/>
              <a:gd name="connsiteY208" fmla="*/ 327962 h 664282"/>
              <a:gd name="connsiteX209" fmla="*/ 73388 w 664252"/>
              <a:gd name="connsiteY209" fmla="*/ 307451 h 664282"/>
              <a:gd name="connsiteX210" fmla="*/ 58568 w 664252"/>
              <a:gd name="connsiteY210" fmla="*/ 326243 h 664282"/>
              <a:gd name="connsiteX211" fmla="*/ 85807 w 664252"/>
              <a:gd name="connsiteY211" fmla="*/ 353867 h 664282"/>
              <a:gd name="connsiteX212" fmla="*/ 81894 w 664252"/>
              <a:gd name="connsiteY212" fmla="*/ 360595 h 664282"/>
              <a:gd name="connsiteX213" fmla="*/ 69475 w 664252"/>
              <a:gd name="connsiteY213" fmla="*/ 387508 h 664282"/>
              <a:gd name="connsiteX214" fmla="*/ 66897 w 664252"/>
              <a:gd name="connsiteY214" fmla="*/ 394829 h 664282"/>
              <a:gd name="connsiteX215" fmla="*/ 28365 w 664252"/>
              <a:gd name="connsiteY215" fmla="*/ 392043 h 664282"/>
              <a:gd name="connsiteX216" fmla="*/ 23801 w 664252"/>
              <a:gd name="connsiteY216" fmla="*/ 415754 h 664282"/>
              <a:gd name="connsiteX217" fmla="*/ 60791 w 664252"/>
              <a:gd name="connsiteY217" fmla="*/ 427610 h 664282"/>
              <a:gd name="connsiteX218" fmla="*/ 60168 w 664252"/>
              <a:gd name="connsiteY218" fmla="*/ 435316 h 664282"/>
              <a:gd name="connsiteX219" fmla="*/ 61680 w 664252"/>
              <a:gd name="connsiteY219" fmla="*/ 464956 h 664282"/>
              <a:gd name="connsiteX220" fmla="*/ 62806 w 664252"/>
              <a:gd name="connsiteY220" fmla="*/ 472662 h 664282"/>
              <a:gd name="connsiteX221" fmla="*/ 27239 w 664252"/>
              <a:gd name="connsiteY221" fmla="*/ 488164 h 664282"/>
              <a:gd name="connsiteX222" fmla="*/ 34174 w 664252"/>
              <a:gd name="connsiteY222" fmla="*/ 511223 h 664282"/>
              <a:gd name="connsiteX223" fmla="*/ 72498 w 664252"/>
              <a:gd name="connsiteY223" fmla="*/ 504466 h 664282"/>
              <a:gd name="connsiteX224" fmla="*/ 75848 w 664252"/>
              <a:gd name="connsiteY224" fmla="*/ 511461 h 664282"/>
              <a:gd name="connsiteX225" fmla="*/ 90964 w 664252"/>
              <a:gd name="connsiteY225" fmla="*/ 536802 h 664282"/>
              <a:gd name="connsiteX226" fmla="*/ 95499 w 664252"/>
              <a:gd name="connsiteY226" fmla="*/ 543086 h 664282"/>
              <a:gd name="connsiteX227" fmla="*/ 71016 w 664252"/>
              <a:gd name="connsiteY227" fmla="*/ 573407 h 664282"/>
              <a:gd name="connsiteX228" fmla="*/ 87852 w 664252"/>
              <a:gd name="connsiteY228" fmla="*/ 590539 h 664282"/>
              <a:gd name="connsiteX229" fmla="*/ 118855 w 664252"/>
              <a:gd name="connsiteY229" fmla="*/ 566620 h 664282"/>
              <a:gd name="connsiteX230" fmla="*/ 125079 w 664252"/>
              <a:gd name="connsiteY230" fmla="*/ 571273 h 664282"/>
              <a:gd name="connsiteX231" fmla="*/ 150036 w 664252"/>
              <a:gd name="connsiteY231" fmla="*/ 586478 h 664282"/>
              <a:gd name="connsiteX232" fmla="*/ 157030 w 664252"/>
              <a:gd name="connsiteY232" fmla="*/ 589917 h 664282"/>
              <a:gd name="connsiteX233" fmla="*/ 222208 w 664252"/>
              <a:gd name="connsiteY233" fmla="*/ 545576 h 664282"/>
              <a:gd name="connsiteX234" fmla="*/ 118884 w 664252"/>
              <a:gd name="connsiteY234" fmla="*/ 442252 h 664282"/>
              <a:gd name="connsiteX235" fmla="*/ 222208 w 664252"/>
              <a:gd name="connsiteY235" fmla="*/ 338929 h 664282"/>
              <a:gd name="connsiteX236" fmla="*/ 325532 w 664252"/>
              <a:gd name="connsiteY236" fmla="*/ 442252 h 664282"/>
              <a:gd name="connsiteX237" fmla="*/ 222208 w 664252"/>
              <a:gd name="connsiteY237" fmla="*/ 545487 h 664282"/>
              <a:gd name="connsiteX238" fmla="*/ 222208 w 664252"/>
              <a:gd name="connsiteY238" fmla="*/ 360803 h 664282"/>
              <a:gd name="connsiteX239" fmla="*/ 140699 w 664252"/>
              <a:gd name="connsiteY239" fmla="*/ 442252 h 664282"/>
              <a:gd name="connsiteX240" fmla="*/ 222149 w 664252"/>
              <a:gd name="connsiteY240" fmla="*/ 523761 h 664282"/>
              <a:gd name="connsiteX241" fmla="*/ 303657 w 664252"/>
              <a:gd name="connsiteY241" fmla="*/ 442311 h 664282"/>
              <a:gd name="connsiteX242" fmla="*/ 303657 w 664252"/>
              <a:gd name="connsiteY242" fmla="*/ 442252 h 664282"/>
              <a:gd name="connsiteX243" fmla="*/ 222208 w 664252"/>
              <a:gd name="connsiteY243" fmla="*/ 360714 h 66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Lst>
            <a:rect l="l" t="t" r="r" b="b"/>
            <a:pathLst>
              <a:path w="664252" h="664282">
                <a:moveTo>
                  <a:pt x="416406" y="289697"/>
                </a:moveTo>
                <a:lnTo>
                  <a:pt x="379001" y="254515"/>
                </a:lnTo>
                <a:lnTo>
                  <a:pt x="402150" y="224401"/>
                </a:lnTo>
                <a:cubicBezTo>
                  <a:pt x="397467" y="217089"/>
                  <a:pt x="393572" y="209299"/>
                  <a:pt x="390531" y="201164"/>
                </a:cubicBezTo>
                <a:lnTo>
                  <a:pt x="352592" y="201638"/>
                </a:lnTo>
                <a:lnTo>
                  <a:pt x="346664" y="150569"/>
                </a:lnTo>
                <a:lnTo>
                  <a:pt x="383625" y="142389"/>
                </a:lnTo>
                <a:cubicBezTo>
                  <a:pt x="384698" y="133755"/>
                  <a:pt x="386684" y="125260"/>
                  <a:pt x="389553" y="117047"/>
                </a:cubicBezTo>
                <a:lnTo>
                  <a:pt x="360239" y="93128"/>
                </a:lnTo>
                <a:lnTo>
                  <a:pt x="388693" y="50002"/>
                </a:lnTo>
                <a:lnTo>
                  <a:pt x="422127" y="67430"/>
                </a:lnTo>
                <a:cubicBezTo>
                  <a:pt x="428544" y="61489"/>
                  <a:pt x="435580" y="56253"/>
                  <a:pt x="443112" y="51810"/>
                </a:cubicBezTo>
                <a:lnTo>
                  <a:pt x="436117" y="14820"/>
                </a:lnTo>
                <a:lnTo>
                  <a:pt x="485437" y="0"/>
                </a:lnTo>
                <a:lnTo>
                  <a:pt x="499753" y="34708"/>
                </a:lnTo>
                <a:cubicBezTo>
                  <a:pt x="508538" y="34297"/>
                  <a:pt x="517341" y="34824"/>
                  <a:pt x="526014" y="36279"/>
                </a:cubicBezTo>
                <a:lnTo>
                  <a:pt x="544360" y="3675"/>
                </a:lnTo>
                <a:lnTo>
                  <a:pt x="591547" y="24127"/>
                </a:lnTo>
                <a:lnTo>
                  <a:pt x="580224" y="59931"/>
                </a:lnTo>
                <a:cubicBezTo>
                  <a:pt x="587231" y="65248"/>
                  <a:pt x="593642" y="71310"/>
                  <a:pt x="599342" y="78011"/>
                </a:cubicBezTo>
                <a:lnTo>
                  <a:pt x="634465" y="64822"/>
                </a:lnTo>
                <a:lnTo>
                  <a:pt x="657495" y="110852"/>
                </a:lnTo>
                <a:lnTo>
                  <a:pt x="625721" y="130918"/>
                </a:lnTo>
                <a:cubicBezTo>
                  <a:pt x="627636" y="139462"/>
                  <a:pt x="628629" y="148186"/>
                  <a:pt x="628685" y="156942"/>
                </a:cubicBezTo>
                <a:lnTo>
                  <a:pt x="664253" y="169390"/>
                </a:lnTo>
                <a:lnTo>
                  <a:pt x="652397" y="219422"/>
                </a:lnTo>
                <a:lnTo>
                  <a:pt x="614932" y="214442"/>
                </a:lnTo>
                <a:cubicBezTo>
                  <a:pt x="610919" y="222178"/>
                  <a:pt x="606100" y="229473"/>
                  <a:pt x="600557" y="236198"/>
                </a:cubicBezTo>
                <a:lnTo>
                  <a:pt x="619852" y="268801"/>
                </a:lnTo>
                <a:lnTo>
                  <a:pt x="578565" y="299449"/>
                </a:lnTo>
                <a:lnTo>
                  <a:pt x="552956" y="271469"/>
                </a:lnTo>
                <a:cubicBezTo>
                  <a:pt x="544959" y="274794"/>
                  <a:pt x="536633" y="277269"/>
                  <a:pt x="528118" y="278849"/>
                </a:cubicBezTo>
                <a:lnTo>
                  <a:pt x="521983" y="316343"/>
                </a:lnTo>
                <a:lnTo>
                  <a:pt x="470647" y="313379"/>
                </a:lnTo>
                <a:lnTo>
                  <a:pt x="468957" y="275263"/>
                </a:lnTo>
                <a:cubicBezTo>
                  <a:pt x="460721" y="272663"/>
                  <a:pt x="452774" y="269216"/>
                  <a:pt x="445246" y="264978"/>
                </a:cubicBezTo>
                <a:close/>
                <a:moveTo>
                  <a:pt x="489053" y="258991"/>
                </a:moveTo>
                <a:lnTo>
                  <a:pt x="490535" y="293580"/>
                </a:lnTo>
                <a:lnTo>
                  <a:pt x="504466" y="294410"/>
                </a:lnTo>
                <a:lnTo>
                  <a:pt x="510038" y="260265"/>
                </a:lnTo>
                <a:lnTo>
                  <a:pt x="517803" y="259346"/>
                </a:lnTo>
                <a:cubicBezTo>
                  <a:pt x="529304" y="257989"/>
                  <a:pt x="540484" y="254660"/>
                  <a:pt x="550852" y="249506"/>
                </a:cubicBezTo>
                <a:lnTo>
                  <a:pt x="557846" y="246038"/>
                </a:lnTo>
                <a:lnTo>
                  <a:pt x="581173" y="271528"/>
                </a:lnTo>
                <a:lnTo>
                  <a:pt x="592406" y="263199"/>
                </a:lnTo>
                <a:lnTo>
                  <a:pt x="574830" y="233560"/>
                </a:lnTo>
                <a:lnTo>
                  <a:pt x="580224" y="227839"/>
                </a:lnTo>
                <a:cubicBezTo>
                  <a:pt x="588189" y="219377"/>
                  <a:pt x="594644" y="209613"/>
                  <a:pt x="599312" y="198970"/>
                </a:cubicBezTo>
                <a:lnTo>
                  <a:pt x="602454" y="191827"/>
                </a:lnTo>
                <a:lnTo>
                  <a:pt x="636540" y="196392"/>
                </a:lnTo>
                <a:lnTo>
                  <a:pt x="639770" y="182787"/>
                </a:lnTo>
                <a:lnTo>
                  <a:pt x="607315" y="171524"/>
                </a:lnTo>
                <a:lnTo>
                  <a:pt x="607789" y="163729"/>
                </a:lnTo>
                <a:cubicBezTo>
                  <a:pt x="608503" y="152063"/>
                  <a:pt x="607202" y="140362"/>
                  <a:pt x="603936" y="129140"/>
                </a:cubicBezTo>
                <a:lnTo>
                  <a:pt x="601743" y="121641"/>
                </a:lnTo>
                <a:lnTo>
                  <a:pt x="630612" y="103353"/>
                </a:lnTo>
                <a:lnTo>
                  <a:pt x="624328" y="90845"/>
                </a:lnTo>
                <a:lnTo>
                  <a:pt x="592377" y="102938"/>
                </a:lnTo>
                <a:lnTo>
                  <a:pt x="587694" y="96684"/>
                </a:lnTo>
                <a:cubicBezTo>
                  <a:pt x="580722" y="87271"/>
                  <a:pt x="572177" y="79129"/>
                  <a:pt x="562441" y="72617"/>
                </a:cubicBezTo>
                <a:lnTo>
                  <a:pt x="555950" y="68290"/>
                </a:lnTo>
                <a:lnTo>
                  <a:pt x="566234" y="35686"/>
                </a:lnTo>
                <a:lnTo>
                  <a:pt x="553430" y="30143"/>
                </a:lnTo>
                <a:lnTo>
                  <a:pt x="536743" y="59783"/>
                </a:lnTo>
                <a:lnTo>
                  <a:pt x="529155" y="58034"/>
                </a:lnTo>
                <a:cubicBezTo>
                  <a:pt x="517753" y="55349"/>
                  <a:pt x="505971" y="54647"/>
                  <a:pt x="494329" y="55960"/>
                </a:cubicBezTo>
                <a:lnTo>
                  <a:pt x="486563" y="56849"/>
                </a:lnTo>
                <a:lnTo>
                  <a:pt x="473522" y="25431"/>
                </a:lnTo>
                <a:lnTo>
                  <a:pt x="460095" y="29432"/>
                </a:lnTo>
                <a:lnTo>
                  <a:pt x="466497" y="63132"/>
                </a:lnTo>
                <a:lnTo>
                  <a:pt x="459502" y="66630"/>
                </a:lnTo>
                <a:cubicBezTo>
                  <a:pt x="449099" y="71903"/>
                  <a:pt x="439673" y="78920"/>
                  <a:pt x="431641" y="87377"/>
                </a:cubicBezTo>
                <a:lnTo>
                  <a:pt x="426099" y="93009"/>
                </a:lnTo>
                <a:lnTo>
                  <a:pt x="395659" y="77152"/>
                </a:lnTo>
                <a:lnTo>
                  <a:pt x="387952" y="88830"/>
                </a:lnTo>
                <a:lnTo>
                  <a:pt x="414628" y="110585"/>
                </a:lnTo>
                <a:lnTo>
                  <a:pt x="411664" y="117728"/>
                </a:lnTo>
                <a:cubicBezTo>
                  <a:pt x="407106" y="128427"/>
                  <a:pt x="404399" y="139823"/>
                  <a:pt x="403661" y="151429"/>
                </a:cubicBezTo>
                <a:lnTo>
                  <a:pt x="403187" y="159224"/>
                </a:lnTo>
                <a:lnTo>
                  <a:pt x="369517" y="166693"/>
                </a:lnTo>
                <a:lnTo>
                  <a:pt x="371117" y="180564"/>
                </a:lnTo>
                <a:lnTo>
                  <a:pt x="405677" y="180149"/>
                </a:lnTo>
                <a:lnTo>
                  <a:pt x="407929" y="187589"/>
                </a:lnTo>
                <a:cubicBezTo>
                  <a:pt x="411297" y="198678"/>
                  <a:pt x="416528" y="209113"/>
                  <a:pt x="423401" y="218444"/>
                </a:cubicBezTo>
                <a:lnTo>
                  <a:pt x="428025" y="224727"/>
                </a:lnTo>
                <a:lnTo>
                  <a:pt x="406951" y="252174"/>
                </a:lnTo>
                <a:lnTo>
                  <a:pt x="417088" y="261777"/>
                </a:lnTo>
                <a:lnTo>
                  <a:pt x="443319" y="239191"/>
                </a:lnTo>
                <a:lnTo>
                  <a:pt x="449840" y="243459"/>
                </a:lnTo>
                <a:cubicBezTo>
                  <a:pt x="459565" y="249755"/>
                  <a:pt x="470273" y="254382"/>
                  <a:pt x="481525" y="257153"/>
                </a:cubicBezTo>
                <a:close/>
                <a:moveTo>
                  <a:pt x="485081" y="205402"/>
                </a:moveTo>
                <a:cubicBezTo>
                  <a:pt x="458785" y="194040"/>
                  <a:pt x="446677" y="163511"/>
                  <a:pt x="458041" y="137214"/>
                </a:cubicBezTo>
                <a:cubicBezTo>
                  <a:pt x="469402" y="110917"/>
                  <a:pt x="499931" y="98811"/>
                  <a:pt x="526227" y="110173"/>
                </a:cubicBezTo>
                <a:cubicBezTo>
                  <a:pt x="552526" y="121536"/>
                  <a:pt x="564631" y="152064"/>
                  <a:pt x="553270" y="178361"/>
                </a:cubicBezTo>
                <a:cubicBezTo>
                  <a:pt x="553264" y="178374"/>
                  <a:pt x="553258" y="178388"/>
                  <a:pt x="553252" y="178401"/>
                </a:cubicBezTo>
                <a:cubicBezTo>
                  <a:pt x="541850" y="204647"/>
                  <a:pt x="511363" y="216722"/>
                  <a:pt x="485081" y="205402"/>
                </a:cubicBezTo>
                <a:close/>
                <a:moveTo>
                  <a:pt x="517981" y="129229"/>
                </a:moveTo>
                <a:cubicBezTo>
                  <a:pt x="502210" y="122396"/>
                  <a:pt x="483887" y="129642"/>
                  <a:pt x="477052" y="145413"/>
                </a:cubicBezTo>
                <a:cubicBezTo>
                  <a:pt x="470220" y="161185"/>
                  <a:pt x="477467" y="179509"/>
                  <a:pt x="493238" y="186342"/>
                </a:cubicBezTo>
                <a:cubicBezTo>
                  <a:pt x="509006" y="193174"/>
                  <a:pt x="527330" y="185930"/>
                  <a:pt x="534164" y="170161"/>
                </a:cubicBezTo>
                <a:cubicBezTo>
                  <a:pt x="540964" y="154388"/>
                  <a:pt x="533729" y="136087"/>
                  <a:pt x="517981" y="129229"/>
                </a:cubicBezTo>
                <a:close/>
                <a:moveTo>
                  <a:pt x="230300" y="664282"/>
                </a:moveTo>
                <a:lnTo>
                  <a:pt x="218177" y="623706"/>
                </a:lnTo>
                <a:cubicBezTo>
                  <a:pt x="214057" y="623706"/>
                  <a:pt x="209937" y="623409"/>
                  <a:pt x="205817" y="623054"/>
                </a:cubicBezTo>
                <a:lnTo>
                  <a:pt x="201045" y="622579"/>
                </a:lnTo>
                <a:lnTo>
                  <a:pt x="183262" y="661111"/>
                </a:lnTo>
                <a:lnTo>
                  <a:pt x="125879" y="642645"/>
                </a:lnTo>
                <a:lnTo>
                  <a:pt x="134030" y="601298"/>
                </a:lnTo>
                <a:cubicBezTo>
                  <a:pt x="128932" y="598512"/>
                  <a:pt x="123982" y="595370"/>
                  <a:pt x="119210" y="592199"/>
                </a:cubicBezTo>
                <a:lnTo>
                  <a:pt x="86014" y="617837"/>
                </a:lnTo>
                <a:lnTo>
                  <a:pt x="43748" y="574771"/>
                </a:lnTo>
                <a:lnTo>
                  <a:pt x="69890" y="542167"/>
                </a:lnTo>
                <a:cubicBezTo>
                  <a:pt x="66659" y="537277"/>
                  <a:pt x="63636" y="532208"/>
                  <a:pt x="60998" y="527051"/>
                </a:cubicBezTo>
                <a:lnTo>
                  <a:pt x="19888" y="534283"/>
                </a:lnTo>
                <a:lnTo>
                  <a:pt x="2401" y="476515"/>
                </a:lnTo>
                <a:lnTo>
                  <a:pt x="40517" y="459917"/>
                </a:lnTo>
                <a:cubicBezTo>
                  <a:pt x="39921" y="454007"/>
                  <a:pt x="39624" y="448073"/>
                  <a:pt x="39628" y="442134"/>
                </a:cubicBezTo>
                <a:lnTo>
                  <a:pt x="0" y="429418"/>
                </a:lnTo>
                <a:lnTo>
                  <a:pt x="11471" y="370139"/>
                </a:lnTo>
                <a:lnTo>
                  <a:pt x="52966" y="373103"/>
                </a:lnTo>
                <a:cubicBezTo>
                  <a:pt x="55199" y="367590"/>
                  <a:pt x="57679" y="362205"/>
                  <a:pt x="60405" y="356949"/>
                </a:cubicBezTo>
                <a:lnTo>
                  <a:pt x="31270" y="327310"/>
                </a:lnTo>
                <a:lnTo>
                  <a:pt x="68942" y="280183"/>
                </a:lnTo>
                <a:lnTo>
                  <a:pt x="104213" y="302531"/>
                </a:lnTo>
                <a:cubicBezTo>
                  <a:pt x="108688" y="298737"/>
                  <a:pt x="113371" y="295151"/>
                  <a:pt x="118203" y="291802"/>
                </a:cubicBezTo>
                <a:lnTo>
                  <a:pt x="105991" y="251877"/>
                </a:lnTo>
                <a:lnTo>
                  <a:pt x="161239" y="227662"/>
                </a:lnTo>
                <a:lnTo>
                  <a:pt x="182461" y="263733"/>
                </a:lnTo>
                <a:cubicBezTo>
                  <a:pt x="188113" y="262488"/>
                  <a:pt x="193863" y="261501"/>
                  <a:pt x="199711" y="260769"/>
                </a:cubicBezTo>
                <a:lnTo>
                  <a:pt x="207566" y="219629"/>
                </a:lnTo>
                <a:lnTo>
                  <a:pt x="267734" y="223838"/>
                </a:lnTo>
                <a:lnTo>
                  <a:pt x="269779" y="265926"/>
                </a:lnTo>
                <a:cubicBezTo>
                  <a:pt x="275352" y="267447"/>
                  <a:pt x="280826" y="269216"/>
                  <a:pt x="286200" y="271232"/>
                </a:cubicBezTo>
                <a:lnTo>
                  <a:pt x="312490" y="238243"/>
                </a:lnTo>
                <a:lnTo>
                  <a:pt x="363855" y="269957"/>
                </a:lnTo>
                <a:lnTo>
                  <a:pt x="346072" y="308489"/>
                </a:lnTo>
                <a:cubicBezTo>
                  <a:pt x="350242" y="312440"/>
                  <a:pt x="354193" y="316521"/>
                  <a:pt x="357928" y="320730"/>
                </a:cubicBezTo>
                <a:lnTo>
                  <a:pt x="396815" y="303569"/>
                </a:lnTo>
                <a:lnTo>
                  <a:pt x="427521" y="355467"/>
                </a:lnTo>
                <a:lnTo>
                  <a:pt x="393643" y="381372"/>
                </a:lnTo>
                <a:cubicBezTo>
                  <a:pt x="395620" y="386708"/>
                  <a:pt x="397250" y="392123"/>
                  <a:pt x="398534" y="397615"/>
                </a:cubicBezTo>
                <a:lnTo>
                  <a:pt x="441096" y="400579"/>
                </a:lnTo>
                <a:lnTo>
                  <a:pt x="444060" y="460777"/>
                </a:lnTo>
                <a:lnTo>
                  <a:pt x="401972" y="467920"/>
                </a:lnTo>
                <a:cubicBezTo>
                  <a:pt x="401163" y="473471"/>
                  <a:pt x="400105" y="478984"/>
                  <a:pt x="398800" y="484459"/>
                </a:cubicBezTo>
                <a:lnTo>
                  <a:pt x="435257" y="506837"/>
                </a:lnTo>
                <a:lnTo>
                  <a:pt x="409945" y="561611"/>
                </a:lnTo>
                <a:lnTo>
                  <a:pt x="369309" y="548421"/>
                </a:lnTo>
                <a:cubicBezTo>
                  <a:pt x="365990" y="552956"/>
                  <a:pt x="362492" y="557313"/>
                  <a:pt x="358757" y="561611"/>
                </a:cubicBezTo>
                <a:lnTo>
                  <a:pt x="380602" y="598364"/>
                </a:lnTo>
                <a:lnTo>
                  <a:pt x="332764" y="635087"/>
                </a:lnTo>
                <a:lnTo>
                  <a:pt x="303124" y="604618"/>
                </a:lnTo>
                <a:cubicBezTo>
                  <a:pt x="298056" y="607167"/>
                  <a:pt x="292869" y="609449"/>
                  <a:pt x="287593" y="611524"/>
                </a:cubicBezTo>
                <a:lnTo>
                  <a:pt x="289816" y="653997"/>
                </a:lnTo>
                <a:close/>
                <a:moveTo>
                  <a:pt x="149502" y="628715"/>
                </a:moveTo>
                <a:lnTo>
                  <a:pt x="172384" y="636095"/>
                </a:lnTo>
                <a:lnTo>
                  <a:pt x="188982" y="600083"/>
                </a:lnTo>
                <a:lnTo>
                  <a:pt x="196629" y="601328"/>
                </a:lnTo>
                <a:cubicBezTo>
                  <a:pt x="200245" y="601921"/>
                  <a:pt x="203980" y="602395"/>
                  <a:pt x="207685" y="602691"/>
                </a:cubicBezTo>
                <a:cubicBezTo>
                  <a:pt x="213598" y="603222"/>
                  <a:pt x="219534" y="603417"/>
                  <a:pt x="225468" y="603284"/>
                </a:cubicBezTo>
                <a:lnTo>
                  <a:pt x="233263" y="603106"/>
                </a:lnTo>
                <a:lnTo>
                  <a:pt x="244615" y="641074"/>
                </a:lnTo>
                <a:lnTo>
                  <a:pt x="268327" y="636984"/>
                </a:lnTo>
                <a:lnTo>
                  <a:pt x="266252" y="597326"/>
                </a:lnTo>
                <a:lnTo>
                  <a:pt x="273544" y="594837"/>
                </a:lnTo>
                <a:cubicBezTo>
                  <a:pt x="282705" y="591689"/>
                  <a:pt x="291565" y="587720"/>
                  <a:pt x="300012" y="582981"/>
                </a:cubicBezTo>
                <a:lnTo>
                  <a:pt x="306829" y="579217"/>
                </a:lnTo>
                <a:lnTo>
                  <a:pt x="334690" y="607730"/>
                </a:lnTo>
                <a:lnTo>
                  <a:pt x="353748" y="593118"/>
                </a:lnTo>
                <a:lnTo>
                  <a:pt x="333327" y="558765"/>
                </a:lnTo>
                <a:lnTo>
                  <a:pt x="338691" y="553163"/>
                </a:lnTo>
                <a:cubicBezTo>
                  <a:pt x="345348" y="546207"/>
                  <a:pt x="351368" y="538667"/>
                  <a:pt x="356683" y="530637"/>
                </a:cubicBezTo>
                <a:lnTo>
                  <a:pt x="360891" y="524235"/>
                </a:lnTo>
                <a:lnTo>
                  <a:pt x="398919" y="536565"/>
                </a:lnTo>
                <a:lnTo>
                  <a:pt x="408997" y="514721"/>
                </a:lnTo>
                <a:lnTo>
                  <a:pt x="374941" y="493795"/>
                </a:lnTo>
                <a:lnTo>
                  <a:pt x="377075" y="486356"/>
                </a:lnTo>
                <a:cubicBezTo>
                  <a:pt x="379736" y="477114"/>
                  <a:pt x="381562" y="467650"/>
                  <a:pt x="382528" y="458080"/>
                </a:cubicBezTo>
                <a:lnTo>
                  <a:pt x="383329" y="450373"/>
                </a:lnTo>
                <a:lnTo>
                  <a:pt x="422749" y="443586"/>
                </a:lnTo>
                <a:lnTo>
                  <a:pt x="421534" y="419578"/>
                </a:lnTo>
                <a:lnTo>
                  <a:pt x="381698" y="416851"/>
                </a:lnTo>
                <a:lnTo>
                  <a:pt x="380157" y="409234"/>
                </a:lnTo>
                <a:cubicBezTo>
                  <a:pt x="378222" y="399796"/>
                  <a:pt x="375445" y="390552"/>
                  <a:pt x="371858" y="381610"/>
                </a:cubicBezTo>
                <a:lnTo>
                  <a:pt x="368894" y="374407"/>
                </a:lnTo>
                <a:lnTo>
                  <a:pt x="400520" y="350192"/>
                </a:lnTo>
                <a:lnTo>
                  <a:pt x="388308" y="329444"/>
                </a:lnTo>
                <a:lnTo>
                  <a:pt x="352000" y="345597"/>
                </a:lnTo>
                <a:lnTo>
                  <a:pt x="347079" y="339670"/>
                </a:lnTo>
                <a:cubicBezTo>
                  <a:pt x="340977" y="332153"/>
                  <a:pt x="334201" y="325208"/>
                  <a:pt x="326836" y="318922"/>
                </a:cubicBezTo>
                <a:lnTo>
                  <a:pt x="320908" y="313883"/>
                </a:lnTo>
                <a:lnTo>
                  <a:pt x="337565" y="277930"/>
                </a:lnTo>
                <a:lnTo>
                  <a:pt x="317114" y="265304"/>
                </a:lnTo>
                <a:lnTo>
                  <a:pt x="292720" y="296010"/>
                </a:lnTo>
                <a:lnTo>
                  <a:pt x="285548" y="293047"/>
                </a:lnTo>
                <a:cubicBezTo>
                  <a:pt x="276594" y="289262"/>
                  <a:pt x="267319" y="286286"/>
                  <a:pt x="257835" y="284155"/>
                </a:cubicBezTo>
                <a:lnTo>
                  <a:pt x="250277" y="282436"/>
                </a:lnTo>
                <a:lnTo>
                  <a:pt x="248261" y="242985"/>
                </a:lnTo>
                <a:lnTo>
                  <a:pt x="224283" y="241296"/>
                </a:lnTo>
                <a:lnTo>
                  <a:pt x="216932" y="279827"/>
                </a:lnTo>
                <a:lnTo>
                  <a:pt x="209166" y="280450"/>
                </a:lnTo>
                <a:cubicBezTo>
                  <a:pt x="199383" y="281200"/>
                  <a:pt x="189690" y="282845"/>
                  <a:pt x="180209" y="285370"/>
                </a:cubicBezTo>
                <a:lnTo>
                  <a:pt x="172710" y="287356"/>
                </a:lnTo>
                <a:lnTo>
                  <a:pt x="152881" y="253715"/>
                </a:lnTo>
                <a:lnTo>
                  <a:pt x="130888" y="263407"/>
                </a:lnTo>
                <a:lnTo>
                  <a:pt x="142211" y="300694"/>
                </a:lnTo>
                <a:lnTo>
                  <a:pt x="135631" y="304902"/>
                </a:lnTo>
                <a:cubicBezTo>
                  <a:pt x="127298" y="310101"/>
                  <a:pt x="119459" y="316053"/>
                  <a:pt x="112215" y="322686"/>
                </a:cubicBezTo>
                <a:lnTo>
                  <a:pt x="106495" y="327962"/>
                </a:lnTo>
                <a:lnTo>
                  <a:pt x="73388" y="307451"/>
                </a:lnTo>
                <a:lnTo>
                  <a:pt x="58568" y="326243"/>
                </a:lnTo>
                <a:lnTo>
                  <a:pt x="85807" y="353867"/>
                </a:lnTo>
                <a:lnTo>
                  <a:pt x="81894" y="360595"/>
                </a:lnTo>
                <a:cubicBezTo>
                  <a:pt x="76941" y="369167"/>
                  <a:pt x="72784" y="378177"/>
                  <a:pt x="69475" y="387508"/>
                </a:cubicBezTo>
                <a:lnTo>
                  <a:pt x="66897" y="394829"/>
                </a:lnTo>
                <a:lnTo>
                  <a:pt x="28365" y="392043"/>
                </a:lnTo>
                <a:lnTo>
                  <a:pt x="23801" y="415754"/>
                </a:lnTo>
                <a:lnTo>
                  <a:pt x="60791" y="427610"/>
                </a:lnTo>
                <a:lnTo>
                  <a:pt x="60168" y="435316"/>
                </a:lnTo>
                <a:cubicBezTo>
                  <a:pt x="59745" y="445222"/>
                  <a:pt x="60251" y="455145"/>
                  <a:pt x="61680" y="464956"/>
                </a:cubicBezTo>
                <a:lnTo>
                  <a:pt x="62806" y="472662"/>
                </a:lnTo>
                <a:lnTo>
                  <a:pt x="27239" y="488164"/>
                </a:lnTo>
                <a:lnTo>
                  <a:pt x="34174" y="511223"/>
                </a:lnTo>
                <a:lnTo>
                  <a:pt x="72498" y="504466"/>
                </a:lnTo>
                <a:lnTo>
                  <a:pt x="75848" y="511461"/>
                </a:lnTo>
                <a:cubicBezTo>
                  <a:pt x="80121" y="520341"/>
                  <a:pt x="85180" y="528823"/>
                  <a:pt x="90964" y="536802"/>
                </a:cubicBezTo>
                <a:lnTo>
                  <a:pt x="95499" y="543086"/>
                </a:lnTo>
                <a:lnTo>
                  <a:pt x="71016" y="573407"/>
                </a:lnTo>
                <a:lnTo>
                  <a:pt x="87852" y="590539"/>
                </a:lnTo>
                <a:lnTo>
                  <a:pt x="118855" y="566620"/>
                </a:lnTo>
                <a:lnTo>
                  <a:pt x="125079" y="571273"/>
                </a:lnTo>
                <a:cubicBezTo>
                  <a:pt x="132914" y="577097"/>
                  <a:pt x="141268" y="582187"/>
                  <a:pt x="150036" y="586478"/>
                </a:cubicBezTo>
                <a:lnTo>
                  <a:pt x="157030" y="589917"/>
                </a:lnTo>
                <a:close/>
                <a:moveTo>
                  <a:pt x="222208" y="545576"/>
                </a:moveTo>
                <a:cubicBezTo>
                  <a:pt x="165144" y="545576"/>
                  <a:pt x="118884" y="499317"/>
                  <a:pt x="118884" y="442252"/>
                </a:cubicBezTo>
                <a:cubicBezTo>
                  <a:pt x="118884" y="385187"/>
                  <a:pt x="165144" y="338929"/>
                  <a:pt x="222208" y="338929"/>
                </a:cubicBezTo>
                <a:cubicBezTo>
                  <a:pt x="279273" y="338929"/>
                  <a:pt x="325532" y="385187"/>
                  <a:pt x="325532" y="442252"/>
                </a:cubicBezTo>
                <a:cubicBezTo>
                  <a:pt x="325416" y="499255"/>
                  <a:pt x="279211" y="545422"/>
                  <a:pt x="222208" y="545487"/>
                </a:cubicBezTo>
                <a:close/>
                <a:moveTo>
                  <a:pt x="222208" y="360803"/>
                </a:moveTo>
                <a:cubicBezTo>
                  <a:pt x="177208" y="360785"/>
                  <a:pt x="140715" y="397253"/>
                  <a:pt x="140699" y="442252"/>
                </a:cubicBezTo>
                <a:cubicBezTo>
                  <a:pt x="140683" y="487251"/>
                  <a:pt x="177149" y="523743"/>
                  <a:pt x="222149" y="523761"/>
                </a:cubicBezTo>
                <a:cubicBezTo>
                  <a:pt x="267147" y="523779"/>
                  <a:pt x="303640" y="487310"/>
                  <a:pt x="303657" y="442311"/>
                </a:cubicBezTo>
                <a:cubicBezTo>
                  <a:pt x="303657" y="442291"/>
                  <a:pt x="303657" y="442273"/>
                  <a:pt x="303657" y="442252"/>
                </a:cubicBezTo>
                <a:cubicBezTo>
                  <a:pt x="303657" y="397253"/>
                  <a:pt x="267207" y="360764"/>
                  <a:pt x="222208" y="360714"/>
                </a:cubicBezTo>
                <a:close/>
              </a:path>
            </a:pathLst>
          </a:custGeom>
          <a:solidFill>
            <a:schemeClr val="bg1"/>
          </a:solidFill>
          <a:ln w="296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 name="Graphic 85">
            <a:extLst>
              <a:ext uri="{FF2B5EF4-FFF2-40B4-BE49-F238E27FC236}">
                <a16:creationId xmlns:a16="http://schemas.microsoft.com/office/drawing/2014/main" id="{A5770C0E-463F-AD4C-9E86-87076DAB964C}"/>
              </a:ext>
            </a:extLst>
          </p:cNvPr>
          <p:cNvSpPr>
            <a:spLocks noChangeAspect="1"/>
          </p:cNvSpPr>
          <p:nvPr/>
        </p:nvSpPr>
        <p:spPr>
          <a:xfrm>
            <a:off x="8690974" y="3193559"/>
            <a:ext cx="672077" cy="666475"/>
          </a:xfrm>
          <a:custGeom>
            <a:avLst/>
            <a:gdLst>
              <a:gd name="connsiteX0" fmla="*/ 336024 w 672077"/>
              <a:gd name="connsiteY0" fmla="*/ 0 h 666475"/>
              <a:gd name="connsiteX1" fmla="*/ 0 w 672077"/>
              <a:gd name="connsiteY1" fmla="*/ 333238 h 666475"/>
              <a:gd name="connsiteX2" fmla="*/ 336024 w 672077"/>
              <a:gd name="connsiteY2" fmla="*/ 666476 h 666475"/>
              <a:gd name="connsiteX3" fmla="*/ 672077 w 672077"/>
              <a:gd name="connsiteY3" fmla="*/ 333238 h 666475"/>
              <a:gd name="connsiteX4" fmla="*/ 336024 w 672077"/>
              <a:gd name="connsiteY4" fmla="*/ 0 h 666475"/>
              <a:gd name="connsiteX5" fmla="*/ 20926 w 672077"/>
              <a:gd name="connsiteY5" fmla="*/ 333238 h 666475"/>
              <a:gd name="connsiteX6" fmla="*/ 336024 w 672077"/>
              <a:gd name="connsiteY6" fmla="*/ 20926 h 666475"/>
              <a:gd name="connsiteX7" fmla="*/ 550229 w 672077"/>
              <a:gd name="connsiteY7" fmla="*/ 104331 h 666475"/>
              <a:gd name="connsiteX8" fmla="*/ 436413 w 672077"/>
              <a:gd name="connsiteY8" fmla="*/ 218058 h 666475"/>
              <a:gd name="connsiteX9" fmla="*/ 368242 w 672077"/>
              <a:gd name="connsiteY9" fmla="*/ 50447 h 666475"/>
              <a:gd name="connsiteX10" fmla="*/ 347287 w 672077"/>
              <a:gd name="connsiteY10" fmla="*/ 50447 h 666475"/>
              <a:gd name="connsiteX11" fmla="*/ 421534 w 672077"/>
              <a:gd name="connsiteY11" fmla="*/ 232878 h 666475"/>
              <a:gd name="connsiteX12" fmla="*/ 240407 w 672077"/>
              <a:gd name="connsiteY12" fmla="*/ 414065 h 666475"/>
              <a:gd name="connsiteX13" fmla="*/ 62984 w 672077"/>
              <a:gd name="connsiteY13" fmla="*/ 344560 h 666475"/>
              <a:gd name="connsiteX14" fmla="*/ 62984 w 672077"/>
              <a:gd name="connsiteY14" fmla="*/ 365515 h 666475"/>
              <a:gd name="connsiteX15" fmla="*/ 225616 w 672077"/>
              <a:gd name="connsiteY15" fmla="*/ 428885 h 666475"/>
              <a:gd name="connsiteX16" fmla="*/ 107058 w 672077"/>
              <a:gd name="connsiteY16" fmla="*/ 547443 h 666475"/>
              <a:gd name="connsiteX17" fmla="*/ 20926 w 672077"/>
              <a:gd name="connsiteY17" fmla="*/ 333238 h 666475"/>
              <a:gd name="connsiteX18" fmla="*/ 336024 w 672077"/>
              <a:gd name="connsiteY18" fmla="*/ 645550 h 666475"/>
              <a:gd name="connsiteX19" fmla="*/ 121937 w 672077"/>
              <a:gd name="connsiteY19" fmla="*/ 562263 h 666475"/>
              <a:gd name="connsiteX20" fmla="*/ 240496 w 672077"/>
              <a:gd name="connsiteY20" fmla="*/ 443704 h 666475"/>
              <a:gd name="connsiteX21" fmla="*/ 303895 w 672077"/>
              <a:gd name="connsiteY21" fmla="*/ 606337 h 666475"/>
              <a:gd name="connsiteX22" fmla="*/ 324820 w 672077"/>
              <a:gd name="connsiteY22" fmla="*/ 606337 h 666475"/>
              <a:gd name="connsiteX23" fmla="*/ 255226 w 672077"/>
              <a:gd name="connsiteY23" fmla="*/ 428885 h 666475"/>
              <a:gd name="connsiteX24" fmla="*/ 436769 w 672077"/>
              <a:gd name="connsiteY24" fmla="*/ 247342 h 666475"/>
              <a:gd name="connsiteX25" fmla="*/ 609093 w 672077"/>
              <a:gd name="connsiteY25" fmla="*/ 312223 h 666475"/>
              <a:gd name="connsiteX26" fmla="*/ 609093 w 672077"/>
              <a:gd name="connsiteY26" fmla="*/ 291298 h 666475"/>
              <a:gd name="connsiteX27" fmla="*/ 451648 w 672077"/>
              <a:gd name="connsiteY27" fmla="*/ 232463 h 666475"/>
              <a:gd name="connsiteX28" fmla="*/ 565049 w 672077"/>
              <a:gd name="connsiteY28" fmla="*/ 119003 h 666475"/>
              <a:gd name="connsiteX29" fmla="*/ 651004 w 672077"/>
              <a:gd name="connsiteY29" fmla="*/ 333238 h 666475"/>
              <a:gd name="connsiteX30" fmla="*/ 336024 w 672077"/>
              <a:gd name="connsiteY30" fmla="*/ 645550 h 666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72077" h="666475">
                <a:moveTo>
                  <a:pt x="336024" y="0"/>
                </a:moveTo>
                <a:cubicBezTo>
                  <a:pt x="150747" y="0"/>
                  <a:pt x="0" y="149472"/>
                  <a:pt x="0" y="333238"/>
                </a:cubicBezTo>
                <a:cubicBezTo>
                  <a:pt x="0" y="517003"/>
                  <a:pt x="150747" y="666476"/>
                  <a:pt x="336024" y="666476"/>
                </a:cubicBezTo>
                <a:cubicBezTo>
                  <a:pt x="521301" y="666476"/>
                  <a:pt x="672077" y="516974"/>
                  <a:pt x="672077" y="333238"/>
                </a:cubicBezTo>
                <a:cubicBezTo>
                  <a:pt x="672077" y="149502"/>
                  <a:pt x="521331" y="0"/>
                  <a:pt x="336024" y="0"/>
                </a:cubicBezTo>
                <a:close/>
                <a:moveTo>
                  <a:pt x="20926" y="333238"/>
                </a:moveTo>
                <a:cubicBezTo>
                  <a:pt x="20926" y="161032"/>
                  <a:pt x="162277" y="20926"/>
                  <a:pt x="336024" y="20926"/>
                </a:cubicBezTo>
                <a:cubicBezTo>
                  <a:pt x="415375" y="20797"/>
                  <a:pt x="491860" y="50578"/>
                  <a:pt x="550229" y="104331"/>
                </a:cubicBezTo>
                <a:lnTo>
                  <a:pt x="436413" y="218058"/>
                </a:lnTo>
                <a:cubicBezTo>
                  <a:pt x="392677" y="173231"/>
                  <a:pt x="368210" y="113075"/>
                  <a:pt x="368242" y="50447"/>
                </a:cubicBezTo>
                <a:lnTo>
                  <a:pt x="347287" y="50447"/>
                </a:lnTo>
                <a:cubicBezTo>
                  <a:pt x="347242" y="118624"/>
                  <a:pt x="373894" y="184108"/>
                  <a:pt x="421534" y="232878"/>
                </a:cubicBezTo>
                <a:lnTo>
                  <a:pt x="240407" y="414065"/>
                </a:lnTo>
                <a:cubicBezTo>
                  <a:pt x="192148" y="369351"/>
                  <a:pt x="128774" y="344525"/>
                  <a:pt x="62984" y="344560"/>
                </a:cubicBezTo>
                <a:lnTo>
                  <a:pt x="62984" y="365515"/>
                </a:lnTo>
                <a:cubicBezTo>
                  <a:pt x="123225" y="365486"/>
                  <a:pt x="181276" y="388107"/>
                  <a:pt x="225616" y="428885"/>
                </a:cubicBezTo>
                <a:lnTo>
                  <a:pt x="107058" y="547443"/>
                </a:lnTo>
                <a:cubicBezTo>
                  <a:pt x="51807" y="489815"/>
                  <a:pt x="20949" y="413072"/>
                  <a:pt x="20926" y="333238"/>
                </a:cubicBezTo>
                <a:close/>
                <a:moveTo>
                  <a:pt x="336024" y="645550"/>
                </a:moveTo>
                <a:cubicBezTo>
                  <a:pt x="256729" y="645686"/>
                  <a:pt x="180292" y="615949"/>
                  <a:pt x="121937" y="562263"/>
                </a:cubicBezTo>
                <a:lnTo>
                  <a:pt x="240496" y="443704"/>
                </a:lnTo>
                <a:cubicBezTo>
                  <a:pt x="281306" y="488027"/>
                  <a:pt x="303939" y="546088"/>
                  <a:pt x="303895" y="606337"/>
                </a:cubicBezTo>
                <a:lnTo>
                  <a:pt x="324820" y="606337"/>
                </a:lnTo>
                <a:cubicBezTo>
                  <a:pt x="324841" y="540525"/>
                  <a:pt x="299982" y="477138"/>
                  <a:pt x="255226" y="428885"/>
                </a:cubicBezTo>
                <a:lnTo>
                  <a:pt x="436769" y="247342"/>
                </a:lnTo>
                <a:cubicBezTo>
                  <a:pt x="484403" y="289214"/>
                  <a:pt x="545671" y="312283"/>
                  <a:pt x="609093" y="312223"/>
                </a:cubicBezTo>
                <a:lnTo>
                  <a:pt x="609093" y="291298"/>
                </a:lnTo>
                <a:cubicBezTo>
                  <a:pt x="551231" y="291336"/>
                  <a:pt x="495307" y="270437"/>
                  <a:pt x="451648" y="232463"/>
                </a:cubicBezTo>
                <a:lnTo>
                  <a:pt x="565049" y="119003"/>
                </a:lnTo>
                <a:cubicBezTo>
                  <a:pt x="620244" y="176666"/>
                  <a:pt x="651036" y="253415"/>
                  <a:pt x="651004" y="333238"/>
                </a:cubicBezTo>
                <a:cubicBezTo>
                  <a:pt x="651004" y="505444"/>
                  <a:pt x="509771" y="645550"/>
                  <a:pt x="336024" y="645550"/>
                </a:cubicBezTo>
                <a:close/>
              </a:path>
            </a:pathLst>
          </a:custGeom>
          <a:solidFill>
            <a:schemeClr val="bg1"/>
          </a:solidFill>
          <a:ln w="296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05" name="Graphic 203">
            <a:extLst>
              <a:ext uri="{FF2B5EF4-FFF2-40B4-BE49-F238E27FC236}">
                <a16:creationId xmlns:a16="http://schemas.microsoft.com/office/drawing/2014/main" id="{E5B4C2E0-0853-334F-A336-DC27CE2A805F}"/>
              </a:ext>
            </a:extLst>
          </p:cNvPr>
          <p:cNvSpPr>
            <a:spLocks noChangeAspect="1"/>
          </p:cNvSpPr>
          <p:nvPr/>
        </p:nvSpPr>
        <p:spPr>
          <a:xfrm>
            <a:off x="7652174" y="3212374"/>
            <a:ext cx="671945" cy="650588"/>
          </a:xfrm>
          <a:custGeom>
            <a:avLst/>
            <a:gdLst>
              <a:gd name="connsiteX0" fmla="*/ 608827 w 671945"/>
              <a:gd name="connsiteY0" fmla="*/ 219748 h 650588"/>
              <a:gd name="connsiteX1" fmla="*/ 587812 w 671945"/>
              <a:gd name="connsiteY1" fmla="*/ 219748 h 650588"/>
              <a:gd name="connsiteX2" fmla="*/ 587812 w 671945"/>
              <a:gd name="connsiteY2" fmla="*/ 629248 h 650588"/>
              <a:gd name="connsiteX3" fmla="*/ 514395 w 671945"/>
              <a:gd name="connsiteY3" fmla="*/ 629248 h 650588"/>
              <a:gd name="connsiteX4" fmla="*/ 514395 w 671945"/>
              <a:gd name="connsiteY4" fmla="*/ 377312 h 650588"/>
              <a:gd name="connsiteX5" fmla="*/ 493380 w 671945"/>
              <a:gd name="connsiteY5" fmla="*/ 377312 h 650588"/>
              <a:gd name="connsiteX6" fmla="*/ 493380 w 671945"/>
              <a:gd name="connsiteY6" fmla="*/ 629248 h 650588"/>
              <a:gd name="connsiteX7" fmla="*/ 419874 w 671945"/>
              <a:gd name="connsiteY7" fmla="*/ 629248 h 650588"/>
              <a:gd name="connsiteX8" fmla="*/ 419874 w 671945"/>
              <a:gd name="connsiteY8" fmla="*/ 219748 h 650588"/>
              <a:gd name="connsiteX9" fmla="*/ 394503 w 671945"/>
              <a:gd name="connsiteY9" fmla="*/ 219748 h 650588"/>
              <a:gd name="connsiteX10" fmla="*/ 296840 w 671945"/>
              <a:gd name="connsiteY10" fmla="*/ 317351 h 650588"/>
              <a:gd name="connsiteX11" fmla="*/ 273129 w 671945"/>
              <a:gd name="connsiteY11" fmla="*/ 316402 h 650588"/>
              <a:gd name="connsiteX12" fmla="*/ 272862 w 671945"/>
              <a:gd name="connsiteY12" fmla="*/ 316640 h 650588"/>
              <a:gd name="connsiteX13" fmla="*/ 265422 w 671945"/>
              <a:gd name="connsiteY13" fmla="*/ 309141 h 650588"/>
              <a:gd name="connsiteX14" fmla="*/ 172739 w 671945"/>
              <a:gd name="connsiteY14" fmla="*/ 398356 h 650588"/>
              <a:gd name="connsiteX15" fmla="*/ 146864 w 671945"/>
              <a:gd name="connsiteY15" fmla="*/ 398356 h 650588"/>
              <a:gd name="connsiteX16" fmla="*/ 146864 w 671945"/>
              <a:gd name="connsiteY16" fmla="*/ 629545 h 650588"/>
              <a:gd name="connsiteX17" fmla="*/ 115209 w 671945"/>
              <a:gd name="connsiteY17" fmla="*/ 629545 h 650588"/>
              <a:gd name="connsiteX18" fmla="*/ 115209 w 671945"/>
              <a:gd name="connsiteY18" fmla="*/ 486504 h 650588"/>
              <a:gd name="connsiteX19" fmla="*/ 94224 w 671945"/>
              <a:gd name="connsiteY19" fmla="*/ 486504 h 650588"/>
              <a:gd name="connsiteX20" fmla="*/ 94224 w 671945"/>
              <a:gd name="connsiteY20" fmla="*/ 629485 h 650588"/>
              <a:gd name="connsiteX21" fmla="*/ 62599 w 671945"/>
              <a:gd name="connsiteY21" fmla="*/ 629485 h 650588"/>
              <a:gd name="connsiteX22" fmla="*/ 62599 w 671945"/>
              <a:gd name="connsiteY22" fmla="*/ 399156 h 650588"/>
              <a:gd name="connsiteX23" fmla="*/ 41584 w 671945"/>
              <a:gd name="connsiteY23" fmla="*/ 399156 h 650588"/>
              <a:gd name="connsiteX24" fmla="*/ 41584 w 671945"/>
              <a:gd name="connsiteY24" fmla="*/ 487897 h 650588"/>
              <a:gd name="connsiteX25" fmla="*/ 20837 w 671945"/>
              <a:gd name="connsiteY25" fmla="*/ 461221 h 650588"/>
              <a:gd name="connsiteX26" fmla="*/ 20837 w 671945"/>
              <a:gd name="connsiteY26" fmla="*/ 377312 h 650588"/>
              <a:gd name="connsiteX27" fmla="*/ 52432 w 671945"/>
              <a:gd name="connsiteY27" fmla="*/ 345805 h 650588"/>
              <a:gd name="connsiteX28" fmla="*/ 68645 w 671945"/>
              <a:gd name="connsiteY28" fmla="*/ 345805 h 650588"/>
              <a:gd name="connsiteX29" fmla="*/ 105220 w 671945"/>
              <a:gd name="connsiteY29" fmla="*/ 358491 h 650588"/>
              <a:gd name="connsiteX30" fmla="*/ 105369 w 671945"/>
              <a:gd name="connsiteY30" fmla="*/ 358491 h 650588"/>
              <a:gd name="connsiteX31" fmla="*/ 141470 w 671945"/>
              <a:gd name="connsiteY31" fmla="*/ 346161 h 650588"/>
              <a:gd name="connsiteX32" fmla="*/ 194821 w 671945"/>
              <a:gd name="connsiteY32" fmla="*/ 346161 h 650588"/>
              <a:gd name="connsiteX33" fmla="*/ 260976 w 671945"/>
              <a:gd name="connsiteY33" fmla="*/ 280479 h 650588"/>
              <a:gd name="connsiteX34" fmla="*/ 397319 w 671945"/>
              <a:gd name="connsiteY34" fmla="*/ 146271 h 650588"/>
              <a:gd name="connsiteX35" fmla="*/ 433449 w 671945"/>
              <a:gd name="connsiteY35" fmla="*/ 146271 h 650588"/>
              <a:gd name="connsiteX36" fmla="*/ 419222 w 671945"/>
              <a:gd name="connsiteY36" fmla="*/ 125257 h 650588"/>
              <a:gd name="connsiteX37" fmla="*/ 388634 w 671945"/>
              <a:gd name="connsiteY37" fmla="*/ 125257 h 650588"/>
              <a:gd name="connsiteX38" fmla="*/ 307481 w 671945"/>
              <a:gd name="connsiteY38" fmla="*/ 205106 h 650588"/>
              <a:gd name="connsiteX39" fmla="*/ 307185 w 671945"/>
              <a:gd name="connsiteY39" fmla="*/ 204839 h 650588"/>
              <a:gd name="connsiteX40" fmla="*/ 246423 w 671945"/>
              <a:gd name="connsiteY40" fmla="*/ 265185 h 650588"/>
              <a:gd name="connsiteX41" fmla="*/ 236287 w 671945"/>
              <a:gd name="connsiteY41" fmla="*/ 275115 h 650588"/>
              <a:gd name="connsiteX42" fmla="*/ 236287 w 671945"/>
              <a:gd name="connsiteY42" fmla="*/ 275115 h 650588"/>
              <a:gd name="connsiteX43" fmla="*/ 185899 w 671945"/>
              <a:gd name="connsiteY43" fmla="*/ 325087 h 650588"/>
              <a:gd name="connsiteX44" fmla="*/ 158720 w 671945"/>
              <a:gd name="connsiteY44" fmla="*/ 325087 h 650588"/>
              <a:gd name="connsiteX45" fmla="*/ 164974 w 671945"/>
              <a:gd name="connsiteY45" fmla="*/ 298589 h 650588"/>
              <a:gd name="connsiteX46" fmla="*/ 164974 w 671945"/>
              <a:gd name="connsiteY46" fmla="*/ 298589 h 650588"/>
              <a:gd name="connsiteX47" fmla="*/ 105369 w 671945"/>
              <a:gd name="connsiteY47" fmla="*/ 238776 h 650588"/>
              <a:gd name="connsiteX48" fmla="*/ 105369 w 671945"/>
              <a:gd name="connsiteY48" fmla="*/ 238776 h 650588"/>
              <a:gd name="connsiteX49" fmla="*/ 45675 w 671945"/>
              <a:gd name="connsiteY49" fmla="*/ 298619 h 650588"/>
              <a:gd name="connsiteX50" fmla="*/ 45675 w 671945"/>
              <a:gd name="connsiteY50" fmla="*/ 298619 h 650588"/>
              <a:gd name="connsiteX51" fmla="*/ 51810 w 671945"/>
              <a:gd name="connsiteY51" fmla="*/ 324820 h 650588"/>
              <a:gd name="connsiteX52" fmla="*/ 0 w 671945"/>
              <a:gd name="connsiteY52" fmla="*/ 377282 h 650588"/>
              <a:gd name="connsiteX53" fmla="*/ 0 w 671945"/>
              <a:gd name="connsiteY53" fmla="*/ 461310 h 650588"/>
              <a:gd name="connsiteX54" fmla="*/ 41881 w 671945"/>
              <a:gd name="connsiteY54" fmla="*/ 508912 h 650588"/>
              <a:gd name="connsiteX55" fmla="*/ 41881 w 671945"/>
              <a:gd name="connsiteY55" fmla="*/ 650589 h 650588"/>
              <a:gd name="connsiteX56" fmla="*/ 62895 w 671945"/>
              <a:gd name="connsiteY56" fmla="*/ 650589 h 650588"/>
              <a:gd name="connsiteX57" fmla="*/ 62895 w 671945"/>
              <a:gd name="connsiteY57" fmla="*/ 650589 h 650588"/>
              <a:gd name="connsiteX58" fmla="*/ 94224 w 671945"/>
              <a:gd name="connsiteY58" fmla="*/ 650589 h 650588"/>
              <a:gd name="connsiteX59" fmla="*/ 94224 w 671945"/>
              <a:gd name="connsiteY59" fmla="*/ 650589 h 650588"/>
              <a:gd name="connsiteX60" fmla="*/ 115209 w 671945"/>
              <a:gd name="connsiteY60" fmla="*/ 650589 h 650588"/>
              <a:gd name="connsiteX61" fmla="*/ 115209 w 671945"/>
              <a:gd name="connsiteY61" fmla="*/ 650589 h 650588"/>
              <a:gd name="connsiteX62" fmla="*/ 161684 w 671945"/>
              <a:gd name="connsiteY62" fmla="*/ 650589 h 650588"/>
              <a:gd name="connsiteX63" fmla="*/ 161684 w 671945"/>
              <a:gd name="connsiteY63" fmla="*/ 650589 h 650588"/>
              <a:gd name="connsiteX64" fmla="*/ 167612 w 671945"/>
              <a:gd name="connsiteY64" fmla="*/ 650589 h 650588"/>
              <a:gd name="connsiteX65" fmla="*/ 167612 w 671945"/>
              <a:gd name="connsiteY65" fmla="*/ 419400 h 650588"/>
              <a:gd name="connsiteX66" fmla="*/ 181157 w 671945"/>
              <a:gd name="connsiteY66" fmla="*/ 419400 h 650588"/>
              <a:gd name="connsiteX67" fmla="*/ 266252 w 671945"/>
              <a:gd name="connsiteY67" fmla="*/ 337506 h 650588"/>
              <a:gd name="connsiteX68" fmla="*/ 285726 w 671945"/>
              <a:gd name="connsiteY68" fmla="*/ 342545 h 650588"/>
              <a:gd name="connsiteX69" fmla="*/ 311571 w 671945"/>
              <a:gd name="connsiteY69" fmla="*/ 332319 h 650588"/>
              <a:gd name="connsiteX70" fmla="*/ 398801 w 671945"/>
              <a:gd name="connsiteY70" fmla="*/ 245119 h 650588"/>
              <a:gd name="connsiteX71" fmla="*/ 398801 w 671945"/>
              <a:gd name="connsiteY71" fmla="*/ 649729 h 650588"/>
              <a:gd name="connsiteX72" fmla="*/ 415073 w 671945"/>
              <a:gd name="connsiteY72" fmla="*/ 649729 h 650588"/>
              <a:gd name="connsiteX73" fmla="*/ 415073 w 671945"/>
              <a:gd name="connsiteY73" fmla="*/ 650352 h 650588"/>
              <a:gd name="connsiteX74" fmla="*/ 493321 w 671945"/>
              <a:gd name="connsiteY74" fmla="*/ 650352 h 650588"/>
              <a:gd name="connsiteX75" fmla="*/ 493321 w 671945"/>
              <a:gd name="connsiteY75" fmla="*/ 650589 h 650588"/>
              <a:gd name="connsiteX76" fmla="*/ 514395 w 671945"/>
              <a:gd name="connsiteY76" fmla="*/ 650589 h 650588"/>
              <a:gd name="connsiteX77" fmla="*/ 514395 w 671945"/>
              <a:gd name="connsiteY77" fmla="*/ 650352 h 650588"/>
              <a:gd name="connsiteX78" fmla="*/ 587901 w 671945"/>
              <a:gd name="connsiteY78" fmla="*/ 650352 h 650588"/>
              <a:gd name="connsiteX79" fmla="*/ 587901 w 671945"/>
              <a:gd name="connsiteY79" fmla="*/ 650589 h 650588"/>
              <a:gd name="connsiteX80" fmla="*/ 608915 w 671945"/>
              <a:gd name="connsiteY80" fmla="*/ 650589 h 650588"/>
              <a:gd name="connsiteX81" fmla="*/ 608915 w 671945"/>
              <a:gd name="connsiteY81" fmla="*/ 400282 h 650588"/>
              <a:gd name="connsiteX82" fmla="*/ 608915 w 671945"/>
              <a:gd name="connsiteY82" fmla="*/ 400282 h 650588"/>
              <a:gd name="connsiteX83" fmla="*/ 608915 w 671945"/>
              <a:gd name="connsiteY83" fmla="*/ 378942 h 650588"/>
              <a:gd name="connsiteX84" fmla="*/ 608915 w 671945"/>
              <a:gd name="connsiteY84" fmla="*/ 378942 h 650588"/>
              <a:gd name="connsiteX85" fmla="*/ 105369 w 671945"/>
              <a:gd name="connsiteY85" fmla="*/ 259761 h 650588"/>
              <a:gd name="connsiteX86" fmla="*/ 143900 w 671945"/>
              <a:gd name="connsiteY86" fmla="*/ 298619 h 650588"/>
              <a:gd name="connsiteX87" fmla="*/ 143900 w 671945"/>
              <a:gd name="connsiteY87" fmla="*/ 298619 h 650588"/>
              <a:gd name="connsiteX88" fmla="*/ 105132 w 671945"/>
              <a:gd name="connsiteY88" fmla="*/ 337387 h 650588"/>
              <a:gd name="connsiteX89" fmla="*/ 66363 w 671945"/>
              <a:gd name="connsiteY89" fmla="*/ 298619 h 650588"/>
              <a:gd name="connsiteX90" fmla="*/ 66363 w 671945"/>
              <a:gd name="connsiteY90" fmla="*/ 298619 h 650588"/>
              <a:gd name="connsiteX91" fmla="*/ 105339 w 671945"/>
              <a:gd name="connsiteY91" fmla="*/ 259761 h 650588"/>
              <a:gd name="connsiteX92" fmla="*/ 105369 w 671945"/>
              <a:gd name="connsiteY92" fmla="*/ 259761 h 650588"/>
              <a:gd name="connsiteX93" fmla="*/ 503754 w 671945"/>
              <a:gd name="connsiteY93" fmla="*/ 166456 h 650588"/>
              <a:gd name="connsiteX94" fmla="*/ 503962 w 671945"/>
              <a:gd name="connsiteY94" fmla="*/ 166456 h 650588"/>
              <a:gd name="connsiteX95" fmla="*/ 586953 w 671945"/>
              <a:gd name="connsiteY95" fmla="*/ 83228 h 650588"/>
              <a:gd name="connsiteX96" fmla="*/ 586953 w 671945"/>
              <a:gd name="connsiteY96" fmla="*/ 83228 h 650588"/>
              <a:gd name="connsiteX97" fmla="*/ 503962 w 671945"/>
              <a:gd name="connsiteY97" fmla="*/ 0 h 650588"/>
              <a:gd name="connsiteX98" fmla="*/ 503754 w 671945"/>
              <a:gd name="connsiteY98" fmla="*/ 0 h 650588"/>
              <a:gd name="connsiteX99" fmla="*/ 420763 w 671945"/>
              <a:gd name="connsiteY99" fmla="*/ 83228 h 650588"/>
              <a:gd name="connsiteX100" fmla="*/ 420763 w 671945"/>
              <a:gd name="connsiteY100" fmla="*/ 83228 h 650588"/>
              <a:gd name="connsiteX101" fmla="*/ 503754 w 671945"/>
              <a:gd name="connsiteY101" fmla="*/ 166456 h 650588"/>
              <a:gd name="connsiteX102" fmla="*/ 503754 w 671945"/>
              <a:gd name="connsiteY102" fmla="*/ 21014 h 650588"/>
              <a:gd name="connsiteX103" fmla="*/ 565997 w 671945"/>
              <a:gd name="connsiteY103" fmla="*/ 83258 h 650588"/>
              <a:gd name="connsiteX104" fmla="*/ 565997 w 671945"/>
              <a:gd name="connsiteY104" fmla="*/ 83258 h 650588"/>
              <a:gd name="connsiteX105" fmla="*/ 507960 w 671945"/>
              <a:gd name="connsiteY105" fmla="*/ 149440 h 650588"/>
              <a:gd name="connsiteX106" fmla="*/ 441778 w 671945"/>
              <a:gd name="connsiteY106" fmla="*/ 91403 h 650588"/>
              <a:gd name="connsiteX107" fmla="*/ 441778 w 671945"/>
              <a:gd name="connsiteY107" fmla="*/ 83258 h 650588"/>
              <a:gd name="connsiteX108" fmla="*/ 441778 w 671945"/>
              <a:gd name="connsiteY108" fmla="*/ 83258 h 650588"/>
              <a:gd name="connsiteX109" fmla="*/ 503754 w 671945"/>
              <a:gd name="connsiteY109" fmla="*/ 21014 h 650588"/>
              <a:gd name="connsiteX110" fmla="*/ 595993 w 671945"/>
              <a:gd name="connsiteY110" fmla="*/ 122411 h 650588"/>
              <a:gd name="connsiteX111" fmla="*/ 589739 w 671945"/>
              <a:gd name="connsiteY111" fmla="*/ 122411 h 650588"/>
              <a:gd name="connsiteX112" fmla="*/ 576638 w 671945"/>
              <a:gd name="connsiteY112" fmla="*/ 143544 h 650588"/>
              <a:gd name="connsiteX113" fmla="*/ 596052 w 671945"/>
              <a:gd name="connsiteY113" fmla="*/ 143544 h 650588"/>
              <a:gd name="connsiteX114" fmla="*/ 650749 w 671945"/>
              <a:gd name="connsiteY114" fmla="*/ 198336 h 650588"/>
              <a:gd name="connsiteX115" fmla="*/ 650737 w 671945"/>
              <a:gd name="connsiteY115" fmla="*/ 199474 h 650588"/>
              <a:gd name="connsiteX116" fmla="*/ 650737 w 671945"/>
              <a:gd name="connsiteY116" fmla="*/ 324909 h 650588"/>
              <a:gd name="connsiteX117" fmla="*/ 650737 w 671945"/>
              <a:gd name="connsiteY117" fmla="*/ 324909 h 650588"/>
              <a:gd name="connsiteX118" fmla="*/ 629841 w 671945"/>
              <a:gd name="connsiteY118" fmla="*/ 369042 h 650588"/>
              <a:gd name="connsiteX119" fmla="*/ 629841 w 671945"/>
              <a:gd name="connsiteY119" fmla="*/ 393851 h 650588"/>
              <a:gd name="connsiteX120" fmla="*/ 671751 w 671945"/>
              <a:gd name="connsiteY120" fmla="*/ 324909 h 650588"/>
              <a:gd name="connsiteX121" fmla="*/ 671929 w 671945"/>
              <a:gd name="connsiteY121" fmla="*/ 324909 h 650588"/>
              <a:gd name="connsiteX122" fmla="*/ 671929 w 671945"/>
              <a:gd name="connsiteY122" fmla="*/ 199474 h 650588"/>
              <a:gd name="connsiteX123" fmla="*/ 597967 w 671945"/>
              <a:gd name="connsiteY123" fmla="*/ 122426 h 650588"/>
              <a:gd name="connsiteX124" fmla="*/ 595993 w 671945"/>
              <a:gd name="connsiteY124" fmla="*/ 122411 h 650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671945" h="650588">
                <a:moveTo>
                  <a:pt x="608827" y="219748"/>
                </a:moveTo>
                <a:lnTo>
                  <a:pt x="587812" y="219748"/>
                </a:lnTo>
                <a:lnTo>
                  <a:pt x="587812" y="629248"/>
                </a:lnTo>
                <a:lnTo>
                  <a:pt x="514395" y="629248"/>
                </a:lnTo>
                <a:lnTo>
                  <a:pt x="514395" y="377312"/>
                </a:lnTo>
                <a:lnTo>
                  <a:pt x="493380" y="377312"/>
                </a:lnTo>
                <a:lnTo>
                  <a:pt x="493380" y="629248"/>
                </a:lnTo>
                <a:lnTo>
                  <a:pt x="419874" y="629248"/>
                </a:lnTo>
                <a:lnTo>
                  <a:pt x="419874" y="219748"/>
                </a:lnTo>
                <a:lnTo>
                  <a:pt x="394503" y="219748"/>
                </a:lnTo>
                <a:lnTo>
                  <a:pt x="296840" y="317351"/>
                </a:lnTo>
                <a:cubicBezTo>
                  <a:pt x="291179" y="323012"/>
                  <a:pt x="279057" y="322538"/>
                  <a:pt x="273129" y="316402"/>
                </a:cubicBezTo>
                <a:lnTo>
                  <a:pt x="272862" y="316640"/>
                </a:lnTo>
                <a:lnTo>
                  <a:pt x="265422" y="309141"/>
                </a:lnTo>
                <a:lnTo>
                  <a:pt x="172739" y="398356"/>
                </a:lnTo>
                <a:lnTo>
                  <a:pt x="146864" y="398356"/>
                </a:lnTo>
                <a:lnTo>
                  <a:pt x="146864" y="629545"/>
                </a:lnTo>
                <a:lnTo>
                  <a:pt x="115209" y="629545"/>
                </a:lnTo>
                <a:lnTo>
                  <a:pt x="115209" y="486504"/>
                </a:lnTo>
                <a:lnTo>
                  <a:pt x="94224" y="486504"/>
                </a:lnTo>
                <a:lnTo>
                  <a:pt x="94224" y="629485"/>
                </a:lnTo>
                <a:lnTo>
                  <a:pt x="62599" y="629485"/>
                </a:lnTo>
                <a:lnTo>
                  <a:pt x="62599" y="399156"/>
                </a:lnTo>
                <a:lnTo>
                  <a:pt x="41584" y="399156"/>
                </a:lnTo>
                <a:lnTo>
                  <a:pt x="41584" y="487897"/>
                </a:lnTo>
                <a:cubicBezTo>
                  <a:pt x="30707" y="487897"/>
                  <a:pt x="20837" y="484577"/>
                  <a:pt x="20837" y="461221"/>
                </a:cubicBezTo>
                <a:lnTo>
                  <a:pt x="20837" y="377312"/>
                </a:lnTo>
                <a:cubicBezTo>
                  <a:pt x="21507" y="360162"/>
                  <a:pt x="35281" y="346427"/>
                  <a:pt x="52432" y="345805"/>
                </a:cubicBezTo>
                <a:lnTo>
                  <a:pt x="68645" y="345805"/>
                </a:lnTo>
                <a:cubicBezTo>
                  <a:pt x="79085" y="353988"/>
                  <a:pt x="91956" y="358452"/>
                  <a:pt x="105220" y="358491"/>
                </a:cubicBezTo>
                <a:lnTo>
                  <a:pt x="105369" y="358491"/>
                </a:lnTo>
                <a:cubicBezTo>
                  <a:pt x="118430" y="358458"/>
                  <a:pt x="131117" y="354125"/>
                  <a:pt x="141470" y="346161"/>
                </a:cubicBezTo>
                <a:lnTo>
                  <a:pt x="194821" y="346161"/>
                </a:lnTo>
                <a:lnTo>
                  <a:pt x="260976" y="280479"/>
                </a:lnTo>
                <a:lnTo>
                  <a:pt x="397319" y="146271"/>
                </a:lnTo>
                <a:lnTo>
                  <a:pt x="433449" y="146271"/>
                </a:lnTo>
                <a:cubicBezTo>
                  <a:pt x="427788" y="139934"/>
                  <a:pt x="423004" y="132866"/>
                  <a:pt x="419222" y="125257"/>
                </a:cubicBezTo>
                <a:lnTo>
                  <a:pt x="388634" y="125257"/>
                </a:lnTo>
                <a:lnTo>
                  <a:pt x="307481" y="205106"/>
                </a:lnTo>
                <a:lnTo>
                  <a:pt x="307185" y="204839"/>
                </a:lnTo>
                <a:lnTo>
                  <a:pt x="246423" y="265185"/>
                </a:lnTo>
                <a:lnTo>
                  <a:pt x="236287" y="275115"/>
                </a:lnTo>
                <a:lnTo>
                  <a:pt x="236287" y="275115"/>
                </a:lnTo>
                <a:lnTo>
                  <a:pt x="185899" y="325087"/>
                </a:lnTo>
                <a:lnTo>
                  <a:pt x="158720" y="325087"/>
                </a:lnTo>
                <a:cubicBezTo>
                  <a:pt x="162827" y="316856"/>
                  <a:pt x="164968" y="307786"/>
                  <a:pt x="164974" y="298589"/>
                </a:cubicBezTo>
                <a:lnTo>
                  <a:pt x="164974" y="298589"/>
                </a:lnTo>
                <a:cubicBezTo>
                  <a:pt x="164925" y="265657"/>
                  <a:pt x="138301" y="238939"/>
                  <a:pt x="105369" y="238776"/>
                </a:cubicBezTo>
                <a:lnTo>
                  <a:pt x="105369" y="238776"/>
                </a:lnTo>
                <a:cubicBezTo>
                  <a:pt x="72390" y="238892"/>
                  <a:pt x="45707" y="265639"/>
                  <a:pt x="45675" y="298619"/>
                </a:cubicBezTo>
                <a:lnTo>
                  <a:pt x="45675" y="298619"/>
                </a:lnTo>
                <a:cubicBezTo>
                  <a:pt x="45690" y="307706"/>
                  <a:pt x="47789" y="316669"/>
                  <a:pt x="51810" y="324820"/>
                </a:cubicBezTo>
                <a:cubicBezTo>
                  <a:pt x="24127" y="325265"/>
                  <a:pt x="0" y="349569"/>
                  <a:pt x="0" y="377282"/>
                </a:cubicBezTo>
                <a:lnTo>
                  <a:pt x="0" y="461310"/>
                </a:lnTo>
                <a:cubicBezTo>
                  <a:pt x="0" y="491513"/>
                  <a:pt x="15264" y="508734"/>
                  <a:pt x="41881" y="508912"/>
                </a:cubicBezTo>
                <a:lnTo>
                  <a:pt x="41881" y="650589"/>
                </a:lnTo>
                <a:lnTo>
                  <a:pt x="62895" y="650589"/>
                </a:lnTo>
                <a:lnTo>
                  <a:pt x="62895" y="650589"/>
                </a:lnTo>
                <a:lnTo>
                  <a:pt x="94224" y="650589"/>
                </a:lnTo>
                <a:lnTo>
                  <a:pt x="94224" y="650589"/>
                </a:lnTo>
                <a:lnTo>
                  <a:pt x="115209" y="650589"/>
                </a:lnTo>
                <a:lnTo>
                  <a:pt x="115209" y="650589"/>
                </a:lnTo>
                <a:lnTo>
                  <a:pt x="161684" y="650589"/>
                </a:lnTo>
                <a:lnTo>
                  <a:pt x="161684" y="650589"/>
                </a:lnTo>
                <a:lnTo>
                  <a:pt x="167612" y="650589"/>
                </a:lnTo>
                <a:lnTo>
                  <a:pt x="167612" y="419400"/>
                </a:lnTo>
                <a:lnTo>
                  <a:pt x="181157" y="419400"/>
                </a:lnTo>
                <a:lnTo>
                  <a:pt x="266252" y="337506"/>
                </a:lnTo>
                <a:cubicBezTo>
                  <a:pt x="272213" y="340808"/>
                  <a:pt x="278911" y="342542"/>
                  <a:pt x="285726" y="342545"/>
                </a:cubicBezTo>
                <a:cubicBezTo>
                  <a:pt x="295352" y="342681"/>
                  <a:pt x="304641" y="339003"/>
                  <a:pt x="311571" y="332319"/>
                </a:cubicBezTo>
                <a:lnTo>
                  <a:pt x="398801" y="245119"/>
                </a:lnTo>
                <a:lnTo>
                  <a:pt x="398801" y="649729"/>
                </a:lnTo>
                <a:lnTo>
                  <a:pt x="415073" y="649729"/>
                </a:lnTo>
                <a:lnTo>
                  <a:pt x="415073" y="650352"/>
                </a:lnTo>
                <a:lnTo>
                  <a:pt x="493321" y="650352"/>
                </a:lnTo>
                <a:lnTo>
                  <a:pt x="493321" y="650589"/>
                </a:lnTo>
                <a:lnTo>
                  <a:pt x="514395" y="650589"/>
                </a:lnTo>
                <a:lnTo>
                  <a:pt x="514395" y="650352"/>
                </a:lnTo>
                <a:lnTo>
                  <a:pt x="587901" y="650352"/>
                </a:lnTo>
                <a:lnTo>
                  <a:pt x="587901" y="650589"/>
                </a:lnTo>
                <a:lnTo>
                  <a:pt x="608915" y="650589"/>
                </a:lnTo>
                <a:lnTo>
                  <a:pt x="608915" y="400282"/>
                </a:lnTo>
                <a:lnTo>
                  <a:pt x="608915" y="400282"/>
                </a:lnTo>
                <a:lnTo>
                  <a:pt x="608915" y="378942"/>
                </a:lnTo>
                <a:lnTo>
                  <a:pt x="608915" y="378942"/>
                </a:lnTo>
                <a:close/>
                <a:moveTo>
                  <a:pt x="105369" y="259761"/>
                </a:moveTo>
                <a:cubicBezTo>
                  <a:pt x="126695" y="259957"/>
                  <a:pt x="143885" y="277293"/>
                  <a:pt x="143900" y="298619"/>
                </a:cubicBezTo>
                <a:lnTo>
                  <a:pt x="143900" y="298619"/>
                </a:lnTo>
                <a:cubicBezTo>
                  <a:pt x="143900" y="320030"/>
                  <a:pt x="126543" y="337387"/>
                  <a:pt x="105132" y="337387"/>
                </a:cubicBezTo>
                <a:cubicBezTo>
                  <a:pt x="83720" y="337387"/>
                  <a:pt x="66363" y="320030"/>
                  <a:pt x="66363" y="298619"/>
                </a:cubicBezTo>
                <a:lnTo>
                  <a:pt x="66363" y="298619"/>
                </a:lnTo>
                <a:cubicBezTo>
                  <a:pt x="66396" y="277127"/>
                  <a:pt x="83846" y="259729"/>
                  <a:pt x="105339" y="259761"/>
                </a:cubicBezTo>
                <a:cubicBezTo>
                  <a:pt x="105349" y="259761"/>
                  <a:pt x="105359" y="259761"/>
                  <a:pt x="105369" y="259761"/>
                </a:cubicBezTo>
                <a:close/>
                <a:moveTo>
                  <a:pt x="503754" y="166456"/>
                </a:moveTo>
                <a:lnTo>
                  <a:pt x="503962" y="166456"/>
                </a:lnTo>
                <a:cubicBezTo>
                  <a:pt x="549808" y="166260"/>
                  <a:pt x="586887" y="129074"/>
                  <a:pt x="586953" y="83228"/>
                </a:cubicBezTo>
                <a:lnTo>
                  <a:pt x="586953" y="83228"/>
                </a:lnTo>
                <a:cubicBezTo>
                  <a:pt x="586887" y="37382"/>
                  <a:pt x="549808" y="196"/>
                  <a:pt x="503962" y="0"/>
                </a:cubicBezTo>
                <a:lnTo>
                  <a:pt x="503754" y="0"/>
                </a:lnTo>
                <a:cubicBezTo>
                  <a:pt x="457902" y="179"/>
                  <a:pt x="420811" y="37375"/>
                  <a:pt x="420763" y="83228"/>
                </a:cubicBezTo>
                <a:lnTo>
                  <a:pt x="420763" y="83228"/>
                </a:lnTo>
                <a:cubicBezTo>
                  <a:pt x="420843" y="129067"/>
                  <a:pt x="457917" y="166244"/>
                  <a:pt x="503754" y="166456"/>
                </a:cubicBezTo>
                <a:close/>
                <a:moveTo>
                  <a:pt x="503754" y="21014"/>
                </a:moveTo>
                <a:cubicBezTo>
                  <a:pt x="538130" y="21014"/>
                  <a:pt x="565997" y="48882"/>
                  <a:pt x="565997" y="83258"/>
                </a:cubicBezTo>
                <a:lnTo>
                  <a:pt x="565997" y="83258"/>
                </a:lnTo>
                <a:cubicBezTo>
                  <a:pt x="568247" y="117560"/>
                  <a:pt x="542262" y="147191"/>
                  <a:pt x="507960" y="149440"/>
                </a:cubicBezTo>
                <a:cubicBezTo>
                  <a:pt x="473658" y="151689"/>
                  <a:pt x="444028" y="125705"/>
                  <a:pt x="441778" y="91403"/>
                </a:cubicBezTo>
                <a:cubicBezTo>
                  <a:pt x="441600" y="88691"/>
                  <a:pt x="441600" y="85970"/>
                  <a:pt x="441778" y="83258"/>
                </a:cubicBezTo>
                <a:lnTo>
                  <a:pt x="441778" y="83258"/>
                </a:lnTo>
                <a:cubicBezTo>
                  <a:pt x="441778" y="48986"/>
                  <a:pt x="469482" y="21161"/>
                  <a:pt x="503754" y="21014"/>
                </a:cubicBezTo>
                <a:close/>
                <a:moveTo>
                  <a:pt x="595993" y="122411"/>
                </a:moveTo>
                <a:lnTo>
                  <a:pt x="589739" y="122411"/>
                </a:lnTo>
                <a:cubicBezTo>
                  <a:pt x="586321" y="130002"/>
                  <a:pt x="581917" y="137108"/>
                  <a:pt x="576638" y="143544"/>
                </a:cubicBezTo>
                <a:lnTo>
                  <a:pt x="596052" y="143544"/>
                </a:lnTo>
                <a:cubicBezTo>
                  <a:pt x="626287" y="143570"/>
                  <a:pt x="650775" y="168101"/>
                  <a:pt x="650749" y="198336"/>
                </a:cubicBezTo>
                <a:cubicBezTo>
                  <a:pt x="650749" y="198716"/>
                  <a:pt x="650746" y="199095"/>
                  <a:pt x="650737" y="199474"/>
                </a:cubicBezTo>
                <a:lnTo>
                  <a:pt x="650737" y="324909"/>
                </a:lnTo>
                <a:lnTo>
                  <a:pt x="650737" y="324909"/>
                </a:lnTo>
                <a:cubicBezTo>
                  <a:pt x="650844" y="342032"/>
                  <a:pt x="643155" y="358274"/>
                  <a:pt x="629841" y="369042"/>
                </a:cubicBezTo>
                <a:lnTo>
                  <a:pt x="629841" y="393851"/>
                </a:lnTo>
                <a:cubicBezTo>
                  <a:pt x="655743" y="380667"/>
                  <a:pt x="671971" y="353974"/>
                  <a:pt x="671751" y="324909"/>
                </a:cubicBezTo>
                <a:lnTo>
                  <a:pt x="671929" y="324909"/>
                </a:lnTo>
                <a:lnTo>
                  <a:pt x="671929" y="199474"/>
                </a:lnTo>
                <a:cubicBezTo>
                  <a:pt x="672780" y="157774"/>
                  <a:pt x="639667" y="123278"/>
                  <a:pt x="597967" y="122426"/>
                </a:cubicBezTo>
                <a:cubicBezTo>
                  <a:pt x="597309" y="122413"/>
                  <a:pt x="596651" y="122408"/>
                  <a:pt x="595993" y="122411"/>
                </a:cubicBezTo>
                <a:close/>
              </a:path>
            </a:pathLst>
          </a:custGeom>
          <a:solidFill>
            <a:schemeClr val="bg1"/>
          </a:solidFill>
          <a:ln w="296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02" name="Graphic 199">
            <a:extLst>
              <a:ext uri="{FF2B5EF4-FFF2-40B4-BE49-F238E27FC236}">
                <a16:creationId xmlns:a16="http://schemas.microsoft.com/office/drawing/2014/main" id="{97094C5D-5429-7E41-953F-4B3FC812EE5C}"/>
              </a:ext>
            </a:extLst>
          </p:cNvPr>
          <p:cNvSpPr>
            <a:spLocks noChangeAspect="1"/>
          </p:cNvSpPr>
          <p:nvPr/>
        </p:nvSpPr>
        <p:spPr>
          <a:xfrm>
            <a:off x="6666099" y="3208972"/>
            <a:ext cx="640051" cy="640249"/>
          </a:xfrm>
          <a:custGeom>
            <a:avLst/>
            <a:gdLst>
              <a:gd name="connsiteX0" fmla="*/ 446592 w 640051"/>
              <a:gd name="connsiteY0" fmla="*/ 272595 h 640249"/>
              <a:gd name="connsiteX1" fmla="*/ 398635 w 640051"/>
              <a:gd name="connsiteY1" fmla="*/ 320493 h 640249"/>
              <a:gd name="connsiteX2" fmla="*/ 446532 w 640051"/>
              <a:gd name="connsiteY2" fmla="*/ 368450 h 640249"/>
              <a:gd name="connsiteX3" fmla="*/ 494489 w 640051"/>
              <a:gd name="connsiteY3" fmla="*/ 320552 h 640249"/>
              <a:gd name="connsiteX4" fmla="*/ 494489 w 640051"/>
              <a:gd name="connsiteY4" fmla="*/ 320522 h 640249"/>
              <a:gd name="connsiteX5" fmla="*/ 446592 w 640051"/>
              <a:gd name="connsiteY5" fmla="*/ 272595 h 640249"/>
              <a:gd name="connsiteX6" fmla="*/ 446592 w 640051"/>
              <a:gd name="connsiteY6" fmla="*/ 347672 h 640249"/>
              <a:gd name="connsiteX7" fmla="*/ 419383 w 640051"/>
              <a:gd name="connsiteY7" fmla="*/ 320522 h 640249"/>
              <a:gd name="connsiteX8" fmla="*/ 446532 w 640051"/>
              <a:gd name="connsiteY8" fmla="*/ 293313 h 640249"/>
              <a:gd name="connsiteX9" fmla="*/ 473742 w 640051"/>
              <a:gd name="connsiteY9" fmla="*/ 320463 h 640249"/>
              <a:gd name="connsiteX10" fmla="*/ 473742 w 640051"/>
              <a:gd name="connsiteY10" fmla="*/ 320522 h 640249"/>
              <a:gd name="connsiteX11" fmla="*/ 446592 w 640051"/>
              <a:gd name="connsiteY11" fmla="*/ 347672 h 640249"/>
              <a:gd name="connsiteX12" fmla="*/ 320564 w 640051"/>
              <a:gd name="connsiteY12" fmla="*/ 272595 h 640249"/>
              <a:gd name="connsiteX13" fmla="*/ 272607 w 640051"/>
              <a:gd name="connsiteY13" fmla="*/ 320493 h 640249"/>
              <a:gd name="connsiteX14" fmla="*/ 320505 w 640051"/>
              <a:gd name="connsiteY14" fmla="*/ 368450 h 640249"/>
              <a:gd name="connsiteX15" fmla="*/ 368462 w 640051"/>
              <a:gd name="connsiteY15" fmla="*/ 320552 h 640249"/>
              <a:gd name="connsiteX16" fmla="*/ 368462 w 640051"/>
              <a:gd name="connsiteY16" fmla="*/ 320522 h 640249"/>
              <a:gd name="connsiteX17" fmla="*/ 320564 w 640051"/>
              <a:gd name="connsiteY17" fmla="*/ 272595 h 640249"/>
              <a:gd name="connsiteX18" fmla="*/ 320564 w 640051"/>
              <a:gd name="connsiteY18" fmla="*/ 347672 h 640249"/>
              <a:gd name="connsiteX19" fmla="*/ 293355 w 640051"/>
              <a:gd name="connsiteY19" fmla="*/ 320522 h 640249"/>
              <a:gd name="connsiteX20" fmla="*/ 320505 w 640051"/>
              <a:gd name="connsiteY20" fmla="*/ 293313 h 640249"/>
              <a:gd name="connsiteX21" fmla="*/ 347714 w 640051"/>
              <a:gd name="connsiteY21" fmla="*/ 320463 h 640249"/>
              <a:gd name="connsiteX22" fmla="*/ 347714 w 640051"/>
              <a:gd name="connsiteY22" fmla="*/ 320522 h 640249"/>
              <a:gd name="connsiteX23" fmla="*/ 320564 w 640051"/>
              <a:gd name="connsiteY23" fmla="*/ 347672 h 640249"/>
              <a:gd name="connsiteX24" fmla="*/ 194537 w 640051"/>
              <a:gd name="connsiteY24" fmla="*/ 272595 h 640249"/>
              <a:gd name="connsiteX25" fmla="*/ 146580 w 640051"/>
              <a:gd name="connsiteY25" fmla="*/ 320493 h 640249"/>
              <a:gd name="connsiteX26" fmla="*/ 194477 w 640051"/>
              <a:gd name="connsiteY26" fmla="*/ 368450 h 640249"/>
              <a:gd name="connsiteX27" fmla="*/ 242434 w 640051"/>
              <a:gd name="connsiteY27" fmla="*/ 320552 h 640249"/>
              <a:gd name="connsiteX28" fmla="*/ 242434 w 640051"/>
              <a:gd name="connsiteY28" fmla="*/ 320522 h 640249"/>
              <a:gd name="connsiteX29" fmla="*/ 194537 w 640051"/>
              <a:gd name="connsiteY29" fmla="*/ 272595 h 640249"/>
              <a:gd name="connsiteX30" fmla="*/ 194537 w 640051"/>
              <a:gd name="connsiteY30" fmla="*/ 347672 h 640249"/>
              <a:gd name="connsiteX31" fmla="*/ 167328 w 640051"/>
              <a:gd name="connsiteY31" fmla="*/ 320522 h 640249"/>
              <a:gd name="connsiteX32" fmla="*/ 194477 w 640051"/>
              <a:gd name="connsiteY32" fmla="*/ 293313 h 640249"/>
              <a:gd name="connsiteX33" fmla="*/ 221687 w 640051"/>
              <a:gd name="connsiteY33" fmla="*/ 320463 h 640249"/>
              <a:gd name="connsiteX34" fmla="*/ 221687 w 640051"/>
              <a:gd name="connsiteY34" fmla="*/ 320522 h 640249"/>
              <a:gd name="connsiteX35" fmla="*/ 194537 w 640051"/>
              <a:gd name="connsiteY35" fmla="*/ 347672 h 640249"/>
              <a:gd name="connsiteX36" fmla="*/ 320297 w 640051"/>
              <a:gd name="connsiteY36" fmla="*/ 0 h 640249"/>
              <a:gd name="connsiteX37" fmla="*/ 0 w 640051"/>
              <a:gd name="connsiteY37" fmla="*/ 319918 h 640249"/>
              <a:gd name="connsiteX38" fmla="*/ 65931 w 640051"/>
              <a:gd name="connsiteY38" fmla="*/ 514691 h 640249"/>
              <a:gd name="connsiteX39" fmla="*/ 34157 w 640051"/>
              <a:gd name="connsiteY39" fmla="*/ 637903 h 640249"/>
              <a:gd name="connsiteX40" fmla="*/ 142964 w 640051"/>
              <a:gd name="connsiteY40" fmla="*/ 586864 h 640249"/>
              <a:gd name="connsiteX41" fmla="*/ 586665 w 640051"/>
              <a:gd name="connsiteY41" fmla="*/ 497053 h 640249"/>
              <a:gd name="connsiteX42" fmla="*/ 496854 w 640051"/>
              <a:gd name="connsiteY42" fmla="*/ 53351 h 640249"/>
              <a:gd name="connsiteX43" fmla="*/ 320297 w 640051"/>
              <a:gd name="connsiteY43" fmla="*/ 0 h 640249"/>
              <a:gd name="connsiteX44" fmla="*/ 320297 w 640051"/>
              <a:gd name="connsiteY44" fmla="*/ 619615 h 640249"/>
              <a:gd name="connsiteX45" fmla="*/ 145809 w 640051"/>
              <a:gd name="connsiteY45" fmla="*/ 563300 h 640249"/>
              <a:gd name="connsiteX46" fmla="*/ 104047 w 640051"/>
              <a:gd name="connsiteY46" fmla="*/ 581944 h 640249"/>
              <a:gd name="connsiteX47" fmla="*/ 104047 w 640051"/>
              <a:gd name="connsiteY47" fmla="*/ 581944 h 640249"/>
              <a:gd name="connsiteX48" fmla="*/ 65516 w 640051"/>
              <a:gd name="connsiteY48" fmla="*/ 599994 h 640249"/>
              <a:gd name="connsiteX49" fmla="*/ 81432 w 640051"/>
              <a:gd name="connsiteY49" fmla="*/ 538255 h 640249"/>
              <a:gd name="connsiteX50" fmla="*/ 88516 w 640051"/>
              <a:gd name="connsiteY50" fmla="*/ 509504 h 640249"/>
              <a:gd name="connsiteX51" fmla="*/ 131110 w 640051"/>
              <a:gd name="connsiteY51" fmla="*/ 88294 h 640249"/>
              <a:gd name="connsiteX52" fmla="*/ 552322 w 640051"/>
              <a:gd name="connsiteY52" fmla="*/ 130888 h 640249"/>
              <a:gd name="connsiteX53" fmla="*/ 509727 w 640051"/>
              <a:gd name="connsiteY53" fmla="*/ 552099 h 640249"/>
              <a:gd name="connsiteX54" fmla="*/ 320268 w 640051"/>
              <a:gd name="connsiteY54" fmla="*/ 619556 h 640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40051" h="640249">
                <a:moveTo>
                  <a:pt x="446592" y="272595"/>
                </a:moveTo>
                <a:cubicBezTo>
                  <a:pt x="420124" y="272577"/>
                  <a:pt x="398653" y="294025"/>
                  <a:pt x="398635" y="320493"/>
                </a:cubicBezTo>
                <a:cubicBezTo>
                  <a:pt x="398617" y="346961"/>
                  <a:pt x="420064" y="368432"/>
                  <a:pt x="446532" y="368450"/>
                </a:cubicBezTo>
                <a:cubicBezTo>
                  <a:pt x="473001" y="368467"/>
                  <a:pt x="494472" y="347020"/>
                  <a:pt x="494489" y="320552"/>
                </a:cubicBezTo>
                <a:cubicBezTo>
                  <a:pt x="494489" y="320543"/>
                  <a:pt x="494489" y="320531"/>
                  <a:pt x="494489" y="320522"/>
                </a:cubicBezTo>
                <a:cubicBezTo>
                  <a:pt x="494472" y="294072"/>
                  <a:pt x="473042" y="272628"/>
                  <a:pt x="446592" y="272595"/>
                </a:cubicBezTo>
                <a:close/>
                <a:moveTo>
                  <a:pt x="446592" y="347672"/>
                </a:moveTo>
                <a:cubicBezTo>
                  <a:pt x="431582" y="347690"/>
                  <a:pt x="419400" y="335532"/>
                  <a:pt x="419383" y="320522"/>
                </a:cubicBezTo>
                <a:cubicBezTo>
                  <a:pt x="419365" y="305513"/>
                  <a:pt x="431523" y="293331"/>
                  <a:pt x="446532" y="293313"/>
                </a:cubicBezTo>
                <a:cubicBezTo>
                  <a:pt x="461542" y="293296"/>
                  <a:pt x="473724" y="305454"/>
                  <a:pt x="473742" y="320463"/>
                </a:cubicBezTo>
                <a:cubicBezTo>
                  <a:pt x="473742" y="320484"/>
                  <a:pt x="473742" y="320502"/>
                  <a:pt x="473742" y="320522"/>
                </a:cubicBezTo>
                <a:cubicBezTo>
                  <a:pt x="473724" y="335511"/>
                  <a:pt x="461580" y="347655"/>
                  <a:pt x="446592" y="347672"/>
                </a:cubicBezTo>
                <a:close/>
                <a:moveTo>
                  <a:pt x="320564" y="272595"/>
                </a:moveTo>
                <a:cubicBezTo>
                  <a:pt x="294096" y="272577"/>
                  <a:pt x="272625" y="294025"/>
                  <a:pt x="272607" y="320493"/>
                </a:cubicBezTo>
                <a:cubicBezTo>
                  <a:pt x="272590" y="346961"/>
                  <a:pt x="294037" y="368432"/>
                  <a:pt x="320505" y="368450"/>
                </a:cubicBezTo>
                <a:cubicBezTo>
                  <a:pt x="346973" y="368467"/>
                  <a:pt x="368444" y="347020"/>
                  <a:pt x="368462" y="320552"/>
                </a:cubicBezTo>
                <a:cubicBezTo>
                  <a:pt x="368462" y="320543"/>
                  <a:pt x="368462" y="320531"/>
                  <a:pt x="368462" y="320522"/>
                </a:cubicBezTo>
                <a:cubicBezTo>
                  <a:pt x="368444" y="294072"/>
                  <a:pt x="347015" y="272628"/>
                  <a:pt x="320564" y="272595"/>
                </a:cubicBezTo>
                <a:close/>
                <a:moveTo>
                  <a:pt x="320564" y="347672"/>
                </a:moveTo>
                <a:cubicBezTo>
                  <a:pt x="305555" y="347690"/>
                  <a:pt x="293373" y="335532"/>
                  <a:pt x="293355" y="320522"/>
                </a:cubicBezTo>
                <a:cubicBezTo>
                  <a:pt x="293337" y="305513"/>
                  <a:pt x="305495" y="293331"/>
                  <a:pt x="320505" y="293313"/>
                </a:cubicBezTo>
                <a:cubicBezTo>
                  <a:pt x="335514" y="293296"/>
                  <a:pt x="347696" y="305454"/>
                  <a:pt x="347714" y="320463"/>
                </a:cubicBezTo>
                <a:cubicBezTo>
                  <a:pt x="347714" y="320484"/>
                  <a:pt x="347714" y="320502"/>
                  <a:pt x="347714" y="320522"/>
                </a:cubicBezTo>
                <a:cubicBezTo>
                  <a:pt x="347696" y="335511"/>
                  <a:pt x="335553" y="347655"/>
                  <a:pt x="320564" y="347672"/>
                </a:cubicBezTo>
                <a:close/>
                <a:moveTo>
                  <a:pt x="194537" y="272595"/>
                </a:moveTo>
                <a:cubicBezTo>
                  <a:pt x="168067" y="272577"/>
                  <a:pt x="146596" y="294025"/>
                  <a:pt x="146580" y="320493"/>
                </a:cubicBezTo>
                <a:cubicBezTo>
                  <a:pt x="146564" y="346961"/>
                  <a:pt x="168008" y="368432"/>
                  <a:pt x="194477" y="368450"/>
                </a:cubicBezTo>
                <a:cubicBezTo>
                  <a:pt x="220946" y="368467"/>
                  <a:pt x="242417" y="347020"/>
                  <a:pt x="242434" y="320552"/>
                </a:cubicBezTo>
                <a:cubicBezTo>
                  <a:pt x="242434" y="320543"/>
                  <a:pt x="242434" y="320531"/>
                  <a:pt x="242434" y="320522"/>
                </a:cubicBezTo>
                <a:cubicBezTo>
                  <a:pt x="242417" y="294072"/>
                  <a:pt x="220987" y="272628"/>
                  <a:pt x="194537" y="272595"/>
                </a:cubicBezTo>
                <a:close/>
                <a:moveTo>
                  <a:pt x="194537" y="347672"/>
                </a:moveTo>
                <a:cubicBezTo>
                  <a:pt x="179526" y="347690"/>
                  <a:pt x="167344" y="335532"/>
                  <a:pt x="167328" y="320522"/>
                </a:cubicBezTo>
                <a:cubicBezTo>
                  <a:pt x="167311" y="305513"/>
                  <a:pt x="179467" y="293331"/>
                  <a:pt x="194477" y="293313"/>
                </a:cubicBezTo>
                <a:cubicBezTo>
                  <a:pt x="209487" y="293296"/>
                  <a:pt x="221669" y="305454"/>
                  <a:pt x="221687" y="320463"/>
                </a:cubicBezTo>
                <a:cubicBezTo>
                  <a:pt x="221687" y="320484"/>
                  <a:pt x="221687" y="320502"/>
                  <a:pt x="221687" y="320522"/>
                </a:cubicBezTo>
                <a:cubicBezTo>
                  <a:pt x="221669" y="335511"/>
                  <a:pt x="209525" y="347655"/>
                  <a:pt x="194537" y="347672"/>
                </a:cubicBezTo>
                <a:close/>
                <a:moveTo>
                  <a:pt x="320297" y="0"/>
                </a:moveTo>
                <a:cubicBezTo>
                  <a:pt x="143507" y="-105"/>
                  <a:pt x="105" y="143127"/>
                  <a:pt x="0" y="319918"/>
                </a:cubicBezTo>
                <a:cubicBezTo>
                  <a:pt x="-42" y="390327"/>
                  <a:pt x="23131" y="458785"/>
                  <a:pt x="65931" y="514691"/>
                </a:cubicBezTo>
                <a:lnTo>
                  <a:pt x="34157" y="637903"/>
                </a:lnTo>
                <a:lnTo>
                  <a:pt x="142964" y="586864"/>
                </a:lnTo>
                <a:cubicBezTo>
                  <a:pt x="290290" y="684588"/>
                  <a:pt x="488941" y="644379"/>
                  <a:pt x="586665" y="497053"/>
                </a:cubicBezTo>
                <a:cubicBezTo>
                  <a:pt x="684390" y="349726"/>
                  <a:pt x="644181" y="151075"/>
                  <a:pt x="496854" y="53351"/>
                </a:cubicBezTo>
                <a:cubicBezTo>
                  <a:pt x="444511" y="18630"/>
                  <a:pt x="383110" y="76"/>
                  <a:pt x="320297" y="0"/>
                </a:cubicBezTo>
                <a:close/>
                <a:moveTo>
                  <a:pt x="320297" y="619615"/>
                </a:moveTo>
                <a:cubicBezTo>
                  <a:pt x="257660" y="619654"/>
                  <a:pt x="196606" y="599950"/>
                  <a:pt x="145809" y="563300"/>
                </a:cubicBezTo>
                <a:lnTo>
                  <a:pt x="104047" y="581944"/>
                </a:lnTo>
                <a:lnTo>
                  <a:pt x="104047" y="581944"/>
                </a:lnTo>
                <a:lnTo>
                  <a:pt x="65516" y="599994"/>
                </a:lnTo>
                <a:lnTo>
                  <a:pt x="81432" y="538255"/>
                </a:lnTo>
                <a:lnTo>
                  <a:pt x="88516" y="509504"/>
                </a:lnTo>
                <a:cubicBezTo>
                  <a:pt x="-16036" y="381429"/>
                  <a:pt x="3034" y="192846"/>
                  <a:pt x="131110" y="88294"/>
                </a:cubicBezTo>
                <a:cubicBezTo>
                  <a:pt x="259187" y="-16258"/>
                  <a:pt x="447768" y="2812"/>
                  <a:pt x="552322" y="130888"/>
                </a:cubicBezTo>
                <a:cubicBezTo>
                  <a:pt x="656873" y="258964"/>
                  <a:pt x="637803" y="447546"/>
                  <a:pt x="509727" y="552099"/>
                </a:cubicBezTo>
                <a:cubicBezTo>
                  <a:pt x="456242" y="595759"/>
                  <a:pt x="389310" y="619592"/>
                  <a:pt x="320268" y="619556"/>
                </a:cubicBezTo>
                <a:close/>
              </a:path>
            </a:pathLst>
          </a:custGeom>
          <a:solidFill>
            <a:schemeClr val="bg1"/>
          </a:solidFill>
          <a:ln w="296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93" name="Graphic 190">
            <a:extLst>
              <a:ext uri="{FF2B5EF4-FFF2-40B4-BE49-F238E27FC236}">
                <a16:creationId xmlns:a16="http://schemas.microsoft.com/office/drawing/2014/main" id="{FC02219B-F4AD-5F45-9C22-71E98E2D3E2C}"/>
              </a:ext>
            </a:extLst>
          </p:cNvPr>
          <p:cNvSpPr>
            <a:spLocks noChangeAspect="1"/>
          </p:cNvSpPr>
          <p:nvPr/>
        </p:nvSpPr>
        <p:spPr>
          <a:xfrm>
            <a:off x="5628002" y="3190770"/>
            <a:ext cx="672225" cy="672199"/>
          </a:xfrm>
          <a:custGeom>
            <a:avLst/>
            <a:gdLst>
              <a:gd name="connsiteX0" fmla="*/ 196866 w 672225"/>
              <a:gd name="connsiteY0" fmla="*/ 249154 h 672199"/>
              <a:gd name="connsiteX1" fmla="*/ 315128 w 672225"/>
              <a:gd name="connsiteY1" fmla="*/ 363088 h 672199"/>
              <a:gd name="connsiteX2" fmla="*/ 315128 w 672225"/>
              <a:gd name="connsiteY2" fmla="*/ 672081 h 672199"/>
              <a:gd name="connsiteX3" fmla="*/ 294202 w 672225"/>
              <a:gd name="connsiteY3" fmla="*/ 672081 h 672199"/>
              <a:gd name="connsiteX4" fmla="*/ 294202 w 672225"/>
              <a:gd name="connsiteY4" fmla="*/ 371980 h 672199"/>
              <a:gd name="connsiteX5" fmla="*/ 184180 w 672225"/>
              <a:gd name="connsiteY5" fmla="*/ 266019 h 672199"/>
              <a:gd name="connsiteX6" fmla="*/ 73714 w 672225"/>
              <a:gd name="connsiteY6" fmla="*/ 258964 h 672199"/>
              <a:gd name="connsiteX7" fmla="*/ 82428 w 672225"/>
              <a:gd name="connsiteY7" fmla="*/ 266997 h 672199"/>
              <a:gd name="connsiteX8" fmla="*/ 207062 w 672225"/>
              <a:gd name="connsiteY8" fmla="*/ 391631 h 672199"/>
              <a:gd name="connsiteX9" fmla="*/ 192242 w 672225"/>
              <a:gd name="connsiteY9" fmla="*/ 406451 h 672199"/>
              <a:gd name="connsiteX10" fmla="*/ 67756 w 672225"/>
              <a:gd name="connsiteY10" fmla="*/ 281965 h 672199"/>
              <a:gd name="connsiteX11" fmla="*/ 43007 w 672225"/>
              <a:gd name="connsiteY11" fmla="*/ 259083 h 672199"/>
              <a:gd name="connsiteX12" fmla="*/ 50684 w 672225"/>
              <a:gd name="connsiteY12" fmla="*/ 251377 h 672199"/>
              <a:gd name="connsiteX13" fmla="*/ 196836 w 672225"/>
              <a:gd name="connsiteY13" fmla="*/ 249154 h 672199"/>
              <a:gd name="connsiteX14" fmla="*/ 21074 w 672225"/>
              <a:gd name="connsiteY14" fmla="*/ 58008 h 672199"/>
              <a:gd name="connsiteX15" fmla="*/ 56463 w 672225"/>
              <a:gd name="connsiteY15" fmla="*/ 20929 h 672199"/>
              <a:gd name="connsiteX16" fmla="*/ 94669 w 672225"/>
              <a:gd name="connsiteY16" fmla="*/ 58008 h 672199"/>
              <a:gd name="connsiteX17" fmla="*/ 94669 w 672225"/>
              <a:gd name="connsiteY17" fmla="*/ 58008 h 672199"/>
              <a:gd name="connsiteX18" fmla="*/ 94669 w 672225"/>
              <a:gd name="connsiteY18" fmla="*/ 210000 h 672199"/>
              <a:gd name="connsiteX19" fmla="*/ 115594 w 672225"/>
              <a:gd name="connsiteY19" fmla="*/ 210000 h 672199"/>
              <a:gd name="connsiteX20" fmla="*/ 115594 w 672225"/>
              <a:gd name="connsiteY20" fmla="*/ 58008 h 672199"/>
              <a:gd name="connsiteX21" fmla="*/ 56315 w 672225"/>
              <a:gd name="connsiteY21" fmla="*/ 3 h 672199"/>
              <a:gd name="connsiteX22" fmla="*/ 0 w 672225"/>
              <a:gd name="connsiteY22" fmla="*/ 58008 h 672199"/>
              <a:gd name="connsiteX23" fmla="*/ 0 w 672225"/>
              <a:gd name="connsiteY23" fmla="*/ 382384 h 672199"/>
              <a:gd name="connsiteX24" fmla="*/ 126027 w 672225"/>
              <a:gd name="connsiteY24" fmla="*/ 508411 h 672199"/>
              <a:gd name="connsiteX25" fmla="*/ 126027 w 672225"/>
              <a:gd name="connsiteY25" fmla="*/ 672081 h 672199"/>
              <a:gd name="connsiteX26" fmla="*/ 146953 w 672225"/>
              <a:gd name="connsiteY26" fmla="*/ 672081 h 672199"/>
              <a:gd name="connsiteX27" fmla="*/ 146953 w 672225"/>
              <a:gd name="connsiteY27" fmla="*/ 499845 h 672199"/>
              <a:gd name="connsiteX28" fmla="*/ 21074 w 672225"/>
              <a:gd name="connsiteY28" fmla="*/ 373699 h 672199"/>
              <a:gd name="connsiteX29" fmla="*/ 613095 w 672225"/>
              <a:gd name="connsiteY29" fmla="*/ 3 h 672199"/>
              <a:gd name="connsiteX30" fmla="*/ 556779 w 672225"/>
              <a:gd name="connsiteY30" fmla="*/ 58008 h 672199"/>
              <a:gd name="connsiteX31" fmla="*/ 556779 w 672225"/>
              <a:gd name="connsiteY31" fmla="*/ 210000 h 672199"/>
              <a:gd name="connsiteX32" fmla="*/ 577735 w 672225"/>
              <a:gd name="connsiteY32" fmla="*/ 210000 h 672199"/>
              <a:gd name="connsiteX33" fmla="*/ 577735 w 672225"/>
              <a:gd name="connsiteY33" fmla="*/ 58008 h 672199"/>
              <a:gd name="connsiteX34" fmla="*/ 613124 w 672225"/>
              <a:gd name="connsiteY34" fmla="*/ 20929 h 672199"/>
              <a:gd name="connsiteX35" fmla="*/ 651152 w 672225"/>
              <a:gd name="connsiteY35" fmla="*/ 58008 h 672199"/>
              <a:gd name="connsiteX36" fmla="*/ 651152 w 672225"/>
              <a:gd name="connsiteY36" fmla="*/ 373699 h 672199"/>
              <a:gd name="connsiteX37" fmla="*/ 525243 w 672225"/>
              <a:gd name="connsiteY37" fmla="*/ 499845 h 672199"/>
              <a:gd name="connsiteX38" fmla="*/ 525243 w 672225"/>
              <a:gd name="connsiteY38" fmla="*/ 672199 h 672199"/>
              <a:gd name="connsiteX39" fmla="*/ 546198 w 672225"/>
              <a:gd name="connsiteY39" fmla="*/ 672199 h 672199"/>
              <a:gd name="connsiteX40" fmla="*/ 546198 w 672225"/>
              <a:gd name="connsiteY40" fmla="*/ 508411 h 672199"/>
              <a:gd name="connsiteX41" fmla="*/ 672226 w 672225"/>
              <a:gd name="connsiteY41" fmla="*/ 382384 h 672199"/>
              <a:gd name="connsiteX42" fmla="*/ 672226 w 672225"/>
              <a:gd name="connsiteY42" fmla="*/ 58008 h 672199"/>
              <a:gd name="connsiteX43" fmla="*/ 613095 w 672225"/>
              <a:gd name="connsiteY43" fmla="*/ 3 h 672199"/>
              <a:gd name="connsiteX44" fmla="*/ 626581 w 672225"/>
              <a:gd name="connsiteY44" fmla="*/ 259083 h 672199"/>
              <a:gd name="connsiteX45" fmla="*/ 618874 w 672225"/>
              <a:gd name="connsiteY45" fmla="*/ 251377 h 672199"/>
              <a:gd name="connsiteX46" fmla="*/ 470439 w 672225"/>
              <a:gd name="connsiteY46" fmla="*/ 251377 h 672199"/>
              <a:gd name="connsiteX47" fmla="*/ 470439 w 672225"/>
              <a:gd name="connsiteY47" fmla="*/ 251377 h 672199"/>
              <a:gd name="connsiteX48" fmla="*/ 357216 w 672225"/>
              <a:gd name="connsiteY48" fmla="*/ 363236 h 672199"/>
              <a:gd name="connsiteX49" fmla="*/ 357216 w 672225"/>
              <a:gd name="connsiteY49" fmla="*/ 672081 h 672199"/>
              <a:gd name="connsiteX50" fmla="*/ 378142 w 672225"/>
              <a:gd name="connsiteY50" fmla="*/ 672081 h 672199"/>
              <a:gd name="connsiteX51" fmla="*/ 378142 w 672225"/>
              <a:gd name="connsiteY51" fmla="*/ 371921 h 672199"/>
              <a:gd name="connsiteX52" fmla="*/ 485170 w 672225"/>
              <a:gd name="connsiteY52" fmla="*/ 266226 h 672199"/>
              <a:gd name="connsiteX53" fmla="*/ 477820 w 672225"/>
              <a:gd name="connsiteY53" fmla="*/ 258787 h 672199"/>
              <a:gd name="connsiteX54" fmla="*/ 485230 w 672225"/>
              <a:gd name="connsiteY54" fmla="*/ 266167 h 672199"/>
              <a:gd name="connsiteX55" fmla="*/ 595874 w 672225"/>
              <a:gd name="connsiteY55" fmla="*/ 258964 h 672199"/>
              <a:gd name="connsiteX56" fmla="*/ 587486 w 672225"/>
              <a:gd name="connsiteY56" fmla="*/ 266700 h 672199"/>
              <a:gd name="connsiteX57" fmla="*/ 465252 w 672225"/>
              <a:gd name="connsiteY57" fmla="*/ 391720 h 672199"/>
              <a:gd name="connsiteX58" fmla="*/ 480072 w 672225"/>
              <a:gd name="connsiteY58" fmla="*/ 406362 h 672199"/>
              <a:gd name="connsiteX59" fmla="*/ 601595 w 672225"/>
              <a:gd name="connsiteY59" fmla="*/ 281876 h 67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72225" h="672199">
                <a:moveTo>
                  <a:pt x="196866" y="249154"/>
                </a:moveTo>
                <a:lnTo>
                  <a:pt x="315128" y="363088"/>
                </a:lnTo>
                <a:lnTo>
                  <a:pt x="315128" y="672081"/>
                </a:lnTo>
                <a:lnTo>
                  <a:pt x="294202" y="672081"/>
                </a:lnTo>
                <a:lnTo>
                  <a:pt x="294202" y="371980"/>
                </a:lnTo>
                <a:lnTo>
                  <a:pt x="184180" y="266019"/>
                </a:lnTo>
                <a:cubicBezTo>
                  <a:pt x="154327" y="236320"/>
                  <a:pt x="107102" y="233305"/>
                  <a:pt x="73714" y="258964"/>
                </a:cubicBezTo>
                <a:lnTo>
                  <a:pt x="82428" y="266997"/>
                </a:lnTo>
                <a:lnTo>
                  <a:pt x="207062" y="391631"/>
                </a:lnTo>
                <a:lnTo>
                  <a:pt x="192242" y="406451"/>
                </a:lnTo>
                <a:lnTo>
                  <a:pt x="67756" y="281965"/>
                </a:lnTo>
                <a:lnTo>
                  <a:pt x="43007" y="259083"/>
                </a:lnTo>
                <a:lnTo>
                  <a:pt x="50684" y="251377"/>
                </a:lnTo>
                <a:cubicBezTo>
                  <a:pt x="90787" y="211242"/>
                  <a:pt x="155531" y="210257"/>
                  <a:pt x="196836" y="249154"/>
                </a:cubicBezTo>
                <a:close/>
                <a:moveTo>
                  <a:pt x="21074" y="58008"/>
                </a:moveTo>
                <a:cubicBezTo>
                  <a:pt x="21074" y="37260"/>
                  <a:pt x="36635" y="20929"/>
                  <a:pt x="56463" y="20929"/>
                </a:cubicBezTo>
                <a:cubicBezTo>
                  <a:pt x="77211" y="20929"/>
                  <a:pt x="94669" y="37912"/>
                  <a:pt x="94669" y="58008"/>
                </a:cubicBezTo>
                <a:lnTo>
                  <a:pt x="94669" y="58008"/>
                </a:lnTo>
                <a:lnTo>
                  <a:pt x="94669" y="210000"/>
                </a:lnTo>
                <a:lnTo>
                  <a:pt x="115594" y="210000"/>
                </a:lnTo>
                <a:lnTo>
                  <a:pt x="115594" y="58008"/>
                </a:lnTo>
                <a:cubicBezTo>
                  <a:pt x="115236" y="25624"/>
                  <a:pt x="88700" y="-342"/>
                  <a:pt x="56315" y="3"/>
                </a:cubicBezTo>
                <a:cubicBezTo>
                  <a:pt x="24749" y="3"/>
                  <a:pt x="0" y="25464"/>
                  <a:pt x="0" y="58008"/>
                </a:cubicBezTo>
                <a:lnTo>
                  <a:pt x="0" y="382384"/>
                </a:lnTo>
                <a:lnTo>
                  <a:pt x="126027" y="508411"/>
                </a:lnTo>
                <a:lnTo>
                  <a:pt x="126027" y="672081"/>
                </a:lnTo>
                <a:lnTo>
                  <a:pt x="146953" y="672081"/>
                </a:lnTo>
                <a:lnTo>
                  <a:pt x="146953" y="499845"/>
                </a:lnTo>
                <a:lnTo>
                  <a:pt x="21074" y="373699"/>
                </a:lnTo>
                <a:close/>
                <a:moveTo>
                  <a:pt x="613095" y="3"/>
                </a:moveTo>
                <a:cubicBezTo>
                  <a:pt x="581499" y="3"/>
                  <a:pt x="556779" y="25464"/>
                  <a:pt x="556779" y="58008"/>
                </a:cubicBezTo>
                <a:lnTo>
                  <a:pt x="556779" y="210000"/>
                </a:lnTo>
                <a:lnTo>
                  <a:pt x="577735" y="210000"/>
                </a:lnTo>
                <a:lnTo>
                  <a:pt x="577735" y="58008"/>
                </a:lnTo>
                <a:cubicBezTo>
                  <a:pt x="577735" y="37260"/>
                  <a:pt x="593266" y="20929"/>
                  <a:pt x="613124" y="20929"/>
                </a:cubicBezTo>
                <a:cubicBezTo>
                  <a:pt x="633736" y="20985"/>
                  <a:pt x="650574" y="37404"/>
                  <a:pt x="651152" y="58008"/>
                </a:cubicBezTo>
                <a:lnTo>
                  <a:pt x="651152" y="373699"/>
                </a:lnTo>
                <a:lnTo>
                  <a:pt x="525243" y="499845"/>
                </a:lnTo>
                <a:lnTo>
                  <a:pt x="525243" y="672199"/>
                </a:lnTo>
                <a:lnTo>
                  <a:pt x="546198" y="672199"/>
                </a:lnTo>
                <a:lnTo>
                  <a:pt x="546198" y="508411"/>
                </a:lnTo>
                <a:lnTo>
                  <a:pt x="672226" y="382384"/>
                </a:lnTo>
                <a:lnTo>
                  <a:pt x="672226" y="58008"/>
                </a:lnTo>
                <a:cubicBezTo>
                  <a:pt x="671867" y="25682"/>
                  <a:pt x="645423" y="-260"/>
                  <a:pt x="613095" y="3"/>
                </a:cubicBezTo>
                <a:close/>
                <a:moveTo>
                  <a:pt x="626581" y="259083"/>
                </a:moveTo>
                <a:lnTo>
                  <a:pt x="618874" y="251377"/>
                </a:lnTo>
                <a:cubicBezTo>
                  <a:pt x="577880" y="210401"/>
                  <a:pt x="511434" y="210401"/>
                  <a:pt x="470439" y="251377"/>
                </a:cubicBezTo>
                <a:lnTo>
                  <a:pt x="470439" y="251377"/>
                </a:lnTo>
                <a:lnTo>
                  <a:pt x="357216" y="363236"/>
                </a:lnTo>
                <a:lnTo>
                  <a:pt x="357216" y="672081"/>
                </a:lnTo>
                <a:lnTo>
                  <a:pt x="378142" y="672081"/>
                </a:lnTo>
                <a:lnTo>
                  <a:pt x="378142" y="371921"/>
                </a:lnTo>
                <a:lnTo>
                  <a:pt x="485170" y="266226"/>
                </a:lnTo>
                <a:lnTo>
                  <a:pt x="477820" y="258787"/>
                </a:lnTo>
                <a:lnTo>
                  <a:pt x="485230" y="266167"/>
                </a:lnTo>
                <a:cubicBezTo>
                  <a:pt x="515080" y="236346"/>
                  <a:pt x="562408" y="233264"/>
                  <a:pt x="595874" y="258964"/>
                </a:cubicBezTo>
                <a:lnTo>
                  <a:pt x="587486" y="266700"/>
                </a:lnTo>
                <a:lnTo>
                  <a:pt x="465252" y="391720"/>
                </a:lnTo>
                <a:lnTo>
                  <a:pt x="480072" y="406362"/>
                </a:lnTo>
                <a:lnTo>
                  <a:pt x="601595" y="281876"/>
                </a:lnTo>
                <a:close/>
              </a:path>
            </a:pathLst>
          </a:custGeom>
          <a:solidFill>
            <a:schemeClr val="bg1"/>
          </a:solidFill>
          <a:ln w="296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4" name="Graphic 182">
            <a:extLst>
              <a:ext uri="{FF2B5EF4-FFF2-40B4-BE49-F238E27FC236}">
                <a16:creationId xmlns:a16="http://schemas.microsoft.com/office/drawing/2014/main" id="{6415B92E-795B-BE43-9408-C3AB34F8AE03}"/>
              </a:ext>
            </a:extLst>
          </p:cNvPr>
          <p:cNvSpPr>
            <a:spLocks noChangeAspect="1"/>
          </p:cNvSpPr>
          <p:nvPr/>
        </p:nvSpPr>
        <p:spPr>
          <a:xfrm>
            <a:off x="4621518" y="3190618"/>
            <a:ext cx="676938" cy="619674"/>
          </a:xfrm>
          <a:custGeom>
            <a:avLst/>
            <a:gdLst>
              <a:gd name="connsiteX0" fmla="*/ 348887 w 676938"/>
              <a:gd name="connsiteY0" fmla="*/ 272981 h 619674"/>
              <a:gd name="connsiteX1" fmla="*/ 348887 w 676938"/>
              <a:gd name="connsiteY1" fmla="*/ 105013 h 619674"/>
              <a:gd name="connsiteX2" fmla="*/ 59991 w 676938"/>
              <a:gd name="connsiteY2" fmla="*/ 105013 h 619674"/>
              <a:gd name="connsiteX3" fmla="*/ 0 w 676938"/>
              <a:gd name="connsiteY3" fmla="*/ 189012 h 619674"/>
              <a:gd name="connsiteX4" fmla="*/ 59991 w 676938"/>
              <a:gd name="connsiteY4" fmla="*/ 272981 h 619674"/>
              <a:gd name="connsiteX5" fmla="*/ 70750 w 676938"/>
              <a:gd name="connsiteY5" fmla="*/ 125939 h 619674"/>
              <a:gd name="connsiteX6" fmla="*/ 327962 w 676938"/>
              <a:gd name="connsiteY6" fmla="*/ 125939 h 619674"/>
              <a:gd name="connsiteX7" fmla="*/ 327962 w 676938"/>
              <a:gd name="connsiteY7" fmla="*/ 252055 h 619674"/>
              <a:gd name="connsiteX8" fmla="*/ 70750 w 676938"/>
              <a:gd name="connsiteY8" fmla="*/ 252055 h 619674"/>
              <a:gd name="connsiteX9" fmla="*/ 25727 w 676938"/>
              <a:gd name="connsiteY9" fmla="*/ 189012 h 619674"/>
              <a:gd name="connsiteX10" fmla="*/ 306888 w 676938"/>
              <a:gd name="connsiteY10" fmla="*/ 20926 h 619674"/>
              <a:gd name="connsiteX11" fmla="*/ 380483 w 676938"/>
              <a:gd name="connsiteY11" fmla="*/ 20926 h 619674"/>
              <a:gd name="connsiteX12" fmla="*/ 380483 w 676938"/>
              <a:gd name="connsiteY12" fmla="*/ 472396 h 619674"/>
              <a:gd name="connsiteX13" fmla="*/ 401468 w 676938"/>
              <a:gd name="connsiteY13" fmla="*/ 472396 h 619674"/>
              <a:gd name="connsiteX14" fmla="*/ 401468 w 676938"/>
              <a:gd name="connsiteY14" fmla="*/ 199474 h 619674"/>
              <a:gd name="connsiteX15" fmla="*/ 616740 w 676938"/>
              <a:gd name="connsiteY15" fmla="*/ 199474 h 619674"/>
              <a:gd name="connsiteX16" fmla="*/ 676938 w 676938"/>
              <a:gd name="connsiteY16" fmla="*/ 119951 h 619674"/>
              <a:gd name="connsiteX17" fmla="*/ 617037 w 676938"/>
              <a:gd name="connsiteY17" fmla="*/ 31537 h 619674"/>
              <a:gd name="connsiteX18" fmla="*/ 401468 w 676938"/>
              <a:gd name="connsiteY18" fmla="*/ 31537 h 619674"/>
              <a:gd name="connsiteX19" fmla="*/ 401468 w 676938"/>
              <a:gd name="connsiteY19" fmla="*/ 0 h 619674"/>
              <a:gd name="connsiteX20" fmla="*/ 285874 w 676938"/>
              <a:gd name="connsiteY20" fmla="*/ 0 h 619674"/>
              <a:gd name="connsiteX21" fmla="*/ 285874 w 676938"/>
              <a:gd name="connsiteY21" fmla="*/ 83969 h 619674"/>
              <a:gd name="connsiteX22" fmla="*/ 306799 w 676938"/>
              <a:gd name="connsiteY22" fmla="*/ 83969 h 619674"/>
              <a:gd name="connsiteX23" fmla="*/ 605981 w 676938"/>
              <a:gd name="connsiteY23" fmla="*/ 52432 h 619674"/>
              <a:gd name="connsiteX24" fmla="*/ 651122 w 676938"/>
              <a:gd name="connsiteY24" fmla="*/ 119270 h 619674"/>
              <a:gd name="connsiteX25" fmla="*/ 606278 w 676938"/>
              <a:gd name="connsiteY25" fmla="*/ 178549 h 619674"/>
              <a:gd name="connsiteX26" fmla="*/ 401468 w 676938"/>
              <a:gd name="connsiteY26" fmla="*/ 178549 h 619674"/>
              <a:gd name="connsiteX27" fmla="*/ 401468 w 676938"/>
              <a:gd name="connsiteY27" fmla="*/ 125939 h 619674"/>
              <a:gd name="connsiteX28" fmla="*/ 569524 w 676938"/>
              <a:gd name="connsiteY28" fmla="*/ 125939 h 619674"/>
              <a:gd name="connsiteX29" fmla="*/ 569524 w 676938"/>
              <a:gd name="connsiteY29" fmla="*/ 105013 h 619674"/>
              <a:gd name="connsiteX30" fmla="*/ 401468 w 676938"/>
              <a:gd name="connsiteY30" fmla="*/ 105013 h 619674"/>
              <a:gd name="connsiteX31" fmla="*/ 401468 w 676938"/>
              <a:gd name="connsiteY31" fmla="*/ 52432 h 619674"/>
              <a:gd name="connsiteX32" fmla="*/ 275500 w 676938"/>
              <a:gd name="connsiteY32" fmla="*/ 294025 h 619674"/>
              <a:gd name="connsiteX33" fmla="*/ 275500 w 676938"/>
              <a:gd name="connsiteY33" fmla="*/ 472396 h 619674"/>
              <a:gd name="connsiteX34" fmla="*/ 296455 w 676938"/>
              <a:gd name="connsiteY34" fmla="*/ 472396 h 619674"/>
              <a:gd name="connsiteX35" fmla="*/ 296455 w 676938"/>
              <a:gd name="connsiteY35" fmla="*/ 294025 h 619674"/>
              <a:gd name="connsiteX36" fmla="*/ 243993 w 676938"/>
              <a:gd name="connsiteY36" fmla="*/ 556542 h 619674"/>
              <a:gd name="connsiteX37" fmla="*/ 432975 w 676938"/>
              <a:gd name="connsiteY37" fmla="*/ 556542 h 619674"/>
              <a:gd name="connsiteX38" fmla="*/ 432975 w 676938"/>
              <a:gd name="connsiteY38" fmla="*/ 493588 h 619674"/>
              <a:gd name="connsiteX39" fmla="*/ 243934 w 676938"/>
              <a:gd name="connsiteY39" fmla="*/ 493588 h 619674"/>
              <a:gd name="connsiteX40" fmla="*/ 264889 w 676938"/>
              <a:gd name="connsiteY40" fmla="*/ 514662 h 619674"/>
              <a:gd name="connsiteX41" fmla="*/ 411990 w 676938"/>
              <a:gd name="connsiteY41" fmla="*/ 514662 h 619674"/>
              <a:gd name="connsiteX42" fmla="*/ 411990 w 676938"/>
              <a:gd name="connsiteY42" fmla="*/ 535735 h 619674"/>
              <a:gd name="connsiteX43" fmla="*/ 264889 w 676938"/>
              <a:gd name="connsiteY43" fmla="*/ 535735 h 619674"/>
              <a:gd name="connsiteX44" fmla="*/ 285222 w 676938"/>
              <a:gd name="connsiteY44" fmla="*/ 178638 h 619674"/>
              <a:gd name="connsiteX45" fmla="*/ 117877 w 676938"/>
              <a:gd name="connsiteY45" fmla="*/ 178638 h 619674"/>
              <a:gd name="connsiteX46" fmla="*/ 117877 w 676938"/>
              <a:gd name="connsiteY46" fmla="*/ 199593 h 619674"/>
              <a:gd name="connsiteX47" fmla="*/ 285222 w 676938"/>
              <a:gd name="connsiteY47" fmla="*/ 199593 h 619674"/>
              <a:gd name="connsiteX48" fmla="*/ 454167 w 676938"/>
              <a:gd name="connsiteY48" fmla="*/ 567153 h 619674"/>
              <a:gd name="connsiteX49" fmla="*/ 643090 w 676938"/>
              <a:gd name="connsiteY49" fmla="*/ 567153 h 619674"/>
              <a:gd name="connsiteX50" fmla="*/ 643090 w 676938"/>
              <a:gd name="connsiteY50" fmla="*/ 546228 h 619674"/>
              <a:gd name="connsiteX51" fmla="*/ 454078 w 676938"/>
              <a:gd name="connsiteY51" fmla="*/ 546228 h 619674"/>
              <a:gd name="connsiteX52" fmla="*/ 217999 w 676938"/>
              <a:gd name="connsiteY52" fmla="*/ 546228 h 619674"/>
              <a:gd name="connsiteX53" fmla="*/ 23356 w 676938"/>
              <a:gd name="connsiteY53" fmla="*/ 546228 h 619674"/>
              <a:gd name="connsiteX54" fmla="*/ 23356 w 676938"/>
              <a:gd name="connsiteY54" fmla="*/ 567153 h 619674"/>
              <a:gd name="connsiteX55" fmla="*/ 217910 w 676938"/>
              <a:gd name="connsiteY55" fmla="*/ 567153 h 619674"/>
              <a:gd name="connsiteX56" fmla="*/ 149828 w 676938"/>
              <a:gd name="connsiteY56" fmla="*/ 619675 h 619674"/>
              <a:gd name="connsiteX57" fmla="*/ 338573 w 676938"/>
              <a:gd name="connsiteY57" fmla="*/ 619675 h 619674"/>
              <a:gd name="connsiteX58" fmla="*/ 338573 w 676938"/>
              <a:gd name="connsiteY58" fmla="*/ 598749 h 619674"/>
              <a:gd name="connsiteX59" fmla="*/ 149680 w 676938"/>
              <a:gd name="connsiteY59" fmla="*/ 598749 h 619674"/>
              <a:gd name="connsiteX60" fmla="*/ 380394 w 676938"/>
              <a:gd name="connsiteY60" fmla="*/ 619675 h 619674"/>
              <a:gd name="connsiteX61" fmla="*/ 506629 w 676938"/>
              <a:gd name="connsiteY61" fmla="*/ 619675 h 619674"/>
              <a:gd name="connsiteX62" fmla="*/ 506629 w 676938"/>
              <a:gd name="connsiteY62" fmla="*/ 598749 h 619674"/>
              <a:gd name="connsiteX63" fmla="*/ 380246 w 676938"/>
              <a:gd name="connsiteY63" fmla="*/ 598749 h 619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76938" h="619674">
                <a:moveTo>
                  <a:pt x="348887" y="272981"/>
                </a:moveTo>
                <a:lnTo>
                  <a:pt x="348887" y="105013"/>
                </a:lnTo>
                <a:lnTo>
                  <a:pt x="59991" y="105013"/>
                </a:lnTo>
                <a:lnTo>
                  <a:pt x="0" y="189012"/>
                </a:lnTo>
                <a:lnTo>
                  <a:pt x="59991" y="272981"/>
                </a:lnTo>
                <a:close/>
                <a:moveTo>
                  <a:pt x="70750" y="125939"/>
                </a:moveTo>
                <a:lnTo>
                  <a:pt x="327962" y="125939"/>
                </a:lnTo>
                <a:lnTo>
                  <a:pt x="327962" y="252055"/>
                </a:lnTo>
                <a:lnTo>
                  <a:pt x="70750" y="252055"/>
                </a:lnTo>
                <a:lnTo>
                  <a:pt x="25727" y="189012"/>
                </a:lnTo>
                <a:close/>
                <a:moveTo>
                  <a:pt x="306888" y="20926"/>
                </a:moveTo>
                <a:lnTo>
                  <a:pt x="380483" y="20926"/>
                </a:lnTo>
                <a:lnTo>
                  <a:pt x="380483" y="472396"/>
                </a:lnTo>
                <a:lnTo>
                  <a:pt x="401468" y="472396"/>
                </a:lnTo>
                <a:lnTo>
                  <a:pt x="401468" y="199474"/>
                </a:lnTo>
                <a:lnTo>
                  <a:pt x="616740" y="199474"/>
                </a:lnTo>
                <a:lnTo>
                  <a:pt x="676938" y="119951"/>
                </a:lnTo>
                <a:lnTo>
                  <a:pt x="617037" y="31537"/>
                </a:lnTo>
                <a:lnTo>
                  <a:pt x="401468" y="31537"/>
                </a:lnTo>
                <a:lnTo>
                  <a:pt x="401468" y="0"/>
                </a:lnTo>
                <a:lnTo>
                  <a:pt x="285874" y="0"/>
                </a:lnTo>
                <a:lnTo>
                  <a:pt x="285874" y="83969"/>
                </a:lnTo>
                <a:lnTo>
                  <a:pt x="306799" y="83969"/>
                </a:lnTo>
                <a:close/>
                <a:moveTo>
                  <a:pt x="605981" y="52432"/>
                </a:moveTo>
                <a:lnTo>
                  <a:pt x="651122" y="119270"/>
                </a:lnTo>
                <a:lnTo>
                  <a:pt x="606278" y="178549"/>
                </a:lnTo>
                <a:lnTo>
                  <a:pt x="401468" y="178549"/>
                </a:lnTo>
                <a:lnTo>
                  <a:pt x="401468" y="125939"/>
                </a:lnTo>
                <a:lnTo>
                  <a:pt x="569524" y="125939"/>
                </a:lnTo>
                <a:lnTo>
                  <a:pt x="569524" y="105013"/>
                </a:lnTo>
                <a:lnTo>
                  <a:pt x="401468" y="105013"/>
                </a:lnTo>
                <a:lnTo>
                  <a:pt x="401468" y="52432"/>
                </a:lnTo>
                <a:close/>
                <a:moveTo>
                  <a:pt x="275500" y="294025"/>
                </a:moveTo>
                <a:lnTo>
                  <a:pt x="275500" y="472396"/>
                </a:lnTo>
                <a:lnTo>
                  <a:pt x="296455" y="472396"/>
                </a:lnTo>
                <a:lnTo>
                  <a:pt x="296455" y="294025"/>
                </a:lnTo>
                <a:close/>
                <a:moveTo>
                  <a:pt x="243993" y="556542"/>
                </a:moveTo>
                <a:lnTo>
                  <a:pt x="432975" y="556542"/>
                </a:lnTo>
                <a:lnTo>
                  <a:pt x="432975" y="493588"/>
                </a:lnTo>
                <a:lnTo>
                  <a:pt x="243934" y="493588"/>
                </a:lnTo>
                <a:close/>
                <a:moveTo>
                  <a:pt x="264889" y="514662"/>
                </a:moveTo>
                <a:lnTo>
                  <a:pt x="411990" y="514662"/>
                </a:lnTo>
                <a:lnTo>
                  <a:pt x="411990" y="535735"/>
                </a:lnTo>
                <a:lnTo>
                  <a:pt x="264889" y="535735"/>
                </a:lnTo>
                <a:close/>
                <a:moveTo>
                  <a:pt x="285222" y="178638"/>
                </a:moveTo>
                <a:lnTo>
                  <a:pt x="117877" y="178638"/>
                </a:lnTo>
                <a:lnTo>
                  <a:pt x="117877" y="199593"/>
                </a:lnTo>
                <a:lnTo>
                  <a:pt x="285222" y="199593"/>
                </a:lnTo>
                <a:close/>
                <a:moveTo>
                  <a:pt x="454167" y="567153"/>
                </a:moveTo>
                <a:lnTo>
                  <a:pt x="643090" y="567153"/>
                </a:lnTo>
                <a:lnTo>
                  <a:pt x="643090" y="546228"/>
                </a:lnTo>
                <a:lnTo>
                  <a:pt x="454078" y="546228"/>
                </a:lnTo>
                <a:close/>
                <a:moveTo>
                  <a:pt x="217999" y="546228"/>
                </a:moveTo>
                <a:lnTo>
                  <a:pt x="23356" y="546228"/>
                </a:lnTo>
                <a:lnTo>
                  <a:pt x="23356" y="567153"/>
                </a:lnTo>
                <a:lnTo>
                  <a:pt x="217910" y="567153"/>
                </a:lnTo>
                <a:close/>
                <a:moveTo>
                  <a:pt x="149828" y="619675"/>
                </a:moveTo>
                <a:lnTo>
                  <a:pt x="338573" y="619675"/>
                </a:lnTo>
                <a:lnTo>
                  <a:pt x="338573" y="598749"/>
                </a:lnTo>
                <a:lnTo>
                  <a:pt x="149680" y="598749"/>
                </a:lnTo>
                <a:close/>
                <a:moveTo>
                  <a:pt x="380394" y="619675"/>
                </a:moveTo>
                <a:lnTo>
                  <a:pt x="506629" y="619675"/>
                </a:lnTo>
                <a:lnTo>
                  <a:pt x="506629" y="598749"/>
                </a:lnTo>
                <a:lnTo>
                  <a:pt x="380246" y="598749"/>
                </a:lnTo>
                <a:close/>
              </a:path>
            </a:pathLst>
          </a:custGeom>
          <a:solidFill>
            <a:schemeClr val="bg1"/>
          </a:solidFill>
          <a:ln w="296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1" name="Graphic 168">
            <a:extLst>
              <a:ext uri="{FF2B5EF4-FFF2-40B4-BE49-F238E27FC236}">
                <a16:creationId xmlns:a16="http://schemas.microsoft.com/office/drawing/2014/main" id="{60C4C80D-951F-3148-A5A6-9D0F12B997CE}"/>
              </a:ext>
            </a:extLst>
          </p:cNvPr>
          <p:cNvSpPr>
            <a:spLocks noChangeAspect="1"/>
          </p:cNvSpPr>
          <p:nvPr/>
        </p:nvSpPr>
        <p:spPr>
          <a:xfrm>
            <a:off x="3606740" y="3190121"/>
            <a:ext cx="672077" cy="672633"/>
          </a:xfrm>
          <a:custGeom>
            <a:avLst/>
            <a:gdLst>
              <a:gd name="connsiteX0" fmla="*/ 125613 w 672077"/>
              <a:gd name="connsiteY0" fmla="*/ 330623 h 672633"/>
              <a:gd name="connsiteX1" fmla="*/ 330363 w 672077"/>
              <a:gd name="connsiteY1" fmla="*/ 119885 h 672633"/>
              <a:gd name="connsiteX2" fmla="*/ 330363 w 672077"/>
              <a:gd name="connsiteY2" fmla="*/ 140811 h 672633"/>
              <a:gd name="connsiteX3" fmla="*/ 146598 w 672077"/>
              <a:gd name="connsiteY3" fmla="*/ 330504 h 672633"/>
              <a:gd name="connsiteX4" fmla="*/ 20926 w 672077"/>
              <a:gd name="connsiteY4" fmla="*/ 330949 h 672633"/>
              <a:gd name="connsiteX5" fmla="*/ 329729 w 672077"/>
              <a:gd name="connsiteY5" fmla="*/ 20759 h 672633"/>
              <a:gd name="connsiteX6" fmla="*/ 639889 w 672077"/>
              <a:gd name="connsiteY6" fmla="*/ 326028 h 672633"/>
              <a:gd name="connsiteX7" fmla="*/ 660815 w 672077"/>
              <a:gd name="connsiteY7" fmla="*/ 326028 h 672633"/>
              <a:gd name="connsiteX8" fmla="*/ 326027 w 672077"/>
              <a:gd name="connsiteY8" fmla="*/ 30 h 672633"/>
              <a:gd name="connsiteX9" fmla="*/ 0 w 672077"/>
              <a:gd name="connsiteY9" fmla="*/ 330949 h 672633"/>
              <a:gd name="connsiteX10" fmla="*/ 325532 w 672077"/>
              <a:gd name="connsiteY10" fmla="*/ 661371 h 672633"/>
              <a:gd name="connsiteX11" fmla="*/ 325532 w 672077"/>
              <a:gd name="connsiteY11" fmla="*/ 640445 h 672633"/>
              <a:gd name="connsiteX12" fmla="*/ 20926 w 672077"/>
              <a:gd name="connsiteY12" fmla="*/ 330949 h 672633"/>
              <a:gd name="connsiteX13" fmla="*/ 304547 w 672077"/>
              <a:gd name="connsiteY13" fmla="*/ 389101 h 672633"/>
              <a:gd name="connsiteX14" fmla="*/ 304873 w 672077"/>
              <a:gd name="connsiteY14" fmla="*/ 441623 h 672633"/>
              <a:gd name="connsiteX15" fmla="*/ 325799 w 672077"/>
              <a:gd name="connsiteY15" fmla="*/ 441475 h 672633"/>
              <a:gd name="connsiteX16" fmla="*/ 325502 w 672077"/>
              <a:gd name="connsiteY16" fmla="*/ 388983 h 672633"/>
              <a:gd name="connsiteX17" fmla="*/ 672078 w 672077"/>
              <a:gd name="connsiteY17" fmla="*/ 431041 h 672633"/>
              <a:gd name="connsiteX18" fmla="*/ 588050 w 672077"/>
              <a:gd name="connsiteY18" fmla="*/ 592221 h 672633"/>
              <a:gd name="connsiteX19" fmla="*/ 588050 w 672077"/>
              <a:gd name="connsiteY19" fmla="*/ 672634 h 672633"/>
              <a:gd name="connsiteX20" fmla="*/ 346576 w 672077"/>
              <a:gd name="connsiteY20" fmla="*/ 672634 h 672633"/>
              <a:gd name="connsiteX21" fmla="*/ 346576 w 672077"/>
              <a:gd name="connsiteY21" fmla="*/ 591866 h 672633"/>
              <a:gd name="connsiteX22" fmla="*/ 334720 w 672077"/>
              <a:gd name="connsiteY22" fmla="*/ 582974 h 672633"/>
              <a:gd name="connsiteX23" fmla="*/ 325828 w 672077"/>
              <a:gd name="connsiteY23" fmla="*/ 582974 h 672633"/>
              <a:gd name="connsiteX24" fmla="*/ 81124 w 672077"/>
              <a:gd name="connsiteY24" fmla="*/ 331038 h 672633"/>
              <a:gd name="connsiteX25" fmla="*/ 330482 w 672077"/>
              <a:gd name="connsiteY25" fmla="*/ 79101 h 672633"/>
              <a:gd name="connsiteX26" fmla="*/ 579721 w 672077"/>
              <a:gd name="connsiteY26" fmla="*/ 326206 h 672633"/>
              <a:gd name="connsiteX27" fmla="*/ 558766 w 672077"/>
              <a:gd name="connsiteY27" fmla="*/ 326206 h 672633"/>
              <a:gd name="connsiteX28" fmla="*/ 330541 w 672077"/>
              <a:gd name="connsiteY28" fmla="*/ 100027 h 672633"/>
              <a:gd name="connsiteX29" fmla="*/ 102109 w 672077"/>
              <a:gd name="connsiteY29" fmla="*/ 331215 h 672633"/>
              <a:gd name="connsiteX30" fmla="*/ 312550 w 672077"/>
              <a:gd name="connsiteY30" fmla="*/ 561456 h 672633"/>
              <a:gd name="connsiteX31" fmla="*/ 262726 w 672077"/>
              <a:gd name="connsiteY31" fmla="*/ 431041 h 672633"/>
              <a:gd name="connsiteX32" fmla="*/ 262340 w 672077"/>
              <a:gd name="connsiteY32" fmla="*/ 346480 h 672633"/>
              <a:gd name="connsiteX33" fmla="*/ 671752 w 672077"/>
              <a:gd name="connsiteY33" fmla="*/ 346480 h 672633"/>
              <a:gd name="connsiteX34" fmla="*/ 567124 w 672077"/>
              <a:gd name="connsiteY34" fmla="*/ 605233 h 672633"/>
              <a:gd name="connsiteX35" fmla="*/ 367502 w 672077"/>
              <a:gd name="connsiteY35" fmla="*/ 605026 h 672633"/>
              <a:gd name="connsiteX36" fmla="*/ 367502 w 672077"/>
              <a:gd name="connsiteY36" fmla="*/ 651501 h 672633"/>
              <a:gd name="connsiteX37" fmla="*/ 567124 w 672077"/>
              <a:gd name="connsiteY37" fmla="*/ 651501 h 672633"/>
              <a:gd name="connsiteX38" fmla="*/ 651271 w 672077"/>
              <a:gd name="connsiteY38" fmla="*/ 431694 h 672633"/>
              <a:gd name="connsiteX39" fmla="*/ 651004 w 672077"/>
              <a:gd name="connsiteY39" fmla="*/ 368028 h 672633"/>
              <a:gd name="connsiteX40" fmla="*/ 283473 w 672077"/>
              <a:gd name="connsiteY40" fmla="*/ 368028 h 672633"/>
              <a:gd name="connsiteX41" fmla="*/ 283740 w 672077"/>
              <a:gd name="connsiteY41" fmla="*/ 431605 h 672633"/>
              <a:gd name="connsiteX42" fmla="*/ 362641 w 672077"/>
              <a:gd name="connsiteY42" fmla="*/ 578172 h 672633"/>
              <a:gd name="connsiteX43" fmla="*/ 382114 w 672077"/>
              <a:gd name="connsiteY43" fmla="*/ 589702 h 672633"/>
              <a:gd name="connsiteX44" fmla="*/ 383003 w 672077"/>
              <a:gd name="connsiteY44" fmla="*/ 590147 h 672633"/>
              <a:gd name="connsiteX45" fmla="*/ 391895 w 672077"/>
              <a:gd name="connsiteY45" fmla="*/ 594326 h 672633"/>
              <a:gd name="connsiteX46" fmla="*/ 393644 w 672077"/>
              <a:gd name="connsiteY46" fmla="*/ 595097 h 672633"/>
              <a:gd name="connsiteX47" fmla="*/ 403721 w 672077"/>
              <a:gd name="connsiteY47" fmla="*/ 599098 h 672633"/>
              <a:gd name="connsiteX48" fmla="*/ 531468 w 672077"/>
              <a:gd name="connsiteY48" fmla="*/ 599098 h 672633"/>
              <a:gd name="connsiteX49" fmla="*/ 541545 w 672077"/>
              <a:gd name="connsiteY49" fmla="*/ 595097 h 672633"/>
              <a:gd name="connsiteX50" fmla="*/ 543264 w 672077"/>
              <a:gd name="connsiteY50" fmla="*/ 594326 h 672633"/>
              <a:gd name="connsiteX51" fmla="*/ 552156 w 672077"/>
              <a:gd name="connsiteY51" fmla="*/ 590147 h 672633"/>
              <a:gd name="connsiteX52" fmla="*/ 553045 w 672077"/>
              <a:gd name="connsiteY52" fmla="*/ 589702 h 672633"/>
              <a:gd name="connsiteX53" fmla="*/ 572519 w 672077"/>
              <a:gd name="connsiteY53" fmla="*/ 578172 h 672633"/>
              <a:gd name="connsiteX54" fmla="*/ 651271 w 672077"/>
              <a:gd name="connsiteY54" fmla="*/ 431694 h 672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72077" h="672633">
                <a:moveTo>
                  <a:pt x="125613" y="330623"/>
                </a:moveTo>
                <a:cubicBezTo>
                  <a:pt x="125613" y="214435"/>
                  <a:pt x="217496" y="119885"/>
                  <a:pt x="330363" y="119885"/>
                </a:cubicBezTo>
                <a:lnTo>
                  <a:pt x="330363" y="140811"/>
                </a:lnTo>
                <a:cubicBezTo>
                  <a:pt x="228996" y="140811"/>
                  <a:pt x="146598" y="225965"/>
                  <a:pt x="146598" y="330504"/>
                </a:cubicBezTo>
                <a:close/>
                <a:moveTo>
                  <a:pt x="20926" y="330949"/>
                </a:moveTo>
                <a:cubicBezTo>
                  <a:pt x="20543" y="160019"/>
                  <a:pt x="158798" y="21142"/>
                  <a:pt x="329729" y="20759"/>
                </a:cubicBezTo>
                <a:cubicBezTo>
                  <a:pt x="499279" y="20379"/>
                  <a:pt x="637574" y="156492"/>
                  <a:pt x="639889" y="326028"/>
                </a:cubicBezTo>
                <a:lnTo>
                  <a:pt x="660815" y="326028"/>
                </a:lnTo>
                <a:cubicBezTo>
                  <a:pt x="658387" y="143557"/>
                  <a:pt x="508500" y="-2397"/>
                  <a:pt x="326027" y="30"/>
                </a:cubicBezTo>
                <a:cubicBezTo>
                  <a:pt x="145066" y="2437"/>
                  <a:pt x="-288" y="149971"/>
                  <a:pt x="0" y="330949"/>
                </a:cubicBezTo>
                <a:cubicBezTo>
                  <a:pt x="0" y="513143"/>
                  <a:pt x="143308" y="661371"/>
                  <a:pt x="325532" y="661371"/>
                </a:cubicBezTo>
                <a:lnTo>
                  <a:pt x="325532" y="640445"/>
                </a:lnTo>
                <a:cubicBezTo>
                  <a:pt x="154867" y="640445"/>
                  <a:pt x="20926" y="501613"/>
                  <a:pt x="20926" y="330949"/>
                </a:cubicBezTo>
                <a:close/>
                <a:moveTo>
                  <a:pt x="304547" y="389101"/>
                </a:moveTo>
                <a:lnTo>
                  <a:pt x="304873" y="441623"/>
                </a:lnTo>
                <a:lnTo>
                  <a:pt x="325799" y="441475"/>
                </a:lnTo>
                <a:lnTo>
                  <a:pt x="325502" y="388983"/>
                </a:lnTo>
                <a:close/>
                <a:moveTo>
                  <a:pt x="672078" y="431041"/>
                </a:moveTo>
                <a:cubicBezTo>
                  <a:pt x="671873" y="495217"/>
                  <a:pt x="640547" y="555305"/>
                  <a:pt x="588050" y="592221"/>
                </a:cubicBezTo>
                <a:lnTo>
                  <a:pt x="588050" y="672634"/>
                </a:lnTo>
                <a:lnTo>
                  <a:pt x="346576" y="672634"/>
                </a:lnTo>
                <a:lnTo>
                  <a:pt x="346576" y="591866"/>
                </a:lnTo>
                <a:cubicBezTo>
                  <a:pt x="342545" y="588902"/>
                  <a:pt x="338603" y="585938"/>
                  <a:pt x="334720" y="582974"/>
                </a:cubicBezTo>
                <a:lnTo>
                  <a:pt x="325828" y="582974"/>
                </a:lnTo>
                <a:cubicBezTo>
                  <a:pt x="190494" y="580484"/>
                  <a:pt x="81124" y="468476"/>
                  <a:pt x="81124" y="331038"/>
                </a:cubicBezTo>
                <a:cubicBezTo>
                  <a:pt x="81124" y="192058"/>
                  <a:pt x="192984" y="79101"/>
                  <a:pt x="330482" y="79101"/>
                </a:cubicBezTo>
                <a:cubicBezTo>
                  <a:pt x="466350" y="79101"/>
                  <a:pt x="577083" y="189509"/>
                  <a:pt x="579721" y="326206"/>
                </a:cubicBezTo>
                <a:lnTo>
                  <a:pt x="558766" y="326206"/>
                </a:lnTo>
                <a:cubicBezTo>
                  <a:pt x="556157" y="201038"/>
                  <a:pt x="454790" y="100027"/>
                  <a:pt x="330541" y="100027"/>
                </a:cubicBezTo>
                <a:cubicBezTo>
                  <a:pt x="204573" y="100027"/>
                  <a:pt x="102109" y="203765"/>
                  <a:pt x="102109" y="331215"/>
                </a:cubicBezTo>
                <a:cubicBezTo>
                  <a:pt x="102109" y="452501"/>
                  <a:pt x="194999" y="552178"/>
                  <a:pt x="312550" y="561456"/>
                </a:cubicBezTo>
                <a:cubicBezTo>
                  <a:pt x="280468" y="525592"/>
                  <a:pt x="262729" y="479161"/>
                  <a:pt x="262726" y="431041"/>
                </a:cubicBezTo>
                <a:lnTo>
                  <a:pt x="262340" y="346480"/>
                </a:lnTo>
                <a:lnTo>
                  <a:pt x="671752" y="346480"/>
                </a:lnTo>
                <a:close/>
                <a:moveTo>
                  <a:pt x="567124" y="605233"/>
                </a:moveTo>
                <a:cubicBezTo>
                  <a:pt x="504863" y="639058"/>
                  <a:pt x="429691" y="638978"/>
                  <a:pt x="367502" y="605026"/>
                </a:cubicBezTo>
                <a:lnTo>
                  <a:pt x="367502" y="651501"/>
                </a:lnTo>
                <a:lnTo>
                  <a:pt x="567124" y="651501"/>
                </a:lnTo>
                <a:close/>
                <a:moveTo>
                  <a:pt x="651271" y="431694"/>
                </a:moveTo>
                <a:lnTo>
                  <a:pt x="651004" y="368028"/>
                </a:lnTo>
                <a:lnTo>
                  <a:pt x="283473" y="368028"/>
                </a:lnTo>
                <a:lnTo>
                  <a:pt x="283740" y="431605"/>
                </a:lnTo>
                <a:cubicBezTo>
                  <a:pt x="284022" y="490543"/>
                  <a:pt x="313596" y="545483"/>
                  <a:pt x="362641" y="578172"/>
                </a:cubicBezTo>
                <a:cubicBezTo>
                  <a:pt x="368895" y="582405"/>
                  <a:pt x="375398" y="586255"/>
                  <a:pt x="382114" y="589702"/>
                </a:cubicBezTo>
                <a:lnTo>
                  <a:pt x="383003" y="590147"/>
                </a:lnTo>
                <a:cubicBezTo>
                  <a:pt x="385967" y="591599"/>
                  <a:pt x="388931" y="593111"/>
                  <a:pt x="391895" y="594326"/>
                </a:cubicBezTo>
                <a:lnTo>
                  <a:pt x="393644" y="595097"/>
                </a:lnTo>
                <a:cubicBezTo>
                  <a:pt x="396963" y="596519"/>
                  <a:pt x="400313" y="597853"/>
                  <a:pt x="403721" y="599098"/>
                </a:cubicBezTo>
                <a:cubicBezTo>
                  <a:pt x="445006" y="613956"/>
                  <a:pt x="490183" y="613956"/>
                  <a:pt x="531468" y="599098"/>
                </a:cubicBezTo>
                <a:cubicBezTo>
                  <a:pt x="534876" y="597853"/>
                  <a:pt x="538226" y="596519"/>
                  <a:pt x="541545" y="595097"/>
                </a:cubicBezTo>
                <a:lnTo>
                  <a:pt x="543264" y="594326"/>
                </a:lnTo>
                <a:cubicBezTo>
                  <a:pt x="546287" y="592983"/>
                  <a:pt x="549251" y="591590"/>
                  <a:pt x="552156" y="590147"/>
                </a:cubicBezTo>
                <a:lnTo>
                  <a:pt x="553045" y="589702"/>
                </a:lnTo>
                <a:cubicBezTo>
                  <a:pt x="559762" y="586255"/>
                  <a:pt x="566265" y="582405"/>
                  <a:pt x="572519" y="578172"/>
                </a:cubicBezTo>
                <a:cubicBezTo>
                  <a:pt x="621489" y="545474"/>
                  <a:pt x="651004" y="490575"/>
                  <a:pt x="651271" y="431694"/>
                </a:cubicBezTo>
                <a:close/>
              </a:path>
            </a:pathLst>
          </a:custGeom>
          <a:solidFill>
            <a:schemeClr val="bg1"/>
          </a:solidFill>
          <a:ln w="296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5" name="Graphic 162">
            <a:extLst>
              <a:ext uri="{FF2B5EF4-FFF2-40B4-BE49-F238E27FC236}">
                <a16:creationId xmlns:a16="http://schemas.microsoft.com/office/drawing/2014/main" id="{692A1C8A-4AE8-8F46-880A-14A926A4C7DC}"/>
              </a:ext>
            </a:extLst>
          </p:cNvPr>
          <p:cNvSpPr>
            <a:spLocks noChangeAspect="1"/>
          </p:cNvSpPr>
          <p:nvPr/>
        </p:nvSpPr>
        <p:spPr>
          <a:xfrm>
            <a:off x="2601864" y="3189745"/>
            <a:ext cx="669261" cy="648039"/>
          </a:xfrm>
          <a:custGeom>
            <a:avLst/>
            <a:gdLst>
              <a:gd name="connsiteX0" fmla="*/ 542671 w 669261"/>
              <a:gd name="connsiteY0" fmla="*/ 569732 h 648039"/>
              <a:gd name="connsiteX1" fmla="*/ 590094 w 669261"/>
              <a:gd name="connsiteY1" fmla="*/ 522457 h 648039"/>
              <a:gd name="connsiteX2" fmla="*/ 432264 w 669261"/>
              <a:gd name="connsiteY2" fmla="*/ 364626 h 648039"/>
              <a:gd name="connsiteX3" fmla="*/ 443438 w 669261"/>
              <a:gd name="connsiteY3" fmla="*/ 346190 h 648039"/>
              <a:gd name="connsiteX4" fmla="*/ 619704 w 669261"/>
              <a:gd name="connsiteY4" fmla="*/ 522457 h 648039"/>
              <a:gd name="connsiteX5" fmla="*/ 542819 w 669261"/>
              <a:gd name="connsiteY5" fmla="*/ 599342 h 648039"/>
              <a:gd name="connsiteX6" fmla="*/ 371117 w 669261"/>
              <a:gd name="connsiteY6" fmla="*/ 427640 h 648039"/>
              <a:gd name="connsiteX7" fmla="*/ 387745 w 669261"/>
              <a:gd name="connsiteY7" fmla="*/ 414658 h 648039"/>
              <a:gd name="connsiteX8" fmla="*/ 458761 w 669261"/>
              <a:gd name="connsiteY8" fmla="*/ 311423 h 648039"/>
              <a:gd name="connsiteX9" fmla="*/ 450166 w 669261"/>
              <a:gd name="connsiteY9" fmla="*/ 332437 h 648039"/>
              <a:gd name="connsiteX10" fmla="*/ 639652 w 669261"/>
              <a:gd name="connsiteY10" fmla="*/ 521923 h 648039"/>
              <a:gd name="connsiteX11" fmla="*/ 543056 w 669261"/>
              <a:gd name="connsiteY11" fmla="*/ 618430 h 648039"/>
              <a:gd name="connsiteX12" fmla="*/ 359765 w 669261"/>
              <a:gd name="connsiteY12" fmla="*/ 435139 h 648039"/>
              <a:gd name="connsiteX13" fmla="*/ 340914 w 669261"/>
              <a:gd name="connsiteY13" fmla="*/ 445898 h 648039"/>
              <a:gd name="connsiteX14" fmla="*/ 543056 w 669261"/>
              <a:gd name="connsiteY14" fmla="*/ 648040 h 648039"/>
              <a:gd name="connsiteX15" fmla="*/ 669262 w 669261"/>
              <a:gd name="connsiteY15" fmla="*/ 521864 h 648039"/>
              <a:gd name="connsiteX16" fmla="*/ 231189 w 669261"/>
              <a:gd name="connsiteY16" fmla="*/ 84917 h 648039"/>
              <a:gd name="connsiteX17" fmla="*/ 231189 w 669261"/>
              <a:gd name="connsiteY17" fmla="*/ 105665 h 648039"/>
              <a:gd name="connsiteX18" fmla="*/ 105132 w 669261"/>
              <a:gd name="connsiteY18" fmla="*/ 231722 h 648039"/>
              <a:gd name="connsiteX19" fmla="*/ 84176 w 669261"/>
              <a:gd name="connsiteY19" fmla="*/ 231722 h 648039"/>
              <a:gd name="connsiteX20" fmla="*/ 231189 w 669261"/>
              <a:gd name="connsiteY20" fmla="*/ 84917 h 648039"/>
              <a:gd name="connsiteX21" fmla="*/ 419459 w 669261"/>
              <a:gd name="connsiteY21" fmla="*/ 231189 h 648039"/>
              <a:gd name="connsiteX22" fmla="*/ 230448 w 669261"/>
              <a:gd name="connsiteY22" fmla="*/ 419489 h 648039"/>
              <a:gd name="connsiteX23" fmla="*/ 42148 w 669261"/>
              <a:gd name="connsiteY23" fmla="*/ 230477 h 648039"/>
              <a:gd name="connsiteX24" fmla="*/ 230833 w 669261"/>
              <a:gd name="connsiteY24" fmla="*/ 42177 h 648039"/>
              <a:gd name="connsiteX25" fmla="*/ 419459 w 669261"/>
              <a:gd name="connsiteY25" fmla="*/ 231041 h 648039"/>
              <a:gd name="connsiteX26" fmla="*/ 441067 w 669261"/>
              <a:gd name="connsiteY26" fmla="*/ 231189 h 648039"/>
              <a:gd name="connsiteX27" fmla="*/ 231189 w 669261"/>
              <a:gd name="connsiteY27" fmla="*/ 21311 h 648039"/>
              <a:gd name="connsiteX28" fmla="*/ 21311 w 669261"/>
              <a:gd name="connsiteY28" fmla="*/ 231189 h 648039"/>
              <a:gd name="connsiteX29" fmla="*/ 231189 w 669261"/>
              <a:gd name="connsiteY29" fmla="*/ 441067 h 648039"/>
              <a:gd name="connsiteX30" fmla="*/ 441067 w 669261"/>
              <a:gd name="connsiteY30" fmla="*/ 231041 h 648039"/>
              <a:gd name="connsiteX31" fmla="*/ 398534 w 669261"/>
              <a:gd name="connsiteY31" fmla="*/ 231189 h 648039"/>
              <a:gd name="connsiteX32" fmla="*/ 230626 w 669261"/>
              <a:gd name="connsiteY32" fmla="*/ 63636 h 648039"/>
              <a:gd name="connsiteX33" fmla="*/ 63073 w 669261"/>
              <a:gd name="connsiteY33" fmla="*/ 231544 h 648039"/>
              <a:gd name="connsiteX34" fmla="*/ 230833 w 669261"/>
              <a:gd name="connsiteY34" fmla="*/ 399097 h 648039"/>
              <a:gd name="connsiteX35" fmla="*/ 398534 w 669261"/>
              <a:gd name="connsiteY35" fmla="*/ 231041 h 648039"/>
              <a:gd name="connsiteX36" fmla="*/ 231189 w 669261"/>
              <a:gd name="connsiteY36" fmla="*/ 462377 h 648039"/>
              <a:gd name="connsiteX37" fmla="*/ 0 w 669261"/>
              <a:gd name="connsiteY37" fmla="*/ 231189 h 648039"/>
              <a:gd name="connsiteX38" fmla="*/ 231189 w 669261"/>
              <a:gd name="connsiteY38" fmla="*/ 0 h 648039"/>
              <a:gd name="connsiteX39" fmla="*/ 462377 w 669261"/>
              <a:gd name="connsiteY39" fmla="*/ 231189 h 648039"/>
              <a:gd name="connsiteX40" fmla="*/ 231189 w 669261"/>
              <a:gd name="connsiteY40" fmla="*/ 462259 h 648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69261" h="648039">
                <a:moveTo>
                  <a:pt x="542671" y="569732"/>
                </a:moveTo>
                <a:lnTo>
                  <a:pt x="590094" y="522457"/>
                </a:lnTo>
                <a:lnTo>
                  <a:pt x="432264" y="364626"/>
                </a:lnTo>
                <a:cubicBezTo>
                  <a:pt x="436235" y="358698"/>
                  <a:pt x="440000" y="352503"/>
                  <a:pt x="443438" y="346190"/>
                </a:cubicBezTo>
                <a:lnTo>
                  <a:pt x="619704" y="522457"/>
                </a:lnTo>
                <a:lnTo>
                  <a:pt x="542819" y="599342"/>
                </a:lnTo>
                <a:lnTo>
                  <a:pt x="371117" y="427640"/>
                </a:lnTo>
                <a:cubicBezTo>
                  <a:pt x="376867" y="423550"/>
                  <a:pt x="382410" y="419222"/>
                  <a:pt x="387745" y="414658"/>
                </a:cubicBezTo>
                <a:close/>
                <a:moveTo>
                  <a:pt x="458761" y="311423"/>
                </a:moveTo>
                <a:cubicBezTo>
                  <a:pt x="456212" y="318566"/>
                  <a:pt x="453337" y="325591"/>
                  <a:pt x="450166" y="332437"/>
                </a:cubicBezTo>
                <a:lnTo>
                  <a:pt x="639652" y="521923"/>
                </a:lnTo>
                <a:lnTo>
                  <a:pt x="543056" y="618430"/>
                </a:lnTo>
                <a:lnTo>
                  <a:pt x="359765" y="435139"/>
                </a:lnTo>
                <a:cubicBezTo>
                  <a:pt x="353659" y="438992"/>
                  <a:pt x="347346" y="442578"/>
                  <a:pt x="340914" y="445898"/>
                </a:cubicBezTo>
                <a:lnTo>
                  <a:pt x="543056" y="648040"/>
                </a:lnTo>
                <a:lnTo>
                  <a:pt x="669262" y="521864"/>
                </a:lnTo>
                <a:close/>
                <a:moveTo>
                  <a:pt x="231189" y="84917"/>
                </a:moveTo>
                <a:lnTo>
                  <a:pt x="231189" y="105665"/>
                </a:lnTo>
                <a:cubicBezTo>
                  <a:pt x="161603" y="105747"/>
                  <a:pt x="105213" y="162136"/>
                  <a:pt x="105132" y="231722"/>
                </a:cubicBezTo>
                <a:lnTo>
                  <a:pt x="84176" y="231722"/>
                </a:lnTo>
                <a:cubicBezTo>
                  <a:pt x="84372" y="150644"/>
                  <a:pt x="150111" y="84999"/>
                  <a:pt x="231189" y="84917"/>
                </a:cubicBezTo>
                <a:close/>
                <a:moveTo>
                  <a:pt x="419459" y="231189"/>
                </a:moveTo>
                <a:cubicBezTo>
                  <a:pt x="419264" y="335381"/>
                  <a:pt x="334640" y="419685"/>
                  <a:pt x="230448" y="419489"/>
                </a:cubicBezTo>
                <a:cubicBezTo>
                  <a:pt x="126257" y="419293"/>
                  <a:pt x="41952" y="334669"/>
                  <a:pt x="42148" y="230477"/>
                </a:cubicBezTo>
                <a:cubicBezTo>
                  <a:pt x="42344" y="126413"/>
                  <a:pt x="126769" y="42161"/>
                  <a:pt x="230833" y="42177"/>
                </a:cubicBezTo>
                <a:cubicBezTo>
                  <a:pt x="335007" y="42406"/>
                  <a:pt x="419361" y="126867"/>
                  <a:pt x="419459" y="231041"/>
                </a:cubicBezTo>
                <a:close/>
                <a:moveTo>
                  <a:pt x="441067" y="231189"/>
                </a:moveTo>
                <a:cubicBezTo>
                  <a:pt x="441067" y="115276"/>
                  <a:pt x="347100" y="21311"/>
                  <a:pt x="231189" y="21311"/>
                </a:cubicBezTo>
                <a:cubicBezTo>
                  <a:pt x="115276" y="21311"/>
                  <a:pt x="21311" y="115276"/>
                  <a:pt x="21311" y="231189"/>
                </a:cubicBezTo>
                <a:cubicBezTo>
                  <a:pt x="21311" y="347100"/>
                  <a:pt x="115276" y="441067"/>
                  <a:pt x="231189" y="441067"/>
                </a:cubicBezTo>
                <a:cubicBezTo>
                  <a:pt x="347097" y="440918"/>
                  <a:pt x="441001" y="346949"/>
                  <a:pt x="441067" y="231041"/>
                </a:cubicBezTo>
                <a:close/>
                <a:moveTo>
                  <a:pt x="398534" y="231189"/>
                </a:moveTo>
                <a:cubicBezTo>
                  <a:pt x="398436" y="138554"/>
                  <a:pt x="323261" y="63538"/>
                  <a:pt x="230626" y="63636"/>
                </a:cubicBezTo>
                <a:cubicBezTo>
                  <a:pt x="137991" y="63735"/>
                  <a:pt x="62975" y="138909"/>
                  <a:pt x="63073" y="231544"/>
                </a:cubicBezTo>
                <a:cubicBezTo>
                  <a:pt x="63171" y="324121"/>
                  <a:pt x="138256" y="399115"/>
                  <a:pt x="230833" y="399097"/>
                </a:cubicBezTo>
                <a:cubicBezTo>
                  <a:pt x="323501" y="398883"/>
                  <a:pt x="398519" y="323709"/>
                  <a:pt x="398534" y="231041"/>
                </a:cubicBezTo>
                <a:close/>
                <a:moveTo>
                  <a:pt x="231189" y="462377"/>
                </a:moveTo>
                <a:cubicBezTo>
                  <a:pt x="103507" y="462377"/>
                  <a:pt x="0" y="358870"/>
                  <a:pt x="0" y="231189"/>
                </a:cubicBezTo>
                <a:cubicBezTo>
                  <a:pt x="0" y="103507"/>
                  <a:pt x="103507" y="0"/>
                  <a:pt x="231189" y="0"/>
                </a:cubicBezTo>
                <a:cubicBezTo>
                  <a:pt x="358870" y="0"/>
                  <a:pt x="462377" y="103507"/>
                  <a:pt x="462377" y="231189"/>
                </a:cubicBezTo>
                <a:cubicBezTo>
                  <a:pt x="462164" y="358763"/>
                  <a:pt x="358763" y="462111"/>
                  <a:pt x="231189" y="462259"/>
                </a:cubicBezTo>
                <a:close/>
              </a:path>
            </a:pathLst>
          </a:custGeom>
          <a:solidFill>
            <a:schemeClr val="bg1"/>
          </a:solidFill>
          <a:ln w="296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5" name="Graphic 152">
            <a:extLst>
              <a:ext uri="{FF2B5EF4-FFF2-40B4-BE49-F238E27FC236}">
                <a16:creationId xmlns:a16="http://schemas.microsoft.com/office/drawing/2014/main" id="{CD518FF4-175E-114C-89E1-B0C6B1D9FADC}"/>
              </a:ext>
            </a:extLst>
          </p:cNvPr>
          <p:cNvSpPr>
            <a:spLocks noChangeAspect="1"/>
          </p:cNvSpPr>
          <p:nvPr/>
        </p:nvSpPr>
        <p:spPr>
          <a:xfrm>
            <a:off x="1586841" y="3300271"/>
            <a:ext cx="650292" cy="451381"/>
          </a:xfrm>
          <a:custGeom>
            <a:avLst/>
            <a:gdLst>
              <a:gd name="connsiteX0" fmla="*/ 246305 w 650292"/>
              <a:gd name="connsiteY0" fmla="*/ 105220 h 451381"/>
              <a:gd name="connsiteX1" fmla="*/ 219985 w 650292"/>
              <a:gd name="connsiteY1" fmla="*/ 79019 h 451381"/>
              <a:gd name="connsiteX2" fmla="*/ 246186 w 650292"/>
              <a:gd name="connsiteY2" fmla="*/ 52699 h 451381"/>
              <a:gd name="connsiteX3" fmla="*/ 272506 w 650292"/>
              <a:gd name="connsiteY3" fmla="*/ 78901 h 451381"/>
              <a:gd name="connsiteX4" fmla="*/ 272506 w 650292"/>
              <a:gd name="connsiteY4" fmla="*/ 78960 h 451381"/>
              <a:gd name="connsiteX5" fmla="*/ 246305 w 650292"/>
              <a:gd name="connsiteY5" fmla="*/ 105220 h 451381"/>
              <a:gd name="connsiteX6" fmla="*/ 493025 w 650292"/>
              <a:gd name="connsiteY6" fmla="*/ 126176 h 451381"/>
              <a:gd name="connsiteX7" fmla="*/ 493025 w 650292"/>
              <a:gd name="connsiteY7" fmla="*/ 42622 h 451381"/>
              <a:gd name="connsiteX8" fmla="*/ 608441 w 650292"/>
              <a:gd name="connsiteY8" fmla="*/ 42622 h 451381"/>
              <a:gd name="connsiteX9" fmla="*/ 608441 w 650292"/>
              <a:gd name="connsiteY9" fmla="*/ 126176 h 451381"/>
              <a:gd name="connsiteX10" fmla="*/ 513950 w 650292"/>
              <a:gd name="connsiteY10" fmla="*/ 105220 h 451381"/>
              <a:gd name="connsiteX11" fmla="*/ 587486 w 650292"/>
              <a:gd name="connsiteY11" fmla="*/ 105220 h 451381"/>
              <a:gd name="connsiteX12" fmla="*/ 587486 w 650292"/>
              <a:gd name="connsiteY12" fmla="*/ 63547 h 451381"/>
              <a:gd name="connsiteX13" fmla="*/ 513950 w 650292"/>
              <a:gd name="connsiteY13" fmla="*/ 63547 h 451381"/>
              <a:gd name="connsiteX14" fmla="*/ 251581 w 650292"/>
              <a:gd name="connsiteY14" fmla="*/ 247016 h 451381"/>
              <a:gd name="connsiteX15" fmla="*/ 351318 w 650292"/>
              <a:gd name="connsiteY15" fmla="*/ 147279 h 451381"/>
              <a:gd name="connsiteX16" fmla="*/ 451055 w 650292"/>
              <a:gd name="connsiteY16" fmla="*/ 247016 h 451381"/>
              <a:gd name="connsiteX17" fmla="*/ 351318 w 650292"/>
              <a:gd name="connsiteY17" fmla="*/ 346753 h 451381"/>
              <a:gd name="connsiteX18" fmla="*/ 251581 w 650292"/>
              <a:gd name="connsiteY18" fmla="*/ 247016 h 451381"/>
              <a:gd name="connsiteX19" fmla="*/ 272506 w 650292"/>
              <a:gd name="connsiteY19" fmla="*/ 247016 h 451381"/>
              <a:gd name="connsiteX20" fmla="*/ 351318 w 650292"/>
              <a:gd name="connsiteY20" fmla="*/ 325828 h 451381"/>
              <a:gd name="connsiteX21" fmla="*/ 430130 w 650292"/>
              <a:gd name="connsiteY21" fmla="*/ 247016 h 451381"/>
              <a:gd name="connsiteX22" fmla="*/ 351318 w 650292"/>
              <a:gd name="connsiteY22" fmla="*/ 168205 h 451381"/>
              <a:gd name="connsiteX23" fmla="*/ 272506 w 650292"/>
              <a:gd name="connsiteY23" fmla="*/ 247016 h 451381"/>
              <a:gd name="connsiteX24" fmla="*/ 202349 w 650292"/>
              <a:gd name="connsiteY24" fmla="*/ 215569 h 451381"/>
              <a:gd name="connsiteX25" fmla="*/ 382567 w 650292"/>
              <a:gd name="connsiteY25" fmla="*/ 97802 h 451381"/>
              <a:gd name="connsiteX26" fmla="*/ 500334 w 650292"/>
              <a:gd name="connsiteY26" fmla="*/ 278019 h 451381"/>
              <a:gd name="connsiteX27" fmla="*/ 320116 w 650292"/>
              <a:gd name="connsiteY27" fmla="*/ 395786 h 451381"/>
              <a:gd name="connsiteX28" fmla="*/ 202349 w 650292"/>
              <a:gd name="connsiteY28" fmla="*/ 278019 h 451381"/>
              <a:gd name="connsiteX29" fmla="*/ 183588 w 650292"/>
              <a:gd name="connsiteY29" fmla="*/ 283265 h 451381"/>
              <a:gd name="connsiteX30" fmla="*/ 147053 w 650292"/>
              <a:gd name="connsiteY30" fmla="*/ 246827 h 451381"/>
              <a:gd name="connsiteX31" fmla="*/ 183492 w 650292"/>
              <a:gd name="connsiteY31" fmla="*/ 210293 h 451381"/>
              <a:gd name="connsiteX32" fmla="*/ 202438 w 650292"/>
              <a:gd name="connsiteY32" fmla="*/ 215569 h 451381"/>
              <a:gd name="connsiteX33" fmla="*/ 199089 w 650292"/>
              <a:gd name="connsiteY33" fmla="*/ 246868 h 451381"/>
              <a:gd name="connsiteX34" fmla="*/ 183617 w 650292"/>
              <a:gd name="connsiteY34" fmla="*/ 231159 h 451381"/>
              <a:gd name="connsiteX35" fmla="*/ 167909 w 650292"/>
              <a:gd name="connsiteY35" fmla="*/ 246631 h 451381"/>
              <a:gd name="connsiteX36" fmla="*/ 183381 w 650292"/>
              <a:gd name="connsiteY36" fmla="*/ 262340 h 451381"/>
              <a:gd name="connsiteX37" fmla="*/ 183588 w 650292"/>
              <a:gd name="connsiteY37" fmla="*/ 262340 h 451381"/>
              <a:gd name="connsiteX38" fmla="*/ 199089 w 650292"/>
              <a:gd name="connsiteY38" fmla="*/ 246868 h 451381"/>
              <a:gd name="connsiteX39" fmla="*/ 220015 w 650292"/>
              <a:gd name="connsiteY39" fmla="*/ 247105 h 451381"/>
              <a:gd name="connsiteX40" fmla="*/ 351348 w 650292"/>
              <a:gd name="connsiteY40" fmla="*/ 378379 h 451381"/>
              <a:gd name="connsiteX41" fmla="*/ 482621 w 650292"/>
              <a:gd name="connsiteY41" fmla="*/ 247046 h 451381"/>
              <a:gd name="connsiteX42" fmla="*/ 351318 w 650292"/>
              <a:gd name="connsiteY42" fmla="*/ 115772 h 451381"/>
              <a:gd name="connsiteX43" fmla="*/ 220015 w 650292"/>
              <a:gd name="connsiteY43" fmla="*/ 247016 h 451381"/>
              <a:gd name="connsiteX44" fmla="*/ 629367 w 650292"/>
              <a:gd name="connsiteY44" fmla="*/ 147220 h 451381"/>
              <a:gd name="connsiteX45" fmla="*/ 629367 w 650292"/>
              <a:gd name="connsiteY45" fmla="*/ 20955 h 451381"/>
              <a:gd name="connsiteX46" fmla="*/ 223660 w 650292"/>
              <a:gd name="connsiteY46" fmla="*/ 20955 h 451381"/>
              <a:gd name="connsiteX47" fmla="*/ 170665 w 650292"/>
              <a:gd name="connsiteY47" fmla="*/ 73921 h 451381"/>
              <a:gd name="connsiteX48" fmla="*/ 20955 w 650292"/>
              <a:gd name="connsiteY48" fmla="*/ 73921 h 451381"/>
              <a:gd name="connsiteX49" fmla="*/ 20955 w 650292"/>
              <a:gd name="connsiteY49" fmla="*/ 147338 h 451381"/>
              <a:gd name="connsiteX50" fmla="*/ 210204 w 650292"/>
              <a:gd name="connsiteY50" fmla="*/ 147131 h 451381"/>
              <a:gd name="connsiteX51" fmla="*/ 197459 w 650292"/>
              <a:gd name="connsiteY51" fmla="*/ 168086 h 451381"/>
              <a:gd name="connsiteX52" fmla="*/ 20955 w 650292"/>
              <a:gd name="connsiteY52" fmla="*/ 168264 h 451381"/>
              <a:gd name="connsiteX53" fmla="*/ 20955 w 650292"/>
              <a:gd name="connsiteY53" fmla="*/ 430633 h 451381"/>
              <a:gd name="connsiteX54" fmla="*/ 629367 w 650292"/>
              <a:gd name="connsiteY54" fmla="*/ 430633 h 451381"/>
              <a:gd name="connsiteX55" fmla="*/ 629367 w 650292"/>
              <a:gd name="connsiteY55" fmla="*/ 168294 h 451381"/>
              <a:gd name="connsiteX56" fmla="*/ 505295 w 650292"/>
              <a:gd name="connsiteY56" fmla="*/ 168294 h 451381"/>
              <a:gd name="connsiteX57" fmla="*/ 492580 w 650292"/>
              <a:gd name="connsiteY57" fmla="*/ 147338 h 451381"/>
              <a:gd name="connsiteX58" fmla="*/ 650292 w 650292"/>
              <a:gd name="connsiteY58" fmla="*/ 147338 h 451381"/>
              <a:gd name="connsiteX59" fmla="*/ 650292 w 650292"/>
              <a:gd name="connsiteY59" fmla="*/ 451381 h 451381"/>
              <a:gd name="connsiteX60" fmla="*/ 0 w 650292"/>
              <a:gd name="connsiteY60" fmla="*/ 451381 h 451381"/>
              <a:gd name="connsiteX61" fmla="*/ 0 w 650292"/>
              <a:gd name="connsiteY61" fmla="*/ 52996 h 451381"/>
              <a:gd name="connsiteX62" fmla="*/ 51395 w 650292"/>
              <a:gd name="connsiteY62" fmla="*/ 52996 h 451381"/>
              <a:gd name="connsiteX63" fmla="*/ 51395 w 650292"/>
              <a:gd name="connsiteY63" fmla="*/ 385 h 451381"/>
              <a:gd name="connsiteX64" fmla="*/ 146420 w 650292"/>
              <a:gd name="connsiteY64" fmla="*/ 385 h 451381"/>
              <a:gd name="connsiteX65" fmla="*/ 146420 w 650292"/>
              <a:gd name="connsiteY65" fmla="*/ 52996 h 451381"/>
              <a:gd name="connsiteX66" fmla="*/ 162010 w 650292"/>
              <a:gd name="connsiteY66" fmla="*/ 52996 h 451381"/>
              <a:gd name="connsiteX67" fmla="*/ 214976 w 650292"/>
              <a:gd name="connsiteY67" fmla="*/ 0 h 451381"/>
              <a:gd name="connsiteX68" fmla="*/ 650292 w 650292"/>
              <a:gd name="connsiteY68" fmla="*/ 0 h 451381"/>
              <a:gd name="connsiteX69" fmla="*/ 650292 w 650292"/>
              <a:gd name="connsiteY69" fmla="*/ 147220 h 451381"/>
              <a:gd name="connsiteX70" fmla="*/ 72321 w 650292"/>
              <a:gd name="connsiteY70" fmla="*/ 47809 h 451381"/>
              <a:gd name="connsiteX71" fmla="*/ 125494 w 650292"/>
              <a:gd name="connsiteY71" fmla="*/ 47809 h 451381"/>
              <a:gd name="connsiteX72" fmla="*/ 125494 w 650292"/>
              <a:gd name="connsiteY72" fmla="*/ 21311 h 451381"/>
              <a:gd name="connsiteX73" fmla="*/ 72321 w 650292"/>
              <a:gd name="connsiteY73" fmla="*/ 21311 h 451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650292" h="451381">
                <a:moveTo>
                  <a:pt x="246305" y="105220"/>
                </a:moveTo>
                <a:cubicBezTo>
                  <a:pt x="231802" y="105253"/>
                  <a:pt x="220018" y="93523"/>
                  <a:pt x="219985" y="79019"/>
                </a:cubicBezTo>
                <a:cubicBezTo>
                  <a:pt x="219952" y="64516"/>
                  <a:pt x="231684" y="52732"/>
                  <a:pt x="246186" y="52699"/>
                </a:cubicBezTo>
                <a:cubicBezTo>
                  <a:pt x="260689" y="52667"/>
                  <a:pt x="272474" y="64397"/>
                  <a:pt x="272506" y="78901"/>
                </a:cubicBezTo>
                <a:cubicBezTo>
                  <a:pt x="272506" y="78920"/>
                  <a:pt x="272506" y="78940"/>
                  <a:pt x="272506" y="78960"/>
                </a:cubicBezTo>
                <a:cubicBezTo>
                  <a:pt x="272506" y="93440"/>
                  <a:pt x="260784" y="105188"/>
                  <a:pt x="246305" y="105220"/>
                </a:cubicBezTo>
                <a:close/>
                <a:moveTo>
                  <a:pt x="493025" y="126176"/>
                </a:moveTo>
                <a:lnTo>
                  <a:pt x="493025" y="42622"/>
                </a:lnTo>
                <a:lnTo>
                  <a:pt x="608441" y="42622"/>
                </a:lnTo>
                <a:lnTo>
                  <a:pt x="608441" y="126176"/>
                </a:lnTo>
                <a:close/>
                <a:moveTo>
                  <a:pt x="513950" y="105220"/>
                </a:moveTo>
                <a:lnTo>
                  <a:pt x="587486" y="105220"/>
                </a:lnTo>
                <a:lnTo>
                  <a:pt x="587486" y="63547"/>
                </a:lnTo>
                <a:lnTo>
                  <a:pt x="513950" y="63547"/>
                </a:lnTo>
                <a:close/>
                <a:moveTo>
                  <a:pt x="251581" y="247016"/>
                </a:moveTo>
                <a:cubicBezTo>
                  <a:pt x="251581" y="191934"/>
                  <a:pt x="296236" y="147279"/>
                  <a:pt x="351318" y="147279"/>
                </a:cubicBezTo>
                <a:cubicBezTo>
                  <a:pt x="406400" y="147279"/>
                  <a:pt x="451055" y="191934"/>
                  <a:pt x="451055" y="247016"/>
                </a:cubicBezTo>
                <a:cubicBezTo>
                  <a:pt x="451055" y="302098"/>
                  <a:pt x="406400" y="346753"/>
                  <a:pt x="351318" y="346753"/>
                </a:cubicBezTo>
                <a:cubicBezTo>
                  <a:pt x="296262" y="346688"/>
                  <a:pt x="251646" y="302072"/>
                  <a:pt x="251581" y="247016"/>
                </a:cubicBezTo>
                <a:close/>
                <a:moveTo>
                  <a:pt x="272506" y="247016"/>
                </a:moveTo>
                <a:cubicBezTo>
                  <a:pt x="272506" y="290542"/>
                  <a:pt x="307792" y="325828"/>
                  <a:pt x="351318" y="325828"/>
                </a:cubicBezTo>
                <a:cubicBezTo>
                  <a:pt x="394844" y="325828"/>
                  <a:pt x="430130" y="290542"/>
                  <a:pt x="430130" y="247016"/>
                </a:cubicBezTo>
                <a:cubicBezTo>
                  <a:pt x="430130" y="203491"/>
                  <a:pt x="394844" y="168205"/>
                  <a:pt x="351318" y="168205"/>
                </a:cubicBezTo>
                <a:cubicBezTo>
                  <a:pt x="307804" y="168237"/>
                  <a:pt x="272539" y="203502"/>
                  <a:pt x="272506" y="247016"/>
                </a:cubicBezTo>
                <a:close/>
                <a:moveTo>
                  <a:pt x="202349" y="215569"/>
                </a:moveTo>
                <a:cubicBezTo>
                  <a:pt x="219594" y="133283"/>
                  <a:pt x="300282" y="80557"/>
                  <a:pt x="382567" y="97802"/>
                </a:cubicBezTo>
                <a:cubicBezTo>
                  <a:pt x="464852" y="115046"/>
                  <a:pt x="517578" y="195734"/>
                  <a:pt x="500334" y="278019"/>
                </a:cubicBezTo>
                <a:cubicBezTo>
                  <a:pt x="483090" y="360305"/>
                  <a:pt x="402402" y="413030"/>
                  <a:pt x="320116" y="395786"/>
                </a:cubicBezTo>
                <a:cubicBezTo>
                  <a:pt x="260965" y="383388"/>
                  <a:pt x="214748" y="337171"/>
                  <a:pt x="202349" y="278019"/>
                </a:cubicBezTo>
                <a:cubicBezTo>
                  <a:pt x="196695" y="281454"/>
                  <a:pt x="190204" y="283271"/>
                  <a:pt x="183588" y="283265"/>
                </a:cubicBezTo>
                <a:cubicBezTo>
                  <a:pt x="163437" y="283292"/>
                  <a:pt x="147080" y="266979"/>
                  <a:pt x="147053" y="246827"/>
                </a:cubicBezTo>
                <a:cubicBezTo>
                  <a:pt x="147027" y="226678"/>
                  <a:pt x="163341" y="210319"/>
                  <a:pt x="183492" y="210293"/>
                </a:cubicBezTo>
                <a:cubicBezTo>
                  <a:pt x="190171" y="210284"/>
                  <a:pt x="196725" y="212110"/>
                  <a:pt x="202438" y="215569"/>
                </a:cubicBezTo>
                <a:close/>
                <a:moveTo>
                  <a:pt x="199089" y="246868"/>
                </a:moveTo>
                <a:cubicBezTo>
                  <a:pt x="199154" y="238258"/>
                  <a:pt x="192227" y="231224"/>
                  <a:pt x="183617" y="231159"/>
                </a:cubicBezTo>
                <a:cubicBezTo>
                  <a:pt x="175007" y="231094"/>
                  <a:pt x="167975" y="238021"/>
                  <a:pt x="167909" y="246631"/>
                </a:cubicBezTo>
                <a:cubicBezTo>
                  <a:pt x="167844" y="255241"/>
                  <a:pt x="174771" y="262275"/>
                  <a:pt x="183381" y="262340"/>
                </a:cubicBezTo>
                <a:cubicBezTo>
                  <a:pt x="183450" y="262340"/>
                  <a:pt x="183518" y="262340"/>
                  <a:pt x="183588" y="262340"/>
                </a:cubicBezTo>
                <a:cubicBezTo>
                  <a:pt x="192117" y="262292"/>
                  <a:pt x="199024" y="255398"/>
                  <a:pt x="199089" y="246868"/>
                </a:cubicBezTo>
                <a:close/>
                <a:moveTo>
                  <a:pt x="220015" y="247105"/>
                </a:moveTo>
                <a:cubicBezTo>
                  <a:pt x="220032" y="319621"/>
                  <a:pt x="278831" y="378397"/>
                  <a:pt x="351348" y="378379"/>
                </a:cubicBezTo>
                <a:cubicBezTo>
                  <a:pt x="423864" y="378361"/>
                  <a:pt x="482639" y="319562"/>
                  <a:pt x="482621" y="247046"/>
                </a:cubicBezTo>
                <a:cubicBezTo>
                  <a:pt x="482603" y="174542"/>
                  <a:pt x="423822" y="115772"/>
                  <a:pt x="351318" y="115772"/>
                </a:cubicBezTo>
                <a:cubicBezTo>
                  <a:pt x="278858" y="115855"/>
                  <a:pt x="220130" y="174556"/>
                  <a:pt x="220015" y="247016"/>
                </a:cubicBezTo>
                <a:close/>
                <a:moveTo>
                  <a:pt x="629367" y="147220"/>
                </a:moveTo>
                <a:lnTo>
                  <a:pt x="629367" y="20955"/>
                </a:lnTo>
                <a:lnTo>
                  <a:pt x="223660" y="20955"/>
                </a:lnTo>
                <a:lnTo>
                  <a:pt x="170665" y="73921"/>
                </a:lnTo>
                <a:lnTo>
                  <a:pt x="20955" y="73921"/>
                </a:lnTo>
                <a:lnTo>
                  <a:pt x="20955" y="147338"/>
                </a:lnTo>
                <a:lnTo>
                  <a:pt x="210204" y="147131"/>
                </a:lnTo>
                <a:cubicBezTo>
                  <a:pt x="205476" y="153812"/>
                  <a:pt x="201218" y="160815"/>
                  <a:pt x="197459" y="168086"/>
                </a:cubicBezTo>
                <a:lnTo>
                  <a:pt x="20955" y="168264"/>
                </a:lnTo>
                <a:lnTo>
                  <a:pt x="20955" y="430633"/>
                </a:lnTo>
                <a:lnTo>
                  <a:pt x="629367" y="430633"/>
                </a:lnTo>
                <a:lnTo>
                  <a:pt x="629367" y="168294"/>
                </a:lnTo>
                <a:lnTo>
                  <a:pt x="505295" y="168294"/>
                </a:lnTo>
                <a:cubicBezTo>
                  <a:pt x="501546" y="161023"/>
                  <a:pt x="497299" y="154022"/>
                  <a:pt x="492580" y="147338"/>
                </a:cubicBezTo>
                <a:lnTo>
                  <a:pt x="650292" y="147338"/>
                </a:lnTo>
                <a:lnTo>
                  <a:pt x="650292" y="451381"/>
                </a:lnTo>
                <a:lnTo>
                  <a:pt x="0" y="451381"/>
                </a:lnTo>
                <a:lnTo>
                  <a:pt x="0" y="52996"/>
                </a:lnTo>
                <a:lnTo>
                  <a:pt x="51395" y="52996"/>
                </a:lnTo>
                <a:lnTo>
                  <a:pt x="51395" y="385"/>
                </a:lnTo>
                <a:lnTo>
                  <a:pt x="146420" y="385"/>
                </a:lnTo>
                <a:lnTo>
                  <a:pt x="146420" y="52996"/>
                </a:lnTo>
                <a:lnTo>
                  <a:pt x="162010" y="52996"/>
                </a:lnTo>
                <a:lnTo>
                  <a:pt x="214976" y="0"/>
                </a:lnTo>
                <a:lnTo>
                  <a:pt x="650292" y="0"/>
                </a:lnTo>
                <a:lnTo>
                  <a:pt x="650292" y="147220"/>
                </a:lnTo>
                <a:close/>
                <a:moveTo>
                  <a:pt x="72321" y="47809"/>
                </a:moveTo>
                <a:lnTo>
                  <a:pt x="125494" y="47809"/>
                </a:lnTo>
                <a:lnTo>
                  <a:pt x="125494" y="21311"/>
                </a:lnTo>
                <a:lnTo>
                  <a:pt x="72321" y="21311"/>
                </a:lnTo>
                <a:close/>
              </a:path>
            </a:pathLst>
          </a:custGeom>
          <a:solidFill>
            <a:schemeClr val="bg1"/>
          </a:solidFill>
          <a:ln w="296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5" name="Graphic 143">
            <a:extLst>
              <a:ext uri="{FF2B5EF4-FFF2-40B4-BE49-F238E27FC236}">
                <a16:creationId xmlns:a16="http://schemas.microsoft.com/office/drawing/2014/main" id="{9CB7147E-1EEE-294E-9A31-0860EFCF9F34}"/>
              </a:ext>
            </a:extLst>
          </p:cNvPr>
          <p:cNvSpPr>
            <a:spLocks noChangeAspect="1"/>
          </p:cNvSpPr>
          <p:nvPr/>
        </p:nvSpPr>
        <p:spPr>
          <a:xfrm>
            <a:off x="567158" y="3191336"/>
            <a:ext cx="655242" cy="602305"/>
          </a:xfrm>
          <a:custGeom>
            <a:avLst/>
            <a:gdLst>
              <a:gd name="connsiteX0" fmla="*/ 521182 w 655242"/>
              <a:gd name="connsiteY0" fmla="*/ 401646 h 602305"/>
              <a:gd name="connsiteX1" fmla="*/ 454680 w 655242"/>
              <a:gd name="connsiteY1" fmla="*/ 192400 h 602305"/>
              <a:gd name="connsiteX2" fmla="*/ 245433 w 655242"/>
              <a:gd name="connsiteY2" fmla="*/ 258902 h 602305"/>
              <a:gd name="connsiteX3" fmla="*/ 261836 w 655242"/>
              <a:gd name="connsiteY3" fmla="*/ 426958 h 602305"/>
              <a:gd name="connsiteX4" fmla="*/ 239014 w 655242"/>
              <a:gd name="connsiteY4" fmla="*/ 449840 h 602305"/>
              <a:gd name="connsiteX5" fmla="*/ 179142 w 655242"/>
              <a:gd name="connsiteY5" fmla="*/ 451292 h 602305"/>
              <a:gd name="connsiteX6" fmla="*/ 157860 w 655242"/>
              <a:gd name="connsiteY6" fmla="*/ 429981 h 602305"/>
              <a:gd name="connsiteX7" fmla="*/ 146486 w 655242"/>
              <a:gd name="connsiteY7" fmla="*/ 356368 h 602305"/>
              <a:gd name="connsiteX8" fmla="*/ 72874 w 655242"/>
              <a:gd name="connsiteY8" fmla="*/ 367744 h 602305"/>
              <a:gd name="connsiteX9" fmla="*/ 84248 w 655242"/>
              <a:gd name="connsiteY9" fmla="*/ 441357 h 602305"/>
              <a:gd name="connsiteX10" fmla="*/ 142359 w 655242"/>
              <a:gd name="connsiteY10" fmla="*/ 444090 h 602305"/>
              <a:gd name="connsiteX11" fmla="*/ 164915 w 655242"/>
              <a:gd name="connsiteY11" fmla="*/ 466675 h 602305"/>
              <a:gd name="connsiteX12" fmla="*/ 183262 w 655242"/>
              <a:gd name="connsiteY12" fmla="*/ 538563 h 602305"/>
              <a:gd name="connsiteX13" fmla="*/ 255149 w 655242"/>
              <a:gd name="connsiteY13" fmla="*/ 520216 h 602305"/>
              <a:gd name="connsiteX14" fmla="*/ 253833 w 655242"/>
              <a:gd name="connsiteY14" fmla="*/ 464571 h 602305"/>
              <a:gd name="connsiteX15" fmla="*/ 276033 w 655242"/>
              <a:gd name="connsiteY15" fmla="*/ 442341 h 602305"/>
              <a:gd name="connsiteX16" fmla="*/ 454464 w 655242"/>
              <a:gd name="connsiteY16" fmla="*/ 468305 h 602305"/>
              <a:gd name="connsiteX17" fmla="*/ 588464 w 655242"/>
              <a:gd name="connsiteY17" fmla="*/ 602306 h 602305"/>
              <a:gd name="connsiteX18" fmla="*/ 655242 w 655242"/>
              <a:gd name="connsiteY18" fmla="*/ 535528 h 602305"/>
              <a:gd name="connsiteX19" fmla="*/ 115476 w 655242"/>
              <a:gd name="connsiteY19" fmla="*/ 430604 h 602305"/>
              <a:gd name="connsiteX20" fmla="*/ 84058 w 655242"/>
              <a:gd name="connsiteY20" fmla="*/ 398949 h 602305"/>
              <a:gd name="connsiteX21" fmla="*/ 115713 w 655242"/>
              <a:gd name="connsiteY21" fmla="*/ 367531 h 602305"/>
              <a:gd name="connsiteX22" fmla="*/ 147131 w 655242"/>
              <a:gd name="connsiteY22" fmla="*/ 399067 h 602305"/>
              <a:gd name="connsiteX23" fmla="*/ 115535 w 655242"/>
              <a:gd name="connsiteY23" fmla="*/ 430604 h 602305"/>
              <a:gd name="connsiteX24" fmla="*/ 115476 w 655242"/>
              <a:gd name="connsiteY24" fmla="*/ 430604 h 602305"/>
              <a:gd name="connsiteX25" fmla="*/ 209996 w 655242"/>
              <a:gd name="connsiteY25" fmla="*/ 525124 h 602305"/>
              <a:gd name="connsiteX26" fmla="*/ 178490 w 655242"/>
              <a:gd name="connsiteY26" fmla="*/ 493558 h 602305"/>
              <a:gd name="connsiteX27" fmla="*/ 210056 w 655242"/>
              <a:gd name="connsiteY27" fmla="*/ 462051 h 602305"/>
              <a:gd name="connsiteX28" fmla="*/ 241563 w 655242"/>
              <a:gd name="connsiteY28" fmla="*/ 493588 h 602305"/>
              <a:gd name="connsiteX29" fmla="*/ 209996 w 655242"/>
              <a:gd name="connsiteY29" fmla="*/ 525124 h 602305"/>
              <a:gd name="connsiteX30" fmla="*/ 383299 w 655242"/>
              <a:gd name="connsiteY30" fmla="*/ 464749 h 602305"/>
              <a:gd name="connsiteX31" fmla="*/ 290735 w 655242"/>
              <a:gd name="connsiteY31" fmla="*/ 427640 h 602305"/>
              <a:gd name="connsiteX32" fmla="*/ 349243 w 655242"/>
              <a:gd name="connsiteY32" fmla="*/ 369131 h 602305"/>
              <a:gd name="connsiteX33" fmla="*/ 378349 w 655242"/>
              <a:gd name="connsiteY33" fmla="*/ 378023 h 602305"/>
              <a:gd name="connsiteX34" fmla="*/ 431131 w 655242"/>
              <a:gd name="connsiteY34" fmla="*/ 325526 h 602305"/>
              <a:gd name="connsiteX35" fmla="*/ 378634 w 655242"/>
              <a:gd name="connsiteY35" fmla="*/ 272743 h 602305"/>
              <a:gd name="connsiteX36" fmla="*/ 325852 w 655242"/>
              <a:gd name="connsiteY36" fmla="*/ 325241 h 602305"/>
              <a:gd name="connsiteX37" fmla="*/ 334512 w 655242"/>
              <a:gd name="connsiteY37" fmla="*/ 354311 h 602305"/>
              <a:gd name="connsiteX38" fmla="*/ 276715 w 655242"/>
              <a:gd name="connsiteY38" fmla="*/ 412079 h 602305"/>
              <a:gd name="connsiteX39" fmla="*/ 301814 w 655242"/>
              <a:gd name="connsiteY39" fmla="*/ 223903 h 602305"/>
              <a:gd name="connsiteX40" fmla="*/ 489987 w 655242"/>
              <a:gd name="connsiteY40" fmla="*/ 249002 h 602305"/>
              <a:gd name="connsiteX41" fmla="*/ 464891 w 655242"/>
              <a:gd name="connsiteY41" fmla="*/ 437178 h 602305"/>
              <a:gd name="connsiteX42" fmla="*/ 383418 w 655242"/>
              <a:gd name="connsiteY42" fmla="*/ 464778 h 602305"/>
              <a:gd name="connsiteX43" fmla="*/ 346813 w 655242"/>
              <a:gd name="connsiteY43" fmla="*/ 325443 h 602305"/>
              <a:gd name="connsiteX44" fmla="*/ 378379 w 655242"/>
              <a:gd name="connsiteY44" fmla="*/ 293936 h 602305"/>
              <a:gd name="connsiteX45" fmla="*/ 409886 w 655242"/>
              <a:gd name="connsiteY45" fmla="*/ 325502 h 602305"/>
              <a:gd name="connsiteX46" fmla="*/ 378320 w 655242"/>
              <a:gd name="connsiteY46" fmla="*/ 357009 h 602305"/>
              <a:gd name="connsiteX47" fmla="*/ 346813 w 655242"/>
              <a:gd name="connsiteY47" fmla="*/ 325502 h 602305"/>
              <a:gd name="connsiteX48" fmla="*/ 476130 w 655242"/>
              <a:gd name="connsiteY48" fmla="*/ 460747 h 602305"/>
              <a:gd name="connsiteX49" fmla="*/ 513328 w 655242"/>
              <a:gd name="connsiteY49" fmla="*/ 423550 h 602305"/>
              <a:gd name="connsiteX50" fmla="*/ 625543 w 655242"/>
              <a:gd name="connsiteY50" fmla="*/ 535765 h 602305"/>
              <a:gd name="connsiteX51" fmla="*/ 588346 w 655242"/>
              <a:gd name="connsiteY51" fmla="*/ 572963 h 602305"/>
              <a:gd name="connsiteX52" fmla="*/ 472514 w 655242"/>
              <a:gd name="connsiteY52" fmla="*/ 176800 h 602305"/>
              <a:gd name="connsiteX53" fmla="*/ 472514 w 655242"/>
              <a:gd name="connsiteY53" fmla="*/ 0 h 602305"/>
              <a:gd name="connsiteX54" fmla="*/ 100597 w 655242"/>
              <a:gd name="connsiteY54" fmla="*/ 0 h 602305"/>
              <a:gd name="connsiteX55" fmla="*/ 0 w 655242"/>
              <a:gd name="connsiteY55" fmla="*/ 89719 h 602305"/>
              <a:gd name="connsiteX56" fmla="*/ 0 w 655242"/>
              <a:gd name="connsiteY56" fmla="*/ 597978 h 602305"/>
              <a:gd name="connsiteX57" fmla="*/ 472514 w 655242"/>
              <a:gd name="connsiteY57" fmla="*/ 597978 h 602305"/>
              <a:gd name="connsiteX58" fmla="*/ 472514 w 655242"/>
              <a:gd name="connsiteY58" fmla="*/ 514098 h 602305"/>
              <a:gd name="connsiteX59" fmla="*/ 451589 w 655242"/>
              <a:gd name="connsiteY59" fmla="*/ 503428 h 602305"/>
              <a:gd name="connsiteX60" fmla="*/ 451589 w 655242"/>
              <a:gd name="connsiteY60" fmla="*/ 577053 h 602305"/>
              <a:gd name="connsiteX61" fmla="*/ 20926 w 655242"/>
              <a:gd name="connsiteY61" fmla="*/ 577053 h 602305"/>
              <a:gd name="connsiteX62" fmla="*/ 20926 w 655242"/>
              <a:gd name="connsiteY62" fmla="*/ 167315 h 602305"/>
              <a:gd name="connsiteX63" fmla="*/ 157534 w 655242"/>
              <a:gd name="connsiteY63" fmla="*/ 167315 h 602305"/>
              <a:gd name="connsiteX64" fmla="*/ 157534 w 655242"/>
              <a:gd name="connsiteY64" fmla="*/ 167315 h 602305"/>
              <a:gd name="connsiteX65" fmla="*/ 178460 w 655242"/>
              <a:gd name="connsiteY65" fmla="*/ 167315 h 602305"/>
              <a:gd name="connsiteX66" fmla="*/ 178460 w 655242"/>
              <a:gd name="connsiteY66" fmla="*/ 20955 h 602305"/>
              <a:gd name="connsiteX67" fmla="*/ 451589 w 655242"/>
              <a:gd name="connsiteY67" fmla="*/ 20955 h 602305"/>
              <a:gd name="connsiteX68" fmla="*/ 451589 w 655242"/>
              <a:gd name="connsiteY68" fmla="*/ 167790 h 602305"/>
              <a:gd name="connsiteX69" fmla="*/ 157534 w 655242"/>
              <a:gd name="connsiteY69" fmla="*/ 146568 h 602305"/>
              <a:gd name="connsiteX70" fmla="*/ 20926 w 655242"/>
              <a:gd name="connsiteY70" fmla="*/ 146568 h 602305"/>
              <a:gd name="connsiteX71" fmla="*/ 20926 w 655242"/>
              <a:gd name="connsiteY71" fmla="*/ 99144 h 602305"/>
              <a:gd name="connsiteX72" fmla="*/ 108599 w 655242"/>
              <a:gd name="connsiteY72" fmla="*/ 20955 h 602305"/>
              <a:gd name="connsiteX73" fmla="*/ 157534 w 655242"/>
              <a:gd name="connsiteY73" fmla="*/ 20955 h 602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655242" h="602305">
                <a:moveTo>
                  <a:pt x="521182" y="401646"/>
                </a:moveTo>
                <a:cubicBezTo>
                  <a:pt x="560600" y="325499"/>
                  <a:pt x="530824" y="231817"/>
                  <a:pt x="454680" y="192400"/>
                </a:cubicBezTo>
                <a:cubicBezTo>
                  <a:pt x="378533" y="152983"/>
                  <a:pt x="284851" y="182757"/>
                  <a:pt x="245433" y="258902"/>
                </a:cubicBezTo>
                <a:cubicBezTo>
                  <a:pt x="217297" y="313258"/>
                  <a:pt x="223720" y="379069"/>
                  <a:pt x="261836" y="426958"/>
                </a:cubicBezTo>
                <a:lnTo>
                  <a:pt x="239014" y="449840"/>
                </a:lnTo>
                <a:cubicBezTo>
                  <a:pt x="220741" y="437670"/>
                  <a:pt x="196803" y="438251"/>
                  <a:pt x="179142" y="451292"/>
                </a:cubicBezTo>
                <a:lnTo>
                  <a:pt x="157860" y="429981"/>
                </a:lnTo>
                <a:cubicBezTo>
                  <a:pt x="175047" y="406513"/>
                  <a:pt x="169954" y="373556"/>
                  <a:pt x="146486" y="356368"/>
                </a:cubicBezTo>
                <a:cubicBezTo>
                  <a:pt x="123017" y="339183"/>
                  <a:pt x="90060" y="344276"/>
                  <a:pt x="72874" y="367744"/>
                </a:cubicBezTo>
                <a:cubicBezTo>
                  <a:pt x="55687" y="391213"/>
                  <a:pt x="60780" y="424169"/>
                  <a:pt x="84248" y="441357"/>
                </a:cubicBezTo>
                <a:cubicBezTo>
                  <a:pt x="101312" y="453853"/>
                  <a:pt x="124197" y="454929"/>
                  <a:pt x="142359" y="444090"/>
                </a:cubicBezTo>
                <a:lnTo>
                  <a:pt x="164915" y="466675"/>
                </a:lnTo>
                <a:cubicBezTo>
                  <a:pt x="150130" y="491593"/>
                  <a:pt x="158344" y="523779"/>
                  <a:pt x="183262" y="538563"/>
                </a:cubicBezTo>
                <a:cubicBezTo>
                  <a:pt x="208180" y="553347"/>
                  <a:pt x="240365" y="545134"/>
                  <a:pt x="255149" y="520216"/>
                </a:cubicBezTo>
                <a:cubicBezTo>
                  <a:pt x="265399" y="502945"/>
                  <a:pt x="264886" y="481338"/>
                  <a:pt x="253833" y="464571"/>
                </a:cubicBezTo>
                <a:lnTo>
                  <a:pt x="276033" y="442341"/>
                </a:lnTo>
                <a:cubicBezTo>
                  <a:pt x="323801" y="488339"/>
                  <a:pt x="395570" y="498784"/>
                  <a:pt x="454464" y="468305"/>
                </a:cubicBezTo>
                <a:lnTo>
                  <a:pt x="588464" y="602306"/>
                </a:lnTo>
                <a:lnTo>
                  <a:pt x="655242" y="535528"/>
                </a:lnTo>
                <a:close/>
                <a:moveTo>
                  <a:pt x="115476" y="430604"/>
                </a:moveTo>
                <a:cubicBezTo>
                  <a:pt x="98059" y="430539"/>
                  <a:pt x="83993" y="416365"/>
                  <a:pt x="84058" y="398949"/>
                </a:cubicBezTo>
                <a:cubicBezTo>
                  <a:pt x="84124" y="381533"/>
                  <a:pt x="98296" y="367466"/>
                  <a:pt x="115713" y="367531"/>
                </a:cubicBezTo>
                <a:cubicBezTo>
                  <a:pt x="133083" y="367596"/>
                  <a:pt x="147131" y="381695"/>
                  <a:pt x="147131" y="399067"/>
                </a:cubicBezTo>
                <a:cubicBezTo>
                  <a:pt x="147115" y="416501"/>
                  <a:pt x="132969" y="430622"/>
                  <a:pt x="115535" y="430604"/>
                </a:cubicBezTo>
                <a:cubicBezTo>
                  <a:pt x="115515" y="430604"/>
                  <a:pt x="115496" y="430604"/>
                  <a:pt x="115476" y="430604"/>
                </a:cubicBezTo>
                <a:close/>
                <a:moveTo>
                  <a:pt x="209996" y="525124"/>
                </a:moveTo>
                <a:cubicBezTo>
                  <a:pt x="192579" y="525107"/>
                  <a:pt x="178473" y="510974"/>
                  <a:pt x="178490" y="493558"/>
                </a:cubicBezTo>
                <a:cubicBezTo>
                  <a:pt x="178506" y="476142"/>
                  <a:pt x="192639" y="462034"/>
                  <a:pt x="210056" y="462051"/>
                </a:cubicBezTo>
                <a:cubicBezTo>
                  <a:pt x="227460" y="462069"/>
                  <a:pt x="241563" y="476183"/>
                  <a:pt x="241563" y="493588"/>
                </a:cubicBezTo>
                <a:cubicBezTo>
                  <a:pt x="241545" y="511010"/>
                  <a:pt x="227419" y="525124"/>
                  <a:pt x="209996" y="525124"/>
                </a:cubicBezTo>
                <a:close/>
                <a:moveTo>
                  <a:pt x="383299" y="464749"/>
                </a:moveTo>
                <a:cubicBezTo>
                  <a:pt x="348816" y="464766"/>
                  <a:pt x="315656" y="451473"/>
                  <a:pt x="290735" y="427640"/>
                </a:cubicBezTo>
                <a:lnTo>
                  <a:pt x="349243" y="369131"/>
                </a:lnTo>
                <a:cubicBezTo>
                  <a:pt x="357842" y="374932"/>
                  <a:pt x="367978" y="378029"/>
                  <a:pt x="378349" y="378023"/>
                </a:cubicBezTo>
                <a:cubicBezTo>
                  <a:pt x="407423" y="378100"/>
                  <a:pt x="431051" y="354596"/>
                  <a:pt x="431131" y="325526"/>
                </a:cubicBezTo>
                <a:cubicBezTo>
                  <a:pt x="431208" y="296452"/>
                  <a:pt x="407704" y="272823"/>
                  <a:pt x="378634" y="272743"/>
                </a:cubicBezTo>
                <a:cubicBezTo>
                  <a:pt x="349560" y="272666"/>
                  <a:pt x="325929" y="296171"/>
                  <a:pt x="325852" y="325241"/>
                </a:cubicBezTo>
                <a:cubicBezTo>
                  <a:pt x="325825" y="335570"/>
                  <a:pt x="328836" y="345680"/>
                  <a:pt x="334512" y="354311"/>
                </a:cubicBezTo>
                <a:lnTo>
                  <a:pt x="276715" y="412079"/>
                </a:lnTo>
                <a:cubicBezTo>
                  <a:pt x="231684" y="353185"/>
                  <a:pt x="242920" y="268938"/>
                  <a:pt x="301814" y="223903"/>
                </a:cubicBezTo>
                <a:cubicBezTo>
                  <a:pt x="360705" y="178872"/>
                  <a:pt x="444955" y="190109"/>
                  <a:pt x="489987" y="249002"/>
                </a:cubicBezTo>
                <a:cubicBezTo>
                  <a:pt x="535018" y="307896"/>
                  <a:pt x="523782" y="392143"/>
                  <a:pt x="464891" y="437178"/>
                </a:cubicBezTo>
                <a:cubicBezTo>
                  <a:pt x="441496" y="455065"/>
                  <a:pt x="412867" y="464763"/>
                  <a:pt x="383418" y="464778"/>
                </a:cubicBezTo>
                <a:close/>
                <a:moveTo>
                  <a:pt x="346813" y="325443"/>
                </a:moveTo>
                <a:cubicBezTo>
                  <a:pt x="346830" y="308026"/>
                  <a:pt x="360963" y="293918"/>
                  <a:pt x="378379" y="293936"/>
                </a:cubicBezTo>
                <a:cubicBezTo>
                  <a:pt x="395795" y="293953"/>
                  <a:pt x="409904" y="308086"/>
                  <a:pt x="409886" y="325502"/>
                </a:cubicBezTo>
                <a:cubicBezTo>
                  <a:pt x="409868" y="342918"/>
                  <a:pt x="395736" y="357026"/>
                  <a:pt x="378320" y="357009"/>
                </a:cubicBezTo>
                <a:cubicBezTo>
                  <a:pt x="360933" y="356976"/>
                  <a:pt x="346845" y="342888"/>
                  <a:pt x="346813" y="325502"/>
                </a:cubicBezTo>
                <a:close/>
                <a:moveTo>
                  <a:pt x="476130" y="460747"/>
                </a:moveTo>
                <a:lnTo>
                  <a:pt x="513328" y="423550"/>
                </a:lnTo>
                <a:lnTo>
                  <a:pt x="625543" y="535765"/>
                </a:lnTo>
                <a:lnTo>
                  <a:pt x="588346" y="572963"/>
                </a:lnTo>
                <a:close/>
                <a:moveTo>
                  <a:pt x="472514" y="176800"/>
                </a:moveTo>
                <a:lnTo>
                  <a:pt x="472514" y="0"/>
                </a:lnTo>
                <a:lnTo>
                  <a:pt x="100597" y="0"/>
                </a:lnTo>
                <a:lnTo>
                  <a:pt x="0" y="89719"/>
                </a:lnTo>
                <a:lnTo>
                  <a:pt x="0" y="597978"/>
                </a:lnTo>
                <a:lnTo>
                  <a:pt x="472514" y="597978"/>
                </a:lnTo>
                <a:lnTo>
                  <a:pt x="472514" y="514098"/>
                </a:lnTo>
                <a:lnTo>
                  <a:pt x="451589" y="503428"/>
                </a:lnTo>
                <a:lnTo>
                  <a:pt x="451589" y="577053"/>
                </a:lnTo>
                <a:lnTo>
                  <a:pt x="20926" y="577053"/>
                </a:lnTo>
                <a:lnTo>
                  <a:pt x="20926" y="167315"/>
                </a:lnTo>
                <a:lnTo>
                  <a:pt x="157534" y="167315"/>
                </a:lnTo>
                <a:lnTo>
                  <a:pt x="157534" y="167315"/>
                </a:lnTo>
                <a:lnTo>
                  <a:pt x="178460" y="167315"/>
                </a:lnTo>
                <a:lnTo>
                  <a:pt x="178460" y="20955"/>
                </a:lnTo>
                <a:lnTo>
                  <a:pt x="451589" y="20955"/>
                </a:lnTo>
                <a:lnTo>
                  <a:pt x="451589" y="167790"/>
                </a:lnTo>
                <a:close/>
                <a:moveTo>
                  <a:pt x="157534" y="146568"/>
                </a:moveTo>
                <a:lnTo>
                  <a:pt x="20926" y="146568"/>
                </a:lnTo>
                <a:lnTo>
                  <a:pt x="20926" y="99144"/>
                </a:lnTo>
                <a:lnTo>
                  <a:pt x="108599" y="20955"/>
                </a:lnTo>
                <a:lnTo>
                  <a:pt x="157534" y="20955"/>
                </a:lnTo>
                <a:close/>
              </a:path>
            </a:pathLst>
          </a:custGeom>
          <a:solidFill>
            <a:schemeClr val="bg1"/>
          </a:solidFill>
          <a:ln w="296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2" name="Graphic 130">
            <a:extLst>
              <a:ext uri="{FF2B5EF4-FFF2-40B4-BE49-F238E27FC236}">
                <a16:creationId xmlns:a16="http://schemas.microsoft.com/office/drawing/2014/main" id="{426AA629-F3B7-4142-AA5D-3C03959F6EEB}"/>
              </a:ext>
            </a:extLst>
          </p:cNvPr>
          <p:cNvSpPr>
            <a:spLocks noChangeAspect="1"/>
          </p:cNvSpPr>
          <p:nvPr/>
        </p:nvSpPr>
        <p:spPr>
          <a:xfrm>
            <a:off x="10734106" y="2193087"/>
            <a:ext cx="661466" cy="670299"/>
          </a:xfrm>
          <a:custGeom>
            <a:avLst/>
            <a:gdLst>
              <a:gd name="connsiteX0" fmla="*/ 323575 w 661466"/>
              <a:gd name="connsiteY0" fmla="*/ 567568 h 670299"/>
              <a:gd name="connsiteX1" fmla="*/ 323575 w 661466"/>
              <a:gd name="connsiteY1" fmla="*/ 588494 h 670299"/>
              <a:gd name="connsiteX2" fmla="*/ 31507 w 661466"/>
              <a:gd name="connsiteY2" fmla="*/ 588494 h 670299"/>
              <a:gd name="connsiteX3" fmla="*/ 31507 w 661466"/>
              <a:gd name="connsiteY3" fmla="*/ 210174 h 670299"/>
              <a:gd name="connsiteX4" fmla="*/ 0 w 661466"/>
              <a:gd name="connsiteY4" fmla="*/ 210174 h 670299"/>
              <a:gd name="connsiteX5" fmla="*/ 0 w 661466"/>
              <a:gd name="connsiteY5" fmla="*/ 52788 h 670299"/>
              <a:gd name="connsiteX6" fmla="*/ 118558 w 661466"/>
              <a:gd name="connsiteY6" fmla="*/ 52788 h 670299"/>
              <a:gd name="connsiteX7" fmla="*/ 118558 w 661466"/>
              <a:gd name="connsiteY7" fmla="*/ 73743 h 670299"/>
              <a:gd name="connsiteX8" fmla="*/ 21044 w 661466"/>
              <a:gd name="connsiteY8" fmla="*/ 73743 h 670299"/>
              <a:gd name="connsiteX9" fmla="*/ 21044 w 661466"/>
              <a:gd name="connsiteY9" fmla="*/ 189338 h 670299"/>
              <a:gd name="connsiteX10" fmla="*/ 31625 w 661466"/>
              <a:gd name="connsiteY10" fmla="*/ 189338 h 670299"/>
              <a:gd name="connsiteX11" fmla="*/ 31625 w 661466"/>
              <a:gd name="connsiteY11" fmla="*/ 189338 h 670299"/>
              <a:gd name="connsiteX12" fmla="*/ 640511 w 661466"/>
              <a:gd name="connsiteY12" fmla="*/ 189338 h 670299"/>
              <a:gd name="connsiteX13" fmla="*/ 640511 w 661466"/>
              <a:gd name="connsiteY13" fmla="*/ 73891 h 670299"/>
              <a:gd name="connsiteX14" fmla="*/ 566768 w 661466"/>
              <a:gd name="connsiteY14" fmla="*/ 73891 h 670299"/>
              <a:gd name="connsiteX15" fmla="*/ 566768 w 661466"/>
              <a:gd name="connsiteY15" fmla="*/ 137053 h 670299"/>
              <a:gd name="connsiteX16" fmla="*/ 503873 w 661466"/>
              <a:gd name="connsiteY16" fmla="*/ 137053 h 670299"/>
              <a:gd name="connsiteX17" fmla="*/ 503873 w 661466"/>
              <a:gd name="connsiteY17" fmla="*/ 116128 h 670299"/>
              <a:gd name="connsiteX18" fmla="*/ 545842 w 661466"/>
              <a:gd name="connsiteY18" fmla="*/ 116128 h 670299"/>
              <a:gd name="connsiteX19" fmla="*/ 545842 w 661466"/>
              <a:gd name="connsiteY19" fmla="*/ 21281 h 670299"/>
              <a:gd name="connsiteX20" fmla="*/ 503873 w 661466"/>
              <a:gd name="connsiteY20" fmla="*/ 21281 h 670299"/>
              <a:gd name="connsiteX21" fmla="*/ 503873 w 661466"/>
              <a:gd name="connsiteY21" fmla="*/ 296 h 670299"/>
              <a:gd name="connsiteX22" fmla="*/ 566768 w 661466"/>
              <a:gd name="connsiteY22" fmla="*/ 296 h 670299"/>
              <a:gd name="connsiteX23" fmla="*/ 566768 w 661466"/>
              <a:gd name="connsiteY23" fmla="*/ 52788 h 670299"/>
              <a:gd name="connsiteX24" fmla="*/ 661259 w 661466"/>
              <a:gd name="connsiteY24" fmla="*/ 52788 h 670299"/>
              <a:gd name="connsiteX25" fmla="*/ 661466 w 661466"/>
              <a:gd name="connsiteY25" fmla="*/ 210115 h 670299"/>
              <a:gd name="connsiteX26" fmla="*/ 639533 w 661466"/>
              <a:gd name="connsiteY26" fmla="*/ 210115 h 670299"/>
              <a:gd name="connsiteX27" fmla="*/ 639533 w 661466"/>
              <a:gd name="connsiteY27" fmla="*/ 378320 h 670299"/>
              <a:gd name="connsiteX28" fmla="*/ 618608 w 661466"/>
              <a:gd name="connsiteY28" fmla="*/ 378320 h 670299"/>
              <a:gd name="connsiteX29" fmla="*/ 618608 w 661466"/>
              <a:gd name="connsiteY29" fmla="*/ 210115 h 670299"/>
              <a:gd name="connsiteX30" fmla="*/ 52432 w 661466"/>
              <a:gd name="connsiteY30" fmla="*/ 210115 h 670299"/>
              <a:gd name="connsiteX31" fmla="*/ 52432 w 661466"/>
              <a:gd name="connsiteY31" fmla="*/ 567568 h 670299"/>
              <a:gd name="connsiteX32" fmla="*/ 420052 w 661466"/>
              <a:gd name="connsiteY32" fmla="*/ 137261 h 670299"/>
              <a:gd name="connsiteX33" fmla="*/ 420052 w 661466"/>
              <a:gd name="connsiteY33" fmla="*/ 116306 h 670299"/>
              <a:gd name="connsiteX34" fmla="*/ 272773 w 661466"/>
              <a:gd name="connsiteY34" fmla="*/ 116306 h 670299"/>
              <a:gd name="connsiteX35" fmla="*/ 272773 w 661466"/>
              <a:gd name="connsiteY35" fmla="*/ 137261 h 670299"/>
              <a:gd name="connsiteX36" fmla="*/ 188863 w 661466"/>
              <a:gd name="connsiteY36" fmla="*/ 73743 h 670299"/>
              <a:gd name="connsiteX37" fmla="*/ 503339 w 661466"/>
              <a:gd name="connsiteY37" fmla="*/ 73743 h 670299"/>
              <a:gd name="connsiteX38" fmla="*/ 503339 w 661466"/>
              <a:gd name="connsiteY38" fmla="*/ 52788 h 670299"/>
              <a:gd name="connsiteX39" fmla="*/ 188982 w 661466"/>
              <a:gd name="connsiteY39" fmla="*/ 52788 h 670299"/>
              <a:gd name="connsiteX40" fmla="*/ 188982 w 661466"/>
              <a:gd name="connsiteY40" fmla="*/ 0 h 670299"/>
              <a:gd name="connsiteX41" fmla="*/ 126057 w 661466"/>
              <a:gd name="connsiteY41" fmla="*/ 0 h 670299"/>
              <a:gd name="connsiteX42" fmla="*/ 126057 w 661466"/>
              <a:gd name="connsiteY42" fmla="*/ 20926 h 670299"/>
              <a:gd name="connsiteX43" fmla="*/ 168056 w 661466"/>
              <a:gd name="connsiteY43" fmla="*/ 20926 h 670299"/>
              <a:gd name="connsiteX44" fmla="*/ 168056 w 661466"/>
              <a:gd name="connsiteY44" fmla="*/ 52788 h 670299"/>
              <a:gd name="connsiteX45" fmla="*/ 167553 w 661466"/>
              <a:gd name="connsiteY45" fmla="*/ 52788 h 670299"/>
              <a:gd name="connsiteX46" fmla="*/ 167553 w 661466"/>
              <a:gd name="connsiteY46" fmla="*/ 73743 h 670299"/>
              <a:gd name="connsiteX47" fmla="*/ 168056 w 661466"/>
              <a:gd name="connsiteY47" fmla="*/ 73743 h 670299"/>
              <a:gd name="connsiteX48" fmla="*/ 168056 w 661466"/>
              <a:gd name="connsiteY48" fmla="*/ 115831 h 670299"/>
              <a:gd name="connsiteX49" fmla="*/ 126057 w 661466"/>
              <a:gd name="connsiteY49" fmla="*/ 115831 h 670299"/>
              <a:gd name="connsiteX50" fmla="*/ 126057 w 661466"/>
              <a:gd name="connsiteY50" fmla="*/ 136757 h 670299"/>
              <a:gd name="connsiteX51" fmla="*/ 188982 w 661466"/>
              <a:gd name="connsiteY51" fmla="*/ 136757 h 670299"/>
              <a:gd name="connsiteX52" fmla="*/ 471566 w 661466"/>
              <a:gd name="connsiteY52" fmla="*/ 542849 h 670299"/>
              <a:gd name="connsiteX53" fmla="*/ 442667 w 661466"/>
              <a:gd name="connsiteY53" fmla="*/ 513950 h 670299"/>
              <a:gd name="connsiteX54" fmla="*/ 427847 w 661466"/>
              <a:gd name="connsiteY54" fmla="*/ 528770 h 670299"/>
              <a:gd name="connsiteX55" fmla="*/ 471358 w 661466"/>
              <a:gd name="connsiteY55" fmla="*/ 572311 h 670299"/>
              <a:gd name="connsiteX56" fmla="*/ 574504 w 661466"/>
              <a:gd name="connsiteY56" fmla="*/ 471536 h 670299"/>
              <a:gd name="connsiteX57" fmla="*/ 559862 w 661466"/>
              <a:gd name="connsiteY57" fmla="*/ 456568 h 670299"/>
              <a:gd name="connsiteX58" fmla="*/ 651182 w 661466"/>
              <a:gd name="connsiteY58" fmla="*/ 519137 h 670299"/>
              <a:gd name="connsiteX59" fmla="*/ 500020 w 661466"/>
              <a:gd name="connsiteY59" fmla="*/ 670299 h 670299"/>
              <a:gd name="connsiteX60" fmla="*/ 348858 w 661466"/>
              <a:gd name="connsiteY60" fmla="*/ 519137 h 670299"/>
              <a:gd name="connsiteX61" fmla="*/ 500020 w 661466"/>
              <a:gd name="connsiteY61" fmla="*/ 367975 h 670299"/>
              <a:gd name="connsiteX62" fmla="*/ 651063 w 661466"/>
              <a:gd name="connsiteY62" fmla="*/ 519167 h 670299"/>
              <a:gd name="connsiteX63" fmla="*/ 630256 w 661466"/>
              <a:gd name="connsiteY63" fmla="*/ 519137 h 670299"/>
              <a:gd name="connsiteX64" fmla="*/ 499842 w 661466"/>
              <a:gd name="connsiteY64" fmla="*/ 388723 h 670299"/>
              <a:gd name="connsiteX65" fmla="*/ 369428 w 661466"/>
              <a:gd name="connsiteY65" fmla="*/ 519137 h 670299"/>
              <a:gd name="connsiteX66" fmla="*/ 499842 w 661466"/>
              <a:gd name="connsiteY66" fmla="*/ 649551 h 670299"/>
              <a:gd name="connsiteX67" fmla="*/ 630137 w 661466"/>
              <a:gd name="connsiteY67" fmla="*/ 519167 h 670299"/>
              <a:gd name="connsiteX68" fmla="*/ 157386 w 661466"/>
              <a:gd name="connsiteY68" fmla="*/ 262784 h 670299"/>
              <a:gd name="connsiteX69" fmla="*/ 125079 w 661466"/>
              <a:gd name="connsiteY69" fmla="*/ 262784 h 670299"/>
              <a:gd name="connsiteX70" fmla="*/ 125079 w 661466"/>
              <a:gd name="connsiteY70" fmla="*/ 283769 h 670299"/>
              <a:gd name="connsiteX71" fmla="*/ 157386 w 661466"/>
              <a:gd name="connsiteY71" fmla="*/ 283769 h 670299"/>
              <a:gd name="connsiteX72" fmla="*/ 220489 w 661466"/>
              <a:gd name="connsiteY72" fmla="*/ 262784 h 670299"/>
              <a:gd name="connsiteX73" fmla="*/ 188182 w 661466"/>
              <a:gd name="connsiteY73" fmla="*/ 262784 h 670299"/>
              <a:gd name="connsiteX74" fmla="*/ 188182 w 661466"/>
              <a:gd name="connsiteY74" fmla="*/ 283769 h 670299"/>
              <a:gd name="connsiteX75" fmla="*/ 220607 w 661466"/>
              <a:gd name="connsiteY75" fmla="*/ 283769 h 670299"/>
              <a:gd name="connsiteX76" fmla="*/ 157386 w 661466"/>
              <a:gd name="connsiteY76" fmla="*/ 325828 h 670299"/>
              <a:gd name="connsiteX77" fmla="*/ 125079 w 661466"/>
              <a:gd name="connsiteY77" fmla="*/ 325828 h 670299"/>
              <a:gd name="connsiteX78" fmla="*/ 125079 w 661466"/>
              <a:gd name="connsiteY78" fmla="*/ 346753 h 670299"/>
              <a:gd name="connsiteX79" fmla="*/ 157386 w 661466"/>
              <a:gd name="connsiteY79" fmla="*/ 346753 h 670299"/>
              <a:gd name="connsiteX80" fmla="*/ 220489 w 661466"/>
              <a:gd name="connsiteY80" fmla="*/ 325828 h 670299"/>
              <a:gd name="connsiteX81" fmla="*/ 188182 w 661466"/>
              <a:gd name="connsiteY81" fmla="*/ 325828 h 670299"/>
              <a:gd name="connsiteX82" fmla="*/ 188182 w 661466"/>
              <a:gd name="connsiteY82" fmla="*/ 346753 h 670299"/>
              <a:gd name="connsiteX83" fmla="*/ 220607 w 661466"/>
              <a:gd name="connsiteY83" fmla="*/ 346753 h 670299"/>
              <a:gd name="connsiteX84" fmla="*/ 157386 w 661466"/>
              <a:gd name="connsiteY84" fmla="*/ 388842 h 670299"/>
              <a:gd name="connsiteX85" fmla="*/ 125079 w 661466"/>
              <a:gd name="connsiteY85" fmla="*/ 388842 h 670299"/>
              <a:gd name="connsiteX86" fmla="*/ 125079 w 661466"/>
              <a:gd name="connsiteY86" fmla="*/ 409767 h 670299"/>
              <a:gd name="connsiteX87" fmla="*/ 157386 w 661466"/>
              <a:gd name="connsiteY87" fmla="*/ 409767 h 670299"/>
              <a:gd name="connsiteX88" fmla="*/ 220489 w 661466"/>
              <a:gd name="connsiteY88" fmla="*/ 388842 h 670299"/>
              <a:gd name="connsiteX89" fmla="*/ 188182 w 661466"/>
              <a:gd name="connsiteY89" fmla="*/ 388842 h 670299"/>
              <a:gd name="connsiteX90" fmla="*/ 188182 w 661466"/>
              <a:gd name="connsiteY90" fmla="*/ 409767 h 670299"/>
              <a:gd name="connsiteX91" fmla="*/ 220607 w 661466"/>
              <a:gd name="connsiteY91" fmla="*/ 409767 h 670299"/>
              <a:gd name="connsiteX92" fmla="*/ 125079 w 661466"/>
              <a:gd name="connsiteY92" fmla="*/ 472781 h 670299"/>
              <a:gd name="connsiteX93" fmla="*/ 157386 w 661466"/>
              <a:gd name="connsiteY93" fmla="*/ 472781 h 670299"/>
              <a:gd name="connsiteX94" fmla="*/ 157386 w 661466"/>
              <a:gd name="connsiteY94" fmla="*/ 451855 h 670299"/>
              <a:gd name="connsiteX95" fmla="*/ 125079 w 661466"/>
              <a:gd name="connsiteY95" fmla="*/ 451855 h 670299"/>
              <a:gd name="connsiteX96" fmla="*/ 188182 w 661466"/>
              <a:gd name="connsiteY96" fmla="*/ 472781 h 670299"/>
              <a:gd name="connsiteX97" fmla="*/ 220607 w 661466"/>
              <a:gd name="connsiteY97" fmla="*/ 472781 h 670299"/>
              <a:gd name="connsiteX98" fmla="*/ 220607 w 661466"/>
              <a:gd name="connsiteY98" fmla="*/ 451855 h 670299"/>
              <a:gd name="connsiteX99" fmla="*/ 188182 w 661466"/>
              <a:gd name="connsiteY99" fmla="*/ 451855 h 670299"/>
              <a:gd name="connsiteX100" fmla="*/ 284451 w 661466"/>
              <a:gd name="connsiteY100" fmla="*/ 262725 h 670299"/>
              <a:gd name="connsiteX101" fmla="*/ 252025 w 661466"/>
              <a:gd name="connsiteY101" fmla="*/ 262725 h 670299"/>
              <a:gd name="connsiteX102" fmla="*/ 252025 w 661466"/>
              <a:gd name="connsiteY102" fmla="*/ 283769 h 670299"/>
              <a:gd name="connsiteX103" fmla="*/ 284451 w 661466"/>
              <a:gd name="connsiteY103" fmla="*/ 283769 h 670299"/>
              <a:gd name="connsiteX104" fmla="*/ 315128 w 661466"/>
              <a:gd name="connsiteY104" fmla="*/ 283769 h 670299"/>
              <a:gd name="connsiteX105" fmla="*/ 347583 w 661466"/>
              <a:gd name="connsiteY105" fmla="*/ 283769 h 670299"/>
              <a:gd name="connsiteX106" fmla="*/ 347583 w 661466"/>
              <a:gd name="connsiteY106" fmla="*/ 262844 h 670299"/>
              <a:gd name="connsiteX107" fmla="*/ 315128 w 661466"/>
              <a:gd name="connsiteY107" fmla="*/ 262844 h 670299"/>
              <a:gd name="connsiteX108" fmla="*/ 284451 w 661466"/>
              <a:gd name="connsiteY108" fmla="*/ 325828 h 670299"/>
              <a:gd name="connsiteX109" fmla="*/ 252025 w 661466"/>
              <a:gd name="connsiteY109" fmla="*/ 325828 h 670299"/>
              <a:gd name="connsiteX110" fmla="*/ 252025 w 661466"/>
              <a:gd name="connsiteY110" fmla="*/ 346753 h 670299"/>
              <a:gd name="connsiteX111" fmla="*/ 284451 w 661466"/>
              <a:gd name="connsiteY111" fmla="*/ 346753 h 670299"/>
              <a:gd name="connsiteX112" fmla="*/ 315128 w 661466"/>
              <a:gd name="connsiteY112" fmla="*/ 346813 h 670299"/>
              <a:gd name="connsiteX113" fmla="*/ 347583 w 661466"/>
              <a:gd name="connsiteY113" fmla="*/ 346813 h 670299"/>
              <a:gd name="connsiteX114" fmla="*/ 347583 w 661466"/>
              <a:gd name="connsiteY114" fmla="*/ 325887 h 670299"/>
              <a:gd name="connsiteX115" fmla="*/ 315128 w 661466"/>
              <a:gd name="connsiteY115" fmla="*/ 325887 h 670299"/>
              <a:gd name="connsiteX116" fmla="*/ 284451 w 661466"/>
              <a:gd name="connsiteY116" fmla="*/ 388842 h 670299"/>
              <a:gd name="connsiteX117" fmla="*/ 252025 w 661466"/>
              <a:gd name="connsiteY117" fmla="*/ 388842 h 670299"/>
              <a:gd name="connsiteX118" fmla="*/ 252025 w 661466"/>
              <a:gd name="connsiteY118" fmla="*/ 409767 h 670299"/>
              <a:gd name="connsiteX119" fmla="*/ 284451 w 661466"/>
              <a:gd name="connsiteY119" fmla="*/ 409767 h 670299"/>
              <a:gd name="connsiteX120" fmla="*/ 315128 w 661466"/>
              <a:gd name="connsiteY120" fmla="*/ 409826 h 670299"/>
              <a:gd name="connsiteX121" fmla="*/ 347583 w 661466"/>
              <a:gd name="connsiteY121" fmla="*/ 409826 h 670299"/>
              <a:gd name="connsiteX122" fmla="*/ 347583 w 661466"/>
              <a:gd name="connsiteY122" fmla="*/ 388901 h 670299"/>
              <a:gd name="connsiteX123" fmla="*/ 315128 w 661466"/>
              <a:gd name="connsiteY123" fmla="*/ 388901 h 670299"/>
              <a:gd name="connsiteX124" fmla="*/ 252025 w 661466"/>
              <a:gd name="connsiteY124" fmla="*/ 472781 h 670299"/>
              <a:gd name="connsiteX125" fmla="*/ 284451 w 661466"/>
              <a:gd name="connsiteY125" fmla="*/ 472781 h 670299"/>
              <a:gd name="connsiteX126" fmla="*/ 284451 w 661466"/>
              <a:gd name="connsiteY126" fmla="*/ 451855 h 670299"/>
              <a:gd name="connsiteX127" fmla="*/ 252025 w 661466"/>
              <a:gd name="connsiteY127" fmla="*/ 451855 h 670299"/>
              <a:gd name="connsiteX128" fmla="*/ 410479 w 661466"/>
              <a:gd name="connsiteY128" fmla="*/ 262844 h 670299"/>
              <a:gd name="connsiteX129" fmla="*/ 378053 w 661466"/>
              <a:gd name="connsiteY129" fmla="*/ 262844 h 670299"/>
              <a:gd name="connsiteX130" fmla="*/ 378053 w 661466"/>
              <a:gd name="connsiteY130" fmla="*/ 283769 h 670299"/>
              <a:gd name="connsiteX131" fmla="*/ 410479 w 661466"/>
              <a:gd name="connsiteY131" fmla="*/ 283769 h 670299"/>
              <a:gd name="connsiteX132" fmla="*/ 378053 w 661466"/>
              <a:gd name="connsiteY132" fmla="*/ 346813 h 670299"/>
              <a:gd name="connsiteX133" fmla="*/ 410479 w 661466"/>
              <a:gd name="connsiteY133" fmla="*/ 346813 h 670299"/>
              <a:gd name="connsiteX134" fmla="*/ 410479 w 661466"/>
              <a:gd name="connsiteY134" fmla="*/ 325887 h 670299"/>
              <a:gd name="connsiteX135" fmla="*/ 378053 w 661466"/>
              <a:gd name="connsiteY135" fmla="*/ 325887 h 670299"/>
              <a:gd name="connsiteX136" fmla="*/ 474322 w 661466"/>
              <a:gd name="connsiteY136" fmla="*/ 262784 h 670299"/>
              <a:gd name="connsiteX137" fmla="*/ 441926 w 661466"/>
              <a:gd name="connsiteY137" fmla="*/ 262784 h 670299"/>
              <a:gd name="connsiteX138" fmla="*/ 441926 w 661466"/>
              <a:gd name="connsiteY138" fmla="*/ 283769 h 670299"/>
              <a:gd name="connsiteX139" fmla="*/ 474352 w 661466"/>
              <a:gd name="connsiteY139" fmla="*/ 283769 h 670299"/>
              <a:gd name="connsiteX140" fmla="*/ 537454 w 661466"/>
              <a:gd name="connsiteY140" fmla="*/ 262784 h 670299"/>
              <a:gd name="connsiteX141" fmla="*/ 504999 w 661466"/>
              <a:gd name="connsiteY141" fmla="*/ 262784 h 670299"/>
              <a:gd name="connsiteX142" fmla="*/ 504999 w 661466"/>
              <a:gd name="connsiteY142" fmla="*/ 283769 h 670299"/>
              <a:gd name="connsiteX143" fmla="*/ 537454 w 661466"/>
              <a:gd name="connsiteY143" fmla="*/ 283769 h 670299"/>
              <a:gd name="connsiteX144" fmla="*/ 441926 w 661466"/>
              <a:gd name="connsiteY144" fmla="*/ 346753 h 670299"/>
              <a:gd name="connsiteX145" fmla="*/ 474352 w 661466"/>
              <a:gd name="connsiteY145" fmla="*/ 346753 h 670299"/>
              <a:gd name="connsiteX146" fmla="*/ 474352 w 661466"/>
              <a:gd name="connsiteY146" fmla="*/ 325828 h 670299"/>
              <a:gd name="connsiteX147" fmla="*/ 441926 w 661466"/>
              <a:gd name="connsiteY147" fmla="*/ 325828 h 670299"/>
              <a:gd name="connsiteX148" fmla="*/ 505029 w 661466"/>
              <a:gd name="connsiteY148" fmla="*/ 346753 h 670299"/>
              <a:gd name="connsiteX149" fmla="*/ 537484 w 661466"/>
              <a:gd name="connsiteY149" fmla="*/ 346753 h 670299"/>
              <a:gd name="connsiteX150" fmla="*/ 537484 w 661466"/>
              <a:gd name="connsiteY150" fmla="*/ 325828 h 670299"/>
              <a:gd name="connsiteX151" fmla="*/ 504999 w 661466"/>
              <a:gd name="connsiteY151" fmla="*/ 325828 h 67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661466" h="670299">
                <a:moveTo>
                  <a:pt x="323575" y="567568"/>
                </a:moveTo>
                <a:lnTo>
                  <a:pt x="323575" y="588494"/>
                </a:lnTo>
                <a:lnTo>
                  <a:pt x="31507" y="588494"/>
                </a:lnTo>
                <a:lnTo>
                  <a:pt x="31507" y="210174"/>
                </a:lnTo>
                <a:lnTo>
                  <a:pt x="0" y="210174"/>
                </a:lnTo>
                <a:lnTo>
                  <a:pt x="0" y="52788"/>
                </a:lnTo>
                <a:lnTo>
                  <a:pt x="118558" y="52788"/>
                </a:lnTo>
                <a:lnTo>
                  <a:pt x="118558" y="73743"/>
                </a:lnTo>
                <a:lnTo>
                  <a:pt x="21044" y="73743"/>
                </a:lnTo>
                <a:lnTo>
                  <a:pt x="21044" y="189338"/>
                </a:lnTo>
                <a:lnTo>
                  <a:pt x="31625" y="189338"/>
                </a:lnTo>
                <a:lnTo>
                  <a:pt x="31625" y="189338"/>
                </a:lnTo>
                <a:lnTo>
                  <a:pt x="640511" y="189338"/>
                </a:lnTo>
                <a:lnTo>
                  <a:pt x="640511" y="73891"/>
                </a:lnTo>
                <a:lnTo>
                  <a:pt x="566768" y="73891"/>
                </a:lnTo>
                <a:lnTo>
                  <a:pt x="566768" y="137053"/>
                </a:lnTo>
                <a:lnTo>
                  <a:pt x="503873" y="137053"/>
                </a:lnTo>
                <a:lnTo>
                  <a:pt x="503873" y="116128"/>
                </a:lnTo>
                <a:lnTo>
                  <a:pt x="545842" y="116128"/>
                </a:lnTo>
                <a:lnTo>
                  <a:pt x="545842" y="21281"/>
                </a:lnTo>
                <a:lnTo>
                  <a:pt x="503873" y="21281"/>
                </a:lnTo>
                <a:lnTo>
                  <a:pt x="503873" y="296"/>
                </a:lnTo>
                <a:lnTo>
                  <a:pt x="566768" y="296"/>
                </a:lnTo>
                <a:lnTo>
                  <a:pt x="566768" y="52788"/>
                </a:lnTo>
                <a:lnTo>
                  <a:pt x="661259" y="52788"/>
                </a:lnTo>
                <a:lnTo>
                  <a:pt x="661466" y="210115"/>
                </a:lnTo>
                <a:lnTo>
                  <a:pt x="639533" y="210115"/>
                </a:lnTo>
                <a:lnTo>
                  <a:pt x="639533" y="378320"/>
                </a:lnTo>
                <a:lnTo>
                  <a:pt x="618608" y="378320"/>
                </a:lnTo>
                <a:lnTo>
                  <a:pt x="618608" y="210115"/>
                </a:lnTo>
                <a:lnTo>
                  <a:pt x="52432" y="210115"/>
                </a:lnTo>
                <a:lnTo>
                  <a:pt x="52432" y="567568"/>
                </a:lnTo>
                <a:close/>
                <a:moveTo>
                  <a:pt x="420052" y="137261"/>
                </a:moveTo>
                <a:lnTo>
                  <a:pt x="420052" y="116306"/>
                </a:lnTo>
                <a:lnTo>
                  <a:pt x="272773" y="116306"/>
                </a:lnTo>
                <a:lnTo>
                  <a:pt x="272773" y="137261"/>
                </a:lnTo>
                <a:close/>
                <a:moveTo>
                  <a:pt x="188863" y="73743"/>
                </a:moveTo>
                <a:lnTo>
                  <a:pt x="503339" y="73743"/>
                </a:lnTo>
                <a:lnTo>
                  <a:pt x="503339" y="52788"/>
                </a:lnTo>
                <a:lnTo>
                  <a:pt x="188982" y="52788"/>
                </a:lnTo>
                <a:lnTo>
                  <a:pt x="188982" y="0"/>
                </a:lnTo>
                <a:lnTo>
                  <a:pt x="126057" y="0"/>
                </a:lnTo>
                <a:lnTo>
                  <a:pt x="126057" y="20926"/>
                </a:lnTo>
                <a:lnTo>
                  <a:pt x="168056" y="20926"/>
                </a:lnTo>
                <a:lnTo>
                  <a:pt x="168056" y="52788"/>
                </a:lnTo>
                <a:lnTo>
                  <a:pt x="167553" y="52788"/>
                </a:lnTo>
                <a:lnTo>
                  <a:pt x="167553" y="73743"/>
                </a:lnTo>
                <a:lnTo>
                  <a:pt x="168056" y="73743"/>
                </a:lnTo>
                <a:lnTo>
                  <a:pt x="168056" y="115831"/>
                </a:lnTo>
                <a:lnTo>
                  <a:pt x="126057" y="115831"/>
                </a:lnTo>
                <a:lnTo>
                  <a:pt x="126057" y="136757"/>
                </a:lnTo>
                <a:lnTo>
                  <a:pt x="188982" y="136757"/>
                </a:lnTo>
                <a:close/>
                <a:moveTo>
                  <a:pt x="471566" y="542849"/>
                </a:moveTo>
                <a:lnTo>
                  <a:pt x="442667" y="513950"/>
                </a:lnTo>
                <a:lnTo>
                  <a:pt x="427847" y="528770"/>
                </a:lnTo>
                <a:lnTo>
                  <a:pt x="471358" y="572311"/>
                </a:lnTo>
                <a:lnTo>
                  <a:pt x="574504" y="471536"/>
                </a:lnTo>
                <a:lnTo>
                  <a:pt x="559862" y="456568"/>
                </a:lnTo>
                <a:close/>
                <a:moveTo>
                  <a:pt x="651182" y="519137"/>
                </a:moveTo>
                <a:cubicBezTo>
                  <a:pt x="651182" y="602623"/>
                  <a:pt x="583505" y="670299"/>
                  <a:pt x="500020" y="670299"/>
                </a:cubicBezTo>
                <a:cubicBezTo>
                  <a:pt x="416534" y="670299"/>
                  <a:pt x="348858" y="602623"/>
                  <a:pt x="348858" y="519137"/>
                </a:cubicBezTo>
                <a:cubicBezTo>
                  <a:pt x="348858" y="435651"/>
                  <a:pt x="416534" y="367975"/>
                  <a:pt x="500020" y="367975"/>
                </a:cubicBezTo>
                <a:cubicBezTo>
                  <a:pt x="583402" y="368204"/>
                  <a:pt x="650918" y="435785"/>
                  <a:pt x="651063" y="519167"/>
                </a:cubicBezTo>
                <a:close/>
                <a:moveTo>
                  <a:pt x="630256" y="519137"/>
                </a:moveTo>
                <a:cubicBezTo>
                  <a:pt x="630256" y="447110"/>
                  <a:pt x="571869" y="388723"/>
                  <a:pt x="499842" y="388723"/>
                </a:cubicBezTo>
                <a:cubicBezTo>
                  <a:pt x="427815" y="388723"/>
                  <a:pt x="369428" y="447110"/>
                  <a:pt x="369428" y="519137"/>
                </a:cubicBezTo>
                <a:cubicBezTo>
                  <a:pt x="369428" y="591164"/>
                  <a:pt x="427815" y="649551"/>
                  <a:pt x="499842" y="649551"/>
                </a:cubicBezTo>
                <a:cubicBezTo>
                  <a:pt x="571810" y="649486"/>
                  <a:pt x="630120" y="591135"/>
                  <a:pt x="630137" y="519167"/>
                </a:cubicBezTo>
                <a:close/>
                <a:moveTo>
                  <a:pt x="157386" y="262784"/>
                </a:moveTo>
                <a:lnTo>
                  <a:pt x="125079" y="262784"/>
                </a:lnTo>
                <a:lnTo>
                  <a:pt x="125079" y="283769"/>
                </a:lnTo>
                <a:lnTo>
                  <a:pt x="157386" y="283769"/>
                </a:lnTo>
                <a:close/>
                <a:moveTo>
                  <a:pt x="220489" y="262784"/>
                </a:moveTo>
                <a:lnTo>
                  <a:pt x="188182" y="262784"/>
                </a:lnTo>
                <a:lnTo>
                  <a:pt x="188182" y="283769"/>
                </a:lnTo>
                <a:lnTo>
                  <a:pt x="220607" y="283769"/>
                </a:lnTo>
                <a:close/>
                <a:moveTo>
                  <a:pt x="157386" y="325828"/>
                </a:moveTo>
                <a:lnTo>
                  <a:pt x="125079" y="325828"/>
                </a:lnTo>
                <a:lnTo>
                  <a:pt x="125079" y="346753"/>
                </a:lnTo>
                <a:lnTo>
                  <a:pt x="157386" y="346753"/>
                </a:lnTo>
                <a:close/>
                <a:moveTo>
                  <a:pt x="220489" y="325828"/>
                </a:moveTo>
                <a:lnTo>
                  <a:pt x="188182" y="325828"/>
                </a:lnTo>
                <a:lnTo>
                  <a:pt x="188182" y="346753"/>
                </a:lnTo>
                <a:lnTo>
                  <a:pt x="220607" y="346753"/>
                </a:lnTo>
                <a:close/>
                <a:moveTo>
                  <a:pt x="157386" y="388842"/>
                </a:moveTo>
                <a:lnTo>
                  <a:pt x="125079" y="388842"/>
                </a:lnTo>
                <a:lnTo>
                  <a:pt x="125079" y="409767"/>
                </a:lnTo>
                <a:lnTo>
                  <a:pt x="157386" y="409767"/>
                </a:lnTo>
                <a:close/>
                <a:moveTo>
                  <a:pt x="220489" y="388842"/>
                </a:moveTo>
                <a:lnTo>
                  <a:pt x="188182" y="388842"/>
                </a:lnTo>
                <a:lnTo>
                  <a:pt x="188182" y="409767"/>
                </a:lnTo>
                <a:lnTo>
                  <a:pt x="220607" y="409767"/>
                </a:lnTo>
                <a:close/>
                <a:moveTo>
                  <a:pt x="125079" y="472781"/>
                </a:moveTo>
                <a:lnTo>
                  <a:pt x="157386" y="472781"/>
                </a:lnTo>
                <a:lnTo>
                  <a:pt x="157386" y="451855"/>
                </a:lnTo>
                <a:lnTo>
                  <a:pt x="125079" y="451855"/>
                </a:lnTo>
                <a:close/>
                <a:moveTo>
                  <a:pt x="188182" y="472781"/>
                </a:moveTo>
                <a:lnTo>
                  <a:pt x="220607" y="472781"/>
                </a:lnTo>
                <a:lnTo>
                  <a:pt x="220607" y="451855"/>
                </a:lnTo>
                <a:lnTo>
                  <a:pt x="188182" y="451855"/>
                </a:lnTo>
                <a:close/>
                <a:moveTo>
                  <a:pt x="284451" y="262725"/>
                </a:moveTo>
                <a:lnTo>
                  <a:pt x="252025" y="262725"/>
                </a:lnTo>
                <a:lnTo>
                  <a:pt x="252025" y="283769"/>
                </a:lnTo>
                <a:lnTo>
                  <a:pt x="284451" y="283769"/>
                </a:lnTo>
                <a:close/>
                <a:moveTo>
                  <a:pt x="315128" y="283769"/>
                </a:moveTo>
                <a:lnTo>
                  <a:pt x="347583" y="283769"/>
                </a:lnTo>
                <a:lnTo>
                  <a:pt x="347583" y="262844"/>
                </a:lnTo>
                <a:lnTo>
                  <a:pt x="315128" y="262844"/>
                </a:lnTo>
                <a:close/>
                <a:moveTo>
                  <a:pt x="284451" y="325828"/>
                </a:moveTo>
                <a:lnTo>
                  <a:pt x="252025" y="325828"/>
                </a:lnTo>
                <a:lnTo>
                  <a:pt x="252025" y="346753"/>
                </a:lnTo>
                <a:lnTo>
                  <a:pt x="284451" y="346753"/>
                </a:lnTo>
                <a:close/>
                <a:moveTo>
                  <a:pt x="315128" y="346813"/>
                </a:moveTo>
                <a:lnTo>
                  <a:pt x="347583" y="346813"/>
                </a:lnTo>
                <a:lnTo>
                  <a:pt x="347583" y="325887"/>
                </a:lnTo>
                <a:lnTo>
                  <a:pt x="315128" y="325887"/>
                </a:lnTo>
                <a:close/>
                <a:moveTo>
                  <a:pt x="284451" y="388842"/>
                </a:moveTo>
                <a:lnTo>
                  <a:pt x="252025" y="388842"/>
                </a:lnTo>
                <a:lnTo>
                  <a:pt x="252025" y="409767"/>
                </a:lnTo>
                <a:lnTo>
                  <a:pt x="284451" y="409767"/>
                </a:lnTo>
                <a:close/>
                <a:moveTo>
                  <a:pt x="315128" y="409826"/>
                </a:moveTo>
                <a:lnTo>
                  <a:pt x="347583" y="409826"/>
                </a:lnTo>
                <a:lnTo>
                  <a:pt x="347583" y="388901"/>
                </a:lnTo>
                <a:lnTo>
                  <a:pt x="315128" y="388901"/>
                </a:lnTo>
                <a:close/>
                <a:moveTo>
                  <a:pt x="252025" y="472781"/>
                </a:moveTo>
                <a:lnTo>
                  <a:pt x="284451" y="472781"/>
                </a:lnTo>
                <a:lnTo>
                  <a:pt x="284451" y="451855"/>
                </a:lnTo>
                <a:lnTo>
                  <a:pt x="252025" y="451855"/>
                </a:lnTo>
                <a:close/>
                <a:moveTo>
                  <a:pt x="410479" y="262844"/>
                </a:moveTo>
                <a:lnTo>
                  <a:pt x="378053" y="262844"/>
                </a:lnTo>
                <a:lnTo>
                  <a:pt x="378053" y="283769"/>
                </a:lnTo>
                <a:lnTo>
                  <a:pt x="410479" y="283769"/>
                </a:lnTo>
                <a:close/>
                <a:moveTo>
                  <a:pt x="378053" y="346813"/>
                </a:moveTo>
                <a:lnTo>
                  <a:pt x="410479" y="346813"/>
                </a:lnTo>
                <a:lnTo>
                  <a:pt x="410479" y="325887"/>
                </a:lnTo>
                <a:lnTo>
                  <a:pt x="378053" y="325887"/>
                </a:lnTo>
                <a:close/>
                <a:moveTo>
                  <a:pt x="474322" y="262784"/>
                </a:moveTo>
                <a:lnTo>
                  <a:pt x="441926" y="262784"/>
                </a:lnTo>
                <a:lnTo>
                  <a:pt x="441926" y="283769"/>
                </a:lnTo>
                <a:lnTo>
                  <a:pt x="474352" y="283769"/>
                </a:lnTo>
                <a:close/>
                <a:moveTo>
                  <a:pt x="537454" y="262784"/>
                </a:moveTo>
                <a:lnTo>
                  <a:pt x="504999" y="262784"/>
                </a:lnTo>
                <a:lnTo>
                  <a:pt x="504999" y="283769"/>
                </a:lnTo>
                <a:lnTo>
                  <a:pt x="537454" y="283769"/>
                </a:lnTo>
                <a:close/>
                <a:moveTo>
                  <a:pt x="441926" y="346753"/>
                </a:moveTo>
                <a:lnTo>
                  <a:pt x="474352" y="346753"/>
                </a:lnTo>
                <a:lnTo>
                  <a:pt x="474352" y="325828"/>
                </a:lnTo>
                <a:lnTo>
                  <a:pt x="441926" y="325828"/>
                </a:lnTo>
                <a:close/>
                <a:moveTo>
                  <a:pt x="505029" y="346753"/>
                </a:moveTo>
                <a:lnTo>
                  <a:pt x="537484" y="346753"/>
                </a:lnTo>
                <a:lnTo>
                  <a:pt x="537484" y="325828"/>
                </a:lnTo>
                <a:lnTo>
                  <a:pt x="504999" y="325828"/>
                </a:lnTo>
                <a:close/>
              </a:path>
            </a:pathLst>
          </a:custGeom>
          <a:solidFill>
            <a:schemeClr val="bg1"/>
          </a:solidFill>
          <a:ln w="296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9" name="Graphic 127">
            <a:extLst>
              <a:ext uri="{FF2B5EF4-FFF2-40B4-BE49-F238E27FC236}">
                <a16:creationId xmlns:a16="http://schemas.microsoft.com/office/drawing/2014/main" id="{98DE714B-041D-4742-AF9E-05A9DAFB01FF}"/>
              </a:ext>
            </a:extLst>
          </p:cNvPr>
          <p:cNvSpPr>
            <a:spLocks noChangeAspect="1"/>
          </p:cNvSpPr>
          <p:nvPr/>
        </p:nvSpPr>
        <p:spPr>
          <a:xfrm>
            <a:off x="9768406" y="2190411"/>
            <a:ext cx="599727" cy="672225"/>
          </a:xfrm>
          <a:custGeom>
            <a:avLst/>
            <a:gdLst>
              <a:gd name="connsiteX0" fmla="*/ 463118 w 599727"/>
              <a:gd name="connsiteY0" fmla="*/ 315009 h 672225"/>
              <a:gd name="connsiteX1" fmla="*/ 484074 w 599727"/>
              <a:gd name="connsiteY1" fmla="*/ 315009 h 672225"/>
              <a:gd name="connsiteX2" fmla="*/ 484074 w 599727"/>
              <a:gd name="connsiteY2" fmla="*/ 671455 h 672225"/>
              <a:gd name="connsiteX3" fmla="*/ 0 w 599727"/>
              <a:gd name="connsiteY3" fmla="*/ 672226 h 672225"/>
              <a:gd name="connsiteX4" fmla="*/ 0 w 599727"/>
              <a:gd name="connsiteY4" fmla="*/ 167879 h 672225"/>
              <a:gd name="connsiteX5" fmla="*/ 20955 w 599727"/>
              <a:gd name="connsiteY5" fmla="*/ 167879 h 672225"/>
              <a:gd name="connsiteX6" fmla="*/ 20955 w 599727"/>
              <a:gd name="connsiteY6" fmla="*/ 651004 h 672225"/>
              <a:gd name="connsiteX7" fmla="*/ 463118 w 599727"/>
              <a:gd name="connsiteY7" fmla="*/ 650322 h 672225"/>
              <a:gd name="connsiteX8" fmla="*/ 462615 w 599727"/>
              <a:gd name="connsiteY8" fmla="*/ 83969 h 672225"/>
              <a:gd name="connsiteX9" fmla="*/ 483540 w 599727"/>
              <a:gd name="connsiteY9" fmla="*/ 83969 h 672225"/>
              <a:gd name="connsiteX10" fmla="*/ 483540 w 599727"/>
              <a:gd name="connsiteY10" fmla="*/ 0 h 672225"/>
              <a:gd name="connsiteX11" fmla="*/ 179053 w 599727"/>
              <a:gd name="connsiteY11" fmla="*/ 0 h 672225"/>
              <a:gd name="connsiteX12" fmla="*/ 179053 w 599727"/>
              <a:gd name="connsiteY12" fmla="*/ 20926 h 672225"/>
              <a:gd name="connsiteX13" fmla="*/ 462615 w 599727"/>
              <a:gd name="connsiteY13" fmla="*/ 20926 h 672225"/>
              <a:gd name="connsiteX14" fmla="*/ 158009 w 599727"/>
              <a:gd name="connsiteY14" fmla="*/ 147131 h 672225"/>
              <a:gd name="connsiteX15" fmla="*/ 474 w 599727"/>
              <a:gd name="connsiteY15" fmla="*/ 147131 h 672225"/>
              <a:gd name="connsiteX16" fmla="*/ 158009 w 599727"/>
              <a:gd name="connsiteY16" fmla="*/ 119 h 672225"/>
              <a:gd name="connsiteX17" fmla="*/ 137083 w 599727"/>
              <a:gd name="connsiteY17" fmla="*/ 48135 h 672225"/>
              <a:gd name="connsiteX18" fmla="*/ 53588 w 599727"/>
              <a:gd name="connsiteY18" fmla="*/ 126057 h 672225"/>
              <a:gd name="connsiteX19" fmla="*/ 137083 w 599727"/>
              <a:gd name="connsiteY19" fmla="*/ 126057 h 672225"/>
              <a:gd name="connsiteX20" fmla="*/ 221497 w 599727"/>
              <a:gd name="connsiteY20" fmla="*/ 525065 h 672225"/>
              <a:gd name="connsiteX21" fmla="*/ 126650 w 599727"/>
              <a:gd name="connsiteY21" fmla="*/ 546080 h 672225"/>
              <a:gd name="connsiteX22" fmla="*/ 147398 w 599727"/>
              <a:gd name="connsiteY22" fmla="*/ 450818 h 672225"/>
              <a:gd name="connsiteX23" fmla="*/ 525628 w 599727"/>
              <a:gd name="connsiteY23" fmla="*/ 72439 h 672225"/>
              <a:gd name="connsiteX24" fmla="*/ 599727 w 599727"/>
              <a:gd name="connsiteY24" fmla="*/ 146538 h 672225"/>
              <a:gd name="connsiteX25" fmla="*/ 221497 w 599727"/>
              <a:gd name="connsiteY25" fmla="*/ 525065 h 672225"/>
              <a:gd name="connsiteX26" fmla="*/ 510542 w 599727"/>
              <a:gd name="connsiteY26" fmla="*/ 117136 h 672225"/>
              <a:gd name="connsiteX27" fmla="*/ 555179 w 599727"/>
              <a:gd name="connsiteY27" fmla="*/ 161773 h 672225"/>
              <a:gd name="connsiteX28" fmla="*/ 570265 w 599727"/>
              <a:gd name="connsiteY28" fmla="*/ 146686 h 672225"/>
              <a:gd name="connsiteX29" fmla="*/ 525628 w 599727"/>
              <a:gd name="connsiteY29" fmla="*/ 102049 h 672225"/>
              <a:gd name="connsiteX30" fmla="*/ 472366 w 599727"/>
              <a:gd name="connsiteY30" fmla="*/ 155282 h 672225"/>
              <a:gd name="connsiteX31" fmla="*/ 517033 w 599727"/>
              <a:gd name="connsiteY31" fmla="*/ 199949 h 672225"/>
              <a:gd name="connsiteX32" fmla="*/ 540389 w 599727"/>
              <a:gd name="connsiteY32" fmla="*/ 176593 h 672225"/>
              <a:gd name="connsiteX33" fmla="*/ 495722 w 599727"/>
              <a:gd name="connsiteY33" fmla="*/ 131926 h 672225"/>
              <a:gd name="connsiteX34" fmla="*/ 457546 w 599727"/>
              <a:gd name="connsiteY34" fmla="*/ 170102 h 672225"/>
              <a:gd name="connsiteX35" fmla="*/ 176859 w 599727"/>
              <a:gd name="connsiteY35" fmla="*/ 450818 h 672225"/>
              <a:gd name="connsiteX36" fmla="*/ 221497 w 599727"/>
              <a:gd name="connsiteY36" fmla="*/ 495455 h 672225"/>
              <a:gd name="connsiteX37" fmla="*/ 502213 w 599727"/>
              <a:gd name="connsiteY37" fmla="*/ 214739 h 672225"/>
              <a:gd name="connsiteX38" fmla="*/ 164589 w 599727"/>
              <a:gd name="connsiteY38" fmla="*/ 468454 h 672225"/>
              <a:gd name="connsiteX39" fmla="*/ 153355 w 599727"/>
              <a:gd name="connsiteY39" fmla="*/ 518841 h 672225"/>
              <a:gd name="connsiteX40" fmla="*/ 203416 w 599727"/>
              <a:gd name="connsiteY40" fmla="*/ 507163 h 672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99727" h="672225">
                <a:moveTo>
                  <a:pt x="463118" y="315009"/>
                </a:moveTo>
                <a:lnTo>
                  <a:pt x="484074" y="315009"/>
                </a:lnTo>
                <a:lnTo>
                  <a:pt x="484074" y="671455"/>
                </a:lnTo>
                <a:lnTo>
                  <a:pt x="0" y="672226"/>
                </a:lnTo>
                <a:lnTo>
                  <a:pt x="0" y="167879"/>
                </a:lnTo>
                <a:lnTo>
                  <a:pt x="20955" y="167879"/>
                </a:lnTo>
                <a:lnTo>
                  <a:pt x="20955" y="651004"/>
                </a:lnTo>
                <a:lnTo>
                  <a:pt x="463118" y="650322"/>
                </a:lnTo>
                <a:close/>
                <a:moveTo>
                  <a:pt x="462615" y="83969"/>
                </a:moveTo>
                <a:lnTo>
                  <a:pt x="483540" y="83969"/>
                </a:lnTo>
                <a:lnTo>
                  <a:pt x="483540" y="0"/>
                </a:lnTo>
                <a:lnTo>
                  <a:pt x="179053" y="0"/>
                </a:lnTo>
                <a:lnTo>
                  <a:pt x="179053" y="20926"/>
                </a:lnTo>
                <a:lnTo>
                  <a:pt x="462615" y="20926"/>
                </a:lnTo>
                <a:close/>
                <a:moveTo>
                  <a:pt x="158009" y="147131"/>
                </a:moveTo>
                <a:lnTo>
                  <a:pt x="474" y="147131"/>
                </a:lnTo>
                <a:lnTo>
                  <a:pt x="158009" y="119"/>
                </a:lnTo>
                <a:close/>
                <a:moveTo>
                  <a:pt x="137083" y="48135"/>
                </a:moveTo>
                <a:lnTo>
                  <a:pt x="53588" y="126057"/>
                </a:lnTo>
                <a:lnTo>
                  <a:pt x="137083" y="126057"/>
                </a:lnTo>
                <a:close/>
                <a:moveTo>
                  <a:pt x="221497" y="525065"/>
                </a:moveTo>
                <a:lnTo>
                  <a:pt x="126650" y="546080"/>
                </a:lnTo>
                <a:lnTo>
                  <a:pt x="147398" y="450818"/>
                </a:lnTo>
                <a:lnTo>
                  <a:pt x="525628" y="72439"/>
                </a:lnTo>
                <a:lnTo>
                  <a:pt x="599727" y="146538"/>
                </a:lnTo>
                <a:lnTo>
                  <a:pt x="221497" y="525065"/>
                </a:lnTo>
                <a:close/>
                <a:moveTo>
                  <a:pt x="510542" y="117136"/>
                </a:moveTo>
                <a:lnTo>
                  <a:pt x="555179" y="161773"/>
                </a:lnTo>
                <a:lnTo>
                  <a:pt x="570265" y="146686"/>
                </a:lnTo>
                <a:lnTo>
                  <a:pt x="525628" y="102049"/>
                </a:lnTo>
                <a:close/>
                <a:moveTo>
                  <a:pt x="472366" y="155282"/>
                </a:moveTo>
                <a:lnTo>
                  <a:pt x="517033" y="199949"/>
                </a:lnTo>
                <a:lnTo>
                  <a:pt x="540389" y="176593"/>
                </a:lnTo>
                <a:lnTo>
                  <a:pt x="495722" y="131926"/>
                </a:lnTo>
                <a:close/>
                <a:moveTo>
                  <a:pt x="457546" y="170102"/>
                </a:moveTo>
                <a:lnTo>
                  <a:pt x="176859" y="450818"/>
                </a:lnTo>
                <a:lnTo>
                  <a:pt x="221497" y="495455"/>
                </a:lnTo>
                <a:lnTo>
                  <a:pt x="502213" y="214739"/>
                </a:lnTo>
                <a:close/>
                <a:moveTo>
                  <a:pt x="164589" y="468454"/>
                </a:moveTo>
                <a:lnTo>
                  <a:pt x="153355" y="518841"/>
                </a:lnTo>
                <a:lnTo>
                  <a:pt x="203416" y="507163"/>
                </a:lnTo>
                <a:close/>
              </a:path>
            </a:pathLst>
          </a:custGeom>
          <a:solidFill>
            <a:schemeClr val="bg1"/>
          </a:solidFill>
          <a:ln w="296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6" name="Graphic 124">
            <a:extLst>
              <a:ext uri="{FF2B5EF4-FFF2-40B4-BE49-F238E27FC236}">
                <a16:creationId xmlns:a16="http://schemas.microsoft.com/office/drawing/2014/main" id="{242507B8-839E-B848-8361-C5B2D6BDE425}"/>
              </a:ext>
            </a:extLst>
          </p:cNvPr>
          <p:cNvSpPr>
            <a:spLocks noChangeAspect="1"/>
          </p:cNvSpPr>
          <p:nvPr/>
        </p:nvSpPr>
        <p:spPr>
          <a:xfrm>
            <a:off x="8697546" y="2265556"/>
            <a:ext cx="630344" cy="505206"/>
          </a:xfrm>
          <a:custGeom>
            <a:avLst/>
            <a:gdLst>
              <a:gd name="connsiteX0" fmla="*/ 630345 w 630344"/>
              <a:gd name="connsiteY0" fmla="*/ 263822 h 505206"/>
              <a:gd name="connsiteX1" fmla="*/ 630345 w 630344"/>
              <a:gd name="connsiteY1" fmla="*/ 200452 h 505206"/>
              <a:gd name="connsiteX2" fmla="*/ 630345 w 630344"/>
              <a:gd name="connsiteY2" fmla="*/ 200452 h 505206"/>
              <a:gd name="connsiteX3" fmla="*/ 630197 w 630344"/>
              <a:gd name="connsiteY3" fmla="*/ 163877 h 505206"/>
              <a:gd name="connsiteX4" fmla="*/ 315395 w 630344"/>
              <a:gd name="connsiteY4" fmla="*/ 0 h 505206"/>
              <a:gd name="connsiteX5" fmla="*/ 0 w 630344"/>
              <a:gd name="connsiteY5" fmla="*/ 163877 h 505206"/>
              <a:gd name="connsiteX6" fmla="*/ 0 w 630344"/>
              <a:gd name="connsiteY6" fmla="*/ 203031 h 505206"/>
              <a:gd name="connsiteX7" fmla="*/ 0 w 630344"/>
              <a:gd name="connsiteY7" fmla="*/ 203031 h 505206"/>
              <a:gd name="connsiteX8" fmla="*/ 0 w 630344"/>
              <a:gd name="connsiteY8" fmla="*/ 263881 h 505206"/>
              <a:gd name="connsiteX9" fmla="*/ 43037 w 630344"/>
              <a:gd name="connsiteY9" fmla="*/ 263881 h 505206"/>
              <a:gd name="connsiteX10" fmla="*/ 43037 w 630344"/>
              <a:gd name="connsiteY10" fmla="*/ 484281 h 505206"/>
              <a:gd name="connsiteX11" fmla="*/ 148 w 630344"/>
              <a:gd name="connsiteY11" fmla="*/ 484281 h 505206"/>
              <a:gd name="connsiteX12" fmla="*/ 148 w 630344"/>
              <a:gd name="connsiteY12" fmla="*/ 505207 h 505206"/>
              <a:gd name="connsiteX13" fmla="*/ 630197 w 630344"/>
              <a:gd name="connsiteY13" fmla="*/ 505207 h 505206"/>
              <a:gd name="connsiteX14" fmla="*/ 630197 w 630344"/>
              <a:gd name="connsiteY14" fmla="*/ 484281 h 505206"/>
              <a:gd name="connsiteX15" fmla="*/ 587516 w 630344"/>
              <a:gd name="connsiteY15" fmla="*/ 484281 h 505206"/>
              <a:gd name="connsiteX16" fmla="*/ 587516 w 630344"/>
              <a:gd name="connsiteY16" fmla="*/ 263822 h 505206"/>
              <a:gd name="connsiteX17" fmla="*/ 315395 w 630344"/>
              <a:gd name="connsiteY17" fmla="*/ 23741 h 505206"/>
              <a:gd name="connsiteX18" fmla="*/ 576845 w 630344"/>
              <a:gd name="connsiteY18" fmla="*/ 159698 h 505206"/>
              <a:gd name="connsiteX19" fmla="*/ 53322 w 630344"/>
              <a:gd name="connsiteY19" fmla="*/ 159698 h 505206"/>
              <a:gd name="connsiteX20" fmla="*/ 94906 w 630344"/>
              <a:gd name="connsiteY20" fmla="*/ 484222 h 505206"/>
              <a:gd name="connsiteX21" fmla="*/ 64081 w 630344"/>
              <a:gd name="connsiteY21" fmla="*/ 484222 h 505206"/>
              <a:gd name="connsiteX22" fmla="*/ 64081 w 630344"/>
              <a:gd name="connsiteY22" fmla="*/ 263822 h 505206"/>
              <a:gd name="connsiteX23" fmla="*/ 94906 w 630344"/>
              <a:gd name="connsiteY23" fmla="*/ 263822 h 505206"/>
              <a:gd name="connsiteX24" fmla="*/ 346842 w 630344"/>
              <a:gd name="connsiteY24" fmla="*/ 484222 h 505206"/>
              <a:gd name="connsiteX25" fmla="*/ 283680 w 630344"/>
              <a:gd name="connsiteY25" fmla="*/ 484222 h 505206"/>
              <a:gd name="connsiteX26" fmla="*/ 283680 w 630344"/>
              <a:gd name="connsiteY26" fmla="*/ 358402 h 505206"/>
              <a:gd name="connsiteX27" fmla="*/ 316228 w 630344"/>
              <a:gd name="connsiteY27" fmla="*/ 327787 h 505206"/>
              <a:gd name="connsiteX28" fmla="*/ 346842 w 630344"/>
              <a:gd name="connsiteY28" fmla="*/ 358402 h 505206"/>
              <a:gd name="connsiteX29" fmla="*/ 514810 w 630344"/>
              <a:gd name="connsiteY29" fmla="*/ 484222 h 505206"/>
              <a:gd name="connsiteX30" fmla="*/ 367768 w 630344"/>
              <a:gd name="connsiteY30" fmla="*/ 484222 h 505206"/>
              <a:gd name="connsiteX31" fmla="*/ 367768 w 630344"/>
              <a:gd name="connsiteY31" fmla="*/ 358402 h 505206"/>
              <a:gd name="connsiteX32" fmla="*/ 314014 w 630344"/>
              <a:gd name="connsiteY32" fmla="*/ 307143 h 505206"/>
              <a:gd name="connsiteX33" fmla="*/ 262755 w 630344"/>
              <a:gd name="connsiteY33" fmla="*/ 358402 h 505206"/>
              <a:gd name="connsiteX34" fmla="*/ 262755 w 630344"/>
              <a:gd name="connsiteY34" fmla="*/ 484222 h 505206"/>
              <a:gd name="connsiteX35" fmla="*/ 115831 w 630344"/>
              <a:gd name="connsiteY35" fmla="*/ 484222 h 505206"/>
              <a:gd name="connsiteX36" fmla="*/ 115831 w 630344"/>
              <a:gd name="connsiteY36" fmla="*/ 263822 h 505206"/>
              <a:gd name="connsiteX37" fmla="*/ 514810 w 630344"/>
              <a:gd name="connsiteY37" fmla="*/ 263822 h 505206"/>
              <a:gd name="connsiteX38" fmla="*/ 566679 w 630344"/>
              <a:gd name="connsiteY38" fmla="*/ 484222 h 505206"/>
              <a:gd name="connsiteX39" fmla="*/ 535735 w 630344"/>
              <a:gd name="connsiteY39" fmla="*/ 484222 h 505206"/>
              <a:gd name="connsiteX40" fmla="*/ 535735 w 630344"/>
              <a:gd name="connsiteY40" fmla="*/ 263822 h 505206"/>
              <a:gd name="connsiteX41" fmla="*/ 566679 w 630344"/>
              <a:gd name="connsiteY41" fmla="*/ 263822 h 505206"/>
              <a:gd name="connsiteX42" fmla="*/ 609449 w 630344"/>
              <a:gd name="connsiteY42" fmla="*/ 242896 h 505206"/>
              <a:gd name="connsiteX43" fmla="*/ 20985 w 630344"/>
              <a:gd name="connsiteY43" fmla="*/ 242896 h 505206"/>
              <a:gd name="connsiteX44" fmla="*/ 20985 w 630344"/>
              <a:gd name="connsiteY44" fmla="*/ 180653 h 505206"/>
              <a:gd name="connsiteX45" fmla="*/ 609330 w 630344"/>
              <a:gd name="connsiteY45" fmla="*/ 180653 h 505206"/>
              <a:gd name="connsiteX46" fmla="*/ 42177 w 630344"/>
              <a:gd name="connsiteY46" fmla="*/ 200838 h 505206"/>
              <a:gd name="connsiteX47" fmla="*/ 73684 w 630344"/>
              <a:gd name="connsiteY47" fmla="*/ 200838 h 505206"/>
              <a:gd name="connsiteX48" fmla="*/ 73684 w 630344"/>
              <a:gd name="connsiteY48" fmla="*/ 221852 h 505206"/>
              <a:gd name="connsiteX49" fmla="*/ 42177 w 630344"/>
              <a:gd name="connsiteY49" fmla="*/ 221852 h 505206"/>
              <a:gd name="connsiteX50" fmla="*/ 588286 w 630344"/>
              <a:gd name="connsiteY50" fmla="*/ 221852 h 505206"/>
              <a:gd name="connsiteX51" fmla="*/ 126324 w 630344"/>
              <a:gd name="connsiteY51" fmla="*/ 221852 h 505206"/>
              <a:gd name="connsiteX52" fmla="*/ 126324 w 630344"/>
              <a:gd name="connsiteY52" fmla="*/ 200838 h 505206"/>
              <a:gd name="connsiteX53" fmla="*/ 588286 w 630344"/>
              <a:gd name="connsiteY53" fmla="*/ 200838 h 505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30344" h="505206">
                <a:moveTo>
                  <a:pt x="630345" y="263822"/>
                </a:moveTo>
                <a:lnTo>
                  <a:pt x="630345" y="200452"/>
                </a:lnTo>
                <a:lnTo>
                  <a:pt x="630345" y="200452"/>
                </a:lnTo>
                <a:lnTo>
                  <a:pt x="630197" y="163877"/>
                </a:lnTo>
                <a:lnTo>
                  <a:pt x="315395" y="0"/>
                </a:lnTo>
                <a:lnTo>
                  <a:pt x="0" y="163877"/>
                </a:lnTo>
                <a:lnTo>
                  <a:pt x="0" y="203031"/>
                </a:lnTo>
                <a:lnTo>
                  <a:pt x="0" y="203031"/>
                </a:lnTo>
                <a:lnTo>
                  <a:pt x="0" y="263881"/>
                </a:lnTo>
                <a:lnTo>
                  <a:pt x="43037" y="263881"/>
                </a:lnTo>
                <a:lnTo>
                  <a:pt x="43037" y="484281"/>
                </a:lnTo>
                <a:lnTo>
                  <a:pt x="148" y="484281"/>
                </a:lnTo>
                <a:lnTo>
                  <a:pt x="148" y="505207"/>
                </a:lnTo>
                <a:lnTo>
                  <a:pt x="630197" y="505207"/>
                </a:lnTo>
                <a:lnTo>
                  <a:pt x="630197" y="484281"/>
                </a:lnTo>
                <a:lnTo>
                  <a:pt x="587516" y="484281"/>
                </a:lnTo>
                <a:lnTo>
                  <a:pt x="587516" y="263822"/>
                </a:lnTo>
                <a:close/>
                <a:moveTo>
                  <a:pt x="315395" y="23741"/>
                </a:moveTo>
                <a:lnTo>
                  <a:pt x="576845" y="159698"/>
                </a:lnTo>
                <a:lnTo>
                  <a:pt x="53322" y="159698"/>
                </a:lnTo>
                <a:close/>
                <a:moveTo>
                  <a:pt x="94906" y="484222"/>
                </a:moveTo>
                <a:lnTo>
                  <a:pt x="64081" y="484222"/>
                </a:lnTo>
                <a:lnTo>
                  <a:pt x="64081" y="263822"/>
                </a:lnTo>
                <a:lnTo>
                  <a:pt x="94906" y="263822"/>
                </a:lnTo>
                <a:close/>
                <a:moveTo>
                  <a:pt x="346842" y="484222"/>
                </a:moveTo>
                <a:lnTo>
                  <a:pt x="283680" y="484222"/>
                </a:lnTo>
                <a:lnTo>
                  <a:pt x="283680" y="358402"/>
                </a:lnTo>
                <a:cubicBezTo>
                  <a:pt x="284214" y="340959"/>
                  <a:pt x="298788" y="327254"/>
                  <a:pt x="316228" y="327787"/>
                </a:cubicBezTo>
                <a:cubicBezTo>
                  <a:pt x="332921" y="328300"/>
                  <a:pt x="346330" y="341712"/>
                  <a:pt x="346842" y="358402"/>
                </a:cubicBezTo>
                <a:close/>
                <a:moveTo>
                  <a:pt x="514810" y="484222"/>
                </a:moveTo>
                <a:lnTo>
                  <a:pt x="367768" y="484222"/>
                </a:lnTo>
                <a:lnTo>
                  <a:pt x="367768" y="358402"/>
                </a:lnTo>
                <a:cubicBezTo>
                  <a:pt x="367080" y="329402"/>
                  <a:pt x="343013" y="306452"/>
                  <a:pt x="314014" y="307143"/>
                </a:cubicBezTo>
                <a:cubicBezTo>
                  <a:pt x="285983" y="307810"/>
                  <a:pt x="263422" y="330372"/>
                  <a:pt x="262755" y="358402"/>
                </a:cubicBezTo>
                <a:lnTo>
                  <a:pt x="262755" y="484222"/>
                </a:lnTo>
                <a:lnTo>
                  <a:pt x="115831" y="484222"/>
                </a:lnTo>
                <a:lnTo>
                  <a:pt x="115831" y="263822"/>
                </a:lnTo>
                <a:lnTo>
                  <a:pt x="514810" y="263822"/>
                </a:lnTo>
                <a:close/>
                <a:moveTo>
                  <a:pt x="566679" y="484222"/>
                </a:moveTo>
                <a:lnTo>
                  <a:pt x="535735" y="484222"/>
                </a:lnTo>
                <a:lnTo>
                  <a:pt x="535735" y="263822"/>
                </a:lnTo>
                <a:lnTo>
                  <a:pt x="566679" y="263822"/>
                </a:lnTo>
                <a:close/>
                <a:moveTo>
                  <a:pt x="609449" y="242896"/>
                </a:moveTo>
                <a:lnTo>
                  <a:pt x="20985" y="242896"/>
                </a:lnTo>
                <a:lnTo>
                  <a:pt x="20985" y="180653"/>
                </a:lnTo>
                <a:lnTo>
                  <a:pt x="609330" y="180653"/>
                </a:lnTo>
                <a:close/>
                <a:moveTo>
                  <a:pt x="42177" y="200838"/>
                </a:moveTo>
                <a:lnTo>
                  <a:pt x="73684" y="200838"/>
                </a:lnTo>
                <a:lnTo>
                  <a:pt x="73684" y="221852"/>
                </a:lnTo>
                <a:lnTo>
                  <a:pt x="42177" y="221852"/>
                </a:lnTo>
                <a:close/>
                <a:moveTo>
                  <a:pt x="588286" y="221852"/>
                </a:moveTo>
                <a:lnTo>
                  <a:pt x="126324" y="221852"/>
                </a:lnTo>
                <a:lnTo>
                  <a:pt x="126324" y="200838"/>
                </a:lnTo>
                <a:lnTo>
                  <a:pt x="588286" y="200838"/>
                </a:lnTo>
                <a:close/>
              </a:path>
            </a:pathLst>
          </a:custGeom>
          <a:solidFill>
            <a:schemeClr val="bg1"/>
          </a:solidFill>
          <a:ln w="296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7" name="Graphic 115">
            <a:extLst>
              <a:ext uri="{FF2B5EF4-FFF2-40B4-BE49-F238E27FC236}">
                <a16:creationId xmlns:a16="http://schemas.microsoft.com/office/drawing/2014/main" id="{147A2570-49C5-434B-8CC7-DF3CC4508862}"/>
              </a:ext>
            </a:extLst>
          </p:cNvPr>
          <p:cNvSpPr>
            <a:spLocks noChangeAspect="1"/>
          </p:cNvSpPr>
          <p:nvPr/>
        </p:nvSpPr>
        <p:spPr>
          <a:xfrm>
            <a:off x="7675469" y="2259861"/>
            <a:ext cx="672077" cy="535913"/>
          </a:xfrm>
          <a:custGeom>
            <a:avLst/>
            <a:gdLst>
              <a:gd name="connsiteX0" fmla="*/ 115535 w 672077"/>
              <a:gd name="connsiteY0" fmla="*/ 68231 h 535913"/>
              <a:gd name="connsiteX1" fmla="*/ 115535 w 672077"/>
              <a:gd name="connsiteY1" fmla="*/ 68231 h 535913"/>
              <a:gd name="connsiteX2" fmla="*/ 115535 w 672077"/>
              <a:gd name="connsiteY2" fmla="*/ 62984 h 535913"/>
              <a:gd name="connsiteX3" fmla="*/ 115743 w 672077"/>
              <a:gd name="connsiteY3" fmla="*/ 62984 h 535913"/>
              <a:gd name="connsiteX4" fmla="*/ 183736 w 672077"/>
              <a:gd name="connsiteY4" fmla="*/ 0 h 535913"/>
              <a:gd name="connsiteX5" fmla="*/ 487986 w 672077"/>
              <a:gd name="connsiteY5" fmla="*/ 0 h 535913"/>
              <a:gd name="connsiteX6" fmla="*/ 556157 w 672077"/>
              <a:gd name="connsiteY6" fmla="*/ 63459 h 535913"/>
              <a:gd name="connsiteX7" fmla="*/ 556335 w 672077"/>
              <a:gd name="connsiteY7" fmla="*/ 63459 h 535913"/>
              <a:gd name="connsiteX8" fmla="*/ 556335 w 672077"/>
              <a:gd name="connsiteY8" fmla="*/ 283473 h 535913"/>
              <a:gd name="connsiteX9" fmla="*/ 535409 w 672077"/>
              <a:gd name="connsiteY9" fmla="*/ 283473 h 535913"/>
              <a:gd name="connsiteX10" fmla="*/ 535409 w 672077"/>
              <a:gd name="connsiteY10" fmla="*/ 68231 h 535913"/>
              <a:gd name="connsiteX11" fmla="*/ 487986 w 672077"/>
              <a:gd name="connsiteY11" fmla="*/ 20807 h 535913"/>
              <a:gd name="connsiteX12" fmla="*/ 183736 w 672077"/>
              <a:gd name="connsiteY12" fmla="*/ 20807 h 535913"/>
              <a:gd name="connsiteX13" fmla="*/ 136461 w 672077"/>
              <a:gd name="connsiteY13" fmla="*/ 68171 h 535913"/>
              <a:gd name="connsiteX14" fmla="*/ 136461 w 672077"/>
              <a:gd name="connsiteY14" fmla="*/ 283473 h 535913"/>
              <a:gd name="connsiteX15" fmla="*/ 115535 w 672077"/>
              <a:gd name="connsiteY15" fmla="*/ 283473 h 535913"/>
              <a:gd name="connsiteX16" fmla="*/ 136461 w 672077"/>
              <a:gd name="connsiteY16" fmla="*/ 304903 h 535913"/>
              <a:gd name="connsiteX17" fmla="*/ 189012 w 672077"/>
              <a:gd name="connsiteY17" fmla="*/ 304903 h 535913"/>
              <a:gd name="connsiteX18" fmla="*/ 189012 w 672077"/>
              <a:gd name="connsiteY18" fmla="*/ 535736 h 535913"/>
              <a:gd name="connsiteX19" fmla="*/ 63607 w 672077"/>
              <a:gd name="connsiteY19" fmla="*/ 535736 h 535913"/>
              <a:gd name="connsiteX20" fmla="*/ 63607 w 672077"/>
              <a:gd name="connsiteY20" fmla="*/ 504347 h 535913"/>
              <a:gd name="connsiteX21" fmla="*/ 0 w 672077"/>
              <a:gd name="connsiteY21" fmla="*/ 504347 h 535913"/>
              <a:gd name="connsiteX22" fmla="*/ 0 w 672077"/>
              <a:gd name="connsiteY22" fmla="*/ 346576 h 535913"/>
              <a:gd name="connsiteX23" fmla="*/ 63607 w 672077"/>
              <a:gd name="connsiteY23" fmla="*/ 346576 h 535913"/>
              <a:gd name="connsiteX24" fmla="*/ 63607 w 672077"/>
              <a:gd name="connsiteY24" fmla="*/ 304903 h 535913"/>
              <a:gd name="connsiteX25" fmla="*/ 115535 w 672077"/>
              <a:gd name="connsiteY25" fmla="*/ 304903 h 535913"/>
              <a:gd name="connsiteX26" fmla="*/ 115535 w 672077"/>
              <a:gd name="connsiteY26" fmla="*/ 304488 h 535913"/>
              <a:gd name="connsiteX27" fmla="*/ 136461 w 672077"/>
              <a:gd name="connsiteY27" fmla="*/ 304488 h 535913"/>
              <a:gd name="connsiteX28" fmla="*/ 63014 w 672077"/>
              <a:gd name="connsiteY28" fmla="*/ 367501 h 535913"/>
              <a:gd name="connsiteX29" fmla="*/ 20926 w 672077"/>
              <a:gd name="connsiteY29" fmla="*/ 367501 h 535913"/>
              <a:gd name="connsiteX30" fmla="*/ 20926 w 672077"/>
              <a:gd name="connsiteY30" fmla="*/ 483392 h 535913"/>
              <a:gd name="connsiteX31" fmla="*/ 63014 w 672077"/>
              <a:gd name="connsiteY31" fmla="*/ 483392 h 535913"/>
              <a:gd name="connsiteX32" fmla="*/ 84532 w 672077"/>
              <a:gd name="connsiteY32" fmla="*/ 326006 h 535913"/>
              <a:gd name="connsiteX33" fmla="*/ 84532 w 672077"/>
              <a:gd name="connsiteY33" fmla="*/ 514662 h 535913"/>
              <a:gd name="connsiteX34" fmla="*/ 168056 w 672077"/>
              <a:gd name="connsiteY34" fmla="*/ 514662 h 535913"/>
              <a:gd name="connsiteX35" fmla="*/ 168056 w 672077"/>
              <a:gd name="connsiteY35" fmla="*/ 325858 h 535913"/>
              <a:gd name="connsiteX36" fmla="*/ 672077 w 672077"/>
              <a:gd name="connsiteY36" fmla="*/ 346754 h 535913"/>
              <a:gd name="connsiteX37" fmla="*/ 672077 w 672077"/>
              <a:gd name="connsiteY37" fmla="*/ 504525 h 535913"/>
              <a:gd name="connsiteX38" fmla="*/ 608441 w 672077"/>
              <a:gd name="connsiteY38" fmla="*/ 504525 h 535913"/>
              <a:gd name="connsiteX39" fmla="*/ 608441 w 672077"/>
              <a:gd name="connsiteY39" fmla="*/ 535913 h 535913"/>
              <a:gd name="connsiteX40" fmla="*/ 483244 w 672077"/>
              <a:gd name="connsiteY40" fmla="*/ 535913 h 535913"/>
              <a:gd name="connsiteX41" fmla="*/ 483244 w 672077"/>
              <a:gd name="connsiteY41" fmla="*/ 304903 h 535913"/>
              <a:gd name="connsiteX42" fmla="*/ 535409 w 672077"/>
              <a:gd name="connsiteY42" fmla="*/ 304903 h 535913"/>
              <a:gd name="connsiteX43" fmla="*/ 535409 w 672077"/>
              <a:gd name="connsiteY43" fmla="*/ 304488 h 535913"/>
              <a:gd name="connsiteX44" fmla="*/ 556335 w 672077"/>
              <a:gd name="connsiteY44" fmla="*/ 304488 h 535913"/>
              <a:gd name="connsiteX45" fmla="*/ 556335 w 672077"/>
              <a:gd name="connsiteY45" fmla="*/ 304903 h 535913"/>
              <a:gd name="connsiteX46" fmla="*/ 608471 w 672077"/>
              <a:gd name="connsiteY46" fmla="*/ 304903 h 535913"/>
              <a:gd name="connsiteX47" fmla="*/ 608471 w 672077"/>
              <a:gd name="connsiteY47" fmla="*/ 346576 h 535913"/>
              <a:gd name="connsiteX48" fmla="*/ 587516 w 672077"/>
              <a:gd name="connsiteY48" fmla="*/ 326006 h 535913"/>
              <a:gd name="connsiteX49" fmla="*/ 504169 w 672077"/>
              <a:gd name="connsiteY49" fmla="*/ 326006 h 535913"/>
              <a:gd name="connsiteX50" fmla="*/ 504169 w 672077"/>
              <a:gd name="connsiteY50" fmla="*/ 514662 h 535913"/>
              <a:gd name="connsiteX51" fmla="*/ 587516 w 672077"/>
              <a:gd name="connsiteY51" fmla="*/ 514662 h 535913"/>
              <a:gd name="connsiteX52" fmla="*/ 651122 w 672077"/>
              <a:gd name="connsiteY52" fmla="*/ 367501 h 535913"/>
              <a:gd name="connsiteX53" fmla="*/ 609064 w 672077"/>
              <a:gd name="connsiteY53" fmla="*/ 367501 h 535913"/>
              <a:gd name="connsiteX54" fmla="*/ 609064 w 672077"/>
              <a:gd name="connsiteY54" fmla="*/ 483392 h 535913"/>
              <a:gd name="connsiteX55" fmla="*/ 651004 w 672077"/>
              <a:gd name="connsiteY55" fmla="*/ 483392 h 53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72077" h="535913">
                <a:moveTo>
                  <a:pt x="115535" y="68231"/>
                </a:moveTo>
                <a:lnTo>
                  <a:pt x="115535" y="68231"/>
                </a:lnTo>
                <a:lnTo>
                  <a:pt x="115535" y="62984"/>
                </a:lnTo>
                <a:lnTo>
                  <a:pt x="115743" y="62984"/>
                </a:lnTo>
                <a:cubicBezTo>
                  <a:pt x="118455" y="27442"/>
                  <a:pt x="148090" y="-10"/>
                  <a:pt x="183736" y="0"/>
                </a:cubicBezTo>
                <a:lnTo>
                  <a:pt x="487986" y="0"/>
                </a:lnTo>
                <a:cubicBezTo>
                  <a:pt x="523871" y="-86"/>
                  <a:pt x="553676" y="27661"/>
                  <a:pt x="556157" y="63459"/>
                </a:cubicBezTo>
                <a:lnTo>
                  <a:pt x="556335" y="63459"/>
                </a:lnTo>
                <a:lnTo>
                  <a:pt x="556335" y="283473"/>
                </a:lnTo>
                <a:lnTo>
                  <a:pt x="535409" y="283473"/>
                </a:lnTo>
                <a:lnTo>
                  <a:pt x="535409" y="68231"/>
                </a:lnTo>
                <a:cubicBezTo>
                  <a:pt x="535409" y="42039"/>
                  <a:pt x="514179" y="20807"/>
                  <a:pt x="487986" y="20807"/>
                </a:cubicBezTo>
                <a:lnTo>
                  <a:pt x="183736" y="20807"/>
                </a:lnTo>
                <a:cubicBezTo>
                  <a:pt x="157626" y="20889"/>
                  <a:pt x="136493" y="42061"/>
                  <a:pt x="136461" y="68171"/>
                </a:cubicBezTo>
                <a:lnTo>
                  <a:pt x="136461" y="283473"/>
                </a:lnTo>
                <a:lnTo>
                  <a:pt x="115535" y="283473"/>
                </a:lnTo>
                <a:close/>
                <a:moveTo>
                  <a:pt x="136461" y="304903"/>
                </a:moveTo>
                <a:lnTo>
                  <a:pt x="189012" y="304903"/>
                </a:lnTo>
                <a:lnTo>
                  <a:pt x="189012" y="535736"/>
                </a:lnTo>
                <a:lnTo>
                  <a:pt x="63607" y="535736"/>
                </a:lnTo>
                <a:lnTo>
                  <a:pt x="63607" y="504347"/>
                </a:lnTo>
                <a:lnTo>
                  <a:pt x="0" y="504347"/>
                </a:lnTo>
                <a:lnTo>
                  <a:pt x="0" y="346576"/>
                </a:lnTo>
                <a:lnTo>
                  <a:pt x="63607" y="346576"/>
                </a:lnTo>
                <a:lnTo>
                  <a:pt x="63607" y="304903"/>
                </a:lnTo>
                <a:lnTo>
                  <a:pt x="115535" y="304903"/>
                </a:lnTo>
                <a:lnTo>
                  <a:pt x="115535" y="304488"/>
                </a:lnTo>
                <a:lnTo>
                  <a:pt x="136461" y="304488"/>
                </a:lnTo>
                <a:close/>
                <a:moveTo>
                  <a:pt x="63014" y="367501"/>
                </a:moveTo>
                <a:lnTo>
                  <a:pt x="20926" y="367501"/>
                </a:lnTo>
                <a:lnTo>
                  <a:pt x="20926" y="483392"/>
                </a:lnTo>
                <a:lnTo>
                  <a:pt x="63014" y="483392"/>
                </a:lnTo>
                <a:close/>
                <a:moveTo>
                  <a:pt x="84532" y="326006"/>
                </a:moveTo>
                <a:lnTo>
                  <a:pt x="84532" y="514662"/>
                </a:lnTo>
                <a:lnTo>
                  <a:pt x="168056" y="514662"/>
                </a:lnTo>
                <a:lnTo>
                  <a:pt x="168056" y="325858"/>
                </a:lnTo>
                <a:close/>
                <a:moveTo>
                  <a:pt x="672077" y="346754"/>
                </a:moveTo>
                <a:lnTo>
                  <a:pt x="672077" y="504525"/>
                </a:lnTo>
                <a:lnTo>
                  <a:pt x="608441" y="504525"/>
                </a:lnTo>
                <a:lnTo>
                  <a:pt x="608441" y="535913"/>
                </a:lnTo>
                <a:lnTo>
                  <a:pt x="483244" y="535913"/>
                </a:lnTo>
                <a:lnTo>
                  <a:pt x="483244" y="304903"/>
                </a:lnTo>
                <a:lnTo>
                  <a:pt x="535409" y="304903"/>
                </a:lnTo>
                <a:lnTo>
                  <a:pt x="535409" y="304488"/>
                </a:lnTo>
                <a:lnTo>
                  <a:pt x="556335" y="304488"/>
                </a:lnTo>
                <a:lnTo>
                  <a:pt x="556335" y="304903"/>
                </a:lnTo>
                <a:lnTo>
                  <a:pt x="608471" y="304903"/>
                </a:lnTo>
                <a:lnTo>
                  <a:pt x="608471" y="346576"/>
                </a:lnTo>
                <a:close/>
                <a:moveTo>
                  <a:pt x="587516" y="326006"/>
                </a:moveTo>
                <a:lnTo>
                  <a:pt x="504169" y="326006"/>
                </a:lnTo>
                <a:lnTo>
                  <a:pt x="504169" y="514662"/>
                </a:lnTo>
                <a:lnTo>
                  <a:pt x="587516" y="514662"/>
                </a:lnTo>
                <a:close/>
                <a:moveTo>
                  <a:pt x="651122" y="367501"/>
                </a:moveTo>
                <a:lnTo>
                  <a:pt x="609064" y="367501"/>
                </a:lnTo>
                <a:lnTo>
                  <a:pt x="609064" y="483392"/>
                </a:lnTo>
                <a:lnTo>
                  <a:pt x="651004" y="483392"/>
                </a:lnTo>
                <a:close/>
              </a:path>
            </a:pathLst>
          </a:custGeom>
          <a:solidFill>
            <a:schemeClr val="bg1"/>
          </a:solidFill>
          <a:ln w="296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4" name="Graphic 112">
            <a:extLst>
              <a:ext uri="{FF2B5EF4-FFF2-40B4-BE49-F238E27FC236}">
                <a16:creationId xmlns:a16="http://schemas.microsoft.com/office/drawing/2014/main" id="{E02096C2-28F1-0342-B442-833D6C76BFE1}"/>
              </a:ext>
            </a:extLst>
          </p:cNvPr>
          <p:cNvSpPr>
            <a:spLocks noChangeAspect="1"/>
          </p:cNvSpPr>
          <p:nvPr/>
        </p:nvSpPr>
        <p:spPr>
          <a:xfrm>
            <a:off x="6822411" y="2200993"/>
            <a:ext cx="335816" cy="651003"/>
          </a:xfrm>
          <a:custGeom>
            <a:avLst/>
            <a:gdLst>
              <a:gd name="connsiteX0" fmla="*/ 157505 w 335816"/>
              <a:gd name="connsiteY0" fmla="*/ 146597 h 651003"/>
              <a:gd name="connsiteX1" fmla="*/ 178252 w 335816"/>
              <a:gd name="connsiteY1" fmla="*/ 146597 h 651003"/>
              <a:gd name="connsiteX2" fmla="*/ 178252 w 335816"/>
              <a:gd name="connsiteY2" fmla="*/ 283740 h 651003"/>
              <a:gd name="connsiteX3" fmla="*/ 157505 w 335816"/>
              <a:gd name="connsiteY3" fmla="*/ 283740 h 651003"/>
              <a:gd name="connsiteX4" fmla="*/ 178252 w 335816"/>
              <a:gd name="connsiteY4" fmla="*/ 73091 h 651003"/>
              <a:gd name="connsiteX5" fmla="*/ 157505 w 335816"/>
              <a:gd name="connsiteY5" fmla="*/ 73091 h 651003"/>
              <a:gd name="connsiteX6" fmla="*/ 157505 w 335816"/>
              <a:gd name="connsiteY6" fmla="*/ 115090 h 651003"/>
              <a:gd name="connsiteX7" fmla="*/ 178252 w 335816"/>
              <a:gd name="connsiteY7" fmla="*/ 115090 h 651003"/>
              <a:gd name="connsiteX8" fmla="*/ 112660 w 335816"/>
              <a:gd name="connsiteY8" fmla="*/ 297848 h 651003"/>
              <a:gd name="connsiteX9" fmla="*/ 130918 w 335816"/>
              <a:gd name="connsiteY9" fmla="*/ 279620 h 651003"/>
              <a:gd name="connsiteX10" fmla="*/ 130918 w 335816"/>
              <a:gd name="connsiteY10" fmla="*/ 52403 h 651003"/>
              <a:gd name="connsiteX11" fmla="*/ 110170 w 335816"/>
              <a:gd name="connsiteY11" fmla="*/ 52403 h 651003"/>
              <a:gd name="connsiteX12" fmla="*/ 110170 w 335816"/>
              <a:gd name="connsiteY12" fmla="*/ 252411 h 651003"/>
              <a:gd name="connsiteX13" fmla="*/ 46890 w 335816"/>
              <a:gd name="connsiteY13" fmla="*/ 134682 h 651003"/>
              <a:gd name="connsiteX14" fmla="*/ 46890 w 335816"/>
              <a:gd name="connsiteY14" fmla="*/ 20748 h 651003"/>
              <a:gd name="connsiteX15" fmla="*/ 288838 w 335816"/>
              <a:gd name="connsiteY15" fmla="*/ 20748 h 651003"/>
              <a:gd name="connsiteX16" fmla="*/ 288838 w 335816"/>
              <a:gd name="connsiteY16" fmla="*/ 134653 h 651003"/>
              <a:gd name="connsiteX17" fmla="*/ 225113 w 335816"/>
              <a:gd name="connsiteY17" fmla="*/ 252618 h 651003"/>
              <a:gd name="connsiteX18" fmla="*/ 225113 w 335816"/>
              <a:gd name="connsiteY18" fmla="*/ 52403 h 651003"/>
              <a:gd name="connsiteX19" fmla="*/ 204365 w 335816"/>
              <a:gd name="connsiteY19" fmla="*/ 52403 h 651003"/>
              <a:gd name="connsiteX20" fmla="*/ 204365 w 335816"/>
              <a:gd name="connsiteY20" fmla="*/ 279205 h 651003"/>
              <a:gd name="connsiteX21" fmla="*/ 223542 w 335816"/>
              <a:gd name="connsiteY21" fmla="*/ 298382 h 651003"/>
              <a:gd name="connsiteX22" fmla="*/ 223868 w 335816"/>
              <a:gd name="connsiteY22" fmla="*/ 298559 h 651003"/>
              <a:gd name="connsiteX23" fmla="*/ 309585 w 335816"/>
              <a:gd name="connsiteY23" fmla="*/ 139899 h 651003"/>
              <a:gd name="connsiteX24" fmla="*/ 309585 w 335816"/>
              <a:gd name="connsiteY24" fmla="*/ 0 h 651003"/>
              <a:gd name="connsiteX25" fmla="*/ 26142 w 335816"/>
              <a:gd name="connsiteY25" fmla="*/ 0 h 651003"/>
              <a:gd name="connsiteX26" fmla="*/ 26142 w 335816"/>
              <a:gd name="connsiteY26" fmla="*/ 139899 h 651003"/>
              <a:gd name="connsiteX27" fmla="*/ 111386 w 335816"/>
              <a:gd name="connsiteY27" fmla="*/ 298530 h 651003"/>
              <a:gd name="connsiteX28" fmla="*/ 335816 w 335816"/>
              <a:gd name="connsiteY28" fmla="*/ 483095 h 651003"/>
              <a:gd name="connsiteX29" fmla="*/ 167908 w 335816"/>
              <a:gd name="connsiteY29" fmla="*/ 651004 h 651003"/>
              <a:gd name="connsiteX30" fmla="*/ 0 w 335816"/>
              <a:gd name="connsiteY30" fmla="*/ 483095 h 651003"/>
              <a:gd name="connsiteX31" fmla="*/ 167908 w 335816"/>
              <a:gd name="connsiteY31" fmla="*/ 315187 h 651003"/>
              <a:gd name="connsiteX32" fmla="*/ 335816 w 335816"/>
              <a:gd name="connsiteY32" fmla="*/ 483095 h 651003"/>
              <a:gd name="connsiteX33" fmla="*/ 315069 w 335816"/>
              <a:gd name="connsiteY33" fmla="*/ 483095 h 651003"/>
              <a:gd name="connsiteX34" fmla="*/ 167908 w 335816"/>
              <a:gd name="connsiteY34" fmla="*/ 335935 h 651003"/>
              <a:gd name="connsiteX35" fmla="*/ 20748 w 335816"/>
              <a:gd name="connsiteY35" fmla="*/ 483095 h 651003"/>
              <a:gd name="connsiteX36" fmla="*/ 167908 w 335816"/>
              <a:gd name="connsiteY36" fmla="*/ 630256 h 651003"/>
              <a:gd name="connsiteX37" fmla="*/ 315069 w 335816"/>
              <a:gd name="connsiteY37" fmla="*/ 483095 h 651003"/>
              <a:gd name="connsiteX38" fmla="*/ 287889 w 335816"/>
              <a:gd name="connsiteY38" fmla="*/ 445542 h 651003"/>
              <a:gd name="connsiteX39" fmla="*/ 213790 w 335816"/>
              <a:gd name="connsiteY39" fmla="*/ 499397 h 651003"/>
              <a:gd name="connsiteX40" fmla="*/ 242007 w 335816"/>
              <a:gd name="connsiteY40" fmla="*/ 586567 h 651003"/>
              <a:gd name="connsiteX41" fmla="*/ 167908 w 335816"/>
              <a:gd name="connsiteY41" fmla="*/ 532712 h 651003"/>
              <a:gd name="connsiteX42" fmla="*/ 93809 w 335816"/>
              <a:gd name="connsiteY42" fmla="*/ 586567 h 651003"/>
              <a:gd name="connsiteX43" fmla="*/ 122145 w 335816"/>
              <a:gd name="connsiteY43" fmla="*/ 499397 h 651003"/>
              <a:gd name="connsiteX44" fmla="*/ 48046 w 335816"/>
              <a:gd name="connsiteY44" fmla="*/ 445542 h 651003"/>
              <a:gd name="connsiteX45" fmla="*/ 139691 w 335816"/>
              <a:gd name="connsiteY45" fmla="*/ 445542 h 651003"/>
              <a:gd name="connsiteX46" fmla="*/ 167908 w 335816"/>
              <a:gd name="connsiteY46" fmla="*/ 358372 h 651003"/>
              <a:gd name="connsiteX47" fmla="*/ 196244 w 335816"/>
              <a:gd name="connsiteY47" fmla="*/ 445542 h 651003"/>
              <a:gd name="connsiteX48" fmla="*/ 194673 w 335816"/>
              <a:gd name="connsiteY48" fmla="*/ 492965 h 651003"/>
              <a:gd name="connsiteX49" fmla="*/ 237947 w 335816"/>
              <a:gd name="connsiteY49" fmla="*/ 461518 h 651003"/>
              <a:gd name="connsiteX50" fmla="*/ 184595 w 335816"/>
              <a:gd name="connsiteY50" fmla="*/ 461518 h 651003"/>
              <a:gd name="connsiteX51" fmla="*/ 167908 w 335816"/>
              <a:gd name="connsiteY51" fmla="*/ 410745 h 651003"/>
              <a:gd name="connsiteX52" fmla="*/ 151369 w 335816"/>
              <a:gd name="connsiteY52" fmla="*/ 461607 h 651003"/>
              <a:gd name="connsiteX53" fmla="*/ 98018 w 335816"/>
              <a:gd name="connsiteY53" fmla="*/ 461607 h 651003"/>
              <a:gd name="connsiteX54" fmla="*/ 141233 w 335816"/>
              <a:gd name="connsiteY54" fmla="*/ 493054 h 651003"/>
              <a:gd name="connsiteX55" fmla="*/ 124723 w 335816"/>
              <a:gd name="connsiteY55" fmla="*/ 543946 h 651003"/>
              <a:gd name="connsiteX56" fmla="*/ 167908 w 335816"/>
              <a:gd name="connsiteY56" fmla="*/ 512498 h 651003"/>
              <a:gd name="connsiteX57" fmla="*/ 211182 w 335816"/>
              <a:gd name="connsiteY57" fmla="*/ 543946 h 651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335816" h="651003">
                <a:moveTo>
                  <a:pt x="157505" y="146597"/>
                </a:moveTo>
                <a:lnTo>
                  <a:pt x="178252" y="146597"/>
                </a:lnTo>
                <a:lnTo>
                  <a:pt x="178252" y="283740"/>
                </a:lnTo>
                <a:lnTo>
                  <a:pt x="157505" y="283740"/>
                </a:lnTo>
                <a:close/>
                <a:moveTo>
                  <a:pt x="178252" y="73091"/>
                </a:moveTo>
                <a:lnTo>
                  <a:pt x="157505" y="73091"/>
                </a:lnTo>
                <a:lnTo>
                  <a:pt x="157505" y="115090"/>
                </a:lnTo>
                <a:lnTo>
                  <a:pt x="178252" y="115090"/>
                </a:lnTo>
                <a:close/>
                <a:moveTo>
                  <a:pt x="112660" y="297848"/>
                </a:moveTo>
                <a:lnTo>
                  <a:pt x="130918" y="279620"/>
                </a:lnTo>
                <a:lnTo>
                  <a:pt x="130918" y="52403"/>
                </a:lnTo>
                <a:lnTo>
                  <a:pt x="110170" y="52403"/>
                </a:lnTo>
                <a:lnTo>
                  <a:pt x="110170" y="252411"/>
                </a:lnTo>
                <a:lnTo>
                  <a:pt x="46890" y="134682"/>
                </a:lnTo>
                <a:lnTo>
                  <a:pt x="46890" y="20748"/>
                </a:lnTo>
                <a:lnTo>
                  <a:pt x="288838" y="20748"/>
                </a:lnTo>
                <a:lnTo>
                  <a:pt x="288838" y="134653"/>
                </a:lnTo>
                <a:lnTo>
                  <a:pt x="225113" y="252618"/>
                </a:lnTo>
                <a:lnTo>
                  <a:pt x="225113" y="52403"/>
                </a:lnTo>
                <a:lnTo>
                  <a:pt x="204365" y="52403"/>
                </a:lnTo>
                <a:lnTo>
                  <a:pt x="204365" y="279205"/>
                </a:lnTo>
                <a:lnTo>
                  <a:pt x="223542" y="298382"/>
                </a:lnTo>
                <a:lnTo>
                  <a:pt x="223868" y="298559"/>
                </a:lnTo>
                <a:lnTo>
                  <a:pt x="309585" y="139899"/>
                </a:lnTo>
                <a:lnTo>
                  <a:pt x="309585" y="0"/>
                </a:lnTo>
                <a:lnTo>
                  <a:pt x="26142" y="0"/>
                </a:lnTo>
                <a:lnTo>
                  <a:pt x="26142" y="139899"/>
                </a:lnTo>
                <a:lnTo>
                  <a:pt x="111386" y="298530"/>
                </a:lnTo>
                <a:close/>
                <a:moveTo>
                  <a:pt x="335816" y="483095"/>
                </a:moveTo>
                <a:cubicBezTo>
                  <a:pt x="335816" y="575829"/>
                  <a:pt x="260642" y="651004"/>
                  <a:pt x="167908" y="651004"/>
                </a:cubicBezTo>
                <a:cubicBezTo>
                  <a:pt x="75175" y="651004"/>
                  <a:pt x="0" y="575829"/>
                  <a:pt x="0" y="483095"/>
                </a:cubicBezTo>
                <a:cubicBezTo>
                  <a:pt x="0" y="390362"/>
                  <a:pt x="75175" y="315187"/>
                  <a:pt x="167908" y="315187"/>
                </a:cubicBezTo>
                <a:cubicBezTo>
                  <a:pt x="260600" y="315285"/>
                  <a:pt x="335719" y="390404"/>
                  <a:pt x="335816" y="483095"/>
                </a:cubicBezTo>
                <a:close/>
                <a:moveTo>
                  <a:pt x="315069" y="483095"/>
                </a:moveTo>
                <a:cubicBezTo>
                  <a:pt x="315069" y="401821"/>
                  <a:pt x="249183" y="335935"/>
                  <a:pt x="167908" y="335935"/>
                </a:cubicBezTo>
                <a:cubicBezTo>
                  <a:pt x="86634" y="335935"/>
                  <a:pt x="20748" y="401821"/>
                  <a:pt x="20748" y="483095"/>
                </a:cubicBezTo>
                <a:cubicBezTo>
                  <a:pt x="20748" y="564370"/>
                  <a:pt x="86634" y="630256"/>
                  <a:pt x="167908" y="630256"/>
                </a:cubicBezTo>
                <a:cubicBezTo>
                  <a:pt x="249150" y="630173"/>
                  <a:pt x="314986" y="564335"/>
                  <a:pt x="315069" y="483095"/>
                </a:cubicBezTo>
                <a:close/>
                <a:moveTo>
                  <a:pt x="287889" y="445542"/>
                </a:moveTo>
                <a:lnTo>
                  <a:pt x="213790" y="499397"/>
                </a:lnTo>
                <a:lnTo>
                  <a:pt x="242007" y="586567"/>
                </a:lnTo>
                <a:lnTo>
                  <a:pt x="167908" y="532712"/>
                </a:lnTo>
                <a:lnTo>
                  <a:pt x="93809" y="586567"/>
                </a:lnTo>
                <a:lnTo>
                  <a:pt x="122145" y="499397"/>
                </a:lnTo>
                <a:lnTo>
                  <a:pt x="48046" y="445542"/>
                </a:lnTo>
                <a:lnTo>
                  <a:pt x="139691" y="445542"/>
                </a:lnTo>
                <a:lnTo>
                  <a:pt x="167908" y="358372"/>
                </a:lnTo>
                <a:lnTo>
                  <a:pt x="196244" y="445542"/>
                </a:lnTo>
                <a:close/>
                <a:moveTo>
                  <a:pt x="194673" y="492965"/>
                </a:moveTo>
                <a:lnTo>
                  <a:pt x="237947" y="461518"/>
                </a:lnTo>
                <a:lnTo>
                  <a:pt x="184595" y="461518"/>
                </a:lnTo>
                <a:lnTo>
                  <a:pt x="167908" y="410745"/>
                </a:lnTo>
                <a:lnTo>
                  <a:pt x="151369" y="461607"/>
                </a:lnTo>
                <a:lnTo>
                  <a:pt x="98018" y="461607"/>
                </a:lnTo>
                <a:lnTo>
                  <a:pt x="141233" y="493054"/>
                </a:lnTo>
                <a:lnTo>
                  <a:pt x="124723" y="543946"/>
                </a:lnTo>
                <a:lnTo>
                  <a:pt x="167908" y="512498"/>
                </a:lnTo>
                <a:lnTo>
                  <a:pt x="211182" y="543946"/>
                </a:lnTo>
                <a:close/>
              </a:path>
            </a:pathLst>
          </a:custGeom>
          <a:solidFill>
            <a:schemeClr val="bg1"/>
          </a:solidFill>
          <a:ln w="296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1" name="Graphic 109">
            <a:extLst>
              <a:ext uri="{FF2B5EF4-FFF2-40B4-BE49-F238E27FC236}">
                <a16:creationId xmlns:a16="http://schemas.microsoft.com/office/drawing/2014/main" id="{5879211E-08A4-BE4F-84A5-BEF8383E8336}"/>
              </a:ext>
            </a:extLst>
          </p:cNvPr>
          <p:cNvSpPr>
            <a:spLocks noChangeAspect="1"/>
          </p:cNvSpPr>
          <p:nvPr/>
        </p:nvSpPr>
        <p:spPr>
          <a:xfrm>
            <a:off x="5653128" y="2232411"/>
            <a:ext cx="602839" cy="609152"/>
          </a:xfrm>
          <a:custGeom>
            <a:avLst/>
            <a:gdLst>
              <a:gd name="connsiteX0" fmla="*/ 602839 w 602839"/>
              <a:gd name="connsiteY0" fmla="*/ 484666 h 609152"/>
              <a:gd name="connsiteX1" fmla="*/ 301435 w 602839"/>
              <a:gd name="connsiteY1" fmla="*/ 609153 h 609152"/>
              <a:gd name="connsiteX2" fmla="*/ 0 w 602839"/>
              <a:gd name="connsiteY2" fmla="*/ 484666 h 609152"/>
              <a:gd name="connsiteX3" fmla="*/ 170131 w 602839"/>
              <a:gd name="connsiteY3" fmla="*/ 372303 h 609152"/>
              <a:gd name="connsiteX4" fmla="*/ 183676 w 602839"/>
              <a:gd name="connsiteY4" fmla="*/ 390946 h 609152"/>
              <a:gd name="connsiteX5" fmla="*/ 20926 w 602839"/>
              <a:gd name="connsiteY5" fmla="*/ 484666 h 609152"/>
              <a:gd name="connsiteX6" fmla="*/ 301435 w 602839"/>
              <a:gd name="connsiteY6" fmla="*/ 588138 h 609152"/>
              <a:gd name="connsiteX7" fmla="*/ 581914 w 602839"/>
              <a:gd name="connsiteY7" fmla="*/ 484666 h 609152"/>
              <a:gd name="connsiteX8" fmla="*/ 411842 w 602839"/>
              <a:gd name="connsiteY8" fmla="*/ 389820 h 609152"/>
              <a:gd name="connsiteX9" fmla="*/ 425506 w 602839"/>
              <a:gd name="connsiteY9" fmla="*/ 371058 h 609152"/>
              <a:gd name="connsiteX10" fmla="*/ 602839 w 602839"/>
              <a:gd name="connsiteY10" fmla="*/ 484666 h 609152"/>
              <a:gd name="connsiteX11" fmla="*/ 227780 w 602839"/>
              <a:gd name="connsiteY11" fmla="*/ 183943 h 609152"/>
              <a:gd name="connsiteX12" fmla="*/ 303005 w 602839"/>
              <a:gd name="connsiteY12" fmla="*/ 108807 h 609152"/>
              <a:gd name="connsiteX13" fmla="*/ 303272 w 602839"/>
              <a:gd name="connsiteY13" fmla="*/ 108807 h 609152"/>
              <a:gd name="connsiteX14" fmla="*/ 376592 w 602839"/>
              <a:gd name="connsiteY14" fmla="*/ 185947 h 609152"/>
              <a:gd name="connsiteX15" fmla="*/ 303657 w 602839"/>
              <a:gd name="connsiteY15" fmla="*/ 259257 h 609152"/>
              <a:gd name="connsiteX16" fmla="*/ 303065 w 602839"/>
              <a:gd name="connsiteY16" fmla="*/ 259257 h 609152"/>
              <a:gd name="connsiteX17" fmla="*/ 227780 w 602839"/>
              <a:gd name="connsiteY17" fmla="*/ 183943 h 609152"/>
              <a:gd name="connsiteX18" fmla="*/ 248706 w 602839"/>
              <a:gd name="connsiteY18" fmla="*/ 183943 h 609152"/>
              <a:gd name="connsiteX19" fmla="*/ 302413 w 602839"/>
              <a:gd name="connsiteY19" fmla="*/ 238510 h 609152"/>
              <a:gd name="connsiteX20" fmla="*/ 303835 w 602839"/>
              <a:gd name="connsiteY20" fmla="*/ 238510 h 609152"/>
              <a:gd name="connsiteX21" fmla="*/ 356662 w 602839"/>
              <a:gd name="connsiteY21" fmla="*/ 182716 h 609152"/>
              <a:gd name="connsiteX22" fmla="*/ 303361 w 602839"/>
              <a:gd name="connsiteY22" fmla="*/ 129881 h 609152"/>
              <a:gd name="connsiteX23" fmla="*/ 303005 w 602839"/>
              <a:gd name="connsiteY23" fmla="*/ 129881 h 609152"/>
              <a:gd name="connsiteX24" fmla="*/ 248706 w 602839"/>
              <a:gd name="connsiteY24" fmla="*/ 183973 h 609152"/>
              <a:gd name="connsiteX25" fmla="*/ 145708 w 602839"/>
              <a:gd name="connsiteY25" fmla="*/ 294291 h 609152"/>
              <a:gd name="connsiteX26" fmla="*/ 114438 w 602839"/>
              <a:gd name="connsiteY26" fmla="*/ 184032 h 609152"/>
              <a:gd name="connsiteX27" fmla="*/ 303213 w 602839"/>
              <a:gd name="connsiteY27" fmla="*/ 0 h 609152"/>
              <a:gd name="connsiteX28" fmla="*/ 491958 w 602839"/>
              <a:gd name="connsiteY28" fmla="*/ 184062 h 609152"/>
              <a:gd name="connsiteX29" fmla="*/ 450848 w 602839"/>
              <a:gd name="connsiteY29" fmla="*/ 292513 h 609152"/>
              <a:gd name="connsiteX30" fmla="*/ 449721 w 602839"/>
              <a:gd name="connsiteY30" fmla="*/ 294291 h 609152"/>
              <a:gd name="connsiteX31" fmla="*/ 312016 w 602839"/>
              <a:gd name="connsiteY31" fmla="*/ 500820 h 609152"/>
              <a:gd name="connsiteX32" fmla="*/ 303657 w 602839"/>
              <a:gd name="connsiteY32" fmla="*/ 513061 h 609152"/>
              <a:gd name="connsiteX33" fmla="*/ 294766 w 602839"/>
              <a:gd name="connsiteY33" fmla="*/ 501205 h 609152"/>
              <a:gd name="connsiteX34" fmla="*/ 145708 w 602839"/>
              <a:gd name="connsiteY34" fmla="*/ 294291 h 609152"/>
              <a:gd name="connsiteX35" fmla="*/ 135364 w 602839"/>
              <a:gd name="connsiteY35" fmla="*/ 184062 h 609152"/>
              <a:gd name="connsiteX36" fmla="*/ 163462 w 602839"/>
              <a:gd name="connsiteY36" fmla="*/ 283177 h 609152"/>
              <a:gd name="connsiteX37" fmla="*/ 302946 w 602839"/>
              <a:gd name="connsiteY37" fmla="*/ 476842 h 609152"/>
              <a:gd name="connsiteX38" fmla="*/ 431967 w 602839"/>
              <a:gd name="connsiteY38" fmla="*/ 283177 h 609152"/>
              <a:gd name="connsiteX39" fmla="*/ 433093 w 602839"/>
              <a:gd name="connsiteY39" fmla="*/ 281398 h 609152"/>
              <a:gd name="connsiteX40" fmla="*/ 471032 w 602839"/>
              <a:gd name="connsiteY40" fmla="*/ 184062 h 609152"/>
              <a:gd name="connsiteX41" fmla="*/ 419963 w 602839"/>
              <a:gd name="connsiteY41" fmla="*/ 69920 h 609152"/>
              <a:gd name="connsiteX42" fmla="*/ 303213 w 602839"/>
              <a:gd name="connsiteY42" fmla="*/ 20926 h 609152"/>
              <a:gd name="connsiteX43" fmla="*/ 186433 w 602839"/>
              <a:gd name="connsiteY43" fmla="*/ 69920 h 609152"/>
              <a:gd name="connsiteX44" fmla="*/ 135364 w 602839"/>
              <a:gd name="connsiteY44" fmla="*/ 184062 h 609152"/>
              <a:gd name="connsiteX45" fmla="*/ 159076 w 602839"/>
              <a:gd name="connsiteY45" fmla="*/ 434575 h 609152"/>
              <a:gd name="connsiteX46" fmla="*/ 155934 w 602839"/>
              <a:gd name="connsiteY46" fmla="*/ 413828 h 609152"/>
              <a:gd name="connsiteX47" fmla="*/ 43867 w 602839"/>
              <a:gd name="connsiteY47" fmla="*/ 483007 h 609152"/>
              <a:gd name="connsiteX48" fmla="*/ 155934 w 602839"/>
              <a:gd name="connsiteY48" fmla="*/ 552185 h 609152"/>
              <a:gd name="connsiteX49" fmla="*/ 158898 w 602839"/>
              <a:gd name="connsiteY49" fmla="*/ 531438 h 609152"/>
              <a:gd name="connsiteX50" fmla="*/ 64644 w 602839"/>
              <a:gd name="connsiteY50" fmla="*/ 482947 h 609152"/>
              <a:gd name="connsiteX51" fmla="*/ 159194 w 602839"/>
              <a:gd name="connsiteY51" fmla="*/ 434575 h 609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2839" h="609152">
                <a:moveTo>
                  <a:pt x="602839" y="484666"/>
                </a:moveTo>
                <a:cubicBezTo>
                  <a:pt x="602839" y="554438"/>
                  <a:pt x="470439" y="609153"/>
                  <a:pt x="301435" y="609153"/>
                </a:cubicBezTo>
                <a:cubicBezTo>
                  <a:pt x="132430" y="609153"/>
                  <a:pt x="0" y="554527"/>
                  <a:pt x="0" y="484666"/>
                </a:cubicBezTo>
                <a:cubicBezTo>
                  <a:pt x="0" y="434457"/>
                  <a:pt x="68616" y="392102"/>
                  <a:pt x="170131" y="372303"/>
                </a:cubicBezTo>
                <a:lnTo>
                  <a:pt x="183676" y="390946"/>
                </a:lnTo>
                <a:cubicBezTo>
                  <a:pt x="83080" y="408582"/>
                  <a:pt x="20926" y="447587"/>
                  <a:pt x="20926" y="484666"/>
                </a:cubicBezTo>
                <a:cubicBezTo>
                  <a:pt x="20926" y="534639"/>
                  <a:pt x="133556" y="588138"/>
                  <a:pt x="301435" y="588138"/>
                </a:cubicBezTo>
                <a:cubicBezTo>
                  <a:pt x="469313" y="588138"/>
                  <a:pt x="581914" y="534639"/>
                  <a:pt x="581914" y="484666"/>
                </a:cubicBezTo>
                <a:cubicBezTo>
                  <a:pt x="581914" y="446698"/>
                  <a:pt x="516707" y="406714"/>
                  <a:pt x="411842" y="389820"/>
                </a:cubicBezTo>
                <a:lnTo>
                  <a:pt x="425506" y="371058"/>
                </a:lnTo>
                <a:cubicBezTo>
                  <a:pt x="530963" y="390116"/>
                  <a:pt x="602839" y="433301"/>
                  <a:pt x="602839" y="484666"/>
                </a:cubicBezTo>
                <a:close/>
                <a:moveTo>
                  <a:pt x="227780" y="183943"/>
                </a:moveTo>
                <a:cubicBezTo>
                  <a:pt x="227878" y="142453"/>
                  <a:pt x="261516" y="108856"/>
                  <a:pt x="303005" y="108807"/>
                </a:cubicBezTo>
                <a:lnTo>
                  <a:pt x="303272" y="108807"/>
                </a:lnTo>
                <a:cubicBezTo>
                  <a:pt x="344821" y="109862"/>
                  <a:pt x="377647" y="144399"/>
                  <a:pt x="376592" y="185947"/>
                </a:cubicBezTo>
                <a:cubicBezTo>
                  <a:pt x="375578" y="225862"/>
                  <a:pt x="343567" y="258039"/>
                  <a:pt x="303657" y="259257"/>
                </a:cubicBezTo>
                <a:lnTo>
                  <a:pt x="303065" y="259257"/>
                </a:lnTo>
                <a:cubicBezTo>
                  <a:pt x="261480" y="259240"/>
                  <a:pt x="227780" y="225528"/>
                  <a:pt x="227780" y="183943"/>
                </a:cubicBezTo>
                <a:close/>
                <a:moveTo>
                  <a:pt x="248706" y="183943"/>
                </a:moveTo>
                <a:cubicBezTo>
                  <a:pt x="248605" y="213787"/>
                  <a:pt x="272571" y="238136"/>
                  <a:pt x="302413" y="238510"/>
                </a:cubicBezTo>
                <a:lnTo>
                  <a:pt x="303835" y="238510"/>
                </a:lnTo>
                <a:cubicBezTo>
                  <a:pt x="333831" y="237692"/>
                  <a:pt x="357480" y="212711"/>
                  <a:pt x="356662" y="182716"/>
                </a:cubicBezTo>
                <a:cubicBezTo>
                  <a:pt x="355868" y="153692"/>
                  <a:pt x="332393" y="130420"/>
                  <a:pt x="303361" y="129881"/>
                </a:cubicBezTo>
                <a:lnTo>
                  <a:pt x="303005" y="129881"/>
                </a:lnTo>
                <a:cubicBezTo>
                  <a:pt x="273117" y="129929"/>
                  <a:pt x="248869" y="154085"/>
                  <a:pt x="248706" y="183973"/>
                </a:cubicBezTo>
                <a:close/>
                <a:moveTo>
                  <a:pt x="145708" y="294291"/>
                </a:moveTo>
                <a:cubicBezTo>
                  <a:pt x="122826" y="257686"/>
                  <a:pt x="114349" y="227810"/>
                  <a:pt x="114438" y="184032"/>
                </a:cubicBezTo>
                <a:cubicBezTo>
                  <a:pt x="114438" y="86014"/>
                  <a:pt x="202646" y="0"/>
                  <a:pt x="303213" y="0"/>
                </a:cubicBezTo>
                <a:cubicBezTo>
                  <a:pt x="403780" y="0"/>
                  <a:pt x="491958" y="85955"/>
                  <a:pt x="491958" y="184062"/>
                </a:cubicBezTo>
                <a:cubicBezTo>
                  <a:pt x="491958" y="226624"/>
                  <a:pt x="473848" y="255701"/>
                  <a:pt x="450848" y="292513"/>
                </a:cubicBezTo>
                <a:lnTo>
                  <a:pt x="449721" y="294291"/>
                </a:lnTo>
                <a:cubicBezTo>
                  <a:pt x="427047" y="330600"/>
                  <a:pt x="316699" y="493884"/>
                  <a:pt x="312016" y="500820"/>
                </a:cubicBezTo>
                <a:lnTo>
                  <a:pt x="303657" y="513061"/>
                </a:lnTo>
                <a:lnTo>
                  <a:pt x="294766" y="501205"/>
                </a:lnTo>
                <a:cubicBezTo>
                  <a:pt x="289786" y="494240"/>
                  <a:pt x="168531" y="330778"/>
                  <a:pt x="145708" y="294291"/>
                </a:cubicBezTo>
                <a:close/>
                <a:moveTo>
                  <a:pt x="135364" y="184062"/>
                </a:moveTo>
                <a:cubicBezTo>
                  <a:pt x="135364" y="223957"/>
                  <a:pt x="142655" y="249891"/>
                  <a:pt x="163462" y="283177"/>
                </a:cubicBezTo>
                <a:cubicBezTo>
                  <a:pt x="182313" y="313379"/>
                  <a:pt x="273959" y="437658"/>
                  <a:pt x="302946" y="476842"/>
                </a:cubicBezTo>
                <a:cubicBezTo>
                  <a:pt x="329622" y="437184"/>
                  <a:pt x="413057" y="313439"/>
                  <a:pt x="431967" y="283177"/>
                </a:cubicBezTo>
                <a:lnTo>
                  <a:pt x="433093" y="281398"/>
                </a:lnTo>
                <a:cubicBezTo>
                  <a:pt x="455145" y="246127"/>
                  <a:pt x="471062" y="220637"/>
                  <a:pt x="471032" y="184062"/>
                </a:cubicBezTo>
                <a:cubicBezTo>
                  <a:pt x="471032" y="142803"/>
                  <a:pt x="452419" y="101071"/>
                  <a:pt x="419963" y="69920"/>
                </a:cubicBezTo>
                <a:cubicBezTo>
                  <a:pt x="387508" y="38769"/>
                  <a:pt x="345153" y="20926"/>
                  <a:pt x="303213" y="20926"/>
                </a:cubicBezTo>
                <a:cubicBezTo>
                  <a:pt x="261273" y="20926"/>
                  <a:pt x="218710" y="38709"/>
                  <a:pt x="186433" y="69920"/>
                </a:cubicBezTo>
                <a:cubicBezTo>
                  <a:pt x="154155" y="101130"/>
                  <a:pt x="135364" y="142803"/>
                  <a:pt x="135364" y="184062"/>
                </a:cubicBezTo>
                <a:close/>
                <a:moveTo>
                  <a:pt x="159076" y="434575"/>
                </a:moveTo>
                <a:lnTo>
                  <a:pt x="155934" y="413828"/>
                </a:lnTo>
                <a:cubicBezTo>
                  <a:pt x="86814" y="424231"/>
                  <a:pt x="43867" y="450759"/>
                  <a:pt x="43867" y="483007"/>
                </a:cubicBezTo>
                <a:cubicBezTo>
                  <a:pt x="43867" y="515254"/>
                  <a:pt x="86814" y="541782"/>
                  <a:pt x="155934" y="552185"/>
                </a:cubicBezTo>
                <a:lnTo>
                  <a:pt x="158898" y="531438"/>
                </a:lnTo>
                <a:cubicBezTo>
                  <a:pt x="97010" y="522101"/>
                  <a:pt x="64644" y="499990"/>
                  <a:pt x="64644" y="482947"/>
                </a:cubicBezTo>
                <a:cubicBezTo>
                  <a:pt x="64644" y="465905"/>
                  <a:pt x="97277" y="443912"/>
                  <a:pt x="159194" y="434575"/>
                </a:cubicBezTo>
                <a:close/>
              </a:path>
            </a:pathLst>
          </a:custGeom>
          <a:solidFill>
            <a:schemeClr val="bg1"/>
          </a:solidFill>
          <a:ln w="296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8" name="Graphic 106">
            <a:extLst>
              <a:ext uri="{FF2B5EF4-FFF2-40B4-BE49-F238E27FC236}">
                <a16:creationId xmlns:a16="http://schemas.microsoft.com/office/drawing/2014/main" id="{B04CA6F2-FA2A-B04F-A7BB-C3D9964C5EBB}"/>
              </a:ext>
            </a:extLst>
          </p:cNvPr>
          <p:cNvSpPr>
            <a:spLocks noChangeAspect="1"/>
          </p:cNvSpPr>
          <p:nvPr/>
        </p:nvSpPr>
        <p:spPr>
          <a:xfrm>
            <a:off x="4639774" y="2216125"/>
            <a:ext cx="647150" cy="571154"/>
          </a:xfrm>
          <a:custGeom>
            <a:avLst/>
            <a:gdLst>
              <a:gd name="connsiteX0" fmla="*/ 323368 w 647150"/>
              <a:gd name="connsiteY0" fmla="*/ 0 h 571154"/>
              <a:gd name="connsiteX1" fmla="*/ 0 w 647150"/>
              <a:gd name="connsiteY1" fmla="*/ 338543 h 571154"/>
              <a:gd name="connsiteX2" fmla="*/ 234419 w 647150"/>
              <a:gd name="connsiteY2" fmla="*/ 338543 h 571154"/>
              <a:gd name="connsiteX3" fmla="*/ 234419 w 647150"/>
              <a:gd name="connsiteY3" fmla="*/ 571155 h 571154"/>
              <a:gd name="connsiteX4" fmla="*/ 412731 w 647150"/>
              <a:gd name="connsiteY4" fmla="*/ 571155 h 571154"/>
              <a:gd name="connsiteX5" fmla="*/ 412731 w 647150"/>
              <a:gd name="connsiteY5" fmla="*/ 338543 h 571154"/>
              <a:gd name="connsiteX6" fmla="*/ 647151 w 647150"/>
              <a:gd name="connsiteY6" fmla="*/ 338543 h 571154"/>
              <a:gd name="connsiteX7" fmla="*/ 391983 w 647150"/>
              <a:gd name="connsiteY7" fmla="*/ 317796 h 571154"/>
              <a:gd name="connsiteX8" fmla="*/ 391983 w 647150"/>
              <a:gd name="connsiteY8" fmla="*/ 550407 h 571154"/>
              <a:gd name="connsiteX9" fmla="*/ 255167 w 647150"/>
              <a:gd name="connsiteY9" fmla="*/ 550407 h 571154"/>
              <a:gd name="connsiteX10" fmla="*/ 255167 w 647150"/>
              <a:gd name="connsiteY10" fmla="*/ 317796 h 571154"/>
              <a:gd name="connsiteX11" fmla="*/ 48520 w 647150"/>
              <a:gd name="connsiteY11" fmla="*/ 317796 h 571154"/>
              <a:gd name="connsiteX12" fmla="*/ 323397 w 647150"/>
              <a:gd name="connsiteY12" fmla="*/ 30025 h 571154"/>
              <a:gd name="connsiteX13" fmla="*/ 598601 w 647150"/>
              <a:gd name="connsiteY13" fmla="*/ 317796 h 571154"/>
              <a:gd name="connsiteX14" fmla="*/ 271202 w 647150"/>
              <a:gd name="connsiteY14" fmla="*/ 340411 h 571154"/>
              <a:gd name="connsiteX15" fmla="*/ 291950 w 647150"/>
              <a:gd name="connsiteY15" fmla="*/ 340411 h 571154"/>
              <a:gd name="connsiteX16" fmla="*/ 291950 w 647150"/>
              <a:gd name="connsiteY16" fmla="*/ 529452 h 571154"/>
              <a:gd name="connsiteX17" fmla="*/ 271202 w 647150"/>
              <a:gd name="connsiteY17" fmla="*/ 529452 h 571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47150" h="571154">
                <a:moveTo>
                  <a:pt x="323368" y="0"/>
                </a:moveTo>
                <a:lnTo>
                  <a:pt x="0" y="338543"/>
                </a:lnTo>
                <a:lnTo>
                  <a:pt x="234419" y="338543"/>
                </a:lnTo>
                <a:lnTo>
                  <a:pt x="234419" y="571155"/>
                </a:lnTo>
                <a:lnTo>
                  <a:pt x="412731" y="571155"/>
                </a:lnTo>
                <a:lnTo>
                  <a:pt x="412731" y="338543"/>
                </a:lnTo>
                <a:lnTo>
                  <a:pt x="647151" y="338543"/>
                </a:lnTo>
                <a:close/>
                <a:moveTo>
                  <a:pt x="391983" y="317796"/>
                </a:moveTo>
                <a:lnTo>
                  <a:pt x="391983" y="550407"/>
                </a:lnTo>
                <a:lnTo>
                  <a:pt x="255167" y="550407"/>
                </a:lnTo>
                <a:lnTo>
                  <a:pt x="255167" y="317796"/>
                </a:lnTo>
                <a:lnTo>
                  <a:pt x="48520" y="317796"/>
                </a:lnTo>
                <a:lnTo>
                  <a:pt x="323397" y="30025"/>
                </a:lnTo>
                <a:lnTo>
                  <a:pt x="598601" y="317796"/>
                </a:lnTo>
                <a:close/>
                <a:moveTo>
                  <a:pt x="271202" y="340411"/>
                </a:moveTo>
                <a:lnTo>
                  <a:pt x="291950" y="340411"/>
                </a:lnTo>
                <a:lnTo>
                  <a:pt x="291950" y="529452"/>
                </a:lnTo>
                <a:lnTo>
                  <a:pt x="271202" y="529452"/>
                </a:lnTo>
                <a:close/>
              </a:path>
            </a:pathLst>
          </a:custGeom>
          <a:solidFill>
            <a:schemeClr val="bg1"/>
          </a:solidFill>
          <a:ln w="296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 name="Graphic 46">
            <a:extLst>
              <a:ext uri="{FF2B5EF4-FFF2-40B4-BE49-F238E27FC236}">
                <a16:creationId xmlns:a16="http://schemas.microsoft.com/office/drawing/2014/main" id="{DFA6C6D4-636C-0D44-899E-ABF9E8D50B7F}"/>
              </a:ext>
            </a:extLst>
          </p:cNvPr>
          <p:cNvSpPr>
            <a:spLocks noChangeAspect="1"/>
          </p:cNvSpPr>
          <p:nvPr/>
        </p:nvSpPr>
        <p:spPr>
          <a:xfrm>
            <a:off x="3683368" y="2189343"/>
            <a:ext cx="545302" cy="673200"/>
          </a:xfrm>
          <a:custGeom>
            <a:avLst/>
            <a:gdLst>
              <a:gd name="connsiteX0" fmla="*/ 205106 w 545160"/>
              <a:gd name="connsiteY0" fmla="*/ 218384 h 673025"/>
              <a:gd name="connsiteX1" fmla="*/ 200749 w 545160"/>
              <a:gd name="connsiteY1" fmla="*/ 197903 h 673025"/>
              <a:gd name="connsiteX2" fmla="*/ 327488 w 545160"/>
              <a:gd name="connsiteY2" fmla="*/ 170961 h 673025"/>
              <a:gd name="connsiteX3" fmla="*/ 331845 w 545160"/>
              <a:gd name="connsiteY3" fmla="*/ 191442 h 673025"/>
              <a:gd name="connsiteX4" fmla="*/ 283680 w 545160"/>
              <a:gd name="connsiteY4" fmla="*/ 600379 h 673025"/>
              <a:gd name="connsiteX5" fmla="*/ 294647 w 545160"/>
              <a:gd name="connsiteY5" fmla="*/ 652011 h 673025"/>
              <a:gd name="connsiteX6" fmla="*/ 238687 w 545160"/>
              <a:gd name="connsiteY6" fmla="*/ 631264 h 673025"/>
              <a:gd name="connsiteX7" fmla="*/ 196036 w 545160"/>
              <a:gd name="connsiteY7" fmla="*/ 673026 h 673025"/>
              <a:gd name="connsiteX8" fmla="*/ 185070 w 545160"/>
              <a:gd name="connsiteY8" fmla="*/ 621394 h 673025"/>
              <a:gd name="connsiteX9" fmla="*/ 168501 w 545160"/>
              <a:gd name="connsiteY9" fmla="*/ 624862 h 673025"/>
              <a:gd name="connsiteX10" fmla="*/ 95024 w 545160"/>
              <a:gd name="connsiteY10" fmla="*/ 587427 h 673025"/>
              <a:gd name="connsiteX11" fmla="*/ 93780 w 545160"/>
              <a:gd name="connsiteY11" fmla="*/ 587694 h 673025"/>
              <a:gd name="connsiteX12" fmla="*/ 91438 w 545160"/>
              <a:gd name="connsiteY12" fmla="*/ 577438 h 673025"/>
              <a:gd name="connsiteX13" fmla="*/ 0 w 545160"/>
              <a:gd name="connsiteY13" fmla="*/ 147279 h 673025"/>
              <a:gd name="connsiteX14" fmla="*/ 889 w 545160"/>
              <a:gd name="connsiteY14" fmla="*/ 147012 h 673025"/>
              <a:gd name="connsiteX15" fmla="*/ 52699 w 545160"/>
              <a:gd name="connsiteY15" fmla="*/ 80027 h 673025"/>
              <a:gd name="connsiteX16" fmla="*/ 429329 w 545160"/>
              <a:gd name="connsiteY16" fmla="*/ 0 h 673025"/>
              <a:gd name="connsiteX17" fmla="*/ 545161 w 545160"/>
              <a:gd name="connsiteY17" fmla="*/ 544894 h 673025"/>
              <a:gd name="connsiteX18" fmla="*/ 141262 w 545160"/>
              <a:gd name="connsiteY18" fmla="*/ 496641 h 673025"/>
              <a:gd name="connsiteX19" fmla="*/ 497322 w 545160"/>
              <a:gd name="connsiteY19" fmla="*/ 420882 h 673025"/>
              <a:gd name="connsiteX20" fmla="*/ 413116 w 545160"/>
              <a:gd name="connsiteY20" fmla="*/ 24749 h 673025"/>
              <a:gd name="connsiteX21" fmla="*/ 63280 w 545160"/>
              <a:gd name="connsiteY21" fmla="*/ 99115 h 673025"/>
              <a:gd name="connsiteX22" fmla="*/ 142389 w 545160"/>
              <a:gd name="connsiteY22" fmla="*/ 471447 h 673025"/>
              <a:gd name="connsiteX23" fmla="*/ 121937 w 545160"/>
              <a:gd name="connsiteY23" fmla="*/ 475804 h 673025"/>
              <a:gd name="connsiteX24" fmla="*/ 43303 w 545160"/>
              <a:gd name="connsiteY24" fmla="*/ 105902 h 673025"/>
              <a:gd name="connsiteX25" fmla="*/ 22556 w 545160"/>
              <a:gd name="connsiteY25" fmla="*/ 152436 h 673025"/>
              <a:gd name="connsiteX26" fmla="*/ 23060 w 545160"/>
              <a:gd name="connsiteY26" fmla="*/ 155045 h 673025"/>
              <a:gd name="connsiteX27" fmla="*/ 101278 w 545160"/>
              <a:gd name="connsiteY27" fmla="*/ 523079 h 673025"/>
              <a:gd name="connsiteX28" fmla="*/ 141262 w 545160"/>
              <a:gd name="connsiteY28" fmla="*/ 496670 h 673025"/>
              <a:gd name="connsiteX29" fmla="*/ 149354 w 545160"/>
              <a:gd name="connsiteY29" fmla="*/ 554408 h 673025"/>
              <a:gd name="connsiteX30" fmla="*/ 509356 w 545160"/>
              <a:gd name="connsiteY30" fmla="*/ 477909 h 673025"/>
              <a:gd name="connsiteX31" fmla="*/ 501620 w 545160"/>
              <a:gd name="connsiteY31" fmla="*/ 441452 h 673025"/>
              <a:gd name="connsiteX32" fmla="*/ 145619 w 545160"/>
              <a:gd name="connsiteY32" fmla="*/ 517151 h 673025"/>
              <a:gd name="connsiteX33" fmla="*/ 110289 w 545160"/>
              <a:gd name="connsiteY33" fmla="*/ 560662 h 673025"/>
              <a:gd name="connsiteX34" fmla="*/ 111267 w 545160"/>
              <a:gd name="connsiteY34" fmla="*/ 570028 h 673025"/>
              <a:gd name="connsiteX35" fmla="*/ 111267 w 545160"/>
              <a:gd name="connsiteY35" fmla="*/ 570177 h 673025"/>
              <a:gd name="connsiteX36" fmla="*/ 111682 w 545160"/>
              <a:gd name="connsiteY36" fmla="*/ 571659 h 673025"/>
              <a:gd name="connsiteX37" fmla="*/ 112719 w 545160"/>
              <a:gd name="connsiteY37" fmla="*/ 575334 h 673025"/>
              <a:gd name="connsiteX38" fmla="*/ 164114 w 545160"/>
              <a:gd name="connsiteY38" fmla="*/ 604381 h 673025"/>
              <a:gd name="connsiteX39" fmla="*/ 180683 w 545160"/>
              <a:gd name="connsiteY39" fmla="*/ 600854 h 673025"/>
              <a:gd name="connsiteX40" fmla="*/ 174221 w 545160"/>
              <a:gd name="connsiteY40" fmla="*/ 570532 h 673025"/>
              <a:gd name="connsiteX41" fmla="*/ 153681 w 545160"/>
              <a:gd name="connsiteY41" fmla="*/ 575008 h 673025"/>
              <a:gd name="connsiteX42" fmla="*/ 266312 w 545160"/>
              <a:gd name="connsiteY42" fmla="*/ 619112 h 673025"/>
              <a:gd name="connsiteX43" fmla="*/ 252440 w 545160"/>
              <a:gd name="connsiteY43" fmla="*/ 553904 h 673025"/>
              <a:gd name="connsiteX44" fmla="*/ 194732 w 545160"/>
              <a:gd name="connsiteY44" fmla="*/ 566116 h 673025"/>
              <a:gd name="connsiteX45" fmla="*/ 208603 w 545160"/>
              <a:gd name="connsiteY45" fmla="*/ 631323 h 673025"/>
              <a:gd name="connsiteX46" fmla="*/ 233501 w 545160"/>
              <a:gd name="connsiteY46" fmla="*/ 606930 h 673025"/>
              <a:gd name="connsiteX47" fmla="*/ 279383 w 545160"/>
              <a:gd name="connsiteY47" fmla="*/ 579898 h 673025"/>
              <a:gd name="connsiteX48" fmla="*/ 520293 w 545160"/>
              <a:gd name="connsiteY48" fmla="*/ 528711 h 673025"/>
              <a:gd name="connsiteX49" fmla="*/ 513832 w 545160"/>
              <a:gd name="connsiteY49" fmla="*/ 498360 h 673025"/>
              <a:gd name="connsiteX50" fmla="*/ 272921 w 545160"/>
              <a:gd name="connsiteY50" fmla="*/ 549577 h 673025"/>
              <a:gd name="connsiteX51" fmla="*/ 362373 w 545160"/>
              <a:gd name="connsiteY51" fmla="*/ 239428 h 673025"/>
              <a:gd name="connsiteX52" fmla="*/ 358016 w 545160"/>
              <a:gd name="connsiteY52" fmla="*/ 218948 h 673025"/>
              <a:gd name="connsiteX53" fmla="*/ 192420 w 545160"/>
              <a:gd name="connsiteY53" fmla="*/ 254159 h 673025"/>
              <a:gd name="connsiteX54" fmla="*/ 196777 w 545160"/>
              <a:gd name="connsiteY54" fmla="*/ 274640 h 673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45160" h="673025">
                <a:moveTo>
                  <a:pt x="205106" y="218384"/>
                </a:moveTo>
                <a:lnTo>
                  <a:pt x="200749" y="197903"/>
                </a:lnTo>
                <a:lnTo>
                  <a:pt x="327488" y="170961"/>
                </a:lnTo>
                <a:lnTo>
                  <a:pt x="331845" y="191442"/>
                </a:lnTo>
                <a:close/>
                <a:moveTo>
                  <a:pt x="283680" y="600379"/>
                </a:moveTo>
                <a:lnTo>
                  <a:pt x="294647" y="652011"/>
                </a:lnTo>
                <a:lnTo>
                  <a:pt x="238687" y="631264"/>
                </a:lnTo>
                <a:lnTo>
                  <a:pt x="196036" y="673026"/>
                </a:lnTo>
                <a:lnTo>
                  <a:pt x="185070" y="621394"/>
                </a:lnTo>
                <a:lnTo>
                  <a:pt x="168501" y="624862"/>
                </a:lnTo>
                <a:cubicBezTo>
                  <a:pt x="138248" y="631252"/>
                  <a:pt x="107638" y="615658"/>
                  <a:pt x="95024" y="587427"/>
                </a:cubicBezTo>
                <a:lnTo>
                  <a:pt x="93780" y="587694"/>
                </a:lnTo>
                <a:lnTo>
                  <a:pt x="91438" y="577438"/>
                </a:lnTo>
                <a:lnTo>
                  <a:pt x="0" y="147279"/>
                </a:lnTo>
                <a:lnTo>
                  <a:pt x="889" y="147012"/>
                </a:lnTo>
                <a:cubicBezTo>
                  <a:pt x="-339" y="115084"/>
                  <a:pt x="21488" y="86864"/>
                  <a:pt x="52699" y="80027"/>
                </a:cubicBezTo>
                <a:lnTo>
                  <a:pt x="429329" y="0"/>
                </a:lnTo>
                <a:lnTo>
                  <a:pt x="545161" y="544894"/>
                </a:lnTo>
                <a:close/>
                <a:moveTo>
                  <a:pt x="141262" y="496641"/>
                </a:moveTo>
                <a:lnTo>
                  <a:pt x="497322" y="420882"/>
                </a:lnTo>
                <a:lnTo>
                  <a:pt x="413116" y="24749"/>
                </a:lnTo>
                <a:lnTo>
                  <a:pt x="63280" y="99115"/>
                </a:lnTo>
                <a:lnTo>
                  <a:pt x="142389" y="471447"/>
                </a:lnTo>
                <a:lnTo>
                  <a:pt x="121937" y="475804"/>
                </a:lnTo>
                <a:lnTo>
                  <a:pt x="43303" y="105902"/>
                </a:lnTo>
                <a:cubicBezTo>
                  <a:pt x="27412" y="115615"/>
                  <a:pt x="19159" y="134124"/>
                  <a:pt x="22556" y="152436"/>
                </a:cubicBezTo>
                <a:lnTo>
                  <a:pt x="23060" y="155045"/>
                </a:lnTo>
                <a:lnTo>
                  <a:pt x="101278" y="523079"/>
                </a:lnTo>
                <a:cubicBezTo>
                  <a:pt x="110759" y="509507"/>
                  <a:pt x="125059" y="500064"/>
                  <a:pt x="141262" y="496670"/>
                </a:cubicBezTo>
                <a:close/>
                <a:moveTo>
                  <a:pt x="149354" y="554408"/>
                </a:moveTo>
                <a:lnTo>
                  <a:pt x="509356" y="477909"/>
                </a:lnTo>
                <a:lnTo>
                  <a:pt x="501620" y="441452"/>
                </a:lnTo>
                <a:lnTo>
                  <a:pt x="145619" y="517151"/>
                </a:lnTo>
                <a:cubicBezTo>
                  <a:pt x="125032" y="521470"/>
                  <a:pt x="110289" y="539627"/>
                  <a:pt x="110289" y="560662"/>
                </a:cubicBezTo>
                <a:cubicBezTo>
                  <a:pt x="110292" y="563810"/>
                  <a:pt x="110619" y="566949"/>
                  <a:pt x="111267" y="570028"/>
                </a:cubicBezTo>
                <a:lnTo>
                  <a:pt x="111267" y="570177"/>
                </a:lnTo>
                <a:cubicBezTo>
                  <a:pt x="111267" y="570710"/>
                  <a:pt x="111534" y="571184"/>
                  <a:pt x="111682" y="571659"/>
                </a:cubicBezTo>
                <a:lnTo>
                  <a:pt x="112719" y="575334"/>
                </a:lnTo>
                <a:cubicBezTo>
                  <a:pt x="120023" y="596636"/>
                  <a:pt x="142098" y="609111"/>
                  <a:pt x="164114" y="604381"/>
                </a:cubicBezTo>
                <a:lnTo>
                  <a:pt x="180683" y="600854"/>
                </a:lnTo>
                <a:lnTo>
                  <a:pt x="174221" y="570532"/>
                </a:lnTo>
                <a:lnTo>
                  <a:pt x="153681" y="575008"/>
                </a:lnTo>
                <a:close/>
                <a:moveTo>
                  <a:pt x="266312" y="619112"/>
                </a:moveTo>
                <a:lnTo>
                  <a:pt x="252440" y="553904"/>
                </a:lnTo>
                <a:lnTo>
                  <a:pt x="194732" y="566116"/>
                </a:lnTo>
                <a:lnTo>
                  <a:pt x="208603" y="631323"/>
                </a:lnTo>
                <a:lnTo>
                  <a:pt x="233501" y="606930"/>
                </a:lnTo>
                <a:close/>
                <a:moveTo>
                  <a:pt x="279383" y="579898"/>
                </a:moveTo>
                <a:lnTo>
                  <a:pt x="520293" y="528711"/>
                </a:lnTo>
                <a:lnTo>
                  <a:pt x="513832" y="498360"/>
                </a:lnTo>
                <a:lnTo>
                  <a:pt x="272921" y="549577"/>
                </a:lnTo>
                <a:close/>
                <a:moveTo>
                  <a:pt x="362373" y="239428"/>
                </a:moveTo>
                <a:lnTo>
                  <a:pt x="358016" y="218948"/>
                </a:lnTo>
                <a:lnTo>
                  <a:pt x="192420" y="254159"/>
                </a:lnTo>
                <a:lnTo>
                  <a:pt x="196777" y="274640"/>
                </a:lnTo>
                <a:close/>
              </a:path>
            </a:pathLst>
          </a:custGeom>
          <a:solidFill>
            <a:schemeClr val="bg1"/>
          </a:solidFill>
          <a:ln w="296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 name="Graphic 11">
            <a:extLst>
              <a:ext uri="{FF2B5EF4-FFF2-40B4-BE49-F238E27FC236}">
                <a16:creationId xmlns:a16="http://schemas.microsoft.com/office/drawing/2014/main" id="{B8A9FD76-7290-4A48-A800-A119537DB23C}"/>
              </a:ext>
            </a:extLst>
          </p:cNvPr>
          <p:cNvSpPr>
            <a:spLocks noChangeAspect="1"/>
          </p:cNvSpPr>
          <p:nvPr/>
        </p:nvSpPr>
        <p:spPr>
          <a:xfrm>
            <a:off x="2606510" y="2362897"/>
            <a:ext cx="647662" cy="356400"/>
          </a:xfrm>
          <a:custGeom>
            <a:avLst/>
            <a:gdLst>
              <a:gd name="connsiteX0" fmla="*/ 262066 w 650544"/>
              <a:gd name="connsiteY0" fmla="*/ 178104 h 357986"/>
              <a:gd name="connsiteX1" fmla="*/ 330237 w 650544"/>
              <a:gd name="connsiteY1" fmla="*/ 246275 h 357986"/>
              <a:gd name="connsiteX2" fmla="*/ 398408 w 650544"/>
              <a:gd name="connsiteY2" fmla="*/ 178104 h 357986"/>
              <a:gd name="connsiteX3" fmla="*/ 330237 w 650544"/>
              <a:gd name="connsiteY3" fmla="*/ 109933 h 357986"/>
              <a:gd name="connsiteX4" fmla="*/ 262066 w 650544"/>
              <a:gd name="connsiteY4" fmla="*/ 178104 h 357986"/>
              <a:gd name="connsiteX5" fmla="*/ 378342 w 650544"/>
              <a:gd name="connsiteY5" fmla="*/ 177897 h 357986"/>
              <a:gd name="connsiteX6" fmla="*/ 330919 w 650544"/>
              <a:gd name="connsiteY6" fmla="*/ 225320 h 357986"/>
              <a:gd name="connsiteX7" fmla="*/ 283496 w 650544"/>
              <a:gd name="connsiteY7" fmla="*/ 177897 h 357986"/>
              <a:gd name="connsiteX8" fmla="*/ 330919 w 650544"/>
              <a:gd name="connsiteY8" fmla="*/ 130473 h 357986"/>
              <a:gd name="connsiteX9" fmla="*/ 378342 w 650544"/>
              <a:gd name="connsiteY9" fmla="*/ 177897 h 357986"/>
              <a:gd name="connsiteX10" fmla="*/ 650523 w 650544"/>
              <a:gd name="connsiteY10" fmla="*/ 179646 h 357986"/>
              <a:gd name="connsiteX11" fmla="*/ 650523 w 650544"/>
              <a:gd name="connsiteY11" fmla="*/ 178371 h 357986"/>
              <a:gd name="connsiteX12" fmla="*/ 650523 w 650544"/>
              <a:gd name="connsiteY12" fmla="*/ 177808 h 357986"/>
              <a:gd name="connsiteX13" fmla="*/ 650019 w 650544"/>
              <a:gd name="connsiteY13" fmla="*/ 176000 h 357986"/>
              <a:gd name="connsiteX14" fmla="*/ 650019 w 650544"/>
              <a:gd name="connsiteY14" fmla="*/ 176000 h 357986"/>
              <a:gd name="connsiteX15" fmla="*/ 648833 w 650544"/>
              <a:gd name="connsiteY15" fmla="*/ 173658 h 357986"/>
              <a:gd name="connsiteX16" fmla="*/ 563234 w 650544"/>
              <a:gd name="connsiteY16" fmla="*/ 87437 h 357986"/>
              <a:gd name="connsiteX17" fmla="*/ 366487 w 650544"/>
              <a:gd name="connsiteY17" fmla="*/ 3735 h 357986"/>
              <a:gd name="connsiteX18" fmla="*/ 330208 w 650544"/>
              <a:gd name="connsiteY18" fmla="*/ 0 h 357986"/>
              <a:gd name="connsiteX19" fmla="*/ 302939 w 650544"/>
              <a:gd name="connsiteY19" fmla="*/ 2075 h 357986"/>
              <a:gd name="connsiteX20" fmla="*/ 87697 w 650544"/>
              <a:gd name="connsiteY20" fmla="*/ 87407 h 357986"/>
              <a:gd name="connsiteX21" fmla="*/ 1742 w 650544"/>
              <a:gd name="connsiteY21" fmla="*/ 173629 h 357986"/>
              <a:gd name="connsiteX22" fmla="*/ 527 w 650544"/>
              <a:gd name="connsiteY22" fmla="*/ 176000 h 357986"/>
              <a:gd name="connsiteX23" fmla="*/ 527 w 650544"/>
              <a:gd name="connsiteY23" fmla="*/ 176000 h 357986"/>
              <a:gd name="connsiteX24" fmla="*/ 23 w 650544"/>
              <a:gd name="connsiteY24" fmla="*/ 177778 h 357986"/>
              <a:gd name="connsiteX25" fmla="*/ 23 w 650544"/>
              <a:gd name="connsiteY25" fmla="*/ 178341 h 357986"/>
              <a:gd name="connsiteX26" fmla="*/ 23 w 650544"/>
              <a:gd name="connsiteY26" fmla="*/ 179616 h 357986"/>
              <a:gd name="connsiteX27" fmla="*/ 23 w 650544"/>
              <a:gd name="connsiteY27" fmla="*/ 180890 h 357986"/>
              <a:gd name="connsiteX28" fmla="*/ 23 w 650544"/>
              <a:gd name="connsiteY28" fmla="*/ 181454 h 357986"/>
              <a:gd name="connsiteX29" fmla="*/ 527 w 650544"/>
              <a:gd name="connsiteY29" fmla="*/ 183262 h 357986"/>
              <a:gd name="connsiteX30" fmla="*/ 527 w 650544"/>
              <a:gd name="connsiteY30" fmla="*/ 183262 h 357986"/>
              <a:gd name="connsiteX31" fmla="*/ 1742 w 650544"/>
              <a:gd name="connsiteY31" fmla="*/ 185633 h 357986"/>
              <a:gd name="connsiteX32" fmla="*/ 87697 w 650544"/>
              <a:gd name="connsiteY32" fmla="*/ 271884 h 357986"/>
              <a:gd name="connsiteX33" fmla="*/ 325021 w 650544"/>
              <a:gd name="connsiteY33" fmla="*/ 357987 h 357986"/>
              <a:gd name="connsiteX34" fmla="*/ 326710 w 650544"/>
              <a:gd name="connsiteY34" fmla="*/ 357987 h 357986"/>
              <a:gd name="connsiteX35" fmla="*/ 563116 w 650544"/>
              <a:gd name="connsiteY35" fmla="*/ 271884 h 357986"/>
              <a:gd name="connsiteX36" fmla="*/ 648715 w 650544"/>
              <a:gd name="connsiteY36" fmla="*/ 185662 h 357986"/>
              <a:gd name="connsiteX37" fmla="*/ 650404 w 650544"/>
              <a:gd name="connsiteY37" fmla="*/ 181513 h 357986"/>
              <a:gd name="connsiteX38" fmla="*/ 650404 w 650544"/>
              <a:gd name="connsiteY38" fmla="*/ 180950 h 357986"/>
              <a:gd name="connsiteX39" fmla="*/ 650523 w 650544"/>
              <a:gd name="connsiteY39" fmla="*/ 179646 h 357986"/>
              <a:gd name="connsiteX40" fmla="*/ 487505 w 650544"/>
              <a:gd name="connsiteY40" fmla="*/ 178104 h 357986"/>
              <a:gd name="connsiteX41" fmla="*/ 330184 w 650544"/>
              <a:gd name="connsiteY41" fmla="*/ 335496 h 357986"/>
              <a:gd name="connsiteX42" fmla="*/ 172792 w 650544"/>
              <a:gd name="connsiteY42" fmla="*/ 178178 h 357986"/>
              <a:gd name="connsiteX43" fmla="*/ 305459 w 650544"/>
              <a:gd name="connsiteY43" fmla="*/ 22734 h 357986"/>
              <a:gd name="connsiteX44" fmla="*/ 325851 w 650544"/>
              <a:gd name="connsiteY44" fmla="*/ 22052 h 357986"/>
              <a:gd name="connsiteX45" fmla="*/ 362930 w 650544"/>
              <a:gd name="connsiteY45" fmla="*/ 24216 h 357986"/>
              <a:gd name="connsiteX46" fmla="*/ 487535 w 650544"/>
              <a:gd name="connsiteY46" fmla="*/ 178104 h 357986"/>
              <a:gd name="connsiteX47" fmla="*/ 23171 w 650544"/>
              <a:gd name="connsiteY47" fmla="*/ 179646 h 357986"/>
              <a:gd name="connsiteX48" fmla="*/ 217637 w 650544"/>
              <a:gd name="connsiteY48" fmla="*/ 40162 h 357986"/>
              <a:gd name="connsiteX49" fmla="*/ 191951 w 650544"/>
              <a:gd name="connsiteY49" fmla="*/ 290346 h 357986"/>
              <a:gd name="connsiteX50" fmla="*/ 224632 w 650544"/>
              <a:gd name="connsiteY50" fmla="*/ 321441 h 357986"/>
              <a:gd name="connsiteX51" fmla="*/ 23201 w 650544"/>
              <a:gd name="connsiteY51" fmla="*/ 179646 h 357986"/>
              <a:gd name="connsiteX52" fmla="*/ 442838 w 650544"/>
              <a:gd name="connsiteY52" fmla="*/ 315988 h 357986"/>
              <a:gd name="connsiteX53" fmla="*/ 468053 w 650544"/>
              <a:gd name="connsiteY53" fmla="*/ 65755 h 357986"/>
              <a:gd name="connsiteX54" fmla="*/ 449507 w 650544"/>
              <a:gd name="connsiteY54" fmla="*/ 46267 h 357986"/>
              <a:gd name="connsiteX55" fmla="*/ 627196 w 650544"/>
              <a:gd name="connsiteY55" fmla="*/ 179912 h 357986"/>
              <a:gd name="connsiteX56" fmla="*/ 442868 w 650544"/>
              <a:gd name="connsiteY56" fmla="*/ 315899 h 357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650544" h="357986">
                <a:moveTo>
                  <a:pt x="262066" y="178104"/>
                </a:moveTo>
                <a:cubicBezTo>
                  <a:pt x="262066" y="215755"/>
                  <a:pt x="292586" y="246275"/>
                  <a:pt x="330237" y="246275"/>
                </a:cubicBezTo>
                <a:cubicBezTo>
                  <a:pt x="367889" y="246275"/>
                  <a:pt x="398408" y="215755"/>
                  <a:pt x="398408" y="178104"/>
                </a:cubicBezTo>
                <a:cubicBezTo>
                  <a:pt x="398408" y="140453"/>
                  <a:pt x="367889" y="109933"/>
                  <a:pt x="330237" y="109933"/>
                </a:cubicBezTo>
                <a:cubicBezTo>
                  <a:pt x="292586" y="109933"/>
                  <a:pt x="262066" y="140453"/>
                  <a:pt x="262066" y="178104"/>
                </a:cubicBezTo>
                <a:close/>
                <a:moveTo>
                  <a:pt x="378342" y="177897"/>
                </a:moveTo>
                <a:cubicBezTo>
                  <a:pt x="378342" y="204089"/>
                  <a:pt x="357112" y="225320"/>
                  <a:pt x="330919" y="225320"/>
                </a:cubicBezTo>
                <a:cubicBezTo>
                  <a:pt x="304727" y="225320"/>
                  <a:pt x="283496" y="204089"/>
                  <a:pt x="283496" y="177897"/>
                </a:cubicBezTo>
                <a:cubicBezTo>
                  <a:pt x="283496" y="151704"/>
                  <a:pt x="304727" y="130473"/>
                  <a:pt x="330919" y="130473"/>
                </a:cubicBezTo>
                <a:cubicBezTo>
                  <a:pt x="357112" y="130473"/>
                  <a:pt x="378342" y="151704"/>
                  <a:pt x="378342" y="177897"/>
                </a:cubicBezTo>
                <a:close/>
                <a:moveTo>
                  <a:pt x="650523" y="179646"/>
                </a:moveTo>
                <a:cubicBezTo>
                  <a:pt x="650552" y="179222"/>
                  <a:pt x="650552" y="178795"/>
                  <a:pt x="650523" y="178371"/>
                </a:cubicBezTo>
                <a:cubicBezTo>
                  <a:pt x="650523" y="178164"/>
                  <a:pt x="650523" y="177986"/>
                  <a:pt x="650523" y="177808"/>
                </a:cubicBezTo>
                <a:cubicBezTo>
                  <a:pt x="650401" y="177194"/>
                  <a:pt x="650232" y="176590"/>
                  <a:pt x="650019" y="176000"/>
                </a:cubicBezTo>
                <a:lnTo>
                  <a:pt x="650019" y="176000"/>
                </a:lnTo>
                <a:cubicBezTo>
                  <a:pt x="649714" y="175176"/>
                  <a:pt x="649316" y="174390"/>
                  <a:pt x="648833" y="173658"/>
                </a:cubicBezTo>
                <a:cubicBezTo>
                  <a:pt x="647588" y="171880"/>
                  <a:pt x="617890" y="129881"/>
                  <a:pt x="563234" y="87437"/>
                </a:cubicBezTo>
                <a:cubicBezTo>
                  <a:pt x="519308" y="53440"/>
                  <a:pt x="451789" y="13842"/>
                  <a:pt x="366487" y="3735"/>
                </a:cubicBezTo>
                <a:cubicBezTo>
                  <a:pt x="354557" y="1240"/>
                  <a:pt x="342399" y="-12"/>
                  <a:pt x="330208" y="0"/>
                </a:cubicBezTo>
                <a:cubicBezTo>
                  <a:pt x="321079" y="-2"/>
                  <a:pt x="311962" y="692"/>
                  <a:pt x="302939" y="2075"/>
                </a:cubicBezTo>
                <a:cubicBezTo>
                  <a:pt x="208834" y="8358"/>
                  <a:pt x="134646" y="51099"/>
                  <a:pt x="87697" y="87407"/>
                </a:cubicBezTo>
                <a:cubicBezTo>
                  <a:pt x="32775" y="129881"/>
                  <a:pt x="2987" y="171880"/>
                  <a:pt x="1742" y="173629"/>
                </a:cubicBezTo>
                <a:cubicBezTo>
                  <a:pt x="1239" y="174364"/>
                  <a:pt x="830" y="175161"/>
                  <a:pt x="527" y="176000"/>
                </a:cubicBezTo>
                <a:lnTo>
                  <a:pt x="527" y="176000"/>
                </a:lnTo>
                <a:cubicBezTo>
                  <a:pt x="318" y="176581"/>
                  <a:pt x="149" y="177174"/>
                  <a:pt x="23" y="177778"/>
                </a:cubicBezTo>
                <a:cubicBezTo>
                  <a:pt x="23" y="177986"/>
                  <a:pt x="23" y="178164"/>
                  <a:pt x="23" y="178341"/>
                </a:cubicBezTo>
                <a:cubicBezTo>
                  <a:pt x="-6" y="178765"/>
                  <a:pt x="-6" y="179192"/>
                  <a:pt x="23" y="179616"/>
                </a:cubicBezTo>
                <a:cubicBezTo>
                  <a:pt x="-8" y="180040"/>
                  <a:pt x="-8" y="180467"/>
                  <a:pt x="23" y="180890"/>
                </a:cubicBezTo>
                <a:cubicBezTo>
                  <a:pt x="23" y="181098"/>
                  <a:pt x="23" y="181276"/>
                  <a:pt x="23" y="181454"/>
                </a:cubicBezTo>
                <a:cubicBezTo>
                  <a:pt x="146" y="182067"/>
                  <a:pt x="314" y="182672"/>
                  <a:pt x="527" y="183262"/>
                </a:cubicBezTo>
                <a:lnTo>
                  <a:pt x="527" y="183262"/>
                </a:lnTo>
                <a:cubicBezTo>
                  <a:pt x="818" y="184106"/>
                  <a:pt x="1227" y="184904"/>
                  <a:pt x="1742" y="185633"/>
                </a:cubicBezTo>
                <a:cubicBezTo>
                  <a:pt x="2987" y="187411"/>
                  <a:pt x="32775" y="229410"/>
                  <a:pt x="87697" y="271884"/>
                </a:cubicBezTo>
                <a:cubicBezTo>
                  <a:pt x="138262" y="310979"/>
                  <a:pt x="220423" y="357572"/>
                  <a:pt x="325021" y="357987"/>
                </a:cubicBezTo>
                <a:lnTo>
                  <a:pt x="326710" y="357987"/>
                </a:lnTo>
                <a:cubicBezTo>
                  <a:pt x="430893" y="357661"/>
                  <a:pt x="512728" y="311008"/>
                  <a:pt x="563116" y="271884"/>
                </a:cubicBezTo>
                <a:cubicBezTo>
                  <a:pt x="617771" y="229410"/>
                  <a:pt x="647470" y="187441"/>
                  <a:pt x="648715" y="185662"/>
                </a:cubicBezTo>
                <a:cubicBezTo>
                  <a:pt x="649568" y="184418"/>
                  <a:pt x="650146" y="183001"/>
                  <a:pt x="650404" y="181513"/>
                </a:cubicBezTo>
                <a:cubicBezTo>
                  <a:pt x="650404" y="181335"/>
                  <a:pt x="650404" y="181128"/>
                  <a:pt x="650404" y="180950"/>
                </a:cubicBezTo>
                <a:cubicBezTo>
                  <a:pt x="650475" y="180517"/>
                  <a:pt x="650514" y="180081"/>
                  <a:pt x="650523" y="179646"/>
                </a:cubicBezTo>
                <a:close/>
                <a:moveTo>
                  <a:pt x="487505" y="178104"/>
                </a:moveTo>
                <a:cubicBezTo>
                  <a:pt x="487526" y="265011"/>
                  <a:pt x="417090" y="335479"/>
                  <a:pt x="330184" y="335496"/>
                </a:cubicBezTo>
                <a:cubicBezTo>
                  <a:pt x="243281" y="335517"/>
                  <a:pt x="172812" y="265085"/>
                  <a:pt x="172792" y="178178"/>
                </a:cubicBezTo>
                <a:cubicBezTo>
                  <a:pt x="172774" y="100789"/>
                  <a:pt x="229030" y="34876"/>
                  <a:pt x="305459" y="22734"/>
                </a:cubicBezTo>
                <a:cubicBezTo>
                  <a:pt x="312157" y="22319"/>
                  <a:pt x="318974" y="22052"/>
                  <a:pt x="325851" y="22052"/>
                </a:cubicBezTo>
                <a:cubicBezTo>
                  <a:pt x="338240" y="22088"/>
                  <a:pt x="350621" y="22810"/>
                  <a:pt x="362930" y="24216"/>
                </a:cubicBezTo>
                <a:cubicBezTo>
                  <a:pt x="435529" y="39757"/>
                  <a:pt x="487434" y="103860"/>
                  <a:pt x="487535" y="178104"/>
                </a:cubicBezTo>
                <a:close/>
                <a:moveTo>
                  <a:pt x="23171" y="179646"/>
                </a:moveTo>
                <a:cubicBezTo>
                  <a:pt x="40955" y="157179"/>
                  <a:pt x="110075" y="76618"/>
                  <a:pt x="217637" y="40162"/>
                </a:cubicBezTo>
                <a:cubicBezTo>
                  <a:pt x="141457" y="102156"/>
                  <a:pt x="129957" y="214167"/>
                  <a:pt x="191951" y="290346"/>
                </a:cubicBezTo>
                <a:cubicBezTo>
                  <a:pt x="201481" y="302057"/>
                  <a:pt x="212462" y="312505"/>
                  <a:pt x="224632" y="321441"/>
                </a:cubicBezTo>
                <a:cubicBezTo>
                  <a:pt x="113098" y="286170"/>
                  <a:pt x="41281" y="202616"/>
                  <a:pt x="23201" y="179646"/>
                </a:cubicBezTo>
                <a:close/>
                <a:moveTo>
                  <a:pt x="442838" y="315988"/>
                </a:moveTo>
                <a:cubicBezTo>
                  <a:pt x="518902" y="253851"/>
                  <a:pt x="530192" y="141817"/>
                  <a:pt x="468053" y="65755"/>
                </a:cubicBezTo>
                <a:cubicBezTo>
                  <a:pt x="462374" y="58799"/>
                  <a:pt x="456173" y="52286"/>
                  <a:pt x="449507" y="46267"/>
                </a:cubicBezTo>
                <a:cubicBezTo>
                  <a:pt x="547525" y="84799"/>
                  <a:pt x="610480" y="158601"/>
                  <a:pt x="627196" y="179912"/>
                </a:cubicBezTo>
                <a:cubicBezTo>
                  <a:pt x="610154" y="201490"/>
                  <a:pt x="544798" y="278108"/>
                  <a:pt x="442868" y="315899"/>
                </a:cubicBezTo>
                <a:close/>
              </a:path>
            </a:pathLst>
          </a:custGeom>
          <a:solidFill>
            <a:srgbClr val="FFFFFF"/>
          </a:solidFill>
          <a:ln w="296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6" name="Graphic 12">
            <a:extLst>
              <a:ext uri="{FF2B5EF4-FFF2-40B4-BE49-F238E27FC236}">
                <a16:creationId xmlns:a16="http://schemas.microsoft.com/office/drawing/2014/main" id="{9C0F9DAB-9282-C74B-A8D6-8615EB080716}"/>
              </a:ext>
            </a:extLst>
          </p:cNvPr>
          <p:cNvSpPr>
            <a:spLocks noChangeAspect="1"/>
          </p:cNvSpPr>
          <p:nvPr/>
        </p:nvSpPr>
        <p:spPr>
          <a:xfrm>
            <a:off x="1589700" y="2198588"/>
            <a:ext cx="656101" cy="655923"/>
          </a:xfrm>
          <a:custGeom>
            <a:avLst/>
            <a:gdLst>
              <a:gd name="connsiteX0" fmla="*/ 36220 w 656101"/>
              <a:gd name="connsiteY0" fmla="*/ 619586 h 655923"/>
              <a:gd name="connsiteX1" fmla="*/ 36353 w 656101"/>
              <a:gd name="connsiteY1" fmla="*/ 513998 h 655923"/>
              <a:gd name="connsiteX2" fmla="*/ 99352 w 656101"/>
              <a:gd name="connsiteY2" fmla="*/ 492906 h 655923"/>
              <a:gd name="connsiteX3" fmla="*/ 116928 w 656101"/>
              <a:gd name="connsiteY3" fmla="*/ 475330 h 655923"/>
              <a:gd name="connsiteX4" fmla="*/ 0 w 656101"/>
              <a:gd name="connsiteY4" fmla="*/ 358431 h 655923"/>
              <a:gd name="connsiteX5" fmla="*/ 149739 w 656101"/>
              <a:gd name="connsiteY5" fmla="*/ 208692 h 655923"/>
              <a:gd name="connsiteX6" fmla="*/ 156586 w 656101"/>
              <a:gd name="connsiteY6" fmla="*/ 215717 h 655923"/>
              <a:gd name="connsiteX7" fmla="*/ 156023 w 656101"/>
              <a:gd name="connsiteY7" fmla="*/ 227573 h 655923"/>
              <a:gd name="connsiteX8" fmla="*/ 178075 w 656101"/>
              <a:gd name="connsiteY8" fmla="*/ 284599 h 655923"/>
              <a:gd name="connsiteX9" fmla="*/ 284919 w 656101"/>
              <a:gd name="connsiteY9" fmla="*/ 284632 h 655923"/>
              <a:gd name="connsiteX10" fmla="*/ 288363 w 656101"/>
              <a:gd name="connsiteY10" fmla="*/ 280954 h 655923"/>
              <a:gd name="connsiteX11" fmla="*/ 287237 w 656101"/>
              <a:gd name="connsiteY11" fmla="*/ 180179 h 655923"/>
              <a:gd name="connsiteX12" fmla="*/ 227958 w 656101"/>
              <a:gd name="connsiteY12" fmla="*/ 155756 h 655923"/>
              <a:gd name="connsiteX13" fmla="*/ 215865 w 656101"/>
              <a:gd name="connsiteY13" fmla="*/ 156438 h 655923"/>
              <a:gd name="connsiteX14" fmla="*/ 208425 w 656101"/>
              <a:gd name="connsiteY14" fmla="*/ 149176 h 655923"/>
              <a:gd name="connsiteX15" fmla="*/ 358491 w 656101"/>
              <a:gd name="connsiteY15" fmla="*/ 0 h 655923"/>
              <a:gd name="connsiteX16" fmla="*/ 475389 w 656101"/>
              <a:gd name="connsiteY16" fmla="*/ 116899 h 655923"/>
              <a:gd name="connsiteX17" fmla="*/ 491691 w 656101"/>
              <a:gd name="connsiteY17" fmla="*/ 100597 h 655923"/>
              <a:gd name="connsiteX18" fmla="*/ 555505 w 656101"/>
              <a:gd name="connsiteY18" fmla="*/ 16369 h 655923"/>
              <a:gd name="connsiteX19" fmla="*/ 639732 w 656101"/>
              <a:gd name="connsiteY19" fmla="*/ 80183 h 655923"/>
              <a:gd name="connsiteX20" fmla="*/ 575918 w 656101"/>
              <a:gd name="connsiteY20" fmla="*/ 164411 h 655923"/>
              <a:gd name="connsiteX21" fmla="*/ 555505 w 656101"/>
              <a:gd name="connsiteY21" fmla="*/ 164411 h 655923"/>
              <a:gd name="connsiteX22" fmla="*/ 539203 w 656101"/>
              <a:gd name="connsiteY22" fmla="*/ 180713 h 655923"/>
              <a:gd name="connsiteX23" fmla="*/ 656102 w 656101"/>
              <a:gd name="connsiteY23" fmla="*/ 297611 h 655923"/>
              <a:gd name="connsiteX24" fmla="*/ 506837 w 656101"/>
              <a:gd name="connsiteY24" fmla="*/ 446906 h 655923"/>
              <a:gd name="connsiteX25" fmla="*/ 499901 w 656101"/>
              <a:gd name="connsiteY25" fmla="*/ 439881 h 655923"/>
              <a:gd name="connsiteX26" fmla="*/ 500375 w 656101"/>
              <a:gd name="connsiteY26" fmla="*/ 427877 h 655923"/>
              <a:gd name="connsiteX27" fmla="*/ 475804 w 656101"/>
              <a:gd name="connsiteY27" fmla="*/ 368894 h 655923"/>
              <a:gd name="connsiteX28" fmla="*/ 475804 w 656101"/>
              <a:gd name="connsiteY28" fmla="*/ 368894 h 655923"/>
              <a:gd name="connsiteX29" fmla="*/ 375030 w 656101"/>
              <a:gd name="connsiteY29" fmla="*/ 367886 h 655923"/>
              <a:gd name="connsiteX30" fmla="*/ 367940 w 656101"/>
              <a:gd name="connsiteY30" fmla="*/ 474497 h 655923"/>
              <a:gd name="connsiteX31" fmla="*/ 371384 w 656101"/>
              <a:gd name="connsiteY31" fmla="*/ 478175 h 655923"/>
              <a:gd name="connsiteX32" fmla="*/ 428025 w 656101"/>
              <a:gd name="connsiteY32" fmla="*/ 500257 h 655923"/>
              <a:gd name="connsiteX33" fmla="*/ 440563 w 656101"/>
              <a:gd name="connsiteY33" fmla="*/ 499753 h 655923"/>
              <a:gd name="connsiteX34" fmla="*/ 447350 w 656101"/>
              <a:gd name="connsiteY34" fmla="*/ 506185 h 655923"/>
              <a:gd name="connsiteX35" fmla="*/ 297611 w 656101"/>
              <a:gd name="connsiteY35" fmla="*/ 655924 h 655923"/>
              <a:gd name="connsiteX36" fmla="*/ 180713 w 656101"/>
              <a:gd name="connsiteY36" fmla="*/ 539144 h 655923"/>
              <a:gd name="connsiteX37" fmla="*/ 163166 w 656101"/>
              <a:gd name="connsiteY37" fmla="*/ 556572 h 655923"/>
              <a:gd name="connsiteX38" fmla="*/ 99400 w 656101"/>
              <a:gd name="connsiteY38" fmla="*/ 640784 h 655923"/>
              <a:gd name="connsiteX39" fmla="*/ 36220 w 656101"/>
              <a:gd name="connsiteY39" fmla="*/ 619467 h 655923"/>
              <a:gd name="connsiteX40" fmla="*/ 29343 w 656101"/>
              <a:gd name="connsiteY40" fmla="*/ 358431 h 655923"/>
              <a:gd name="connsiteX41" fmla="*/ 146271 w 656101"/>
              <a:gd name="connsiteY41" fmla="*/ 475330 h 655923"/>
              <a:gd name="connsiteX42" fmla="*/ 106199 w 656101"/>
              <a:gd name="connsiteY42" fmla="*/ 515403 h 655923"/>
              <a:gd name="connsiteX43" fmla="*/ 100686 w 656101"/>
              <a:gd name="connsiteY43" fmla="*/ 514187 h 655923"/>
              <a:gd name="connsiteX44" fmla="*/ 36332 w 656101"/>
              <a:gd name="connsiteY44" fmla="*/ 555235 h 655923"/>
              <a:gd name="connsiteX45" fmla="*/ 77379 w 656101"/>
              <a:gd name="connsiteY45" fmla="*/ 619589 h 655923"/>
              <a:gd name="connsiteX46" fmla="*/ 141733 w 656101"/>
              <a:gd name="connsiteY46" fmla="*/ 578541 h 655923"/>
              <a:gd name="connsiteX47" fmla="*/ 141766 w 656101"/>
              <a:gd name="connsiteY47" fmla="*/ 555386 h 655923"/>
              <a:gd name="connsiteX48" fmla="*/ 140551 w 656101"/>
              <a:gd name="connsiteY48" fmla="*/ 549844 h 655923"/>
              <a:gd name="connsiteX49" fmla="*/ 180594 w 656101"/>
              <a:gd name="connsiteY49" fmla="*/ 509801 h 655923"/>
              <a:gd name="connsiteX50" fmla="*/ 297492 w 656101"/>
              <a:gd name="connsiteY50" fmla="*/ 626699 h 655923"/>
              <a:gd name="connsiteX51" fmla="*/ 405232 w 656101"/>
              <a:gd name="connsiteY51" fmla="*/ 518989 h 655923"/>
              <a:gd name="connsiteX52" fmla="*/ 328495 w 656101"/>
              <a:gd name="connsiteY52" fmla="*/ 421593 h 655923"/>
              <a:gd name="connsiteX53" fmla="*/ 361247 w 656101"/>
              <a:gd name="connsiteY53" fmla="*/ 352237 h 655923"/>
              <a:gd name="connsiteX54" fmla="*/ 489705 w 656101"/>
              <a:gd name="connsiteY54" fmla="*/ 353511 h 655923"/>
              <a:gd name="connsiteX55" fmla="*/ 489705 w 656101"/>
              <a:gd name="connsiteY55" fmla="*/ 353511 h 655923"/>
              <a:gd name="connsiteX56" fmla="*/ 519078 w 656101"/>
              <a:gd name="connsiteY56" fmla="*/ 405114 h 655923"/>
              <a:gd name="connsiteX57" fmla="*/ 626551 w 656101"/>
              <a:gd name="connsiteY57" fmla="*/ 297670 h 655923"/>
              <a:gd name="connsiteX58" fmla="*/ 509771 w 656101"/>
              <a:gd name="connsiteY58" fmla="*/ 180772 h 655923"/>
              <a:gd name="connsiteX59" fmla="*/ 548569 w 656101"/>
              <a:gd name="connsiteY59" fmla="*/ 141974 h 655923"/>
              <a:gd name="connsiteX60" fmla="*/ 554082 w 656101"/>
              <a:gd name="connsiteY60" fmla="*/ 143159 h 655923"/>
              <a:gd name="connsiteX61" fmla="*/ 618290 w 656101"/>
              <a:gd name="connsiteY61" fmla="*/ 101960 h 655923"/>
              <a:gd name="connsiteX62" fmla="*/ 577091 w 656101"/>
              <a:gd name="connsiteY62" fmla="*/ 37753 h 655923"/>
              <a:gd name="connsiteX63" fmla="*/ 512883 w 656101"/>
              <a:gd name="connsiteY63" fmla="*/ 78952 h 655923"/>
              <a:gd name="connsiteX64" fmla="*/ 512883 w 656101"/>
              <a:gd name="connsiteY64" fmla="*/ 101960 h 655923"/>
              <a:gd name="connsiteX65" fmla="*/ 514098 w 656101"/>
              <a:gd name="connsiteY65" fmla="*/ 107503 h 655923"/>
              <a:gd name="connsiteX66" fmla="*/ 475300 w 656101"/>
              <a:gd name="connsiteY66" fmla="*/ 146301 h 655923"/>
              <a:gd name="connsiteX67" fmla="*/ 358402 w 656101"/>
              <a:gd name="connsiteY67" fmla="*/ 29402 h 655923"/>
              <a:gd name="connsiteX68" fmla="*/ 250780 w 656101"/>
              <a:gd name="connsiteY68" fmla="*/ 136994 h 655923"/>
              <a:gd name="connsiteX69" fmla="*/ 326121 w 656101"/>
              <a:gd name="connsiteY69" fmla="*/ 250543 h 655923"/>
              <a:gd name="connsiteX70" fmla="*/ 212572 w 656101"/>
              <a:gd name="connsiteY70" fmla="*/ 325884 h 655923"/>
              <a:gd name="connsiteX71" fmla="*/ 137231 w 656101"/>
              <a:gd name="connsiteY71" fmla="*/ 250543 h 655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56101" h="655923">
                <a:moveTo>
                  <a:pt x="36220" y="619586"/>
                </a:moveTo>
                <a:cubicBezTo>
                  <a:pt x="7099" y="590391"/>
                  <a:pt x="7159" y="543119"/>
                  <a:pt x="36353" y="513998"/>
                </a:cubicBezTo>
                <a:cubicBezTo>
                  <a:pt x="52895" y="497497"/>
                  <a:pt x="76209" y="489690"/>
                  <a:pt x="99352" y="492906"/>
                </a:cubicBezTo>
                <a:lnTo>
                  <a:pt x="116928" y="475330"/>
                </a:lnTo>
                <a:lnTo>
                  <a:pt x="0" y="358431"/>
                </a:lnTo>
                <a:lnTo>
                  <a:pt x="149739" y="208692"/>
                </a:lnTo>
                <a:lnTo>
                  <a:pt x="156586" y="215717"/>
                </a:lnTo>
                <a:lnTo>
                  <a:pt x="156023" y="227573"/>
                </a:lnTo>
                <a:cubicBezTo>
                  <a:pt x="155028" y="248836"/>
                  <a:pt x="163033" y="269536"/>
                  <a:pt x="178075" y="284599"/>
                </a:cubicBezTo>
                <a:cubicBezTo>
                  <a:pt x="207569" y="314114"/>
                  <a:pt x="255407" y="314129"/>
                  <a:pt x="284919" y="284632"/>
                </a:cubicBezTo>
                <a:cubicBezTo>
                  <a:pt x="286108" y="283443"/>
                  <a:pt x="287258" y="282219"/>
                  <a:pt x="288363" y="280954"/>
                </a:cubicBezTo>
                <a:cubicBezTo>
                  <a:pt x="313439" y="251877"/>
                  <a:pt x="312955" y="208686"/>
                  <a:pt x="287237" y="180179"/>
                </a:cubicBezTo>
                <a:cubicBezTo>
                  <a:pt x="272091" y="163628"/>
                  <a:pt x="250366" y="154677"/>
                  <a:pt x="227958" y="155756"/>
                </a:cubicBezTo>
                <a:lnTo>
                  <a:pt x="215865" y="156438"/>
                </a:lnTo>
                <a:lnTo>
                  <a:pt x="208425" y="149176"/>
                </a:lnTo>
                <a:lnTo>
                  <a:pt x="358491" y="0"/>
                </a:lnTo>
                <a:lnTo>
                  <a:pt x="475389" y="116899"/>
                </a:lnTo>
                <a:lnTo>
                  <a:pt x="491691" y="100597"/>
                </a:lnTo>
                <a:cubicBezTo>
                  <a:pt x="486054" y="59716"/>
                  <a:pt x="514623" y="22006"/>
                  <a:pt x="555505" y="16369"/>
                </a:cubicBezTo>
                <a:cubicBezTo>
                  <a:pt x="596387" y="10732"/>
                  <a:pt x="634094" y="39302"/>
                  <a:pt x="639732" y="80183"/>
                </a:cubicBezTo>
                <a:cubicBezTo>
                  <a:pt x="645369" y="121063"/>
                  <a:pt x="616800" y="158774"/>
                  <a:pt x="575918" y="164411"/>
                </a:cubicBezTo>
                <a:cubicBezTo>
                  <a:pt x="569145" y="165345"/>
                  <a:pt x="562278" y="165345"/>
                  <a:pt x="555505" y="164411"/>
                </a:cubicBezTo>
                <a:lnTo>
                  <a:pt x="539203" y="180713"/>
                </a:lnTo>
                <a:lnTo>
                  <a:pt x="656102" y="297611"/>
                </a:lnTo>
                <a:lnTo>
                  <a:pt x="506837" y="446906"/>
                </a:lnTo>
                <a:lnTo>
                  <a:pt x="499901" y="439881"/>
                </a:lnTo>
                <a:lnTo>
                  <a:pt x="500375" y="427877"/>
                </a:lnTo>
                <a:cubicBezTo>
                  <a:pt x="501347" y="405544"/>
                  <a:pt x="492346" y="383933"/>
                  <a:pt x="475804" y="368894"/>
                </a:cubicBezTo>
                <a:lnTo>
                  <a:pt x="475804" y="368894"/>
                </a:lnTo>
                <a:cubicBezTo>
                  <a:pt x="447255" y="343235"/>
                  <a:pt x="404085" y="342805"/>
                  <a:pt x="375030" y="367886"/>
                </a:cubicBezTo>
                <a:cubicBezTo>
                  <a:pt x="343632" y="395368"/>
                  <a:pt x="340458" y="443100"/>
                  <a:pt x="367940" y="474497"/>
                </a:cubicBezTo>
                <a:cubicBezTo>
                  <a:pt x="369048" y="475760"/>
                  <a:pt x="370195" y="476987"/>
                  <a:pt x="371384" y="478175"/>
                </a:cubicBezTo>
                <a:cubicBezTo>
                  <a:pt x="386352" y="493123"/>
                  <a:pt x="406889" y="501131"/>
                  <a:pt x="428025" y="500257"/>
                </a:cubicBezTo>
                <a:lnTo>
                  <a:pt x="440563" y="499753"/>
                </a:lnTo>
                <a:lnTo>
                  <a:pt x="447350" y="506185"/>
                </a:lnTo>
                <a:lnTo>
                  <a:pt x="297611" y="655924"/>
                </a:lnTo>
                <a:lnTo>
                  <a:pt x="180713" y="539144"/>
                </a:lnTo>
                <a:lnTo>
                  <a:pt x="163166" y="556572"/>
                </a:lnTo>
                <a:cubicBezTo>
                  <a:pt x="168812" y="597436"/>
                  <a:pt x="140263" y="635138"/>
                  <a:pt x="99400" y="640784"/>
                </a:cubicBezTo>
                <a:cubicBezTo>
                  <a:pt x="76161" y="643994"/>
                  <a:pt x="52763" y="636101"/>
                  <a:pt x="36220" y="619467"/>
                </a:cubicBezTo>
                <a:close/>
                <a:moveTo>
                  <a:pt x="29343" y="358431"/>
                </a:moveTo>
                <a:lnTo>
                  <a:pt x="146271" y="475330"/>
                </a:lnTo>
                <a:lnTo>
                  <a:pt x="106199" y="515403"/>
                </a:lnTo>
                <a:lnTo>
                  <a:pt x="100686" y="514187"/>
                </a:lnTo>
                <a:cubicBezTo>
                  <a:pt x="71580" y="507753"/>
                  <a:pt x="42768" y="526129"/>
                  <a:pt x="36332" y="555235"/>
                </a:cubicBezTo>
                <a:cubicBezTo>
                  <a:pt x="29895" y="584341"/>
                  <a:pt x="48273" y="613154"/>
                  <a:pt x="77379" y="619589"/>
                </a:cubicBezTo>
                <a:cubicBezTo>
                  <a:pt x="106484" y="626023"/>
                  <a:pt x="135297" y="607647"/>
                  <a:pt x="141733" y="578541"/>
                </a:cubicBezTo>
                <a:cubicBezTo>
                  <a:pt x="143419" y="570918"/>
                  <a:pt x="143430" y="563016"/>
                  <a:pt x="141766" y="555386"/>
                </a:cubicBezTo>
                <a:lnTo>
                  <a:pt x="140551" y="549844"/>
                </a:lnTo>
                <a:lnTo>
                  <a:pt x="180594" y="509801"/>
                </a:lnTo>
                <a:lnTo>
                  <a:pt x="297492" y="626699"/>
                </a:lnTo>
                <a:lnTo>
                  <a:pt x="405232" y="518989"/>
                </a:lnTo>
                <a:cubicBezTo>
                  <a:pt x="359374" y="509501"/>
                  <a:pt x="326990" y="468397"/>
                  <a:pt x="328495" y="421593"/>
                </a:cubicBezTo>
                <a:cubicBezTo>
                  <a:pt x="329251" y="394915"/>
                  <a:pt x="341128" y="369769"/>
                  <a:pt x="361247" y="352237"/>
                </a:cubicBezTo>
                <a:cubicBezTo>
                  <a:pt x="398294" y="320294"/>
                  <a:pt x="453302" y="320840"/>
                  <a:pt x="489705" y="353511"/>
                </a:cubicBezTo>
                <a:lnTo>
                  <a:pt x="489705" y="353511"/>
                </a:lnTo>
                <a:cubicBezTo>
                  <a:pt x="504688" y="367190"/>
                  <a:pt x="514967" y="385249"/>
                  <a:pt x="519078" y="405114"/>
                </a:cubicBezTo>
                <a:lnTo>
                  <a:pt x="626551" y="297670"/>
                </a:lnTo>
                <a:lnTo>
                  <a:pt x="509771" y="180772"/>
                </a:lnTo>
                <a:lnTo>
                  <a:pt x="548569" y="141974"/>
                </a:lnTo>
                <a:lnTo>
                  <a:pt x="554082" y="143159"/>
                </a:lnTo>
                <a:cubicBezTo>
                  <a:pt x="583188" y="149513"/>
                  <a:pt x="611936" y="131067"/>
                  <a:pt x="618290" y="101960"/>
                </a:cubicBezTo>
                <a:cubicBezTo>
                  <a:pt x="624642" y="72853"/>
                  <a:pt x="606198" y="44106"/>
                  <a:pt x="577091" y="37753"/>
                </a:cubicBezTo>
                <a:cubicBezTo>
                  <a:pt x="547982" y="31400"/>
                  <a:pt x="519238" y="49845"/>
                  <a:pt x="512883" y="78952"/>
                </a:cubicBezTo>
                <a:cubicBezTo>
                  <a:pt x="511229" y="86532"/>
                  <a:pt x="511229" y="94380"/>
                  <a:pt x="512883" y="101960"/>
                </a:cubicBezTo>
                <a:lnTo>
                  <a:pt x="514098" y="107503"/>
                </a:lnTo>
                <a:lnTo>
                  <a:pt x="475300" y="146301"/>
                </a:lnTo>
                <a:lnTo>
                  <a:pt x="358402" y="29402"/>
                </a:lnTo>
                <a:lnTo>
                  <a:pt x="250780" y="136994"/>
                </a:lnTo>
                <a:cubicBezTo>
                  <a:pt x="302940" y="147545"/>
                  <a:pt x="336673" y="198382"/>
                  <a:pt x="326121" y="250543"/>
                </a:cubicBezTo>
                <a:cubicBezTo>
                  <a:pt x="315573" y="302703"/>
                  <a:pt x="264735" y="336436"/>
                  <a:pt x="212572" y="325884"/>
                </a:cubicBezTo>
                <a:cubicBezTo>
                  <a:pt x="174595" y="318205"/>
                  <a:pt x="144913" y="288521"/>
                  <a:pt x="137231" y="250543"/>
                </a:cubicBezTo>
                <a:close/>
              </a:path>
            </a:pathLst>
          </a:custGeom>
          <a:solidFill>
            <a:schemeClr val="bg1"/>
          </a:solidFill>
          <a:ln w="296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7" name="Graphic 55">
            <a:extLst>
              <a:ext uri="{FF2B5EF4-FFF2-40B4-BE49-F238E27FC236}">
                <a16:creationId xmlns:a16="http://schemas.microsoft.com/office/drawing/2014/main" id="{D12FEC0E-BB3C-6641-BD1A-30B12D6816C8}"/>
              </a:ext>
            </a:extLst>
          </p:cNvPr>
          <p:cNvSpPr>
            <a:spLocks noChangeAspect="1"/>
          </p:cNvSpPr>
          <p:nvPr/>
        </p:nvSpPr>
        <p:spPr>
          <a:xfrm>
            <a:off x="554062" y="2200319"/>
            <a:ext cx="681888" cy="665023"/>
          </a:xfrm>
          <a:custGeom>
            <a:avLst/>
            <a:gdLst>
              <a:gd name="connsiteX0" fmla="*/ 681888 w 681888"/>
              <a:gd name="connsiteY0" fmla="*/ 340885 h 665023"/>
              <a:gd name="connsiteX1" fmla="*/ 341033 w 681888"/>
              <a:gd name="connsiteY1" fmla="*/ 0 h 665023"/>
              <a:gd name="connsiteX2" fmla="*/ 333682 w 681888"/>
              <a:gd name="connsiteY2" fmla="*/ 7321 h 665023"/>
              <a:gd name="connsiteX3" fmla="*/ 333682 w 681888"/>
              <a:gd name="connsiteY3" fmla="*/ 7321 h 665023"/>
              <a:gd name="connsiteX4" fmla="*/ 0 w 681888"/>
              <a:gd name="connsiteY4" fmla="*/ 340885 h 665023"/>
              <a:gd name="connsiteX5" fmla="*/ 58775 w 681888"/>
              <a:gd name="connsiteY5" fmla="*/ 399660 h 665023"/>
              <a:gd name="connsiteX6" fmla="*/ 77804 w 681888"/>
              <a:gd name="connsiteY6" fmla="*/ 380631 h 665023"/>
              <a:gd name="connsiteX7" fmla="*/ 77804 w 681888"/>
              <a:gd name="connsiteY7" fmla="*/ 665023 h 665023"/>
              <a:gd name="connsiteX8" fmla="*/ 602662 w 681888"/>
              <a:gd name="connsiteY8" fmla="*/ 665023 h 665023"/>
              <a:gd name="connsiteX9" fmla="*/ 602662 w 681888"/>
              <a:gd name="connsiteY9" fmla="*/ 379327 h 665023"/>
              <a:gd name="connsiteX10" fmla="*/ 623083 w 681888"/>
              <a:gd name="connsiteY10" fmla="*/ 399630 h 665023"/>
              <a:gd name="connsiteX11" fmla="*/ 581914 w 681888"/>
              <a:gd name="connsiteY11" fmla="*/ 644276 h 665023"/>
              <a:gd name="connsiteX12" fmla="*/ 98552 w 681888"/>
              <a:gd name="connsiteY12" fmla="*/ 644276 h 665023"/>
              <a:gd name="connsiteX13" fmla="*/ 98552 w 681888"/>
              <a:gd name="connsiteY13" fmla="*/ 359884 h 665023"/>
              <a:gd name="connsiteX14" fmla="*/ 340262 w 681888"/>
              <a:gd name="connsiteY14" fmla="*/ 118173 h 665023"/>
              <a:gd name="connsiteX15" fmla="*/ 581914 w 681888"/>
              <a:gd name="connsiteY15" fmla="*/ 358669 h 665023"/>
              <a:gd name="connsiteX16" fmla="*/ 340233 w 681888"/>
              <a:gd name="connsiteY16" fmla="*/ 88889 h 665023"/>
              <a:gd name="connsiteX17" fmla="*/ 78989 w 681888"/>
              <a:gd name="connsiteY17" fmla="*/ 350103 h 665023"/>
              <a:gd name="connsiteX18" fmla="*/ 77804 w 681888"/>
              <a:gd name="connsiteY18" fmla="*/ 350103 h 665023"/>
              <a:gd name="connsiteX19" fmla="*/ 77804 w 681888"/>
              <a:gd name="connsiteY19" fmla="*/ 351288 h 665023"/>
              <a:gd name="connsiteX20" fmla="*/ 58775 w 681888"/>
              <a:gd name="connsiteY20" fmla="*/ 370317 h 665023"/>
              <a:gd name="connsiteX21" fmla="*/ 29343 w 681888"/>
              <a:gd name="connsiteY21" fmla="*/ 340885 h 665023"/>
              <a:gd name="connsiteX22" fmla="*/ 304161 w 681888"/>
              <a:gd name="connsiteY22" fmla="*/ 66096 h 665023"/>
              <a:gd name="connsiteX23" fmla="*/ 304161 w 681888"/>
              <a:gd name="connsiteY23" fmla="*/ 66096 h 665023"/>
              <a:gd name="connsiteX24" fmla="*/ 341033 w 681888"/>
              <a:gd name="connsiteY24" fmla="*/ 29343 h 665023"/>
              <a:gd name="connsiteX25" fmla="*/ 652515 w 681888"/>
              <a:gd name="connsiteY25" fmla="*/ 340885 h 665023"/>
              <a:gd name="connsiteX26" fmla="*/ 623054 w 681888"/>
              <a:gd name="connsiteY26" fmla="*/ 370346 h 665023"/>
              <a:gd name="connsiteX27" fmla="*/ 508141 w 681888"/>
              <a:gd name="connsiteY27" fmla="*/ 137557 h 665023"/>
              <a:gd name="connsiteX28" fmla="*/ 487393 w 681888"/>
              <a:gd name="connsiteY28" fmla="*/ 116810 h 665023"/>
              <a:gd name="connsiteX29" fmla="*/ 487393 w 681888"/>
              <a:gd name="connsiteY29" fmla="*/ 45349 h 665023"/>
              <a:gd name="connsiteX30" fmla="*/ 571036 w 681888"/>
              <a:gd name="connsiteY30" fmla="*/ 45349 h 665023"/>
              <a:gd name="connsiteX31" fmla="*/ 571036 w 681888"/>
              <a:gd name="connsiteY31" fmla="*/ 200423 h 665023"/>
              <a:gd name="connsiteX32" fmla="*/ 550288 w 681888"/>
              <a:gd name="connsiteY32" fmla="*/ 179675 h 665023"/>
              <a:gd name="connsiteX33" fmla="*/ 550288 w 681888"/>
              <a:gd name="connsiteY33" fmla="*/ 66096 h 665023"/>
              <a:gd name="connsiteX34" fmla="*/ 508141 w 681888"/>
              <a:gd name="connsiteY34" fmla="*/ 66096 h 66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1888" h="665023">
                <a:moveTo>
                  <a:pt x="681888" y="340885"/>
                </a:moveTo>
                <a:lnTo>
                  <a:pt x="341033" y="0"/>
                </a:lnTo>
                <a:lnTo>
                  <a:pt x="333682" y="7321"/>
                </a:lnTo>
                <a:lnTo>
                  <a:pt x="333682" y="7321"/>
                </a:lnTo>
                <a:lnTo>
                  <a:pt x="0" y="340885"/>
                </a:lnTo>
                <a:lnTo>
                  <a:pt x="58775" y="399660"/>
                </a:lnTo>
                <a:lnTo>
                  <a:pt x="77804" y="380631"/>
                </a:lnTo>
                <a:lnTo>
                  <a:pt x="77804" y="665023"/>
                </a:lnTo>
                <a:lnTo>
                  <a:pt x="602662" y="665023"/>
                </a:lnTo>
                <a:lnTo>
                  <a:pt x="602662" y="379327"/>
                </a:lnTo>
                <a:lnTo>
                  <a:pt x="623083" y="399630"/>
                </a:lnTo>
                <a:close/>
                <a:moveTo>
                  <a:pt x="581914" y="644276"/>
                </a:moveTo>
                <a:lnTo>
                  <a:pt x="98552" y="644276"/>
                </a:lnTo>
                <a:lnTo>
                  <a:pt x="98552" y="359884"/>
                </a:lnTo>
                <a:lnTo>
                  <a:pt x="340262" y="118173"/>
                </a:lnTo>
                <a:lnTo>
                  <a:pt x="581914" y="358669"/>
                </a:lnTo>
                <a:close/>
                <a:moveTo>
                  <a:pt x="340233" y="88889"/>
                </a:moveTo>
                <a:lnTo>
                  <a:pt x="78989" y="350103"/>
                </a:lnTo>
                <a:lnTo>
                  <a:pt x="77804" y="350103"/>
                </a:lnTo>
                <a:lnTo>
                  <a:pt x="77804" y="351288"/>
                </a:lnTo>
                <a:lnTo>
                  <a:pt x="58775" y="370317"/>
                </a:lnTo>
                <a:lnTo>
                  <a:pt x="29343" y="340885"/>
                </a:lnTo>
                <a:lnTo>
                  <a:pt x="304161" y="66096"/>
                </a:lnTo>
                <a:lnTo>
                  <a:pt x="304161" y="66096"/>
                </a:lnTo>
                <a:lnTo>
                  <a:pt x="341033" y="29343"/>
                </a:lnTo>
                <a:lnTo>
                  <a:pt x="652515" y="340885"/>
                </a:lnTo>
                <a:lnTo>
                  <a:pt x="623054" y="370346"/>
                </a:lnTo>
                <a:close/>
                <a:moveTo>
                  <a:pt x="508141" y="137557"/>
                </a:moveTo>
                <a:lnTo>
                  <a:pt x="487393" y="116810"/>
                </a:lnTo>
                <a:lnTo>
                  <a:pt x="487393" y="45349"/>
                </a:lnTo>
                <a:lnTo>
                  <a:pt x="571036" y="45349"/>
                </a:lnTo>
                <a:lnTo>
                  <a:pt x="571036" y="200423"/>
                </a:lnTo>
                <a:lnTo>
                  <a:pt x="550288" y="179675"/>
                </a:lnTo>
                <a:lnTo>
                  <a:pt x="550288" y="66096"/>
                </a:lnTo>
                <a:lnTo>
                  <a:pt x="508141" y="66096"/>
                </a:lnTo>
                <a:close/>
              </a:path>
            </a:pathLst>
          </a:custGeom>
          <a:solidFill>
            <a:schemeClr val="bg1"/>
          </a:solidFill>
          <a:ln w="296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7" name="Text Placeholder 6">
            <a:extLst>
              <a:ext uri="{FF2B5EF4-FFF2-40B4-BE49-F238E27FC236}">
                <a16:creationId xmlns:a16="http://schemas.microsoft.com/office/drawing/2014/main" id="{B65DF58A-EEF4-3841-814F-7A15DFF2A9EE}"/>
              </a:ext>
            </a:extLst>
          </p:cNvPr>
          <p:cNvSpPr>
            <a:spLocks noGrp="1"/>
          </p:cNvSpPr>
          <p:nvPr>
            <p:ph type="body" sz="quarter" idx="15"/>
          </p:nvPr>
        </p:nvSpPr>
        <p:spPr/>
        <p:txBody>
          <a:bodyPr/>
          <a:lstStyle/>
          <a:p>
            <a:r>
              <a:rPr lang="en-US" dirty="0">
                <a:solidFill>
                  <a:schemeClr val="accent5"/>
                </a:solidFill>
              </a:rPr>
              <a:t>Editable Icons</a:t>
            </a:r>
          </a:p>
        </p:txBody>
      </p:sp>
      <p:sp>
        <p:nvSpPr>
          <p:cNvPr id="6" name="Title 5">
            <a:extLst>
              <a:ext uri="{FF2B5EF4-FFF2-40B4-BE49-F238E27FC236}">
                <a16:creationId xmlns:a16="http://schemas.microsoft.com/office/drawing/2014/main" id="{D7D6CD2B-2673-694F-8778-5EAA10B285AD}"/>
              </a:ext>
            </a:extLst>
          </p:cNvPr>
          <p:cNvSpPr>
            <a:spLocks noGrp="1"/>
          </p:cNvSpPr>
          <p:nvPr>
            <p:ph type="title"/>
          </p:nvPr>
        </p:nvSpPr>
        <p:spPr>
          <a:xfrm>
            <a:off x="1158240" y="16661"/>
            <a:ext cx="10578834" cy="1035050"/>
          </a:xfrm>
        </p:spPr>
        <p:txBody>
          <a:bodyPr/>
          <a:lstStyle/>
          <a:p>
            <a:r>
              <a:rPr lang="en-US" dirty="0"/>
              <a:t>Elements</a:t>
            </a:r>
          </a:p>
        </p:txBody>
      </p:sp>
    </p:spTree>
    <p:extLst>
      <p:ext uri="{BB962C8B-B14F-4D97-AF65-F5344CB8AC3E}">
        <p14:creationId xmlns:p14="http://schemas.microsoft.com/office/powerpoint/2010/main" val="3988853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F8D1A75-5D3C-4F41-A982-95DDBCBCABBC}"/>
              </a:ext>
            </a:extLst>
          </p:cNvPr>
          <p:cNvSpPr>
            <a:spLocks noGrp="1"/>
          </p:cNvSpPr>
          <p:nvPr>
            <p:ph type="body" sz="quarter" idx="18"/>
          </p:nvPr>
        </p:nvSpPr>
        <p:spPr/>
        <p:txBody>
          <a:bodyPr/>
          <a:lstStyle/>
          <a:p>
            <a:endParaRPr lang="en-US"/>
          </a:p>
        </p:txBody>
      </p:sp>
      <p:sp>
        <p:nvSpPr>
          <p:cNvPr id="7" name="Slide Number Placeholder 6"/>
          <p:cNvSpPr>
            <a:spLocks noGrp="1"/>
          </p:cNvSpPr>
          <p:nvPr>
            <p:ph type="sldNum" sz="quarter" idx="12"/>
          </p:nvPr>
        </p:nvSpPr>
        <p:spPr/>
        <p:txBody>
          <a:bodyPr/>
          <a:lstStyle/>
          <a:p>
            <a:fld id="{CBBF530E-1875-46E6-901C-76683197A1B3}" type="slidenum">
              <a:rPr lang="en-GB" smtClean="0"/>
              <a:pPr/>
              <a:t>2</a:t>
            </a:fld>
            <a:endParaRPr lang="en-GB"/>
          </a:p>
        </p:txBody>
      </p:sp>
      <p:sp>
        <p:nvSpPr>
          <p:cNvPr id="5" name="Date Placeholder 4"/>
          <p:cNvSpPr>
            <a:spLocks noGrp="1"/>
          </p:cNvSpPr>
          <p:nvPr>
            <p:ph type="dt" sz="half" idx="10"/>
          </p:nvPr>
        </p:nvSpPr>
        <p:spPr/>
        <p:txBody>
          <a:bodyPr/>
          <a:lstStyle/>
          <a:p>
            <a:r>
              <a:rPr lang="en-US"/>
              <a:t>25 November 2021</a:t>
            </a:r>
            <a:endParaRPr lang="en-GB" dirty="0"/>
          </a:p>
        </p:txBody>
      </p:sp>
      <p:sp>
        <p:nvSpPr>
          <p:cNvPr id="6" name="Footer Placeholder 5"/>
          <p:cNvSpPr>
            <a:spLocks noGrp="1"/>
          </p:cNvSpPr>
          <p:nvPr>
            <p:ph type="ftr" sz="quarter" idx="11"/>
          </p:nvPr>
        </p:nvSpPr>
        <p:spPr/>
        <p:txBody>
          <a:bodyPr/>
          <a:lstStyle/>
          <a:p>
            <a:r>
              <a:rPr lang="en-GB"/>
              <a:t>Alison Reeves - Associate Director Education Excellence Support </a:t>
            </a:r>
            <a:endParaRPr lang="en-GB" dirty="0"/>
          </a:p>
        </p:txBody>
      </p:sp>
      <p:sp>
        <p:nvSpPr>
          <p:cNvPr id="3" name="Content Placeholder 2">
            <a:extLst>
              <a:ext uri="{FF2B5EF4-FFF2-40B4-BE49-F238E27FC236}">
                <a16:creationId xmlns:a16="http://schemas.microsoft.com/office/drawing/2014/main" id="{860960FA-7A81-DE46-A368-AD65070274A2}"/>
              </a:ext>
            </a:extLst>
          </p:cNvPr>
          <p:cNvSpPr>
            <a:spLocks noGrp="1"/>
          </p:cNvSpPr>
          <p:nvPr>
            <p:ph sz="quarter" idx="13"/>
          </p:nvPr>
        </p:nvSpPr>
        <p:spPr/>
        <p:txBody>
          <a:bodyPr/>
          <a:lstStyle/>
          <a:p>
            <a:r>
              <a:rPr lang="en-US" dirty="0"/>
              <a:t>The Educational Excellence Team  </a:t>
            </a:r>
          </a:p>
          <a:p>
            <a:r>
              <a:rPr lang="en-US" dirty="0"/>
              <a:t>QAA Quality Code and the </a:t>
            </a:r>
            <a:r>
              <a:rPr lang="en-US" dirty="0" err="1"/>
              <a:t>UofN</a:t>
            </a:r>
            <a:r>
              <a:rPr lang="en-US" dirty="0"/>
              <a:t> Quality Manual</a:t>
            </a:r>
          </a:p>
          <a:p>
            <a:r>
              <a:rPr lang="en-US" dirty="0"/>
              <a:t>Review processes – monitoring and periodic</a:t>
            </a:r>
          </a:p>
          <a:p>
            <a:r>
              <a:rPr lang="en-US" dirty="0"/>
              <a:t>International campuses and the Inter-campus Quality Officer</a:t>
            </a:r>
          </a:p>
          <a:p>
            <a:r>
              <a:rPr lang="en-US" dirty="0"/>
              <a:t>Reporting structures</a:t>
            </a:r>
          </a:p>
        </p:txBody>
      </p:sp>
      <p:sp>
        <p:nvSpPr>
          <p:cNvPr id="4" name="Text Placeholder 3">
            <a:extLst>
              <a:ext uri="{FF2B5EF4-FFF2-40B4-BE49-F238E27FC236}">
                <a16:creationId xmlns:a16="http://schemas.microsoft.com/office/drawing/2014/main" id="{8D4140CD-2480-3A41-8F0C-22454D885307}"/>
              </a:ext>
            </a:extLst>
          </p:cNvPr>
          <p:cNvSpPr>
            <a:spLocks noGrp="1"/>
          </p:cNvSpPr>
          <p:nvPr>
            <p:ph type="body" sz="quarter" idx="15"/>
          </p:nvPr>
        </p:nvSpPr>
        <p:spPr/>
        <p:txBody>
          <a:bodyPr/>
          <a:lstStyle/>
          <a:p>
            <a:r>
              <a:rPr lang="en-US" dirty="0"/>
              <a:t>Brief outline</a:t>
            </a:r>
          </a:p>
        </p:txBody>
      </p:sp>
      <p:sp>
        <p:nvSpPr>
          <p:cNvPr id="2" name="Title 1">
            <a:extLst>
              <a:ext uri="{FF2B5EF4-FFF2-40B4-BE49-F238E27FC236}">
                <a16:creationId xmlns:a16="http://schemas.microsoft.com/office/drawing/2014/main" id="{1DAB35D7-D82F-0D42-89EB-E6733DD94918}"/>
              </a:ext>
            </a:extLst>
          </p:cNvPr>
          <p:cNvSpPr>
            <a:spLocks noGrp="1"/>
          </p:cNvSpPr>
          <p:nvPr>
            <p:ph type="title"/>
          </p:nvPr>
        </p:nvSpPr>
        <p:spPr/>
        <p:txBody>
          <a:bodyPr/>
          <a:lstStyle/>
          <a:p>
            <a:r>
              <a:rPr lang="en-US" dirty="0"/>
              <a:t> Presentation outline</a:t>
            </a:r>
          </a:p>
        </p:txBody>
      </p:sp>
    </p:spTree>
    <p:extLst>
      <p:ext uri="{BB962C8B-B14F-4D97-AF65-F5344CB8AC3E}">
        <p14:creationId xmlns:p14="http://schemas.microsoft.com/office/powerpoint/2010/main" val="1607443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F8D1A75-5D3C-4F41-A982-95DDBCBCABBC}"/>
              </a:ext>
            </a:extLst>
          </p:cNvPr>
          <p:cNvSpPr>
            <a:spLocks noGrp="1"/>
          </p:cNvSpPr>
          <p:nvPr>
            <p:ph type="body" sz="quarter" idx="18"/>
          </p:nvPr>
        </p:nvSpPr>
        <p:spPr/>
        <p:txBody>
          <a:bodyPr/>
          <a:lstStyle/>
          <a:p>
            <a:endParaRPr lang="en-US"/>
          </a:p>
        </p:txBody>
      </p:sp>
      <p:sp>
        <p:nvSpPr>
          <p:cNvPr id="7" name="Slide Number Placeholder 6"/>
          <p:cNvSpPr>
            <a:spLocks noGrp="1"/>
          </p:cNvSpPr>
          <p:nvPr>
            <p:ph type="sldNum" sz="quarter" idx="12"/>
          </p:nvPr>
        </p:nvSpPr>
        <p:spPr/>
        <p:txBody>
          <a:bodyPr/>
          <a:lstStyle/>
          <a:p>
            <a:fld id="{CBBF530E-1875-46E6-901C-76683197A1B3}" type="slidenum">
              <a:rPr lang="en-GB" smtClean="0"/>
              <a:pPr/>
              <a:t>3</a:t>
            </a:fld>
            <a:endParaRPr lang="en-GB"/>
          </a:p>
        </p:txBody>
      </p:sp>
      <p:sp>
        <p:nvSpPr>
          <p:cNvPr id="5" name="Date Placeholder 4"/>
          <p:cNvSpPr>
            <a:spLocks noGrp="1"/>
          </p:cNvSpPr>
          <p:nvPr>
            <p:ph type="dt" sz="half" idx="10"/>
          </p:nvPr>
        </p:nvSpPr>
        <p:spPr/>
        <p:txBody>
          <a:bodyPr/>
          <a:lstStyle/>
          <a:p>
            <a:r>
              <a:rPr lang="en-US"/>
              <a:t>25 November 2021</a:t>
            </a:r>
            <a:endParaRPr lang="en-GB" dirty="0"/>
          </a:p>
        </p:txBody>
      </p:sp>
      <p:sp>
        <p:nvSpPr>
          <p:cNvPr id="6" name="Footer Placeholder 5"/>
          <p:cNvSpPr>
            <a:spLocks noGrp="1"/>
          </p:cNvSpPr>
          <p:nvPr>
            <p:ph type="ftr" sz="quarter" idx="11"/>
          </p:nvPr>
        </p:nvSpPr>
        <p:spPr/>
        <p:txBody>
          <a:bodyPr/>
          <a:lstStyle/>
          <a:p>
            <a:r>
              <a:rPr lang="en-GB"/>
              <a:t>Alison Reeves - Associate Director Education Excellence Support </a:t>
            </a:r>
            <a:endParaRPr lang="en-GB" dirty="0"/>
          </a:p>
        </p:txBody>
      </p:sp>
      <p:sp>
        <p:nvSpPr>
          <p:cNvPr id="3" name="Content Placeholder 2">
            <a:extLst>
              <a:ext uri="{FF2B5EF4-FFF2-40B4-BE49-F238E27FC236}">
                <a16:creationId xmlns:a16="http://schemas.microsoft.com/office/drawing/2014/main" id="{860960FA-7A81-DE46-A368-AD65070274A2}"/>
              </a:ext>
            </a:extLst>
          </p:cNvPr>
          <p:cNvSpPr>
            <a:spLocks noGrp="1"/>
          </p:cNvSpPr>
          <p:nvPr>
            <p:ph sz="quarter" idx="13"/>
          </p:nvPr>
        </p:nvSpPr>
        <p:spPr/>
        <p:txBody>
          <a:bodyPr/>
          <a:lstStyle/>
          <a:p>
            <a:r>
              <a:rPr lang="en-US" dirty="0"/>
              <a:t>Part of the Governance and Assurance Directorate</a:t>
            </a:r>
          </a:p>
          <a:p>
            <a:r>
              <a:rPr lang="en-US" dirty="0"/>
              <a:t>Overall remit for assuring quality across the institution – UNUK, UNM and UNNC</a:t>
            </a:r>
          </a:p>
          <a:p>
            <a:r>
              <a:rPr lang="en-US" dirty="0"/>
              <a:t>Quality Assurance; including APP (against targets), Degree Outcomes, Overseas campuses,</a:t>
            </a:r>
          </a:p>
          <a:p>
            <a:r>
              <a:rPr lang="en-US" dirty="0"/>
              <a:t>Quality Enhancement; including APP (interventions), TEF (when and if it returns), </a:t>
            </a:r>
            <a:r>
              <a:rPr lang="en-US" dirty="0" err="1"/>
              <a:t>UofN</a:t>
            </a:r>
            <a:r>
              <a:rPr lang="en-US" dirty="0"/>
              <a:t> Curriculum Project</a:t>
            </a:r>
          </a:p>
          <a:p>
            <a:pPr marL="0" indent="0">
              <a:buNone/>
            </a:pPr>
            <a:endParaRPr lang="en-US" dirty="0"/>
          </a:p>
        </p:txBody>
      </p:sp>
      <p:sp>
        <p:nvSpPr>
          <p:cNvPr id="4" name="Text Placeholder 3">
            <a:extLst>
              <a:ext uri="{FF2B5EF4-FFF2-40B4-BE49-F238E27FC236}">
                <a16:creationId xmlns:a16="http://schemas.microsoft.com/office/drawing/2014/main" id="{8D4140CD-2480-3A41-8F0C-22454D885307}"/>
              </a:ext>
            </a:extLst>
          </p:cNvPr>
          <p:cNvSpPr>
            <a:spLocks noGrp="1"/>
          </p:cNvSpPr>
          <p:nvPr>
            <p:ph type="body" sz="quarter" idx="15"/>
          </p:nvPr>
        </p:nvSpPr>
        <p:spPr/>
        <p:txBody>
          <a:bodyPr/>
          <a:lstStyle/>
          <a:p>
            <a:r>
              <a:rPr lang="en-US" dirty="0"/>
              <a:t>Quality Assurance and Quality Enhancement - institutional</a:t>
            </a:r>
          </a:p>
        </p:txBody>
      </p:sp>
      <p:sp>
        <p:nvSpPr>
          <p:cNvPr id="2" name="Title 1">
            <a:extLst>
              <a:ext uri="{FF2B5EF4-FFF2-40B4-BE49-F238E27FC236}">
                <a16:creationId xmlns:a16="http://schemas.microsoft.com/office/drawing/2014/main" id="{1DAB35D7-D82F-0D42-89EB-E6733DD94918}"/>
              </a:ext>
            </a:extLst>
          </p:cNvPr>
          <p:cNvSpPr>
            <a:spLocks noGrp="1"/>
          </p:cNvSpPr>
          <p:nvPr>
            <p:ph type="title"/>
          </p:nvPr>
        </p:nvSpPr>
        <p:spPr/>
        <p:txBody>
          <a:bodyPr/>
          <a:lstStyle/>
          <a:p>
            <a:r>
              <a:rPr lang="en-US" dirty="0"/>
              <a:t>Educational Excellence Support team</a:t>
            </a:r>
          </a:p>
        </p:txBody>
      </p:sp>
    </p:spTree>
    <p:extLst>
      <p:ext uri="{BB962C8B-B14F-4D97-AF65-F5344CB8AC3E}">
        <p14:creationId xmlns:p14="http://schemas.microsoft.com/office/powerpoint/2010/main" val="2916161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F8D1A75-5D3C-4F41-A982-95DDBCBCABBC}"/>
              </a:ext>
            </a:extLst>
          </p:cNvPr>
          <p:cNvSpPr>
            <a:spLocks noGrp="1"/>
          </p:cNvSpPr>
          <p:nvPr>
            <p:ph type="body" sz="quarter" idx="18"/>
          </p:nvPr>
        </p:nvSpPr>
        <p:spPr/>
        <p:txBody>
          <a:bodyPr/>
          <a:lstStyle/>
          <a:p>
            <a:endParaRPr lang="en-US"/>
          </a:p>
        </p:txBody>
      </p:sp>
      <p:sp>
        <p:nvSpPr>
          <p:cNvPr id="7" name="Slide Number Placeholder 6"/>
          <p:cNvSpPr>
            <a:spLocks noGrp="1"/>
          </p:cNvSpPr>
          <p:nvPr>
            <p:ph type="sldNum" sz="quarter" idx="12"/>
          </p:nvPr>
        </p:nvSpPr>
        <p:spPr/>
        <p:txBody>
          <a:bodyPr/>
          <a:lstStyle/>
          <a:p>
            <a:fld id="{CBBF530E-1875-46E6-901C-76683197A1B3}" type="slidenum">
              <a:rPr lang="en-GB" smtClean="0"/>
              <a:pPr/>
              <a:t>4</a:t>
            </a:fld>
            <a:endParaRPr lang="en-GB"/>
          </a:p>
        </p:txBody>
      </p:sp>
      <p:sp>
        <p:nvSpPr>
          <p:cNvPr id="5" name="Date Placeholder 4"/>
          <p:cNvSpPr>
            <a:spLocks noGrp="1"/>
          </p:cNvSpPr>
          <p:nvPr>
            <p:ph type="dt" sz="half" idx="10"/>
          </p:nvPr>
        </p:nvSpPr>
        <p:spPr/>
        <p:txBody>
          <a:bodyPr/>
          <a:lstStyle/>
          <a:p>
            <a:r>
              <a:rPr lang="en-US"/>
              <a:t>25 November 2021</a:t>
            </a:r>
            <a:endParaRPr lang="en-GB" dirty="0"/>
          </a:p>
        </p:txBody>
      </p:sp>
      <p:sp>
        <p:nvSpPr>
          <p:cNvPr id="6" name="Footer Placeholder 5"/>
          <p:cNvSpPr>
            <a:spLocks noGrp="1"/>
          </p:cNvSpPr>
          <p:nvPr>
            <p:ph type="ftr" sz="quarter" idx="11"/>
          </p:nvPr>
        </p:nvSpPr>
        <p:spPr/>
        <p:txBody>
          <a:bodyPr/>
          <a:lstStyle/>
          <a:p>
            <a:r>
              <a:rPr lang="en-GB"/>
              <a:t>Alison Reeves - Associate Director Education Excellence Support </a:t>
            </a:r>
            <a:endParaRPr lang="en-GB" dirty="0"/>
          </a:p>
        </p:txBody>
      </p:sp>
      <p:sp>
        <p:nvSpPr>
          <p:cNvPr id="3" name="Content Placeholder 2">
            <a:extLst>
              <a:ext uri="{FF2B5EF4-FFF2-40B4-BE49-F238E27FC236}">
                <a16:creationId xmlns:a16="http://schemas.microsoft.com/office/drawing/2014/main" id="{860960FA-7A81-DE46-A368-AD65070274A2}"/>
              </a:ext>
            </a:extLst>
          </p:cNvPr>
          <p:cNvSpPr>
            <a:spLocks noGrp="1"/>
          </p:cNvSpPr>
          <p:nvPr>
            <p:ph sz="quarter" idx="13"/>
          </p:nvPr>
        </p:nvSpPr>
        <p:spPr/>
        <p:txBody>
          <a:bodyPr/>
          <a:lstStyle/>
          <a:p>
            <a:r>
              <a:rPr lang="en-GB" altLang="en-US" dirty="0">
                <a:solidFill>
                  <a:schemeClr val="accent2"/>
                </a:solidFill>
              </a:rPr>
              <a:t>Core practice: </a:t>
            </a:r>
            <a:r>
              <a:rPr lang="en-GB" dirty="0">
                <a:solidFill>
                  <a:schemeClr val="accent3">
                    <a:lumMod val="60000"/>
                    <a:lumOff val="40000"/>
                  </a:schemeClr>
                </a:solidFill>
              </a:rPr>
              <a:t>The provider uses external expertise, assessment and classification processes that are reliable, fair and transparent.</a:t>
            </a:r>
            <a:endParaRPr lang="en-US" dirty="0">
              <a:solidFill>
                <a:schemeClr val="accent3">
                  <a:lumMod val="60000"/>
                  <a:lumOff val="40000"/>
                </a:schemeClr>
              </a:solidFill>
            </a:endParaRPr>
          </a:p>
          <a:p>
            <a:r>
              <a:rPr lang="en-GB" dirty="0"/>
              <a:t>In practice, this means that providers ensure that appropriate criteria are applied in the engagement of external experts, paying due attention to the relevant expertise of each and the avoidance of conflicts of interest. External examiners comment on the setting, maintenance and application of academic standards through rigorous assessment processes, to the best of their professional knowledge.</a:t>
            </a:r>
          </a:p>
          <a:p>
            <a:pPr marL="0" indent="0">
              <a:buNone/>
            </a:pPr>
            <a:endParaRPr lang="en-GB" altLang="en-US" dirty="0">
              <a:solidFill>
                <a:schemeClr val="accent2"/>
              </a:solidFill>
            </a:endParaRPr>
          </a:p>
        </p:txBody>
      </p:sp>
      <p:sp>
        <p:nvSpPr>
          <p:cNvPr id="4" name="Text Placeholder 3">
            <a:extLst>
              <a:ext uri="{FF2B5EF4-FFF2-40B4-BE49-F238E27FC236}">
                <a16:creationId xmlns:a16="http://schemas.microsoft.com/office/drawing/2014/main" id="{8D4140CD-2480-3A41-8F0C-22454D885307}"/>
              </a:ext>
            </a:extLst>
          </p:cNvPr>
          <p:cNvSpPr>
            <a:spLocks noGrp="1"/>
          </p:cNvSpPr>
          <p:nvPr>
            <p:ph type="body" sz="quarter" idx="15"/>
          </p:nvPr>
        </p:nvSpPr>
        <p:spPr/>
        <p:txBody>
          <a:bodyPr/>
          <a:lstStyle/>
          <a:p>
            <a:r>
              <a:rPr lang="en-US" dirty="0"/>
              <a:t>QAA Quality Code – External Expertise</a:t>
            </a:r>
          </a:p>
        </p:txBody>
      </p:sp>
      <p:sp>
        <p:nvSpPr>
          <p:cNvPr id="2" name="Title 1">
            <a:extLst>
              <a:ext uri="{FF2B5EF4-FFF2-40B4-BE49-F238E27FC236}">
                <a16:creationId xmlns:a16="http://schemas.microsoft.com/office/drawing/2014/main" id="{1DAB35D7-D82F-0D42-89EB-E6733DD94918}"/>
              </a:ext>
            </a:extLst>
          </p:cNvPr>
          <p:cNvSpPr>
            <a:spLocks noGrp="1"/>
          </p:cNvSpPr>
          <p:nvPr>
            <p:ph type="title"/>
          </p:nvPr>
        </p:nvSpPr>
        <p:spPr/>
        <p:txBody>
          <a:bodyPr/>
          <a:lstStyle/>
          <a:p>
            <a:r>
              <a:rPr lang="en-US" dirty="0"/>
              <a:t>QAA Quality Code  - External Expertise</a:t>
            </a:r>
          </a:p>
        </p:txBody>
      </p:sp>
    </p:spTree>
    <p:extLst>
      <p:ext uri="{BB962C8B-B14F-4D97-AF65-F5344CB8AC3E}">
        <p14:creationId xmlns:p14="http://schemas.microsoft.com/office/powerpoint/2010/main" val="3144325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F8D1A75-5D3C-4F41-A982-95DDBCBCABBC}"/>
              </a:ext>
            </a:extLst>
          </p:cNvPr>
          <p:cNvSpPr>
            <a:spLocks noGrp="1"/>
          </p:cNvSpPr>
          <p:nvPr>
            <p:ph type="body" sz="quarter" idx="18"/>
          </p:nvPr>
        </p:nvSpPr>
        <p:spPr/>
        <p:txBody>
          <a:bodyPr/>
          <a:lstStyle/>
          <a:p>
            <a:endParaRPr lang="en-US"/>
          </a:p>
        </p:txBody>
      </p:sp>
      <p:sp>
        <p:nvSpPr>
          <p:cNvPr id="7" name="Slide Number Placeholder 6"/>
          <p:cNvSpPr>
            <a:spLocks noGrp="1"/>
          </p:cNvSpPr>
          <p:nvPr>
            <p:ph type="sldNum" sz="quarter" idx="12"/>
          </p:nvPr>
        </p:nvSpPr>
        <p:spPr/>
        <p:txBody>
          <a:bodyPr/>
          <a:lstStyle/>
          <a:p>
            <a:fld id="{CBBF530E-1875-46E6-901C-76683197A1B3}" type="slidenum">
              <a:rPr lang="en-GB" smtClean="0"/>
              <a:pPr/>
              <a:t>5</a:t>
            </a:fld>
            <a:endParaRPr lang="en-GB"/>
          </a:p>
        </p:txBody>
      </p:sp>
      <p:sp>
        <p:nvSpPr>
          <p:cNvPr id="5" name="Date Placeholder 4"/>
          <p:cNvSpPr>
            <a:spLocks noGrp="1"/>
          </p:cNvSpPr>
          <p:nvPr>
            <p:ph type="dt" sz="half" idx="10"/>
          </p:nvPr>
        </p:nvSpPr>
        <p:spPr/>
        <p:txBody>
          <a:bodyPr/>
          <a:lstStyle/>
          <a:p>
            <a:r>
              <a:rPr lang="en-US"/>
              <a:t>25 November 2021</a:t>
            </a:r>
            <a:endParaRPr lang="en-GB" dirty="0"/>
          </a:p>
        </p:txBody>
      </p:sp>
      <p:sp>
        <p:nvSpPr>
          <p:cNvPr id="6" name="Footer Placeholder 5"/>
          <p:cNvSpPr>
            <a:spLocks noGrp="1"/>
          </p:cNvSpPr>
          <p:nvPr>
            <p:ph type="ftr" sz="quarter" idx="11"/>
          </p:nvPr>
        </p:nvSpPr>
        <p:spPr/>
        <p:txBody>
          <a:bodyPr/>
          <a:lstStyle/>
          <a:p>
            <a:r>
              <a:rPr lang="en-GB"/>
              <a:t>Alison Reeves - Associate Director Education Excellence Support </a:t>
            </a:r>
            <a:endParaRPr lang="en-GB" dirty="0"/>
          </a:p>
        </p:txBody>
      </p:sp>
      <p:sp>
        <p:nvSpPr>
          <p:cNvPr id="3" name="Content Placeholder 2">
            <a:extLst>
              <a:ext uri="{FF2B5EF4-FFF2-40B4-BE49-F238E27FC236}">
                <a16:creationId xmlns:a16="http://schemas.microsoft.com/office/drawing/2014/main" id="{860960FA-7A81-DE46-A368-AD65070274A2}"/>
              </a:ext>
            </a:extLst>
          </p:cNvPr>
          <p:cNvSpPr>
            <a:spLocks noGrp="1"/>
          </p:cNvSpPr>
          <p:nvPr>
            <p:ph sz="quarter" idx="13"/>
          </p:nvPr>
        </p:nvSpPr>
        <p:spPr/>
        <p:txBody>
          <a:bodyPr/>
          <a:lstStyle/>
          <a:p>
            <a:r>
              <a:rPr lang="en-GB" altLang="en-US" dirty="0">
                <a:solidFill>
                  <a:schemeClr val="accent2"/>
                </a:solidFill>
              </a:rPr>
              <a:t>Common practice: </a:t>
            </a:r>
            <a:r>
              <a:rPr lang="en-GB" dirty="0"/>
              <a:t>The provider reviews its core practices for standards regularly and uses the outcomes to drive improvement and enhancement.</a:t>
            </a:r>
          </a:p>
          <a:p>
            <a:r>
              <a:rPr lang="en-GB" altLang="en-US" dirty="0">
                <a:solidFill>
                  <a:schemeClr val="accent2"/>
                </a:solidFill>
              </a:rPr>
              <a:t>Example - Moderation</a:t>
            </a:r>
          </a:p>
        </p:txBody>
      </p:sp>
      <p:sp>
        <p:nvSpPr>
          <p:cNvPr id="4" name="Text Placeholder 3">
            <a:extLst>
              <a:ext uri="{FF2B5EF4-FFF2-40B4-BE49-F238E27FC236}">
                <a16:creationId xmlns:a16="http://schemas.microsoft.com/office/drawing/2014/main" id="{8D4140CD-2480-3A41-8F0C-22454D885307}"/>
              </a:ext>
            </a:extLst>
          </p:cNvPr>
          <p:cNvSpPr>
            <a:spLocks noGrp="1"/>
          </p:cNvSpPr>
          <p:nvPr>
            <p:ph type="body" sz="quarter" idx="15"/>
          </p:nvPr>
        </p:nvSpPr>
        <p:spPr/>
        <p:txBody>
          <a:bodyPr/>
          <a:lstStyle/>
          <a:p>
            <a:r>
              <a:rPr lang="en-US" dirty="0"/>
              <a:t>QAA Quality Code – External Expertise</a:t>
            </a:r>
          </a:p>
        </p:txBody>
      </p:sp>
      <p:sp>
        <p:nvSpPr>
          <p:cNvPr id="2" name="Title 1">
            <a:extLst>
              <a:ext uri="{FF2B5EF4-FFF2-40B4-BE49-F238E27FC236}">
                <a16:creationId xmlns:a16="http://schemas.microsoft.com/office/drawing/2014/main" id="{1DAB35D7-D82F-0D42-89EB-E6733DD94918}"/>
              </a:ext>
            </a:extLst>
          </p:cNvPr>
          <p:cNvSpPr>
            <a:spLocks noGrp="1"/>
          </p:cNvSpPr>
          <p:nvPr>
            <p:ph type="title"/>
          </p:nvPr>
        </p:nvSpPr>
        <p:spPr/>
        <p:txBody>
          <a:bodyPr/>
          <a:lstStyle/>
          <a:p>
            <a:r>
              <a:rPr lang="en-US" dirty="0"/>
              <a:t>QAA Quality Code  - External Expertise</a:t>
            </a:r>
          </a:p>
        </p:txBody>
      </p:sp>
    </p:spTree>
    <p:extLst>
      <p:ext uri="{BB962C8B-B14F-4D97-AF65-F5344CB8AC3E}">
        <p14:creationId xmlns:p14="http://schemas.microsoft.com/office/powerpoint/2010/main" val="1690607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F8D1A75-5D3C-4F41-A982-95DDBCBCABBC}"/>
              </a:ext>
            </a:extLst>
          </p:cNvPr>
          <p:cNvSpPr>
            <a:spLocks noGrp="1"/>
          </p:cNvSpPr>
          <p:nvPr>
            <p:ph type="body" sz="quarter" idx="18"/>
          </p:nvPr>
        </p:nvSpPr>
        <p:spPr/>
        <p:txBody>
          <a:bodyPr/>
          <a:lstStyle/>
          <a:p>
            <a:endParaRPr lang="en-US"/>
          </a:p>
        </p:txBody>
      </p:sp>
      <p:sp>
        <p:nvSpPr>
          <p:cNvPr id="7" name="Slide Number Placeholder 6"/>
          <p:cNvSpPr>
            <a:spLocks noGrp="1"/>
          </p:cNvSpPr>
          <p:nvPr>
            <p:ph type="sldNum" sz="quarter" idx="12"/>
          </p:nvPr>
        </p:nvSpPr>
        <p:spPr/>
        <p:txBody>
          <a:bodyPr/>
          <a:lstStyle/>
          <a:p>
            <a:fld id="{CBBF530E-1875-46E6-901C-76683197A1B3}" type="slidenum">
              <a:rPr lang="en-GB" smtClean="0"/>
              <a:pPr/>
              <a:t>6</a:t>
            </a:fld>
            <a:endParaRPr lang="en-GB"/>
          </a:p>
        </p:txBody>
      </p:sp>
      <p:sp>
        <p:nvSpPr>
          <p:cNvPr id="5" name="Date Placeholder 4"/>
          <p:cNvSpPr>
            <a:spLocks noGrp="1"/>
          </p:cNvSpPr>
          <p:nvPr>
            <p:ph type="dt" sz="half" idx="10"/>
          </p:nvPr>
        </p:nvSpPr>
        <p:spPr/>
        <p:txBody>
          <a:bodyPr/>
          <a:lstStyle/>
          <a:p>
            <a:r>
              <a:rPr lang="en-US"/>
              <a:t>25 November 2021</a:t>
            </a:r>
            <a:endParaRPr lang="en-GB" dirty="0"/>
          </a:p>
        </p:txBody>
      </p:sp>
      <p:sp>
        <p:nvSpPr>
          <p:cNvPr id="6" name="Footer Placeholder 5"/>
          <p:cNvSpPr>
            <a:spLocks noGrp="1"/>
          </p:cNvSpPr>
          <p:nvPr>
            <p:ph type="ftr" sz="quarter" idx="11"/>
          </p:nvPr>
        </p:nvSpPr>
        <p:spPr/>
        <p:txBody>
          <a:bodyPr/>
          <a:lstStyle/>
          <a:p>
            <a:r>
              <a:rPr lang="en-GB"/>
              <a:t>Alison Reeves - Associate Director Education Excellence Support </a:t>
            </a:r>
            <a:endParaRPr lang="en-GB" dirty="0"/>
          </a:p>
        </p:txBody>
      </p:sp>
      <p:sp>
        <p:nvSpPr>
          <p:cNvPr id="3" name="Content Placeholder 2">
            <a:extLst>
              <a:ext uri="{FF2B5EF4-FFF2-40B4-BE49-F238E27FC236}">
                <a16:creationId xmlns:a16="http://schemas.microsoft.com/office/drawing/2014/main" id="{860960FA-7A81-DE46-A368-AD65070274A2}"/>
              </a:ext>
            </a:extLst>
          </p:cNvPr>
          <p:cNvSpPr>
            <a:spLocks noGrp="1"/>
          </p:cNvSpPr>
          <p:nvPr>
            <p:ph sz="quarter" idx="13"/>
          </p:nvPr>
        </p:nvSpPr>
        <p:spPr/>
        <p:txBody>
          <a:bodyPr/>
          <a:lstStyle/>
          <a:p>
            <a:r>
              <a:rPr lang="en-US" sz="2400" dirty="0"/>
              <a:t>The </a:t>
            </a:r>
            <a:r>
              <a:rPr lang="en-US" sz="2400" dirty="0">
                <a:solidFill>
                  <a:schemeClr val="accent2">
                    <a:lumMod val="75000"/>
                  </a:schemeClr>
                </a:solidFill>
              </a:rPr>
              <a:t>Quality Manual </a:t>
            </a:r>
            <a:r>
              <a:rPr lang="en-US" sz="2400" dirty="0"/>
              <a:t>is the source of truth for all matters relating to Quality Assurance.</a:t>
            </a:r>
          </a:p>
          <a:p>
            <a:r>
              <a:rPr lang="en-US" sz="2400" dirty="0"/>
              <a:t>The Quality Manual is our interpretation and application of the QAA Quality Code and other external requirements, </a:t>
            </a:r>
            <a:r>
              <a:rPr lang="en-US" sz="2400" dirty="0" err="1"/>
              <a:t>eg</a:t>
            </a:r>
            <a:r>
              <a:rPr lang="en-US" sz="2400" dirty="0"/>
              <a:t> CMA compliance</a:t>
            </a:r>
          </a:p>
          <a:p>
            <a:pPr lvl="0" eaLnBrk="0" fontAlgn="base" hangingPunct="0">
              <a:spcBef>
                <a:spcPct val="20000"/>
              </a:spcBef>
              <a:spcAft>
                <a:spcPct val="0"/>
              </a:spcAft>
              <a:buClr>
                <a:srgbClr val="032553"/>
              </a:buClr>
            </a:pPr>
            <a:r>
              <a:rPr lang="en-GB" sz="2400" kern="0" dirty="0">
                <a:solidFill>
                  <a:srgbClr val="4D3A31"/>
                </a:solidFill>
                <a:latin typeface="Arial"/>
                <a:ea typeface="ＭＳ Ｐゴシック" pitchFamily="-109" charset="-128"/>
              </a:rPr>
              <a:t>The University’s Quality Manual explains the various areas of external examining including:</a:t>
            </a:r>
          </a:p>
          <a:p>
            <a:pPr marL="342900" lvl="0" indent="-342900" eaLnBrk="0" fontAlgn="base" hangingPunct="0">
              <a:spcBef>
                <a:spcPct val="20000"/>
              </a:spcBef>
              <a:spcAft>
                <a:spcPct val="0"/>
              </a:spcAft>
              <a:buClr>
                <a:srgbClr val="032553"/>
              </a:buClr>
              <a:buFontTx/>
              <a:buChar char="•"/>
            </a:pPr>
            <a:r>
              <a:rPr lang="en-GB" sz="2400" b="1" kern="0" dirty="0">
                <a:solidFill>
                  <a:srgbClr val="4D3A31"/>
                </a:solidFill>
                <a:latin typeface="Arial"/>
                <a:ea typeface="ＭＳ Ｐゴシック" pitchFamily="-109" charset="-128"/>
              </a:rPr>
              <a:t>Responsibilities</a:t>
            </a:r>
            <a:r>
              <a:rPr lang="en-GB" sz="2400" kern="0" dirty="0">
                <a:solidFill>
                  <a:srgbClr val="4D3A31"/>
                </a:solidFill>
                <a:latin typeface="Arial"/>
                <a:ea typeface="ＭＳ Ｐゴシック" pitchFamily="-109" charset="-128"/>
              </a:rPr>
              <a:t>; School and Examiner</a:t>
            </a:r>
          </a:p>
          <a:p>
            <a:pPr marL="342900" lvl="0" indent="-342900" eaLnBrk="0" fontAlgn="base" hangingPunct="0">
              <a:spcBef>
                <a:spcPct val="20000"/>
              </a:spcBef>
              <a:spcAft>
                <a:spcPct val="0"/>
              </a:spcAft>
              <a:buClr>
                <a:srgbClr val="032553"/>
              </a:buClr>
              <a:buFontTx/>
              <a:buChar char="•"/>
            </a:pPr>
            <a:r>
              <a:rPr lang="en-GB" sz="2400" b="1" kern="0" dirty="0">
                <a:solidFill>
                  <a:srgbClr val="4D3A31"/>
                </a:solidFill>
                <a:latin typeface="Arial"/>
                <a:ea typeface="ＭＳ Ｐゴシック" pitchFamily="-109" charset="-128"/>
              </a:rPr>
              <a:t>Appointment</a:t>
            </a:r>
            <a:r>
              <a:rPr lang="en-GB" sz="2400" kern="0" dirty="0">
                <a:solidFill>
                  <a:srgbClr val="4D3A31"/>
                </a:solidFill>
                <a:latin typeface="Arial"/>
                <a:ea typeface="ＭＳ Ｐゴシック" pitchFamily="-109" charset="-128"/>
              </a:rPr>
              <a:t>; national criteria, restrictions and period and sharing with students</a:t>
            </a:r>
          </a:p>
          <a:p>
            <a:pPr marL="342900" lvl="0" indent="-342900" eaLnBrk="0" fontAlgn="base" hangingPunct="0">
              <a:spcBef>
                <a:spcPct val="20000"/>
              </a:spcBef>
              <a:spcAft>
                <a:spcPct val="0"/>
              </a:spcAft>
              <a:buClr>
                <a:srgbClr val="032553"/>
              </a:buClr>
              <a:buFontTx/>
              <a:buChar char="•"/>
            </a:pPr>
            <a:r>
              <a:rPr lang="en-GB" sz="2400" b="1" kern="0" dirty="0">
                <a:solidFill>
                  <a:srgbClr val="4D3A31"/>
                </a:solidFill>
                <a:latin typeface="Arial"/>
                <a:ea typeface="ＭＳ Ｐゴシック" pitchFamily="-109" charset="-128"/>
              </a:rPr>
              <a:t>Report</a:t>
            </a:r>
            <a:r>
              <a:rPr lang="en-GB" sz="2400" kern="0" dirty="0">
                <a:solidFill>
                  <a:srgbClr val="4D3A31"/>
                </a:solidFill>
                <a:latin typeface="Arial"/>
                <a:ea typeface="ＭＳ Ｐゴシック" pitchFamily="-109" charset="-128"/>
              </a:rPr>
              <a:t>; annual report and its’ format and the submission</a:t>
            </a:r>
            <a:endParaRPr lang="en-GB" sz="2400" b="1" kern="0" dirty="0">
              <a:solidFill>
                <a:srgbClr val="4D3A31"/>
              </a:solidFill>
              <a:latin typeface="Arial"/>
              <a:ea typeface="ＭＳ Ｐゴシック" pitchFamily="-109" charset="-128"/>
            </a:endParaRPr>
          </a:p>
          <a:p>
            <a:endParaRPr lang="en-US" dirty="0"/>
          </a:p>
          <a:p>
            <a:endParaRPr lang="en-US" dirty="0"/>
          </a:p>
          <a:p>
            <a:pPr marL="0" indent="0">
              <a:buNone/>
            </a:pPr>
            <a:br>
              <a:rPr lang="en-US" dirty="0"/>
            </a:br>
            <a:endParaRPr lang="en-US" dirty="0"/>
          </a:p>
        </p:txBody>
      </p:sp>
      <p:sp>
        <p:nvSpPr>
          <p:cNvPr id="4" name="Text Placeholder 3">
            <a:extLst>
              <a:ext uri="{FF2B5EF4-FFF2-40B4-BE49-F238E27FC236}">
                <a16:creationId xmlns:a16="http://schemas.microsoft.com/office/drawing/2014/main" id="{8D4140CD-2480-3A41-8F0C-22454D885307}"/>
              </a:ext>
            </a:extLst>
          </p:cNvPr>
          <p:cNvSpPr>
            <a:spLocks noGrp="1"/>
          </p:cNvSpPr>
          <p:nvPr>
            <p:ph type="body" sz="quarter" idx="15"/>
          </p:nvPr>
        </p:nvSpPr>
        <p:spPr/>
        <p:txBody>
          <a:bodyPr/>
          <a:lstStyle/>
          <a:p>
            <a:r>
              <a:rPr lang="en-US" dirty="0" err="1"/>
              <a:t>UofN</a:t>
            </a:r>
            <a:r>
              <a:rPr lang="en-US" dirty="0"/>
              <a:t> Quality Manual </a:t>
            </a:r>
          </a:p>
        </p:txBody>
      </p:sp>
      <p:sp>
        <p:nvSpPr>
          <p:cNvPr id="2" name="Title 1">
            <a:extLst>
              <a:ext uri="{FF2B5EF4-FFF2-40B4-BE49-F238E27FC236}">
                <a16:creationId xmlns:a16="http://schemas.microsoft.com/office/drawing/2014/main" id="{1DAB35D7-D82F-0D42-89EB-E6733DD94918}"/>
              </a:ext>
            </a:extLst>
          </p:cNvPr>
          <p:cNvSpPr>
            <a:spLocks noGrp="1"/>
          </p:cNvSpPr>
          <p:nvPr>
            <p:ph type="title"/>
          </p:nvPr>
        </p:nvSpPr>
        <p:spPr/>
        <p:txBody>
          <a:bodyPr/>
          <a:lstStyle/>
          <a:p>
            <a:r>
              <a:rPr lang="en-US" dirty="0" err="1"/>
              <a:t>UofN</a:t>
            </a:r>
            <a:r>
              <a:rPr lang="en-US" dirty="0"/>
              <a:t> Quality Manual</a:t>
            </a:r>
          </a:p>
        </p:txBody>
      </p:sp>
    </p:spTree>
    <p:extLst>
      <p:ext uri="{BB962C8B-B14F-4D97-AF65-F5344CB8AC3E}">
        <p14:creationId xmlns:p14="http://schemas.microsoft.com/office/powerpoint/2010/main" val="3901694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F8D1A75-5D3C-4F41-A982-95DDBCBCABBC}"/>
              </a:ext>
            </a:extLst>
          </p:cNvPr>
          <p:cNvSpPr>
            <a:spLocks noGrp="1"/>
          </p:cNvSpPr>
          <p:nvPr>
            <p:ph type="body" sz="quarter" idx="18"/>
          </p:nvPr>
        </p:nvSpPr>
        <p:spPr/>
        <p:txBody>
          <a:bodyPr/>
          <a:lstStyle/>
          <a:p>
            <a:endParaRPr lang="en-US"/>
          </a:p>
        </p:txBody>
      </p:sp>
      <p:sp>
        <p:nvSpPr>
          <p:cNvPr id="7" name="Slide Number Placeholder 6"/>
          <p:cNvSpPr>
            <a:spLocks noGrp="1"/>
          </p:cNvSpPr>
          <p:nvPr>
            <p:ph type="sldNum" sz="quarter" idx="12"/>
          </p:nvPr>
        </p:nvSpPr>
        <p:spPr/>
        <p:txBody>
          <a:bodyPr/>
          <a:lstStyle/>
          <a:p>
            <a:fld id="{CBBF530E-1875-46E6-901C-76683197A1B3}" type="slidenum">
              <a:rPr lang="en-GB" smtClean="0"/>
              <a:pPr/>
              <a:t>7</a:t>
            </a:fld>
            <a:endParaRPr lang="en-GB"/>
          </a:p>
        </p:txBody>
      </p:sp>
      <p:sp>
        <p:nvSpPr>
          <p:cNvPr id="5" name="Date Placeholder 4"/>
          <p:cNvSpPr>
            <a:spLocks noGrp="1"/>
          </p:cNvSpPr>
          <p:nvPr>
            <p:ph type="dt" sz="half" idx="10"/>
          </p:nvPr>
        </p:nvSpPr>
        <p:spPr/>
        <p:txBody>
          <a:bodyPr/>
          <a:lstStyle/>
          <a:p>
            <a:r>
              <a:rPr lang="en-US"/>
              <a:t>25 November 2021</a:t>
            </a:r>
            <a:endParaRPr lang="en-GB" dirty="0"/>
          </a:p>
        </p:txBody>
      </p:sp>
      <p:sp>
        <p:nvSpPr>
          <p:cNvPr id="6" name="Footer Placeholder 5"/>
          <p:cNvSpPr>
            <a:spLocks noGrp="1"/>
          </p:cNvSpPr>
          <p:nvPr>
            <p:ph type="ftr" sz="quarter" idx="11"/>
          </p:nvPr>
        </p:nvSpPr>
        <p:spPr/>
        <p:txBody>
          <a:bodyPr/>
          <a:lstStyle/>
          <a:p>
            <a:r>
              <a:rPr lang="en-GB"/>
              <a:t>Alison Reeves - Associate Director Education Excellence Support </a:t>
            </a:r>
            <a:endParaRPr lang="en-GB" dirty="0"/>
          </a:p>
        </p:txBody>
      </p:sp>
      <p:sp>
        <p:nvSpPr>
          <p:cNvPr id="3" name="Content Placeholder 2">
            <a:extLst>
              <a:ext uri="{FF2B5EF4-FFF2-40B4-BE49-F238E27FC236}">
                <a16:creationId xmlns:a16="http://schemas.microsoft.com/office/drawing/2014/main" id="{860960FA-7A81-DE46-A368-AD65070274A2}"/>
              </a:ext>
            </a:extLst>
          </p:cNvPr>
          <p:cNvSpPr>
            <a:spLocks noGrp="1"/>
          </p:cNvSpPr>
          <p:nvPr>
            <p:ph sz="quarter" idx="13"/>
          </p:nvPr>
        </p:nvSpPr>
        <p:spPr/>
        <p:txBody>
          <a:bodyPr/>
          <a:lstStyle/>
          <a:p>
            <a:r>
              <a:rPr lang="en-US" dirty="0"/>
              <a:t>In-year monitoring focusses on Degree Outcomes in terms of 1sts and 2:1s, scrutiny of External Examiner reports, action planning at School level in relation to the Access and Participation Plan, </a:t>
            </a:r>
          </a:p>
          <a:p>
            <a:r>
              <a:rPr lang="en-US" dirty="0"/>
              <a:t>Periodic reviews; Educational Enhancement and Assurance Reviews (EEARs) – 5 yearly process</a:t>
            </a:r>
          </a:p>
          <a:p>
            <a:r>
              <a:rPr lang="en-US" dirty="0"/>
              <a:t>Learning Community Fora (Student feedback)</a:t>
            </a:r>
          </a:p>
          <a:p>
            <a:r>
              <a:rPr lang="en-US" dirty="0"/>
              <a:t>Support Teaching Excellence Framework (TEF) should it return</a:t>
            </a:r>
          </a:p>
        </p:txBody>
      </p:sp>
      <p:sp>
        <p:nvSpPr>
          <p:cNvPr id="4" name="Text Placeholder 3">
            <a:extLst>
              <a:ext uri="{FF2B5EF4-FFF2-40B4-BE49-F238E27FC236}">
                <a16:creationId xmlns:a16="http://schemas.microsoft.com/office/drawing/2014/main" id="{8D4140CD-2480-3A41-8F0C-22454D885307}"/>
              </a:ext>
            </a:extLst>
          </p:cNvPr>
          <p:cNvSpPr>
            <a:spLocks noGrp="1"/>
          </p:cNvSpPr>
          <p:nvPr>
            <p:ph type="body" sz="quarter" idx="15"/>
          </p:nvPr>
        </p:nvSpPr>
        <p:spPr/>
        <p:txBody>
          <a:bodyPr/>
          <a:lstStyle/>
          <a:p>
            <a:r>
              <a:rPr lang="en-US" dirty="0"/>
              <a:t>Monitoring and Periodic</a:t>
            </a:r>
          </a:p>
        </p:txBody>
      </p:sp>
      <p:sp>
        <p:nvSpPr>
          <p:cNvPr id="2" name="Title 1">
            <a:extLst>
              <a:ext uri="{FF2B5EF4-FFF2-40B4-BE49-F238E27FC236}">
                <a16:creationId xmlns:a16="http://schemas.microsoft.com/office/drawing/2014/main" id="{1DAB35D7-D82F-0D42-89EB-E6733DD94918}"/>
              </a:ext>
            </a:extLst>
          </p:cNvPr>
          <p:cNvSpPr>
            <a:spLocks noGrp="1"/>
          </p:cNvSpPr>
          <p:nvPr>
            <p:ph type="title"/>
          </p:nvPr>
        </p:nvSpPr>
        <p:spPr/>
        <p:txBody>
          <a:bodyPr/>
          <a:lstStyle/>
          <a:p>
            <a:r>
              <a:rPr lang="en-US" dirty="0"/>
              <a:t>Review processes – where are your reports used</a:t>
            </a:r>
          </a:p>
        </p:txBody>
      </p:sp>
    </p:spTree>
    <p:extLst>
      <p:ext uri="{BB962C8B-B14F-4D97-AF65-F5344CB8AC3E}">
        <p14:creationId xmlns:p14="http://schemas.microsoft.com/office/powerpoint/2010/main" val="2941503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F8D1A75-5D3C-4F41-A982-95DDBCBCABBC}"/>
              </a:ext>
            </a:extLst>
          </p:cNvPr>
          <p:cNvSpPr>
            <a:spLocks noGrp="1"/>
          </p:cNvSpPr>
          <p:nvPr>
            <p:ph type="body" sz="quarter" idx="18"/>
          </p:nvPr>
        </p:nvSpPr>
        <p:spPr/>
        <p:txBody>
          <a:bodyPr/>
          <a:lstStyle/>
          <a:p>
            <a:endParaRPr lang="en-US"/>
          </a:p>
        </p:txBody>
      </p:sp>
      <p:sp>
        <p:nvSpPr>
          <p:cNvPr id="7" name="Slide Number Placeholder 6"/>
          <p:cNvSpPr>
            <a:spLocks noGrp="1"/>
          </p:cNvSpPr>
          <p:nvPr>
            <p:ph type="sldNum" sz="quarter" idx="12"/>
          </p:nvPr>
        </p:nvSpPr>
        <p:spPr/>
        <p:txBody>
          <a:bodyPr/>
          <a:lstStyle/>
          <a:p>
            <a:fld id="{CBBF530E-1875-46E6-901C-76683197A1B3}" type="slidenum">
              <a:rPr lang="en-GB" smtClean="0"/>
              <a:pPr/>
              <a:t>8</a:t>
            </a:fld>
            <a:endParaRPr lang="en-GB"/>
          </a:p>
        </p:txBody>
      </p:sp>
      <p:sp>
        <p:nvSpPr>
          <p:cNvPr id="5" name="Date Placeholder 4"/>
          <p:cNvSpPr>
            <a:spLocks noGrp="1"/>
          </p:cNvSpPr>
          <p:nvPr>
            <p:ph type="dt" sz="half" idx="10"/>
          </p:nvPr>
        </p:nvSpPr>
        <p:spPr/>
        <p:txBody>
          <a:bodyPr/>
          <a:lstStyle/>
          <a:p>
            <a:r>
              <a:rPr lang="en-US"/>
              <a:t>25 November 2021</a:t>
            </a:r>
            <a:endParaRPr lang="en-GB" dirty="0"/>
          </a:p>
        </p:txBody>
      </p:sp>
      <p:sp>
        <p:nvSpPr>
          <p:cNvPr id="6" name="Footer Placeholder 5"/>
          <p:cNvSpPr>
            <a:spLocks noGrp="1"/>
          </p:cNvSpPr>
          <p:nvPr>
            <p:ph type="ftr" sz="quarter" idx="11"/>
          </p:nvPr>
        </p:nvSpPr>
        <p:spPr/>
        <p:txBody>
          <a:bodyPr/>
          <a:lstStyle/>
          <a:p>
            <a:r>
              <a:rPr lang="en-GB"/>
              <a:t>Alison Reeves - Associate Director Education Excellence Support </a:t>
            </a:r>
            <a:endParaRPr lang="en-GB" dirty="0"/>
          </a:p>
        </p:txBody>
      </p:sp>
      <p:sp>
        <p:nvSpPr>
          <p:cNvPr id="3" name="Content Placeholder 2">
            <a:extLst>
              <a:ext uri="{FF2B5EF4-FFF2-40B4-BE49-F238E27FC236}">
                <a16:creationId xmlns:a16="http://schemas.microsoft.com/office/drawing/2014/main" id="{860960FA-7A81-DE46-A368-AD65070274A2}"/>
              </a:ext>
            </a:extLst>
          </p:cNvPr>
          <p:cNvSpPr>
            <a:spLocks noGrp="1"/>
          </p:cNvSpPr>
          <p:nvPr>
            <p:ph sz="quarter" idx="13"/>
          </p:nvPr>
        </p:nvSpPr>
        <p:spPr/>
        <p:txBody>
          <a:bodyPr/>
          <a:lstStyle/>
          <a:p>
            <a:r>
              <a:rPr lang="en-US" dirty="0"/>
              <a:t>Some Schools/Departments have provision at our overseas campuses, either in Malaysia(UNM) or China (UNNC)</a:t>
            </a:r>
          </a:p>
          <a:p>
            <a:r>
              <a:rPr lang="en-US" dirty="0"/>
              <a:t>Specific question on the External Examiner report asks about equivalence of standards</a:t>
            </a:r>
          </a:p>
          <a:p>
            <a:r>
              <a:rPr lang="en-US" dirty="0"/>
              <a:t>Inter-campus Quality Officer, a member of Quality and Standards Committee (QSC) has the specific remit to review reports against this question</a:t>
            </a:r>
          </a:p>
        </p:txBody>
      </p:sp>
      <p:sp>
        <p:nvSpPr>
          <p:cNvPr id="4" name="Text Placeholder 3">
            <a:extLst>
              <a:ext uri="{FF2B5EF4-FFF2-40B4-BE49-F238E27FC236}">
                <a16:creationId xmlns:a16="http://schemas.microsoft.com/office/drawing/2014/main" id="{8D4140CD-2480-3A41-8F0C-22454D885307}"/>
              </a:ext>
            </a:extLst>
          </p:cNvPr>
          <p:cNvSpPr>
            <a:spLocks noGrp="1"/>
          </p:cNvSpPr>
          <p:nvPr>
            <p:ph type="body" sz="quarter" idx="15"/>
          </p:nvPr>
        </p:nvSpPr>
        <p:spPr/>
        <p:txBody>
          <a:bodyPr/>
          <a:lstStyle/>
          <a:p>
            <a:r>
              <a:rPr lang="en-US" dirty="0"/>
              <a:t>UNM and UNNC and the Inter-campus Quality Officer</a:t>
            </a:r>
          </a:p>
        </p:txBody>
      </p:sp>
      <p:sp>
        <p:nvSpPr>
          <p:cNvPr id="2" name="Title 1">
            <a:extLst>
              <a:ext uri="{FF2B5EF4-FFF2-40B4-BE49-F238E27FC236}">
                <a16:creationId xmlns:a16="http://schemas.microsoft.com/office/drawing/2014/main" id="{1DAB35D7-D82F-0D42-89EB-E6733DD94918}"/>
              </a:ext>
            </a:extLst>
          </p:cNvPr>
          <p:cNvSpPr>
            <a:spLocks noGrp="1"/>
          </p:cNvSpPr>
          <p:nvPr>
            <p:ph type="title"/>
          </p:nvPr>
        </p:nvSpPr>
        <p:spPr/>
        <p:txBody>
          <a:bodyPr/>
          <a:lstStyle/>
          <a:p>
            <a:r>
              <a:rPr lang="en-US" dirty="0"/>
              <a:t>International campuses and the ICQO</a:t>
            </a:r>
          </a:p>
        </p:txBody>
      </p:sp>
    </p:spTree>
    <p:extLst>
      <p:ext uri="{BB962C8B-B14F-4D97-AF65-F5344CB8AC3E}">
        <p14:creationId xmlns:p14="http://schemas.microsoft.com/office/powerpoint/2010/main" val="4145023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F8D1A75-5D3C-4F41-A982-95DDBCBCABBC}"/>
              </a:ext>
            </a:extLst>
          </p:cNvPr>
          <p:cNvSpPr>
            <a:spLocks noGrp="1"/>
          </p:cNvSpPr>
          <p:nvPr>
            <p:ph type="body" sz="quarter" idx="18"/>
          </p:nvPr>
        </p:nvSpPr>
        <p:spPr/>
        <p:txBody>
          <a:bodyPr/>
          <a:lstStyle/>
          <a:p>
            <a:endParaRPr lang="en-US"/>
          </a:p>
        </p:txBody>
      </p:sp>
      <p:sp>
        <p:nvSpPr>
          <p:cNvPr id="7" name="Slide Number Placeholder 6"/>
          <p:cNvSpPr>
            <a:spLocks noGrp="1"/>
          </p:cNvSpPr>
          <p:nvPr>
            <p:ph type="sldNum" sz="quarter" idx="12"/>
          </p:nvPr>
        </p:nvSpPr>
        <p:spPr/>
        <p:txBody>
          <a:bodyPr/>
          <a:lstStyle/>
          <a:p>
            <a:fld id="{CBBF530E-1875-46E6-901C-76683197A1B3}" type="slidenum">
              <a:rPr lang="en-GB" smtClean="0"/>
              <a:pPr/>
              <a:t>9</a:t>
            </a:fld>
            <a:endParaRPr lang="en-GB"/>
          </a:p>
        </p:txBody>
      </p:sp>
      <p:sp>
        <p:nvSpPr>
          <p:cNvPr id="5" name="Date Placeholder 4"/>
          <p:cNvSpPr>
            <a:spLocks noGrp="1"/>
          </p:cNvSpPr>
          <p:nvPr>
            <p:ph type="dt" sz="half" idx="10"/>
          </p:nvPr>
        </p:nvSpPr>
        <p:spPr/>
        <p:txBody>
          <a:bodyPr/>
          <a:lstStyle/>
          <a:p>
            <a:r>
              <a:rPr lang="en-US"/>
              <a:t>25 November 2021</a:t>
            </a:r>
            <a:endParaRPr lang="en-GB" dirty="0"/>
          </a:p>
        </p:txBody>
      </p:sp>
      <p:sp>
        <p:nvSpPr>
          <p:cNvPr id="6" name="Footer Placeholder 5"/>
          <p:cNvSpPr>
            <a:spLocks noGrp="1"/>
          </p:cNvSpPr>
          <p:nvPr>
            <p:ph type="ftr" sz="quarter" idx="11"/>
          </p:nvPr>
        </p:nvSpPr>
        <p:spPr/>
        <p:txBody>
          <a:bodyPr/>
          <a:lstStyle/>
          <a:p>
            <a:r>
              <a:rPr lang="en-GB"/>
              <a:t>Alison Reeves - Associate Director Education Excellence Support </a:t>
            </a:r>
            <a:endParaRPr lang="en-GB" dirty="0"/>
          </a:p>
        </p:txBody>
      </p:sp>
      <p:sp>
        <p:nvSpPr>
          <p:cNvPr id="4" name="Text Placeholder 3">
            <a:extLst>
              <a:ext uri="{FF2B5EF4-FFF2-40B4-BE49-F238E27FC236}">
                <a16:creationId xmlns:a16="http://schemas.microsoft.com/office/drawing/2014/main" id="{8D4140CD-2480-3A41-8F0C-22454D885307}"/>
              </a:ext>
            </a:extLst>
          </p:cNvPr>
          <p:cNvSpPr>
            <a:spLocks noGrp="1"/>
          </p:cNvSpPr>
          <p:nvPr>
            <p:ph type="body" sz="quarter" idx="15"/>
          </p:nvPr>
        </p:nvSpPr>
        <p:spPr/>
        <p:txBody>
          <a:bodyPr/>
          <a:lstStyle/>
          <a:p>
            <a:r>
              <a:rPr lang="en-US" dirty="0"/>
              <a:t>Governance</a:t>
            </a:r>
          </a:p>
        </p:txBody>
      </p:sp>
      <p:sp>
        <p:nvSpPr>
          <p:cNvPr id="2" name="Title 1">
            <a:extLst>
              <a:ext uri="{FF2B5EF4-FFF2-40B4-BE49-F238E27FC236}">
                <a16:creationId xmlns:a16="http://schemas.microsoft.com/office/drawing/2014/main" id="{1DAB35D7-D82F-0D42-89EB-E6733DD94918}"/>
              </a:ext>
            </a:extLst>
          </p:cNvPr>
          <p:cNvSpPr>
            <a:spLocks noGrp="1"/>
          </p:cNvSpPr>
          <p:nvPr>
            <p:ph type="title"/>
          </p:nvPr>
        </p:nvSpPr>
        <p:spPr/>
        <p:txBody>
          <a:bodyPr/>
          <a:lstStyle/>
          <a:p>
            <a:r>
              <a:rPr lang="en-US" dirty="0"/>
              <a:t>Reporting structures</a:t>
            </a:r>
          </a:p>
        </p:txBody>
      </p:sp>
      <p:graphicFrame>
        <p:nvGraphicFramePr>
          <p:cNvPr id="9" name="Content Placeholder 8">
            <a:extLst>
              <a:ext uri="{FF2B5EF4-FFF2-40B4-BE49-F238E27FC236}">
                <a16:creationId xmlns:a16="http://schemas.microsoft.com/office/drawing/2014/main" id="{55A72903-762B-46C7-BC28-94ADED9564DA}"/>
              </a:ext>
            </a:extLst>
          </p:cNvPr>
          <p:cNvGraphicFramePr>
            <a:graphicFrameLocks noGrp="1"/>
          </p:cNvGraphicFramePr>
          <p:nvPr>
            <p:ph sz="quarter" idx="13"/>
            <p:extLst>
              <p:ext uri="{D42A27DB-BD31-4B8C-83A1-F6EECF244321}">
                <p14:modId xmlns:p14="http://schemas.microsoft.com/office/powerpoint/2010/main" val="103916304"/>
              </p:ext>
            </p:extLst>
          </p:nvPr>
        </p:nvGraphicFramePr>
        <p:xfrm>
          <a:off x="479425" y="2282847"/>
          <a:ext cx="11256963" cy="35972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a:extLst>
              <a:ext uri="{FF2B5EF4-FFF2-40B4-BE49-F238E27FC236}">
                <a16:creationId xmlns:a16="http://schemas.microsoft.com/office/drawing/2014/main" id="{F6EB8ED9-8DFC-4A01-8E44-B39C62BA90A1}"/>
              </a:ext>
            </a:extLst>
          </p:cNvPr>
          <p:cNvSpPr/>
          <p:nvPr/>
        </p:nvSpPr>
        <p:spPr>
          <a:xfrm>
            <a:off x="3118999" y="2589383"/>
            <a:ext cx="2305390" cy="14188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Education and Student Experience Committee</a:t>
            </a:r>
          </a:p>
        </p:txBody>
      </p:sp>
      <p:sp>
        <p:nvSpPr>
          <p:cNvPr id="11" name="Rectangle 10">
            <a:extLst>
              <a:ext uri="{FF2B5EF4-FFF2-40B4-BE49-F238E27FC236}">
                <a16:creationId xmlns:a16="http://schemas.microsoft.com/office/drawing/2014/main" id="{2CC4EE5D-4A96-46AC-AD39-036A399002CF}"/>
              </a:ext>
            </a:extLst>
          </p:cNvPr>
          <p:cNvSpPr/>
          <p:nvPr/>
        </p:nvSpPr>
        <p:spPr>
          <a:xfrm>
            <a:off x="6199834" y="2589383"/>
            <a:ext cx="1896066" cy="14188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Quality and Standards Committee</a:t>
            </a:r>
          </a:p>
        </p:txBody>
      </p:sp>
      <p:sp>
        <p:nvSpPr>
          <p:cNvPr id="12" name="Rectangle 11">
            <a:extLst>
              <a:ext uri="{FF2B5EF4-FFF2-40B4-BE49-F238E27FC236}">
                <a16:creationId xmlns:a16="http://schemas.microsoft.com/office/drawing/2014/main" id="{88E77B1A-102A-4578-BDBC-84F016F4C751}"/>
              </a:ext>
            </a:extLst>
          </p:cNvPr>
          <p:cNvSpPr/>
          <p:nvPr/>
        </p:nvSpPr>
        <p:spPr>
          <a:xfrm>
            <a:off x="892405" y="2567242"/>
            <a:ext cx="1627002" cy="14188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Senate</a:t>
            </a:r>
          </a:p>
        </p:txBody>
      </p:sp>
      <p:sp>
        <p:nvSpPr>
          <p:cNvPr id="14" name="Rectangle 13">
            <a:extLst>
              <a:ext uri="{FF2B5EF4-FFF2-40B4-BE49-F238E27FC236}">
                <a16:creationId xmlns:a16="http://schemas.microsoft.com/office/drawing/2014/main" id="{ABED9BFC-31A3-439A-A6AD-F5482DE8640F}"/>
              </a:ext>
            </a:extLst>
          </p:cNvPr>
          <p:cNvSpPr/>
          <p:nvPr/>
        </p:nvSpPr>
        <p:spPr>
          <a:xfrm>
            <a:off x="5400215" y="4373850"/>
            <a:ext cx="1343222" cy="11629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Annual monitoring report summary </a:t>
            </a:r>
          </a:p>
        </p:txBody>
      </p:sp>
      <p:sp>
        <p:nvSpPr>
          <p:cNvPr id="15" name="Rectangle 14">
            <a:extLst>
              <a:ext uri="{FF2B5EF4-FFF2-40B4-BE49-F238E27FC236}">
                <a16:creationId xmlns:a16="http://schemas.microsoft.com/office/drawing/2014/main" id="{A058DBEA-8666-42DD-8C7A-3512FEC2CB7B}"/>
              </a:ext>
            </a:extLst>
          </p:cNvPr>
          <p:cNvSpPr/>
          <p:nvPr/>
        </p:nvSpPr>
        <p:spPr>
          <a:xfrm>
            <a:off x="942465" y="4462389"/>
            <a:ext cx="1627002" cy="10366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Council</a:t>
            </a:r>
          </a:p>
        </p:txBody>
      </p:sp>
      <p:sp>
        <p:nvSpPr>
          <p:cNvPr id="16" name="Rectangle 15">
            <a:extLst>
              <a:ext uri="{FF2B5EF4-FFF2-40B4-BE49-F238E27FC236}">
                <a16:creationId xmlns:a16="http://schemas.microsoft.com/office/drawing/2014/main" id="{BCF242C3-954C-4257-B9E2-B0B0164590DB}"/>
              </a:ext>
            </a:extLst>
          </p:cNvPr>
          <p:cNvSpPr/>
          <p:nvPr/>
        </p:nvSpPr>
        <p:spPr>
          <a:xfrm>
            <a:off x="3241390" y="4559388"/>
            <a:ext cx="1538715" cy="9396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Annual quality report</a:t>
            </a:r>
          </a:p>
        </p:txBody>
      </p:sp>
      <p:cxnSp>
        <p:nvCxnSpPr>
          <p:cNvPr id="13" name="Straight Arrow Connector 12">
            <a:extLst>
              <a:ext uri="{FF2B5EF4-FFF2-40B4-BE49-F238E27FC236}">
                <a16:creationId xmlns:a16="http://schemas.microsoft.com/office/drawing/2014/main" id="{FA65E5DA-DF96-42A6-8063-952A94241B2F}"/>
              </a:ext>
            </a:extLst>
          </p:cNvPr>
          <p:cNvCxnSpPr>
            <a:stCxn id="11" idx="1"/>
          </p:cNvCxnSpPr>
          <p:nvPr/>
        </p:nvCxnSpPr>
        <p:spPr>
          <a:xfrm flipH="1">
            <a:off x="5424389" y="3298832"/>
            <a:ext cx="775445" cy="56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B1792990-A573-4BC6-9F22-E00155172840}"/>
              </a:ext>
            </a:extLst>
          </p:cNvPr>
          <p:cNvCxnSpPr/>
          <p:nvPr/>
        </p:nvCxnSpPr>
        <p:spPr>
          <a:xfrm flipH="1">
            <a:off x="2569467" y="3317065"/>
            <a:ext cx="5495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EC532BF6-EF1A-4C8D-9764-86CA1FAF8F4B}"/>
              </a:ext>
            </a:extLst>
          </p:cNvPr>
          <p:cNvCxnSpPr/>
          <p:nvPr/>
        </p:nvCxnSpPr>
        <p:spPr>
          <a:xfrm flipH="1">
            <a:off x="2569467" y="4944066"/>
            <a:ext cx="67192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D085284C-2EF8-4900-8232-23471ACD0972}"/>
              </a:ext>
            </a:extLst>
          </p:cNvPr>
          <p:cNvCxnSpPr>
            <a:stCxn id="14" idx="0"/>
          </p:cNvCxnSpPr>
          <p:nvPr/>
        </p:nvCxnSpPr>
        <p:spPr>
          <a:xfrm flipH="1" flipV="1">
            <a:off x="5400215" y="3986139"/>
            <a:ext cx="671611" cy="3877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39E12E0A-EE6A-4B23-A1B7-F3F67E70ACD8}"/>
              </a:ext>
            </a:extLst>
          </p:cNvPr>
          <p:cNvCxnSpPr>
            <a:stCxn id="14" idx="1"/>
          </p:cNvCxnSpPr>
          <p:nvPr/>
        </p:nvCxnSpPr>
        <p:spPr>
          <a:xfrm flipH="1" flipV="1">
            <a:off x="4780105" y="4944066"/>
            <a:ext cx="620110" cy="112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88FBF8F0-2401-4D6C-8EBF-828699434B61}"/>
              </a:ext>
            </a:extLst>
          </p:cNvPr>
          <p:cNvCxnSpPr/>
          <p:nvPr/>
        </p:nvCxnSpPr>
        <p:spPr>
          <a:xfrm flipH="1">
            <a:off x="6400800" y="4008280"/>
            <a:ext cx="342637" cy="3655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F033F63A-C0E2-494C-B4F3-E82152560B99}"/>
              </a:ext>
            </a:extLst>
          </p:cNvPr>
          <p:cNvSpPr/>
          <p:nvPr/>
        </p:nvSpPr>
        <p:spPr>
          <a:xfrm>
            <a:off x="8954814" y="2588549"/>
            <a:ext cx="1582119" cy="13975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Faculty ESE boards include members of QSC</a:t>
            </a:r>
          </a:p>
        </p:txBody>
      </p:sp>
      <p:cxnSp>
        <p:nvCxnSpPr>
          <p:cNvPr id="31" name="Straight Arrow Connector 30">
            <a:extLst>
              <a:ext uri="{FF2B5EF4-FFF2-40B4-BE49-F238E27FC236}">
                <a16:creationId xmlns:a16="http://schemas.microsoft.com/office/drawing/2014/main" id="{E9E0100E-ACF8-4AF4-8BA4-CEE967D9CE7D}"/>
              </a:ext>
            </a:extLst>
          </p:cNvPr>
          <p:cNvCxnSpPr>
            <a:endCxn id="27" idx="1"/>
          </p:cNvCxnSpPr>
          <p:nvPr/>
        </p:nvCxnSpPr>
        <p:spPr>
          <a:xfrm flipV="1">
            <a:off x="8095900" y="3287344"/>
            <a:ext cx="858914" cy="1148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1552409"/>
      </p:ext>
    </p:extLst>
  </p:cSld>
  <p:clrMapOvr>
    <a:masterClrMapping/>
  </p:clrMapOvr>
</p:sld>
</file>

<file path=ppt/theme/theme1.xml><?xml version="1.0" encoding="utf-8"?>
<a:theme xmlns:a="http://schemas.openxmlformats.org/drawingml/2006/main" name="Office Theme">
  <a:themeElements>
    <a:clrScheme name="University of Nottingham">
      <a:dk1>
        <a:srgbClr val="000000"/>
      </a:dk1>
      <a:lt1>
        <a:srgbClr val="FFFFFF"/>
      </a:lt1>
      <a:dk2>
        <a:srgbClr val="4A4A49"/>
      </a:dk2>
      <a:lt2>
        <a:srgbClr val="92928E"/>
      </a:lt2>
      <a:accent1>
        <a:srgbClr val="009BBD"/>
      </a:accent1>
      <a:accent2>
        <a:srgbClr val="007DA8"/>
      </a:accent2>
      <a:accent3>
        <a:srgbClr val="005697"/>
      </a:accent3>
      <a:accent4>
        <a:srgbClr val="1B2A6B"/>
      </a:accent4>
      <a:accent5>
        <a:srgbClr val="191A4F"/>
      </a:accent5>
      <a:accent6>
        <a:srgbClr val="E52F6D"/>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57573F99DE79145B2C4B20841E12603" ma:contentTypeVersion="13" ma:contentTypeDescription="Create a new document." ma:contentTypeScope="" ma:versionID="5305c5f1547f71c3caac83b38b5c5d51">
  <xsd:schema xmlns:xsd="http://www.w3.org/2001/XMLSchema" xmlns:xs="http://www.w3.org/2001/XMLSchema" xmlns:p="http://schemas.microsoft.com/office/2006/metadata/properties" xmlns:ns3="0c1e910d-4918-42f1-af2c-ed1101d63abc" xmlns:ns4="786e620f-b1da-4f59-878c-ef7546d25bf1" targetNamespace="http://schemas.microsoft.com/office/2006/metadata/properties" ma:root="true" ma:fieldsID="6f052539e51cd8bdd458ef86f01a3eb4" ns3:_="" ns4:_="">
    <xsd:import namespace="0c1e910d-4918-42f1-af2c-ed1101d63abc"/>
    <xsd:import namespace="786e620f-b1da-4f59-878c-ef7546d25bf1"/>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1e910d-4918-42f1-af2c-ed1101d63abc"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86e620f-b1da-4f59-878c-ef7546d25bf1"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786e620f-b1da-4f59-878c-ef7546d25bf1">
      <UserInfo>
        <DisplayName>Jessica Reeves</DisplayName>
        <AccountId>113</AccountId>
        <AccountType/>
      </UserInfo>
      <UserInfo>
        <DisplayName>Alex Miles</DisplayName>
        <AccountId>43</AccountId>
        <AccountType/>
      </UserInfo>
      <UserInfo>
        <DisplayName>Nicola Anderton</DisplayName>
        <AccountId>6</AccountId>
        <AccountType/>
      </UserInfo>
      <UserInfo>
        <DisplayName>Victoria Bell</DisplayName>
        <AccountId>22</AccountId>
        <AccountType/>
      </UserInfo>
      <UserInfo>
        <DisplayName>Nathalie Mortimer</DisplayName>
        <AccountId>17</AccountId>
        <AccountType/>
      </UserInfo>
    </SharedWithUsers>
  </documentManagement>
</p:properties>
</file>

<file path=customXml/itemProps1.xml><?xml version="1.0" encoding="utf-8"?>
<ds:datastoreItem xmlns:ds="http://schemas.openxmlformats.org/officeDocument/2006/customXml" ds:itemID="{D4FABAFD-2A69-4D5E-9B26-17338048FA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1e910d-4918-42f1-af2c-ed1101d63abc"/>
    <ds:schemaRef ds:uri="786e620f-b1da-4f59-878c-ef7546d25b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F2B19F1-7180-49D0-A3F7-A5B98EF2F879}">
  <ds:schemaRefs>
    <ds:schemaRef ds:uri="http://schemas.microsoft.com/sharepoint/v3/contenttype/forms"/>
  </ds:schemaRefs>
</ds:datastoreItem>
</file>

<file path=customXml/itemProps3.xml><?xml version="1.0" encoding="utf-8"?>
<ds:datastoreItem xmlns:ds="http://schemas.openxmlformats.org/officeDocument/2006/customXml" ds:itemID="{0DC6309B-1C52-4FD6-94A2-0113722346F5}">
  <ds:schemaRefs>
    <ds:schemaRef ds:uri="http://schemas.microsoft.com/office/2006/metadata/properties"/>
    <ds:schemaRef ds:uri="http://schemas.microsoft.com/office/infopath/2007/PartnerControls"/>
    <ds:schemaRef ds:uri="786e620f-b1da-4f59-878c-ef7546d25bf1"/>
  </ds:schemaRefs>
</ds:datastoreItem>
</file>

<file path=docProps/app.xml><?xml version="1.0" encoding="utf-8"?>
<Properties xmlns="http://schemas.openxmlformats.org/officeDocument/2006/extended-properties" xmlns:vt="http://schemas.openxmlformats.org/officeDocument/2006/docPropsVTypes">
  <Template/>
  <TotalTime>2583</TotalTime>
  <Words>1189</Words>
  <Application>Microsoft Office PowerPoint</Application>
  <PresentationFormat>Widescreen</PresentationFormat>
  <Paragraphs>190</Paragraphs>
  <Slides>15</Slides>
  <Notes>13</Notes>
  <HiddenSlides>5</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Georgia</vt:lpstr>
      <vt:lpstr>Wingdings</vt:lpstr>
      <vt:lpstr>Office Theme</vt:lpstr>
      <vt:lpstr>External Examiners Induction  Alison Reeves Associate Director Education Excellence Support</vt:lpstr>
      <vt:lpstr> Presentation outline</vt:lpstr>
      <vt:lpstr>Educational Excellence Support team</vt:lpstr>
      <vt:lpstr>QAA Quality Code  - External Expertise</vt:lpstr>
      <vt:lpstr>QAA Quality Code  - External Expertise</vt:lpstr>
      <vt:lpstr>UofN Quality Manual</vt:lpstr>
      <vt:lpstr>Review processes – where are your reports used</vt:lpstr>
      <vt:lpstr>International campuses and the ICQO</vt:lpstr>
      <vt:lpstr>Reporting structures</vt:lpstr>
      <vt:lpstr>Thank you</vt:lpstr>
      <vt:lpstr>Elements</vt:lpstr>
      <vt:lpstr>Elements</vt:lpstr>
      <vt:lpstr>Elements</vt:lpstr>
      <vt:lpstr>Elements</vt:lpstr>
      <vt:lpstr>Elements</vt:lpstr>
    </vt:vector>
  </TitlesOfParts>
  <Company>University of Nottingham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Teri Browett</dc:creator>
  <cp:lastModifiedBy>James Smith</cp:lastModifiedBy>
  <cp:revision>245</cp:revision>
  <cp:lastPrinted>2019-11-06T14:12:58Z</cp:lastPrinted>
  <dcterms:created xsi:type="dcterms:W3CDTF">2019-02-06T16:40:25Z</dcterms:created>
  <dcterms:modified xsi:type="dcterms:W3CDTF">2021-11-22T15:13:36Z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0x010100F57573F99DE79145B2C4B20841E12603</vt:lpwstr>
  </property>
  <property fmtid="{D5CDD505-2E9C-101B-9397-08002B2CF9AE}" pid="3" name="Order">
    <vt:r8>4688300</vt:r8>
  </property>
  <property fmtid="{D5CDD505-2E9C-101B-9397-08002B2CF9AE}" pid="4" name="ComplianceAssetId">
    <vt:lpwstr/>
  </property>
</Properties>
</file>