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65" r:id="rId4"/>
    <p:sldId id="262" r:id="rId5"/>
    <p:sldId id="257" r:id="rId6"/>
    <p:sldId id="258" r:id="rId7"/>
    <p:sldId id="263" r:id="rId8"/>
    <p:sldId id="261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B0E24-B689-494E-AA1B-D2408B0F13A7}" type="datetimeFigureOut">
              <a:rPr lang="en-US" smtClean="0"/>
              <a:t>06/06/16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49805-CA5B-6342-8EBA-9F292623B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7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49805-CA5B-6342-8EBA-9F292623B2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2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03CB-C71C-8240-8726-CA108767667D}" type="datetimeFigureOut">
              <a:rPr lang="en-US" smtClean="0"/>
              <a:t>06/06/16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A0EF-4168-5B4B-863F-6AB3D9B32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5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03CB-C71C-8240-8726-CA108767667D}" type="datetimeFigureOut">
              <a:rPr lang="en-US" smtClean="0"/>
              <a:t>06/06/16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A0EF-4168-5B4B-863F-6AB3D9B32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22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03CB-C71C-8240-8726-CA108767667D}" type="datetimeFigureOut">
              <a:rPr lang="en-US" smtClean="0"/>
              <a:t>06/06/16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A0EF-4168-5B4B-863F-6AB3D9B32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2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03CB-C71C-8240-8726-CA108767667D}" type="datetimeFigureOut">
              <a:rPr lang="en-US" smtClean="0"/>
              <a:t>06/06/16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A0EF-4168-5B4B-863F-6AB3D9B32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0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03CB-C71C-8240-8726-CA108767667D}" type="datetimeFigureOut">
              <a:rPr lang="en-US" smtClean="0"/>
              <a:t>06/06/16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A0EF-4168-5B4B-863F-6AB3D9B32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2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03CB-C71C-8240-8726-CA108767667D}" type="datetimeFigureOut">
              <a:rPr lang="en-US" smtClean="0"/>
              <a:t>06/06/16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A0EF-4168-5B4B-863F-6AB3D9B32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8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03CB-C71C-8240-8726-CA108767667D}" type="datetimeFigureOut">
              <a:rPr lang="en-US" smtClean="0"/>
              <a:t>06/06/16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A0EF-4168-5B4B-863F-6AB3D9B32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2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03CB-C71C-8240-8726-CA108767667D}" type="datetimeFigureOut">
              <a:rPr lang="en-US" smtClean="0"/>
              <a:t>06/06/16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A0EF-4168-5B4B-863F-6AB3D9B32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5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03CB-C71C-8240-8726-CA108767667D}" type="datetimeFigureOut">
              <a:rPr lang="en-US" smtClean="0"/>
              <a:t>06/06/16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A0EF-4168-5B4B-863F-6AB3D9B32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3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03CB-C71C-8240-8726-CA108767667D}" type="datetimeFigureOut">
              <a:rPr lang="en-US" smtClean="0"/>
              <a:t>06/06/16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A0EF-4168-5B4B-863F-6AB3D9B32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03CB-C71C-8240-8726-CA108767667D}" type="datetimeFigureOut">
              <a:rPr lang="en-US" smtClean="0"/>
              <a:t>06/06/16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BA0EF-4168-5B4B-863F-6AB3D9B32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0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703CB-C71C-8240-8726-CA108767667D}" type="datetimeFigureOut">
              <a:rPr lang="en-US" smtClean="0"/>
              <a:t>06/06/16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BA0EF-4168-5B4B-863F-6AB3D9B32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5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‘PLACE DETECTIVES’</a:t>
            </a:r>
            <a:br>
              <a:rPr lang="en-US" dirty="0" smtClean="0"/>
            </a:br>
            <a:r>
              <a:rPr lang="en-US" dirty="0" smtClean="0"/>
              <a:t>- PLACE, MEMORY AND WELLBEING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Dr</a:t>
            </a:r>
            <a:r>
              <a:rPr lang="en-US" dirty="0" smtClean="0"/>
              <a:t> Sarah Holland</a:t>
            </a:r>
          </a:p>
          <a:p>
            <a:r>
              <a:rPr lang="en-US" dirty="0" smtClean="0"/>
              <a:t>University of Nottingham and WEA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DrSarahHolland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2353" y="37950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7255" y="806572"/>
            <a:ext cx="472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“I noticed new things today”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8112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Relationship between adult learning and health and wellbeing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John Field:</a:t>
            </a:r>
          </a:p>
          <a:p>
            <a:pPr marL="0" indent="0">
              <a:buNone/>
            </a:pPr>
            <a:r>
              <a:rPr lang="en-US" dirty="0" smtClean="0"/>
              <a:t>	“participation in adult learning has both a 	direct and indirect influence on attitudes and 	</a:t>
            </a:r>
            <a:r>
              <a:rPr lang="en-US" dirty="0" err="1" smtClean="0"/>
              <a:t>behaviours</a:t>
            </a:r>
            <a:r>
              <a:rPr lang="en-US" dirty="0" smtClean="0"/>
              <a:t> that affect mental wellbeing”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“we know relatively little about the 	differential impacts of different types of adult 	learning”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6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PLACE DETECTIVES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61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9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61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7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6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68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60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9054" y="857251"/>
            <a:ext cx="6857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50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61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1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88" y="268941"/>
            <a:ext cx="8531411" cy="6320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08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35</Words>
  <Application>Microsoft Macintosh PowerPoint</Application>
  <PresentationFormat>On-screen Show (4:3)</PresentationFormat>
  <Paragraphs>12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‘PLACE DETECTIVES’ - PLACE, MEMORY AND WELLBEING</vt:lpstr>
      <vt:lpstr>Relationship between adult learning and health and wellbeing</vt:lpstr>
      <vt:lpstr>PLACE DETECTIVES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‘PLACE DETECTIVES’ - PLACE, MEMORY AND WELLBEING</dc:title>
  <dc:creator>Sarah Holland</dc:creator>
  <cp:lastModifiedBy>Dr Sarah</cp:lastModifiedBy>
  <cp:revision>8</cp:revision>
  <dcterms:created xsi:type="dcterms:W3CDTF">2016-05-17T11:04:37Z</dcterms:created>
  <dcterms:modified xsi:type="dcterms:W3CDTF">2016-06-06T16:39:39Z</dcterms:modified>
</cp:coreProperties>
</file>