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80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5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7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63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6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01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02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9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4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1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01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04EAE-AE2B-4DA4-8C13-F6EE1801CA24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27DB6-3418-4662-9206-7C00C918A6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744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5</a:t>
            </a:r>
            <a:r>
              <a:rPr lang="en-GB" baseline="30000" dirty="0" smtClean="0"/>
              <a:t>th</a:t>
            </a:r>
            <a:r>
              <a:rPr lang="en-GB" dirty="0" smtClean="0"/>
              <a:t> Si Yuan Cup Table </a:t>
            </a:r>
            <a:r>
              <a:rPr lang="en-GB" smtClean="0"/>
              <a:t>Tennis Tournament</a:t>
            </a:r>
            <a:endParaRPr lang="en-GB" dirty="0" smtClean="0"/>
          </a:p>
          <a:p>
            <a:r>
              <a:rPr lang="en-GB" dirty="0" smtClean="0"/>
              <a:t>29</a:t>
            </a:r>
            <a:r>
              <a:rPr lang="en-GB" baseline="30000" dirty="0" smtClean="0"/>
              <a:t>th</a:t>
            </a:r>
            <a:r>
              <a:rPr lang="en-GB" dirty="0" smtClean="0"/>
              <a:t> January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65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 Taffler þ+ÖÕÑ¦Õ¡ÉÕìòµëôþ¼¼õ©ëÕÉìWang Qiuxian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4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g Jinrong þ+Ösocial tournament þ¼¼õ¦îÕÉìYang Yisong &amp; Liu Weiqi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93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g Jinrong þ+Ösocial tournament þ¼¼õ©ÇÕÉìBryan Kwan &amp; Ho Yin Lee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2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g Jinrong þ+Ösocial tournament þ¼¼õ©ëÕÉìNatascha Elxnath &amp; Eszter Dora Soos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52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s 1st runner up Adeoye Adewa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15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s singles 2nd runner up Adam Harrison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16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s singles play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76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ƒÞÇüÕ©êÕ+ÇÕ¦òÕ+ÅÕÅæÞí¿Þ«¦Þ»Ø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0"/>
            <a:ext cx="1020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96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¡ƒÞÇüÕ©êÕ+ÇÕ¦òÕ+ÅÕÅæÞí¿Þ«¦Þ»Ø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69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ÅéÕèáÚù¡Õ¦òÕ+ÅþÜäÚóåÕ»+ÕÉêÕ¢¦þòÖÕ+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19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µ¡ªÞÇüÕ©êõ©ÄÕ¡ƒÞÇüÕ©êõ©¦Õ+ùµä+ÞÇàÚóüÕÅæÞ»üõ¦ª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56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Ñ¦Õ¡ÉÕìòµëôþ¼¼õ¦îÕÉì Li Weiq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276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Ñ¦Õ¡ÉÕìòµëôþ¼¼õ©ÇÕÉìLiu Haoyu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91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ñ¬µ×üÚÿƒÞí¿µ+öþàºþëç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0"/>
            <a:ext cx="11447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858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Õñ¬µ×üÚÿƒÞí¿µ+öþàºþëç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15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ra Deaton þ+ÖþöÀÕ¡ÉÕìòµëôþ¼¼õ¦îÕÉìAdeoye Adewale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7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ra Deaton þ+ÖþöÀÕ¡ÉÕìòµëôþ¼¼õ©ÇÕÉìAkindiya Ismaila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27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ra Deaton þ+ÖþöÀÕ¡ÉÕìòµëôþ¼¼õ©ëÕÉìAdam Harrison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239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 table tennis fun game ta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133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 table tennis table fun gam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8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 player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0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th New Year poster-Chine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43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 play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632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 tournament 2nd runner up Nathascha Elxnath &amp; Eszter Dora Soos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144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ichi performan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484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þ¼¼õ¦öÕ¦èµÇØµ¦ÉµØ»õ¦Æõ¦ôþÉâÚöªµáçÞÁøÕ+ÇÕ¦òÕ+Å Úøåõ¢ôÕÉêÕ¢¦þòÖÕ+Á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08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ÞÄÀÕÑûÚÿƒÕæÿÕÆîÚóüÕÑûÕÿëÕ«¥ÕÉêÕ¢¦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36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 single play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24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s singels 2nd runner up Wang Qiuxi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50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th New Year poster-Englis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15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ltural Worksho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34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 teacher of CLW in opening ceremon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0"/>
            <a:ext cx="1006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14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 Feehily in opening ceremon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0"/>
            <a:ext cx="9975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66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 Taffler þ+ÖÕÑ¦Õ¡ÉÕìòµëôþ¼¼õ¦îÕÉìLi Weiqi 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84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 Taffler þ+ÖÕÑ¦Õ¡ÉÕìòµëôþ¼¼õ©ÇÕÉìLiu Haoyu ÚóüÕÑ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75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Widescreen</PresentationFormat>
  <Paragraphs>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Geddes Hua</dc:creator>
  <cp:lastModifiedBy>Geddes Hua</cp:lastModifiedBy>
  <cp:revision>1</cp:revision>
  <dcterms:created xsi:type="dcterms:W3CDTF">2017-03-07T10:16:07Z</dcterms:created>
  <dcterms:modified xsi:type="dcterms:W3CDTF">2017-03-07T10:16:33Z</dcterms:modified>
</cp:coreProperties>
</file>