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70" r:id="rId11"/>
    <p:sldId id="272" r:id="rId12"/>
    <p:sldId id="273" r:id="rId13"/>
    <p:sldId id="274" r:id="rId14"/>
    <p:sldId id="276" r:id="rId15"/>
    <p:sldId id="277" r:id="rId16"/>
    <p:sldId id="279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3" r:id="rId29"/>
    <p:sldId id="294" r:id="rId30"/>
    <p:sldId id="295" r:id="rId31"/>
    <p:sldId id="298" r:id="rId32"/>
    <p:sldId id="299" r:id="rId33"/>
    <p:sldId id="300" r:id="rId34"/>
    <p:sldId id="301" r:id="rId35"/>
    <p:sldId id="302" r:id="rId36"/>
    <p:sldId id="303" r:id="rId37"/>
    <p:sldId id="304" r:id="rId38"/>
  </p:sldIdLst>
  <p:sldSz cx="12192000" cy="6858000"/>
  <p:notesSz cx="7102475" cy="10233025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812F9-3A6E-4A1E-9556-14858FD35EA0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263"/>
            <a:ext cx="3078163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725" y="9720263"/>
            <a:ext cx="3078163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8F21F-AA9F-4271-80E0-D2740C6A97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5654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9D327-CEDC-4665-9649-7AC895E291A1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4425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8163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9720263"/>
            <a:ext cx="3078163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EBF05-714B-4889-8AB8-EB1258753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178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461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518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202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432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122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910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9437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644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5246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7759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564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2759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5069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7210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1367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9562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5157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8922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3060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0451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6568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682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1879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389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4624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725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0478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1182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0733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9125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956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103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38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62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013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442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BF05-714B-4889-8AB8-EB12587539B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801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810F-BD0B-4068-85AE-523FEED9E225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1683-16D9-4B5A-A85A-71A3E7F982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1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810F-BD0B-4068-85AE-523FEED9E225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1683-16D9-4B5A-A85A-71A3E7F982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460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810F-BD0B-4068-85AE-523FEED9E225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1683-16D9-4B5A-A85A-71A3E7F982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135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810F-BD0B-4068-85AE-523FEED9E225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1683-16D9-4B5A-A85A-71A3E7F982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562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810F-BD0B-4068-85AE-523FEED9E225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1683-16D9-4B5A-A85A-71A3E7F982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776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810F-BD0B-4068-85AE-523FEED9E225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1683-16D9-4B5A-A85A-71A3E7F982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14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810F-BD0B-4068-85AE-523FEED9E225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1683-16D9-4B5A-A85A-71A3E7F982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125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810F-BD0B-4068-85AE-523FEED9E225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1683-16D9-4B5A-A85A-71A3E7F982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549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810F-BD0B-4068-85AE-523FEED9E225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1683-16D9-4B5A-A85A-71A3E7F982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786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810F-BD0B-4068-85AE-523FEED9E225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1683-16D9-4B5A-A85A-71A3E7F982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150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810F-BD0B-4068-85AE-523FEED9E225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1683-16D9-4B5A-A85A-71A3E7F982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030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F810F-BD0B-4068-85AE-523FEED9E225}" type="datetimeFigureOut">
              <a:rPr lang="en-GB" smtClean="0"/>
              <a:t>07/03/2017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F1683-16D9-4B5A-A85A-71A3E7F982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2857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mtClean="0"/>
              <a:t>Photo Album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Chinese Painting Workshop at Mandarin Corner</a:t>
            </a:r>
          </a:p>
          <a:p>
            <a:r>
              <a:rPr lang="en-GB" dirty="0" smtClean="0"/>
              <a:t>Led by Artist Mr Jack Jiang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785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1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8" y="0"/>
            <a:ext cx="113617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1958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3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088"/>
            <a:ext cx="12192000" cy="571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2668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4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0"/>
            <a:ext cx="10337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4515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5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888"/>
            <a:ext cx="12192000" cy="5864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6572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6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2163"/>
            <a:ext cx="12192000" cy="5273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7487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6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150"/>
            <a:ext cx="12192000" cy="5726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5643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8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75"/>
            <a:ext cx="12192000" cy="5783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714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9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3164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9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3" y="0"/>
            <a:ext cx="11482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09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0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88" y="0"/>
            <a:ext cx="9926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5476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5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38" y="0"/>
            <a:ext cx="109569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936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0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0"/>
            <a:ext cx="1109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4298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1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0"/>
            <a:ext cx="114871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690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1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5" y="0"/>
            <a:ext cx="100758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6773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1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8" y="0"/>
            <a:ext cx="95329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899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3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5" y="0"/>
            <a:ext cx="117792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8180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3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13" y="0"/>
            <a:ext cx="9858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9932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3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25" y="0"/>
            <a:ext cx="8513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1756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3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38"/>
            <a:ext cx="12192000" cy="6511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78324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5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175"/>
            <a:ext cx="12192000" cy="5580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812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6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13" y="0"/>
            <a:ext cx="8713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7055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5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75" y="0"/>
            <a:ext cx="101028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044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7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13647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9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75" y="0"/>
            <a:ext cx="105076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62300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11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5" y="0"/>
            <a:ext cx="8628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38580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11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3" y="0"/>
            <a:ext cx="115458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4064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12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50"/>
            <a:ext cx="12192000" cy="6591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25524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12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75"/>
            <a:ext cx="12192000" cy="6672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9134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12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63" y="0"/>
            <a:ext cx="9437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93097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12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750"/>
            <a:ext cx="12192000" cy="5776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3014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6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663"/>
            <a:ext cx="12192000" cy="5907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030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7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0"/>
            <a:ext cx="106410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290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7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12192000" cy="60182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069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8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" y="0"/>
            <a:ext cx="111887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512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8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288"/>
            <a:ext cx="12192000" cy="6065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47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0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50"/>
            <a:ext cx="12192000" cy="6591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4141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51</Words>
  <Application>Microsoft Office PowerPoint</Application>
  <PresentationFormat>Widescreen</PresentationFormat>
  <Paragraphs>40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Nottingham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Geddes Hua</dc:creator>
  <cp:lastModifiedBy>Geddes Hua</cp:lastModifiedBy>
  <cp:revision>3</cp:revision>
  <dcterms:created xsi:type="dcterms:W3CDTF">2017-03-07T09:21:59Z</dcterms:created>
  <dcterms:modified xsi:type="dcterms:W3CDTF">2017-03-07T12:24:51Z</dcterms:modified>
</cp:coreProperties>
</file>