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84" r:id="rId5"/>
  </p:sldMasterIdLst>
  <p:notesMasterIdLst>
    <p:notesMasterId r:id="rId10"/>
  </p:notesMasterIdLst>
  <p:handoutMasterIdLst>
    <p:handoutMasterId r:id="rId11"/>
  </p:handoutMasterIdLst>
  <p:sldIdLst>
    <p:sldId id="258" r:id="rId6"/>
    <p:sldId id="465" r:id="rId7"/>
    <p:sldId id="471" r:id="rId8"/>
    <p:sldId id="4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00B"/>
    <a:srgbClr val="0E6394"/>
    <a:srgbClr val="0E5B94"/>
    <a:srgbClr val="009BBD"/>
    <a:srgbClr val="00B1A7"/>
    <a:srgbClr val="FBFCFF"/>
    <a:srgbClr val="18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977A4-5490-4A5E-9F57-0FAD04187036}" v="1" dt="2021-03-11T18:28:18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18" autoAdjust="0"/>
  </p:normalViewPr>
  <p:slideViewPr>
    <p:cSldViewPr snapToGrid="0">
      <p:cViewPr varScale="1">
        <p:scale>
          <a:sx n="87" d="100"/>
          <a:sy n="87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Steed" userId="b9f5c8c5-3451-4eeb-af78-e66138bfc6b3" providerId="ADAL" clId="{BB28438B-7158-4722-B8E5-3D4428156402}"/>
    <pc:docChg chg="undo custSel addSld delSld modSld">
      <pc:chgData name="Carol Steed" userId="b9f5c8c5-3451-4eeb-af78-e66138bfc6b3" providerId="ADAL" clId="{BB28438B-7158-4722-B8E5-3D4428156402}" dt="2021-01-07T11:49:44.267" v="55" actId="729"/>
      <pc:docMkLst>
        <pc:docMk/>
      </pc:docMkLst>
      <pc:sldChg chg="modSp mod">
        <pc:chgData name="Carol Steed" userId="b9f5c8c5-3451-4eeb-af78-e66138bfc6b3" providerId="ADAL" clId="{BB28438B-7158-4722-B8E5-3D4428156402}" dt="2021-01-07T11:49:08.645" v="49" actId="404"/>
        <pc:sldMkLst>
          <pc:docMk/>
          <pc:sldMk cId="1248225460" sldId="258"/>
        </pc:sldMkLst>
        <pc:spChg chg="mod">
          <ac:chgData name="Carol Steed" userId="b9f5c8c5-3451-4eeb-af78-e66138bfc6b3" providerId="ADAL" clId="{BB28438B-7158-4722-B8E5-3D4428156402}" dt="2021-01-07T11:49:08.645" v="49" actId="404"/>
          <ac:spMkLst>
            <pc:docMk/>
            <pc:sldMk cId="1248225460" sldId="258"/>
            <ac:spMk id="3" creationId="{00000000-0000-0000-0000-000000000000}"/>
          </ac:spMkLst>
        </pc:spChg>
      </pc:sldChg>
      <pc:sldChg chg="add del">
        <pc:chgData name="Carol Steed" userId="b9f5c8c5-3451-4eeb-af78-e66138bfc6b3" providerId="ADAL" clId="{BB28438B-7158-4722-B8E5-3D4428156402}" dt="2021-01-07T11:49:39.617" v="53" actId="47"/>
        <pc:sldMkLst>
          <pc:docMk/>
          <pc:sldMk cId="3393301153" sldId="291"/>
        </pc:sldMkLst>
      </pc:sldChg>
      <pc:sldChg chg="del">
        <pc:chgData name="Carol Steed" userId="b9f5c8c5-3451-4eeb-af78-e66138bfc6b3" providerId="ADAL" clId="{BB28438B-7158-4722-B8E5-3D4428156402}" dt="2021-01-07T11:49:41.465" v="54" actId="47"/>
        <pc:sldMkLst>
          <pc:docMk/>
          <pc:sldMk cId="1623021968" sldId="408"/>
        </pc:sldMkLst>
      </pc:sldChg>
      <pc:sldChg chg="add del">
        <pc:chgData name="Carol Steed" userId="b9f5c8c5-3451-4eeb-af78-e66138bfc6b3" providerId="ADAL" clId="{BB28438B-7158-4722-B8E5-3D4428156402}" dt="2021-01-07T11:49:30.385" v="52" actId="47"/>
        <pc:sldMkLst>
          <pc:docMk/>
          <pc:sldMk cId="2425575320" sldId="448"/>
        </pc:sldMkLst>
      </pc:sldChg>
      <pc:sldChg chg="add del">
        <pc:chgData name="Carol Steed" userId="b9f5c8c5-3451-4eeb-af78-e66138bfc6b3" providerId="ADAL" clId="{BB28438B-7158-4722-B8E5-3D4428156402}" dt="2021-01-07T11:49:30.385" v="52" actId="47"/>
        <pc:sldMkLst>
          <pc:docMk/>
          <pc:sldMk cId="720768408" sldId="455"/>
        </pc:sldMkLst>
      </pc:sldChg>
      <pc:sldChg chg="add del">
        <pc:chgData name="Carol Steed" userId="b9f5c8c5-3451-4eeb-af78-e66138bfc6b3" providerId="ADAL" clId="{BB28438B-7158-4722-B8E5-3D4428156402}" dt="2021-01-07T11:49:30.385" v="52" actId="47"/>
        <pc:sldMkLst>
          <pc:docMk/>
          <pc:sldMk cId="2284089655" sldId="457"/>
        </pc:sldMkLst>
      </pc:sldChg>
      <pc:sldChg chg="add del">
        <pc:chgData name="Carol Steed" userId="b9f5c8c5-3451-4eeb-af78-e66138bfc6b3" providerId="ADAL" clId="{BB28438B-7158-4722-B8E5-3D4428156402}" dt="2021-01-07T11:49:30.385" v="52" actId="47"/>
        <pc:sldMkLst>
          <pc:docMk/>
          <pc:sldMk cId="3440952468" sldId="462"/>
        </pc:sldMkLst>
      </pc:sldChg>
      <pc:sldChg chg="add del">
        <pc:chgData name="Carol Steed" userId="b9f5c8c5-3451-4eeb-af78-e66138bfc6b3" providerId="ADAL" clId="{BB28438B-7158-4722-B8E5-3D4428156402}" dt="2021-01-07T11:49:39.617" v="53" actId="47"/>
        <pc:sldMkLst>
          <pc:docMk/>
          <pc:sldMk cId="1863666731" sldId="463"/>
        </pc:sldMkLst>
      </pc:sldChg>
      <pc:sldChg chg="add del">
        <pc:chgData name="Carol Steed" userId="b9f5c8c5-3451-4eeb-af78-e66138bfc6b3" providerId="ADAL" clId="{BB28438B-7158-4722-B8E5-3D4428156402}" dt="2021-01-07T11:49:39.617" v="53" actId="47"/>
        <pc:sldMkLst>
          <pc:docMk/>
          <pc:sldMk cId="3781168949" sldId="464"/>
        </pc:sldMkLst>
      </pc:sldChg>
      <pc:sldChg chg="mod modShow">
        <pc:chgData name="Carol Steed" userId="b9f5c8c5-3451-4eeb-af78-e66138bfc6b3" providerId="ADAL" clId="{BB28438B-7158-4722-B8E5-3D4428156402}" dt="2021-01-07T11:49:44.267" v="55" actId="729"/>
        <pc:sldMkLst>
          <pc:docMk/>
          <pc:sldMk cId="1712034447" sldId="465"/>
        </pc:sldMkLst>
      </pc:sldChg>
      <pc:sldChg chg="add del">
        <pc:chgData name="Carol Steed" userId="b9f5c8c5-3451-4eeb-af78-e66138bfc6b3" providerId="ADAL" clId="{BB28438B-7158-4722-B8E5-3D4428156402}" dt="2021-01-07T11:49:30.385" v="52" actId="47"/>
        <pc:sldMkLst>
          <pc:docMk/>
          <pc:sldMk cId="980274036" sldId="466"/>
        </pc:sldMkLst>
      </pc:sldChg>
      <pc:sldChg chg="add del">
        <pc:chgData name="Carol Steed" userId="b9f5c8c5-3451-4eeb-af78-e66138bfc6b3" providerId="ADAL" clId="{BB28438B-7158-4722-B8E5-3D4428156402}" dt="2021-01-07T11:49:39.617" v="53" actId="47"/>
        <pc:sldMkLst>
          <pc:docMk/>
          <pc:sldMk cId="9252583" sldId="469"/>
        </pc:sldMkLst>
      </pc:sldChg>
      <pc:sldChg chg="add del">
        <pc:chgData name="Carol Steed" userId="b9f5c8c5-3451-4eeb-af78-e66138bfc6b3" providerId="ADAL" clId="{BB28438B-7158-4722-B8E5-3D4428156402}" dt="2021-01-07T11:49:39.617" v="53" actId="47"/>
        <pc:sldMkLst>
          <pc:docMk/>
          <pc:sldMk cId="1465680549" sldId="470"/>
        </pc:sldMkLst>
      </pc:sldChg>
      <pc:sldChg chg="add del mod modShow">
        <pc:chgData name="Carol Steed" userId="b9f5c8c5-3451-4eeb-af78-e66138bfc6b3" providerId="ADAL" clId="{BB28438B-7158-4722-B8E5-3D4428156402}" dt="2021-01-07T11:49:44.267" v="55" actId="729"/>
        <pc:sldMkLst>
          <pc:docMk/>
          <pc:sldMk cId="3035744828" sldId="471"/>
        </pc:sldMkLst>
      </pc:sldChg>
      <pc:sldChg chg="add del">
        <pc:chgData name="Carol Steed" userId="b9f5c8c5-3451-4eeb-af78-e66138bfc6b3" providerId="ADAL" clId="{BB28438B-7158-4722-B8E5-3D4428156402}" dt="2021-01-07T11:49:39.617" v="53" actId="47"/>
        <pc:sldMkLst>
          <pc:docMk/>
          <pc:sldMk cId="3239621910" sldId="472"/>
        </pc:sldMkLst>
      </pc:sldChg>
      <pc:sldChg chg="add del">
        <pc:chgData name="Carol Steed" userId="b9f5c8c5-3451-4eeb-af78-e66138bfc6b3" providerId="ADAL" clId="{BB28438B-7158-4722-B8E5-3D4428156402}" dt="2021-01-07T11:49:39.617" v="53" actId="47"/>
        <pc:sldMkLst>
          <pc:docMk/>
          <pc:sldMk cId="2709422588" sldId="473"/>
        </pc:sldMkLst>
      </pc:sldChg>
      <pc:sldChg chg="add del">
        <pc:chgData name="Carol Steed" userId="b9f5c8c5-3451-4eeb-af78-e66138bfc6b3" providerId="ADAL" clId="{BB28438B-7158-4722-B8E5-3D4428156402}" dt="2021-01-07T11:49:39.617" v="53" actId="47"/>
        <pc:sldMkLst>
          <pc:docMk/>
          <pc:sldMk cId="4079299063" sldId="474"/>
        </pc:sldMkLst>
      </pc:sldChg>
      <pc:sldChg chg="add del">
        <pc:chgData name="Carol Steed" userId="b9f5c8c5-3451-4eeb-af78-e66138bfc6b3" providerId="ADAL" clId="{BB28438B-7158-4722-B8E5-3D4428156402}" dt="2021-01-07T11:49:39.617" v="53" actId="47"/>
        <pc:sldMkLst>
          <pc:docMk/>
          <pc:sldMk cId="1916979866" sldId="475"/>
        </pc:sldMkLst>
      </pc:sldChg>
      <pc:sldChg chg="mod modShow">
        <pc:chgData name="Carol Steed" userId="b9f5c8c5-3451-4eeb-af78-e66138bfc6b3" providerId="ADAL" clId="{BB28438B-7158-4722-B8E5-3D4428156402}" dt="2021-01-07T11:49:44.267" v="55" actId="729"/>
        <pc:sldMkLst>
          <pc:docMk/>
          <pc:sldMk cId="128825103" sldId="476"/>
        </pc:sldMkLst>
      </pc:sldChg>
    </pc:docChg>
  </pc:docChgLst>
  <pc:docChgLst>
    <pc:chgData name="Carol Steed" userId="b9f5c8c5-3451-4eeb-af78-e66138bfc6b3" providerId="ADAL" clId="{64D977A4-5490-4A5E-9F57-0FAD04187036}"/>
    <pc:docChg chg="modSld">
      <pc:chgData name="Carol Steed" userId="b9f5c8c5-3451-4eeb-af78-e66138bfc6b3" providerId="ADAL" clId="{64D977A4-5490-4A5E-9F57-0FAD04187036}" dt="2021-03-11T18:28:18.540" v="0"/>
      <pc:docMkLst>
        <pc:docMk/>
      </pc:docMkLst>
      <pc:sldChg chg="modSp">
        <pc:chgData name="Carol Steed" userId="b9f5c8c5-3451-4eeb-af78-e66138bfc6b3" providerId="ADAL" clId="{64D977A4-5490-4A5E-9F57-0FAD04187036}" dt="2021-03-11T18:28:18.540" v="0"/>
        <pc:sldMkLst>
          <pc:docMk/>
          <pc:sldMk cId="1712034447" sldId="465"/>
        </pc:sldMkLst>
        <pc:spChg chg="mod">
          <ac:chgData name="Carol Steed" userId="b9f5c8c5-3451-4eeb-af78-e66138bfc6b3" providerId="ADAL" clId="{64D977A4-5490-4A5E-9F57-0FAD04187036}" dt="2021-03-11T18:28:18.540" v="0"/>
          <ac:spMkLst>
            <pc:docMk/>
            <pc:sldMk cId="1712034447" sldId="465"/>
            <ac:spMk id="3" creationId="{52337E98-2570-41F7-BA1C-3EED92F4A4F1}"/>
          </ac:spMkLst>
        </pc:spChg>
      </pc:sldChg>
    </pc:docChg>
  </pc:docChgLst>
  <pc:docChgLst>
    <pc:chgData name="Carol Steed" userId="b9f5c8c5-3451-4eeb-af78-e66138bfc6b3" providerId="ADAL" clId="{4088B8E2-85FD-4142-A7E8-708AE0280F51}"/>
    <pc:docChg chg="undo custSel modSld">
      <pc:chgData name="Carol Steed" userId="b9f5c8c5-3451-4eeb-af78-e66138bfc6b3" providerId="ADAL" clId="{4088B8E2-85FD-4142-A7E8-708AE0280F51}" dt="2021-01-07T11:17:45.429" v="37" actId="404"/>
      <pc:docMkLst>
        <pc:docMk/>
      </pc:docMkLst>
      <pc:sldChg chg="modSp mod">
        <pc:chgData name="Carol Steed" userId="b9f5c8c5-3451-4eeb-af78-e66138bfc6b3" providerId="ADAL" clId="{4088B8E2-85FD-4142-A7E8-708AE0280F51}" dt="2021-01-07T11:16:28.689" v="11" actId="27636"/>
        <pc:sldMkLst>
          <pc:docMk/>
          <pc:sldMk cId="2709422588" sldId="473"/>
        </pc:sldMkLst>
        <pc:spChg chg="mod">
          <ac:chgData name="Carol Steed" userId="b9f5c8c5-3451-4eeb-af78-e66138bfc6b3" providerId="ADAL" clId="{4088B8E2-85FD-4142-A7E8-708AE0280F51}" dt="2021-01-07T11:16:28.689" v="11" actId="27636"/>
          <ac:spMkLst>
            <pc:docMk/>
            <pc:sldMk cId="2709422588" sldId="473"/>
            <ac:spMk id="2" creationId="{7CCBCC77-CB44-4CF1-8DEC-2CE5F8EC14EA}"/>
          </ac:spMkLst>
        </pc:spChg>
      </pc:sldChg>
      <pc:sldChg chg="modSp mod">
        <pc:chgData name="Carol Steed" userId="b9f5c8c5-3451-4eeb-af78-e66138bfc6b3" providerId="ADAL" clId="{4088B8E2-85FD-4142-A7E8-708AE0280F51}" dt="2021-01-07T11:17:05.126" v="21" actId="404"/>
        <pc:sldMkLst>
          <pc:docMk/>
          <pc:sldMk cId="4079299063" sldId="474"/>
        </pc:sldMkLst>
        <pc:spChg chg="mod">
          <ac:chgData name="Carol Steed" userId="b9f5c8c5-3451-4eeb-af78-e66138bfc6b3" providerId="ADAL" clId="{4088B8E2-85FD-4142-A7E8-708AE0280F51}" dt="2021-01-07T11:17:05.126" v="21" actId="404"/>
          <ac:spMkLst>
            <pc:docMk/>
            <pc:sldMk cId="4079299063" sldId="474"/>
            <ac:spMk id="2" creationId="{7CCBCC77-CB44-4CF1-8DEC-2CE5F8EC14EA}"/>
          </ac:spMkLst>
        </pc:spChg>
      </pc:sldChg>
      <pc:sldChg chg="modSp mod">
        <pc:chgData name="Carol Steed" userId="b9f5c8c5-3451-4eeb-af78-e66138bfc6b3" providerId="ADAL" clId="{4088B8E2-85FD-4142-A7E8-708AE0280F51}" dt="2021-01-07T11:17:21.734" v="29" actId="404"/>
        <pc:sldMkLst>
          <pc:docMk/>
          <pc:sldMk cId="1916979866" sldId="475"/>
        </pc:sldMkLst>
        <pc:spChg chg="mod">
          <ac:chgData name="Carol Steed" userId="b9f5c8c5-3451-4eeb-af78-e66138bfc6b3" providerId="ADAL" clId="{4088B8E2-85FD-4142-A7E8-708AE0280F51}" dt="2021-01-07T11:17:21.734" v="29" actId="404"/>
          <ac:spMkLst>
            <pc:docMk/>
            <pc:sldMk cId="1916979866" sldId="475"/>
            <ac:spMk id="2" creationId="{7CCBCC77-CB44-4CF1-8DEC-2CE5F8EC14EA}"/>
          </ac:spMkLst>
        </pc:spChg>
      </pc:sldChg>
      <pc:sldChg chg="modSp mod">
        <pc:chgData name="Carol Steed" userId="b9f5c8c5-3451-4eeb-af78-e66138bfc6b3" providerId="ADAL" clId="{4088B8E2-85FD-4142-A7E8-708AE0280F51}" dt="2021-01-07T11:17:45.429" v="37" actId="404"/>
        <pc:sldMkLst>
          <pc:docMk/>
          <pc:sldMk cId="128825103" sldId="476"/>
        </pc:sldMkLst>
        <pc:spChg chg="mod">
          <ac:chgData name="Carol Steed" userId="b9f5c8c5-3451-4eeb-af78-e66138bfc6b3" providerId="ADAL" clId="{4088B8E2-85FD-4142-A7E8-708AE0280F51}" dt="2021-01-07T11:17:45.429" v="37" actId="404"/>
          <ac:spMkLst>
            <pc:docMk/>
            <pc:sldMk cId="128825103" sldId="476"/>
            <ac:spMk id="2" creationId="{7CCBCC77-CB44-4CF1-8DEC-2CE5F8EC14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25374-604F-4919-BE61-11972B33FAF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2A54-B043-49E8-B363-89F04ACDB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1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98F9-194D-4EB0-8280-EE2A25A36E9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EF80E-4275-4514-9ADB-8CCBAFC9C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9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74758" cy="95662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415217" y="748217"/>
            <a:ext cx="5361567" cy="536156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5216" y="1122362"/>
            <a:ext cx="5361567" cy="3817937"/>
          </a:xfrm>
        </p:spPr>
        <p:txBody>
          <a:bodyPr lIns="180000" tIns="46800" rIns="180000"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5868"/>
            <a:ext cx="3932236" cy="94297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5868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2584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20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8057"/>
            <a:ext cx="3932237" cy="943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280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803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10515600" cy="720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5945"/>
            <a:ext cx="1681264" cy="223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Nottingham.ac.uk/</a:t>
            </a:r>
            <a:r>
              <a:rPr lang="en-GB" err="1"/>
              <a:t>lma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980" y="6525945"/>
            <a:ext cx="1469020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8513-49F6-4AF5-A036-02613A49C1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2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74758" cy="95662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415217" y="748217"/>
            <a:ext cx="5361567" cy="536156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5216" y="1122362"/>
            <a:ext cx="5361567" cy="3817937"/>
          </a:xfrm>
        </p:spPr>
        <p:txBody>
          <a:bodyPr lIns="180000" tIns="46800" rIns="180000"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23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0"/>
            <a:ext cx="8827477" cy="72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1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886400" y="0"/>
            <a:ext cx="9057293" cy="720000"/>
          </a:xfrm>
          <a:noFill/>
          <a:ln w="38100"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5000"/>
            </a:schemeClr>
          </a:solidFill>
        </p:spPr>
        <p:txBody>
          <a:bodyPr/>
          <a:lstStyle>
            <a:lvl1pPr>
              <a:defRPr>
                <a:solidFill>
                  <a:schemeClr val="accent1">
                    <a:alpha val="85000"/>
                  </a:schemeClr>
                </a:solidFill>
              </a:defRPr>
            </a:lvl1pPr>
            <a:lvl2pPr>
              <a:defRPr>
                <a:solidFill>
                  <a:schemeClr val="accent1">
                    <a:alpha val="85000"/>
                  </a:schemeClr>
                </a:solidFill>
              </a:defRPr>
            </a:lvl2pPr>
            <a:lvl3pPr>
              <a:defRPr>
                <a:solidFill>
                  <a:schemeClr val="accent1">
                    <a:alpha val="85000"/>
                  </a:schemeClr>
                </a:solidFill>
              </a:defRPr>
            </a:lvl3pPr>
            <a:lvl4pPr>
              <a:defRPr>
                <a:solidFill>
                  <a:schemeClr val="accent1">
                    <a:alpha val="85000"/>
                  </a:schemeClr>
                </a:solidFill>
              </a:defRPr>
            </a:lvl4pPr>
            <a:lvl5pPr>
              <a:defRPr>
                <a:solidFill>
                  <a:schemeClr val="accent1">
                    <a:alpha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0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50000">
              <a:schemeClr val="accent3"/>
            </a:gs>
            <a:gs pos="75000">
              <a:schemeClr val="accent2"/>
            </a:gs>
            <a:gs pos="100000">
              <a:schemeClr val="accent1"/>
            </a:gs>
            <a:gs pos="25000">
              <a:schemeClr val="accent5"/>
            </a:gs>
            <a:gs pos="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</p:spPr>
        <p:txBody>
          <a:bodyPr lIns="180000" tIns="180000" rIns="180000" bIns="180000" anchor="ctr" anchorCtr="0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69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Break_ImageBackgroun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  <a:ln>
            <a:noFill/>
          </a:ln>
        </p:spPr>
        <p:txBody>
          <a:bodyPr lIns="180000" tIns="180000" rIns="180000" bIns="180000" anchor="ctr" anchorCtr="0"/>
          <a:lstStyle>
            <a:lvl1pPr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10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837525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33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79070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7958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1305"/>
            <a:ext cx="5157787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7958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1305"/>
            <a:ext cx="5183188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0"/>
            <a:ext cx="8827477" cy="720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876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97498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15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5868"/>
            <a:ext cx="3932236" cy="94297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5868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2584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826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8057"/>
            <a:ext cx="3932237" cy="943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280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803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388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10515600" cy="720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5945"/>
            <a:ext cx="1681264" cy="223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Nottingham.ac.uk/</a:t>
            </a:r>
            <a:r>
              <a:rPr lang="en-GB" err="1"/>
              <a:t>lma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980" y="6525945"/>
            <a:ext cx="1469020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8513-49F6-4AF5-A036-02613A49C1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886400" y="36834"/>
            <a:ext cx="9057293" cy="646331"/>
          </a:xfrm>
          <a:noFill/>
          <a:ln w="38100">
            <a:noFill/>
          </a:ln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5000"/>
            </a:schemeClr>
          </a:solidFill>
        </p:spPr>
        <p:txBody>
          <a:bodyPr/>
          <a:lstStyle>
            <a:lvl1pPr>
              <a:defRPr>
                <a:solidFill>
                  <a:schemeClr val="accent1">
                    <a:alpha val="85000"/>
                  </a:schemeClr>
                </a:solidFill>
              </a:defRPr>
            </a:lvl1pPr>
            <a:lvl2pPr>
              <a:defRPr>
                <a:solidFill>
                  <a:schemeClr val="accent1">
                    <a:alpha val="85000"/>
                  </a:schemeClr>
                </a:solidFill>
              </a:defRPr>
            </a:lvl2pPr>
            <a:lvl3pPr>
              <a:defRPr>
                <a:solidFill>
                  <a:schemeClr val="accent1">
                    <a:alpha val="85000"/>
                  </a:schemeClr>
                </a:solidFill>
              </a:defRPr>
            </a:lvl3pPr>
            <a:lvl4pPr>
              <a:defRPr>
                <a:solidFill>
                  <a:schemeClr val="accent1">
                    <a:alpha val="85000"/>
                  </a:schemeClr>
                </a:solidFill>
              </a:defRPr>
            </a:lvl4pPr>
            <a:lvl5pPr>
              <a:defRPr>
                <a:solidFill>
                  <a:schemeClr val="accent1">
                    <a:alpha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1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50000">
              <a:schemeClr val="accent3"/>
            </a:gs>
            <a:gs pos="75000">
              <a:schemeClr val="accent2"/>
            </a:gs>
            <a:gs pos="100000">
              <a:schemeClr val="accent1"/>
            </a:gs>
            <a:gs pos="25000">
              <a:schemeClr val="accent5"/>
            </a:gs>
            <a:gs pos="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</p:spPr>
        <p:txBody>
          <a:bodyPr lIns="180000" tIns="180000" rIns="180000" bIns="180000" anchor="ctr" anchorCtr="0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Break_ImageBackgroun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  <a:ln>
            <a:noFill/>
          </a:ln>
        </p:spPr>
        <p:txBody>
          <a:bodyPr lIns="180000" tIns="180000" rIns="180000" bIns="180000" anchor="ctr" anchorCtr="0"/>
          <a:lstStyle>
            <a:lvl1pPr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02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837525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790709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7958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1305"/>
            <a:ext cx="5157787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7958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1305"/>
            <a:ext cx="5183188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97498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4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07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-1"/>
            <a:ext cx="12192000" cy="72000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chemeClr val="accent2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7428" y="0"/>
            <a:ext cx="878598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Gradient background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2218"/>
            <a:ext cx="10515600" cy="505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685950" cy="626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786689" y="0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-1"/>
            <a:ext cx="12192000" cy="72000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chemeClr val="accent2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7428" y="0"/>
            <a:ext cx="878598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Gradient background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2218"/>
            <a:ext cx="10515600" cy="505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685950" cy="626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786689" y="0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service.nottingham.ac.uk/" TargetMode="External"/><Relationship Id="rId2" Type="http://schemas.openxmlformats.org/officeDocument/2006/relationships/hyperlink" Target="https://www.nottingham.ac.uk/edi/documents/edi-conversation-guide-1-051020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ttingham.ac.uk/hr/documents/building-a-culture-for-succes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98982" y="1032421"/>
            <a:ext cx="5338618" cy="3817937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‘Let’s be clear about EDI’</a:t>
            </a:r>
            <a:br>
              <a:rPr lang="en-GB" sz="4800" dirty="0"/>
            </a:br>
            <a:r>
              <a:rPr lang="en-GB" sz="4800" dirty="0"/>
              <a:t>campaign</a:t>
            </a:r>
            <a:br>
              <a:rPr lang="en-GB" sz="4800" dirty="0"/>
            </a:br>
            <a:br>
              <a:rPr lang="en-GB" sz="3100" dirty="0"/>
            </a:br>
            <a:r>
              <a:rPr lang="en-GB" sz="3100" dirty="0"/>
              <a:t>April 2021</a:t>
            </a:r>
            <a:br>
              <a:rPr lang="en-GB" dirty="0"/>
            </a:br>
            <a:br>
              <a:rPr lang="en-GB" sz="4000" dirty="0"/>
            </a:br>
            <a:r>
              <a:rPr lang="en-GB" sz="2800" dirty="0"/>
              <a:t>Conversation Aid</a:t>
            </a:r>
            <a:br>
              <a:rPr lang="en-GB" sz="2800" dirty="0"/>
            </a:br>
            <a:br>
              <a:rPr lang="en-GB" sz="2800" dirty="0"/>
            </a:br>
            <a:r>
              <a:rPr lang="en-GB" sz="2800" b="1" dirty="0"/>
              <a:t>Facilitators Notes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4822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32B8-49DA-4AEC-8C7E-4BAB0F32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Read me first!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7E98-2570-41F7-BA1C-3EED92F4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29" y="925417"/>
            <a:ext cx="11027884" cy="57728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There is no obligation for you to use this slide pack – it aims to provide resources and information should you feel they are helpful for you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It has been put together to provide a conversation aid which you can use as you want and personalise if you’d like to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Feel free to pick and choose any parts that are most helpful or that you think will help generate the best discussions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Save this master version as a new file and make adjustments as you want to, or just hide any slides you don’t want to present. They aim to be prompts and can be adapted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If you haven’t covered the stage 1 conversations, or used the </a:t>
            </a:r>
            <a:r>
              <a:rPr lang="en-GB" dirty="0">
                <a:hlinkClick r:id="rId2"/>
              </a:rPr>
              <a:t>conversation guide</a:t>
            </a:r>
            <a:r>
              <a:rPr lang="en-GB" dirty="0"/>
              <a:t>, you can start with this if you wish. Start at the place that will work best for your team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Hidden slides provide guidance and notes for you as a presenter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Notes underneath slides provide explanations to the slides – it’s up you whether you use these slides or not; you can also add to the notes with your own narrative or prompts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Some of the resources are located on the LMA Hub on Moodle. Staff will need a Moodle account to access these. This can be requested from the IT Service Desk:  0115 95 </a:t>
            </a:r>
            <a:r>
              <a:rPr lang="en-GB" b="1"/>
              <a:t>16677  </a:t>
            </a:r>
            <a:r>
              <a:rPr lang="en-GB" u="sng">
                <a:hlinkClick r:id="rId3"/>
              </a:rPr>
              <a:t>https://selfservice.nottingham.ac.uk/</a:t>
            </a:r>
            <a:r>
              <a:rPr lang="en-GB"/>
              <a:t>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3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47FA-951D-4C72-B0B3-196377A3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Supporting information for facilitators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66130-1175-4822-88AD-C3E8C023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058779"/>
            <a:ext cx="10728158" cy="549602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By using this aid, you will be able to support a team conversation cascade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By </a:t>
            </a:r>
            <a:r>
              <a:rPr lang="en-GB" sz="1800" b="1"/>
              <a:t>adding ‘EDI conversation’ to meeting agendas </a:t>
            </a:r>
            <a:r>
              <a:rPr lang="en-GB" sz="1800"/>
              <a:t>between </a:t>
            </a:r>
            <a:r>
              <a:rPr lang="en-GB" sz="1800" b="1"/>
              <a:t>January and April</a:t>
            </a:r>
            <a:r>
              <a:rPr lang="en-GB" sz="1800"/>
              <a:t>, you will be encouraging honest conversations about EDI matters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As a guide you should allow </a:t>
            </a:r>
            <a:r>
              <a:rPr lang="en-GB" sz="1800" b="1"/>
              <a:t>20-30 minutes </a:t>
            </a:r>
            <a:r>
              <a:rPr lang="en-GB" sz="1800"/>
              <a:t>for these conversations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Set up a </a:t>
            </a:r>
            <a:r>
              <a:rPr lang="en-GB" sz="1800" b="1"/>
              <a:t>separate team catch up </a:t>
            </a:r>
            <a:r>
              <a:rPr lang="en-GB" sz="1800"/>
              <a:t>if you need to, if that fits better with your timing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A list of suggested questions, prompts and information is provided in the followings slides to support discussion around the core messages; </a:t>
            </a:r>
            <a:r>
              <a:rPr lang="en-GB" sz="1800" b="1"/>
              <a:t>focus on one slide per month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You may need to </a:t>
            </a:r>
            <a:r>
              <a:rPr lang="en-GB" sz="1800" b="1"/>
              <a:t>adapt your approach </a:t>
            </a:r>
            <a:r>
              <a:rPr lang="en-GB" sz="1800"/>
              <a:t>slightly dependent on the level of prior knowledge around EDI matters within your team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The core messages have been specifically chosen as it is recognised that they can sometimes be taken for granted, and not everyone will be familiar with them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Be assured, </a:t>
            </a:r>
            <a:r>
              <a:rPr lang="en-GB" sz="1800" b="1"/>
              <a:t>you are not expected to be the expert on EDI</a:t>
            </a:r>
            <a:r>
              <a:rPr lang="en-GB" sz="1800"/>
              <a:t>, just to help facilitate conversations, and steer the discussion to ensure key messages are understood, whilst being part of the learning process yourself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4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CC77-CB44-4CF1-8DEC-2CE5F8EC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Ideas for holding conversation 4 </a:t>
            </a:r>
            <a:r>
              <a:rPr lang="en-GB" sz="2400" dirty="0"/>
              <a:t>(April)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1CFF-3FB1-4DEF-A765-0C6CD580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b="1" dirty="0"/>
              <a:t>Preparing yourself for this conversation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Have a look through the different resources so you know what is available</a:t>
            </a:r>
            <a:endParaRPr lang="en-GB" sz="2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b="1" dirty="0"/>
              <a:t>Facilitating the conversation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Invite discussion and ideas on what people might already be doing to improve their knowledge about EDI matters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Encourage individuals to consider any impact their behaviours might be having on others that they may wish to change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Consider the university’s value of </a:t>
            </a:r>
            <a:r>
              <a:rPr lang="en-GB" sz="2400" dirty="0">
                <a:hlinkClick r:id="rId2"/>
              </a:rPr>
              <a:t>Inclusivity</a:t>
            </a:r>
            <a:r>
              <a:rPr lang="en-GB" sz="2400" dirty="0"/>
              <a:t> (</a:t>
            </a:r>
            <a:r>
              <a:rPr lang="en-GB" sz="2400" dirty="0" err="1"/>
              <a:t>pg</a:t>
            </a:r>
            <a:r>
              <a:rPr lang="en-GB" sz="2400" dirty="0"/>
              <a:t> 5) and the expectation on our behaviour to be </a:t>
            </a:r>
            <a:r>
              <a:rPr lang="en-GB" sz="2400" dirty="0">
                <a:hlinkClick r:id="rId2"/>
              </a:rPr>
              <a:t>Always Inclusive </a:t>
            </a:r>
            <a:r>
              <a:rPr lang="en-GB" sz="2400" dirty="0"/>
              <a:t>(</a:t>
            </a:r>
            <a:r>
              <a:rPr lang="en-GB" sz="2400" dirty="0" err="1"/>
              <a:t>pg</a:t>
            </a:r>
            <a:r>
              <a:rPr lang="en-GB" sz="2400" dirty="0"/>
              <a:t> 8) – is this something being considered in 1:1 and ADC conversations on an on-going basis?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b="1" dirty="0"/>
              <a:t>Take-away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dirty="0"/>
              <a:t>Individually, and as a team, make at least one commitment to continue your EDI conversations, learning and action</a:t>
            </a:r>
          </a:p>
        </p:txBody>
      </p:sp>
    </p:spTree>
    <p:extLst>
      <p:ext uri="{BB962C8B-B14F-4D97-AF65-F5344CB8AC3E}">
        <p14:creationId xmlns:p14="http://schemas.microsoft.com/office/powerpoint/2010/main" val="128825103"/>
      </p:ext>
    </p:extLst>
  </p:cSld>
  <p:clrMapOvr>
    <a:masterClrMapping/>
  </p:clrMapOvr>
</p:sld>
</file>

<file path=ppt/theme/theme1.xml><?xml version="1.0" encoding="utf-8"?>
<a:theme xmlns:a="http://schemas.openxmlformats.org/drawingml/2006/main" name="Style2_Gradient background">
  <a:themeElements>
    <a:clrScheme name="UoN Brand 2017 (Dark)">
      <a:dk1>
        <a:srgbClr val="454545"/>
      </a:dk1>
      <a:lt1>
        <a:srgbClr val="FFFFFF"/>
      </a:lt1>
      <a:dk2>
        <a:srgbClr val="009BBD"/>
      </a:dk2>
      <a:lt2>
        <a:srgbClr val="92928E"/>
      </a:lt2>
      <a:accent1>
        <a:srgbClr val="191A4F"/>
      </a:accent1>
      <a:accent2>
        <a:srgbClr val="1B2A6B"/>
      </a:accent2>
      <a:accent3>
        <a:srgbClr val="005697"/>
      </a:accent3>
      <a:accent4>
        <a:srgbClr val="0A6487"/>
      </a:accent4>
      <a:accent5>
        <a:srgbClr val="007DA8"/>
      </a:accent5>
      <a:accent6>
        <a:srgbClr val="005C5F"/>
      </a:accent6>
      <a:hlink>
        <a:srgbClr val="0563C1"/>
      </a:hlink>
      <a:folHlink>
        <a:srgbClr val="954F72"/>
      </a:folHlink>
    </a:clrScheme>
    <a:fontScheme name="New_UoN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N_PowerpointTemplate_Year2_Final" id="{C2753C7A-FC8B-44FF-BEB3-5D6B569152E0}" vid="{B5C21EBB-54C3-4E75-A684-253F979E0ED1}"/>
    </a:ext>
  </a:extLst>
</a:theme>
</file>

<file path=ppt/theme/theme2.xml><?xml version="1.0" encoding="utf-8"?>
<a:theme xmlns:a="http://schemas.openxmlformats.org/drawingml/2006/main" name="1_Style2_Gradient background">
  <a:themeElements>
    <a:clrScheme name="UoN Brand 2017 (Dark)">
      <a:dk1>
        <a:srgbClr val="454545"/>
      </a:dk1>
      <a:lt1>
        <a:srgbClr val="FFFFFF"/>
      </a:lt1>
      <a:dk2>
        <a:srgbClr val="009BBD"/>
      </a:dk2>
      <a:lt2>
        <a:srgbClr val="92928E"/>
      </a:lt2>
      <a:accent1>
        <a:srgbClr val="191A4F"/>
      </a:accent1>
      <a:accent2>
        <a:srgbClr val="1B2A6B"/>
      </a:accent2>
      <a:accent3>
        <a:srgbClr val="005697"/>
      </a:accent3>
      <a:accent4>
        <a:srgbClr val="0A6487"/>
      </a:accent4>
      <a:accent5>
        <a:srgbClr val="007DA8"/>
      </a:accent5>
      <a:accent6>
        <a:srgbClr val="005C5F"/>
      </a:accent6>
      <a:hlink>
        <a:srgbClr val="0563C1"/>
      </a:hlink>
      <a:folHlink>
        <a:srgbClr val="954F72"/>
      </a:folHlink>
    </a:clrScheme>
    <a:fontScheme name="New_UoN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N_PowerpointTemplate_Year2_Final" id="{9D4714EB-13B9-4568-8030-94ECC84704CB}" vid="{C7FEBF05-03D4-4765-952C-351B3C1461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148BC2BD62A94490E4F6D1F21EFB4A" ma:contentTypeVersion="12" ma:contentTypeDescription="Create a new document." ma:contentTypeScope="" ma:versionID="9caf63101ccf8362b9f505e9055cd557">
  <xsd:schema xmlns:xsd="http://www.w3.org/2001/XMLSchema" xmlns:xs="http://www.w3.org/2001/XMLSchema" xmlns:p="http://schemas.microsoft.com/office/2006/metadata/properties" xmlns:ns2="3b2ef878-209d-4b46-8923-55d07b2cd0ba" xmlns:ns3="bbad9336-2c82-4766-b93a-c5ab1a0d0b6e" targetNamespace="http://schemas.microsoft.com/office/2006/metadata/properties" ma:root="true" ma:fieldsID="f5230d4486cd5dbff805f789498aceaf" ns2:_="" ns3:_="">
    <xsd:import namespace="3b2ef878-209d-4b46-8923-55d07b2cd0ba"/>
    <xsd:import namespace="bbad9336-2c82-4766-b93a-c5ab1a0d0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ef878-209d-4b46-8923-55d07b2cd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d9336-2c82-4766-b93a-c5ab1a0d0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716679-AC0E-47DB-B423-A56D9547E3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B0E904-09DC-4B87-BC75-C888EEA8ED6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bad9336-2c82-4766-b93a-c5ab1a0d0b6e"/>
    <ds:schemaRef ds:uri="http://schemas.microsoft.com/office/infopath/2007/PartnerControls"/>
    <ds:schemaRef ds:uri="3b2ef878-209d-4b46-8923-55d07b2cd0b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56E285-823B-4C9B-BC21-BA59DDAAE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ef878-209d-4b46-8923-55d07b2cd0ba"/>
    <ds:schemaRef ds:uri="bbad9336-2c82-4766-b93a-c5ab1a0d0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575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Style2_Gradient background</vt:lpstr>
      <vt:lpstr>1_Style2_Gradient background</vt:lpstr>
      <vt:lpstr>‘Let’s be clear about EDI’ campaign  April 2021  Conversation Aid  Facilitators Notes</vt:lpstr>
      <vt:lpstr>Read me first!</vt:lpstr>
      <vt:lpstr>Supporting information for facilitators</vt:lpstr>
      <vt:lpstr>Ideas for holding conversation 4 (April)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‘Let’s be clear about EDI’ campaign  January – April 2021  Conversation Aid</dc:title>
  <dc:creator>Carol Steed</dc:creator>
  <cp:lastModifiedBy>Carol Steed</cp:lastModifiedBy>
  <cp:revision>3</cp:revision>
  <dcterms:created xsi:type="dcterms:W3CDTF">2020-12-18T08:45:59Z</dcterms:created>
  <dcterms:modified xsi:type="dcterms:W3CDTF">2021-03-11T18:28:20Z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0x0101007F148BC2BD62A94490E4F6D1F21EFB4A</vt:lpwstr>
  </property>
</Properties>
</file>