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84" r:id="rId5"/>
  </p:sldMasterIdLst>
  <p:notesMasterIdLst>
    <p:notesMasterId r:id="rId10"/>
  </p:notesMasterIdLst>
  <p:handoutMasterIdLst>
    <p:handoutMasterId r:id="rId11"/>
  </p:handoutMasterIdLst>
  <p:sldIdLst>
    <p:sldId id="258" r:id="rId6"/>
    <p:sldId id="465" r:id="rId7"/>
    <p:sldId id="471" r:id="rId8"/>
    <p:sldId id="4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00B"/>
    <a:srgbClr val="0E6394"/>
    <a:srgbClr val="0E5B94"/>
    <a:srgbClr val="009BBD"/>
    <a:srgbClr val="00B1A7"/>
    <a:srgbClr val="FBFCFF"/>
    <a:srgbClr val="18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1EF95-0E3D-4568-8B7C-3AEC0F14CE24}" v="1" dt="2021-03-11T18:19:1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Steed" userId="b9f5c8c5-3451-4eeb-af78-e66138bfc6b3" providerId="ADAL" clId="{87A15B85-7088-4B53-93F8-FEAEF3A1E84C}"/>
    <pc:docChg chg="custSel delSld modSld">
      <pc:chgData name="Carol Steed" userId="b9f5c8c5-3451-4eeb-af78-e66138bfc6b3" providerId="ADAL" clId="{87A15B85-7088-4B53-93F8-FEAEF3A1E84C}" dt="2021-01-07T11:12:21.952" v="52" actId="404"/>
      <pc:docMkLst>
        <pc:docMk/>
      </pc:docMkLst>
      <pc:sldChg chg="modSp mod">
        <pc:chgData name="Carol Steed" userId="b9f5c8c5-3451-4eeb-af78-e66138bfc6b3" providerId="ADAL" clId="{87A15B85-7088-4B53-93F8-FEAEF3A1E84C}" dt="2021-01-07T11:12:01.875" v="38" actId="404"/>
        <pc:sldMkLst>
          <pc:docMk/>
          <pc:sldMk cId="1248225460" sldId="258"/>
        </pc:sldMkLst>
        <pc:spChg chg="mod">
          <ac:chgData name="Carol Steed" userId="b9f5c8c5-3451-4eeb-af78-e66138bfc6b3" providerId="ADAL" clId="{87A15B85-7088-4B53-93F8-FEAEF3A1E84C}" dt="2021-01-07T11:12:01.875" v="38" actId="404"/>
          <ac:spMkLst>
            <pc:docMk/>
            <pc:sldMk cId="1248225460" sldId="258"/>
            <ac:spMk id="3" creationId="{00000000-0000-0000-0000-000000000000}"/>
          </ac:spMkLst>
        </pc:spChg>
      </pc:sldChg>
      <pc:sldChg chg="del">
        <pc:chgData name="Carol Steed" userId="b9f5c8c5-3451-4eeb-af78-e66138bfc6b3" providerId="ADAL" clId="{87A15B85-7088-4B53-93F8-FEAEF3A1E84C}" dt="2021-01-07T11:11:19.414" v="8" actId="47"/>
        <pc:sldMkLst>
          <pc:docMk/>
          <pc:sldMk cId="3393301153" sldId="291"/>
        </pc:sldMkLst>
      </pc:sldChg>
      <pc:sldChg chg="del">
        <pc:chgData name="Carol Steed" userId="b9f5c8c5-3451-4eeb-af78-e66138bfc6b3" providerId="ADAL" clId="{87A15B85-7088-4B53-93F8-FEAEF3A1E84C}" dt="2021-01-07T11:11:22.773" v="9" actId="47"/>
        <pc:sldMkLst>
          <pc:docMk/>
          <pc:sldMk cId="1623021968" sldId="408"/>
        </pc:sldMkLst>
      </pc:sldChg>
      <pc:sldChg chg="del">
        <pc:chgData name="Carol Steed" userId="b9f5c8c5-3451-4eeb-af78-e66138bfc6b3" providerId="ADAL" clId="{87A15B85-7088-4B53-93F8-FEAEF3A1E84C}" dt="2021-01-07T11:11:05.932" v="0" actId="47"/>
        <pc:sldMkLst>
          <pc:docMk/>
          <pc:sldMk cId="2425575320" sldId="448"/>
        </pc:sldMkLst>
      </pc:sldChg>
      <pc:sldChg chg="del">
        <pc:chgData name="Carol Steed" userId="b9f5c8c5-3451-4eeb-af78-e66138bfc6b3" providerId="ADAL" clId="{87A15B85-7088-4B53-93F8-FEAEF3A1E84C}" dt="2021-01-07T11:11:07.855" v="2" actId="47"/>
        <pc:sldMkLst>
          <pc:docMk/>
          <pc:sldMk cId="720768408" sldId="455"/>
        </pc:sldMkLst>
      </pc:sldChg>
      <pc:sldChg chg="del">
        <pc:chgData name="Carol Steed" userId="b9f5c8c5-3451-4eeb-af78-e66138bfc6b3" providerId="ADAL" clId="{87A15B85-7088-4B53-93F8-FEAEF3A1E84C}" dt="2021-01-07T11:11:08.664" v="3" actId="47"/>
        <pc:sldMkLst>
          <pc:docMk/>
          <pc:sldMk cId="2284089655" sldId="457"/>
        </pc:sldMkLst>
      </pc:sldChg>
      <pc:sldChg chg="del">
        <pc:chgData name="Carol Steed" userId="b9f5c8c5-3451-4eeb-af78-e66138bfc6b3" providerId="ADAL" clId="{87A15B85-7088-4B53-93F8-FEAEF3A1E84C}" dt="2021-01-07T11:11:06.999" v="1" actId="47"/>
        <pc:sldMkLst>
          <pc:docMk/>
          <pc:sldMk cId="3440952468" sldId="462"/>
        </pc:sldMkLst>
      </pc:sldChg>
      <pc:sldChg chg="del">
        <pc:chgData name="Carol Steed" userId="b9f5c8c5-3451-4eeb-af78-e66138bfc6b3" providerId="ADAL" clId="{87A15B85-7088-4B53-93F8-FEAEF3A1E84C}" dt="2021-01-07T11:11:14.353" v="6" actId="47"/>
        <pc:sldMkLst>
          <pc:docMk/>
          <pc:sldMk cId="1863666731" sldId="463"/>
        </pc:sldMkLst>
      </pc:sldChg>
      <pc:sldChg chg="del">
        <pc:chgData name="Carol Steed" userId="b9f5c8c5-3451-4eeb-af78-e66138bfc6b3" providerId="ADAL" clId="{87A15B85-7088-4B53-93F8-FEAEF3A1E84C}" dt="2021-01-07T11:11:09.438" v="4" actId="47"/>
        <pc:sldMkLst>
          <pc:docMk/>
          <pc:sldMk cId="980274036" sldId="466"/>
        </pc:sldMkLst>
      </pc:sldChg>
      <pc:sldChg chg="mod modShow">
        <pc:chgData name="Carol Steed" userId="b9f5c8c5-3451-4eeb-af78-e66138bfc6b3" providerId="ADAL" clId="{87A15B85-7088-4B53-93F8-FEAEF3A1E84C}" dt="2021-01-07T11:11:12.613" v="5" actId="729"/>
        <pc:sldMkLst>
          <pc:docMk/>
          <pc:sldMk cId="3035744828" sldId="471"/>
        </pc:sldMkLst>
      </pc:sldChg>
      <pc:sldChg chg="modSp mod modShow">
        <pc:chgData name="Carol Steed" userId="b9f5c8c5-3451-4eeb-af78-e66138bfc6b3" providerId="ADAL" clId="{87A15B85-7088-4B53-93F8-FEAEF3A1E84C}" dt="2021-01-07T11:12:21.952" v="52" actId="404"/>
        <pc:sldMkLst>
          <pc:docMk/>
          <pc:sldMk cId="2709422588" sldId="473"/>
        </pc:sldMkLst>
        <pc:spChg chg="mod">
          <ac:chgData name="Carol Steed" userId="b9f5c8c5-3451-4eeb-af78-e66138bfc6b3" providerId="ADAL" clId="{87A15B85-7088-4B53-93F8-FEAEF3A1E84C}" dt="2021-01-07T11:12:21.952" v="52" actId="404"/>
          <ac:spMkLst>
            <pc:docMk/>
            <pc:sldMk cId="2709422588" sldId="473"/>
            <ac:spMk id="2" creationId="{7CCBCC77-CB44-4CF1-8DEC-2CE5F8EC14EA}"/>
          </ac:spMkLst>
        </pc:spChg>
      </pc:sldChg>
    </pc:docChg>
  </pc:docChgLst>
  <pc:docChgLst>
    <pc:chgData name="Carol Steed" userId="b9f5c8c5-3451-4eeb-af78-e66138bfc6b3" providerId="ADAL" clId="{D2D59463-56E7-4B47-8671-03BE7397FAA3}"/>
    <pc:docChg chg="undo custSel addSld delSld modSld">
      <pc:chgData name="Carol Steed" userId="b9f5c8c5-3451-4eeb-af78-e66138bfc6b3" providerId="ADAL" clId="{D2D59463-56E7-4B47-8671-03BE7397FAA3}" dt="2021-01-07T11:07:43.281" v="8" actId="47"/>
      <pc:docMkLst>
        <pc:docMk/>
      </pc:docMkLst>
      <pc:sldChg chg="add del">
        <pc:chgData name="Carol Steed" userId="b9f5c8c5-3451-4eeb-af78-e66138bfc6b3" providerId="ADAL" clId="{D2D59463-56E7-4B47-8671-03BE7397FAA3}" dt="2021-01-07T11:07:08.327" v="6" actId="47"/>
        <pc:sldMkLst>
          <pc:docMk/>
          <pc:sldMk cId="2425575320" sldId="448"/>
        </pc:sldMkLst>
      </pc:sldChg>
      <pc:sldChg chg="add del">
        <pc:chgData name="Carol Steed" userId="b9f5c8c5-3451-4eeb-af78-e66138bfc6b3" providerId="ADAL" clId="{D2D59463-56E7-4B47-8671-03BE7397FAA3}" dt="2021-01-07T11:07:07.026" v="4" actId="47"/>
        <pc:sldMkLst>
          <pc:docMk/>
          <pc:sldMk cId="720768408" sldId="455"/>
        </pc:sldMkLst>
      </pc:sldChg>
      <pc:sldChg chg="add del">
        <pc:chgData name="Carol Steed" userId="b9f5c8c5-3451-4eeb-af78-e66138bfc6b3" providerId="ADAL" clId="{D2D59463-56E7-4B47-8671-03BE7397FAA3}" dt="2021-01-07T11:07:07.679" v="5" actId="47"/>
        <pc:sldMkLst>
          <pc:docMk/>
          <pc:sldMk cId="3440952468" sldId="462"/>
        </pc:sldMkLst>
      </pc:sldChg>
      <pc:sldChg chg="del">
        <pc:chgData name="Carol Steed" userId="b9f5c8c5-3451-4eeb-af78-e66138bfc6b3" providerId="ADAL" clId="{D2D59463-56E7-4B47-8671-03BE7397FAA3}" dt="2021-01-07T11:07:25.289" v="7" actId="47"/>
        <pc:sldMkLst>
          <pc:docMk/>
          <pc:sldMk cId="3781168949" sldId="464"/>
        </pc:sldMkLst>
      </pc:sldChg>
      <pc:sldChg chg="mod modShow">
        <pc:chgData name="Carol Steed" userId="b9f5c8c5-3451-4eeb-af78-e66138bfc6b3" providerId="ADAL" clId="{D2D59463-56E7-4B47-8671-03BE7397FAA3}" dt="2021-01-07T11:06:54.888" v="0" actId="729"/>
        <pc:sldMkLst>
          <pc:docMk/>
          <pc:sldMk cId="1712034447" sldId="465"/>
        </pc:sldMkLst>
      </pc:sldChg>
      <pc:sldChg chg="del">
        <pc:chgData name="Carol Steed" userId="b9f5c8c5-3451-4eeb-af78-e66138bfc6b3" providerId="ADAL" clId="{D2D59463-56E7-4B47-8671-03BE7397FAA3}" dt="2021-01-07T11:07:25.289" v="7" actId="47"/>
        <pc:sldMkLst>
          <pc:docMk/>
          <pc:sldMk cId="9252583" sldId="469"/>
        </pc:sldMkLst>
      </pc:sldChg>
      <pc:sldChg chg="del">
        <pc:chgData name="Carol Steed" userId="b9f5c8c5-3451-4eeb-af78-e66138bfc6b3" providerId="ADAL" clId="{D2D59463-56E7-4B47-8671-03BE7397FAA3}" dt="2021-01-07T11:07:25.289" v="7" actId="47"/>
        <pc:sldMkLst>
          <pc:docMk/>
          <pc:sldMk cId="1465680549" sldId="470"/>
        </pc:sldMkLst>
      </pc:sldChg>
      <pc:sldChg chg="del">
        <pc:chgData name="Carol Steed" userId="b9f5c8c5-3451-4eeb-af78-e66138bfc6b3" providerId="ADAL" clId="{D2D59463-56E7-4B47-8671-03BE7397FAA3}" dt="2021-01-07T11:07:25.289" v="7" actId="47"/>
        <pc:sldMkLst>
          <pc:docMk/>
          <pc:sldMk cId="3239621910" sldId="472"/>
        </pc:sldMkLst>
      </pc:sldChg>
      <pc:sldChg chg="del">
        <pc:chgData name="Carol Steed" userId="b9f5c8c5-3451-4eeb-af78-e66138bfc6b3" providerId="ADAL" clId="{D2D59463-56E7-4B47-8671-03BE7397FAA3}" dt="2021-01-07T11:07:25.289" v="7" actId="47"/>
        <pc:sldMkLst>
          <pc:docMk/>
          <pc:sldMk cId="4079299063" sldId="474"/>
        </pc:sldMkLst>
      </pc:sldChg>
      <pc:sldChg chg="del">
        <pc:chgData name="Carol Steed" userId="b9f5c8c5-3451-4eeb-af78-e66138bfc6b3" providerId="ADAL" clId="{D2D59463-56E7-4B47-8671-03BE7397FAA3}" dt="2021-01-07T11:07:25.289" v="7" actId="47"/>
        <pc:sldMkLst>
          <pc:docMk/>
          <pc:sldMk cId="1916979866" sldId="475"/>
        </pc:sldMkLst>
      </pc:sldChg>
      <pc:sldChg chg="del">
        <pc:chgData name="Carol Steed" userId="b9f5c8c5-3451-4eeb-af78-e66138bfc6b3" providerId="ADAL" clId="{D2D59463-56E7-4B47-8671-03BE7397FAA3}" dt="2021-01-07T11:07:43.281" v="8" actId="47"/>
        <pc:sldMkLst>
          <pc:docMk/>
          <pc:sldMk cId="128825103" sldId="476"/>
        </pc:sldMkLst>
      </pc:sldChg>
    </pc:docChg>
  </pc:docChgLst>
  <pc:docChgLst>
    <pc:chgData name="Carol Steed" userId="b9f5c8c5-3451-4eeb-af78-e66138bfc6b3" providerId="ADAL" clId="{6E31EF95-0E3D-4568-8B7C-3AEC0F14CE24}"/>
    <pc:docChg chg="modSld">
      <pc:chgData name="Carol Steed" userId="b9f5c8c5-3451-4eeb-af78-e66138bfc6b3" providerId="ADAL" clId="{6E31EF95-0E3D-4568-8B7C-3AEC0F14CE24}" dt="2021-03-11T18:19:19.445" v="0"/>
      <pc:docMkLst>
        <pc:docMk/>
      </pc:docMkLst>
      <pc:sldChg chg="modSp">
        <pc:chgData name="Carol Steed" userId="b9f5c8c5-3451-4eeb-af78-e66138bfc6b3" providerId="ADAL" clId="{6E31EF95-0E3D-4568-8B7C-3AEC0F14CE24}" dt="2021-03-11T18:19:19.445" v="0"/>
        <pc:sldMkLst>
          <pc:docMk/>
          <pc:sldMk cId="1712034447" sldId="465"/>
        </pc:sldMkLst>
        <pc:spChg chg="mod">
          <ac:chgData name="Carol Steed" userId="b9f5c8c5-3451-4eeb-af78-e66138bfc6b3" providerId="ADAL" clId="{6E31EF95-0E3D-4568-8B7C-3AEC0F14CE24}" dt="2021-03-11T18:19:19.445" v="0"/>
          <ac:spMkLst>
            <pc:docMk/>
            <pc:sldMk cId="1712034447" sldId="465"/>
            <ac:spMk id="3" creationId="{52337E98-2570-41F7-BA1C-3EED92F4A4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5374-604F-4919-BE61-11972B33FAF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2A54-B043-49E8-B363-89F04ACDB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1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98F9-194D-4EB0-8280-EE2A25A36E9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F80E-4275-4514-9ADB-8CCBAFC9C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2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3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1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0"/>
            <a:ext cx="9057293" cy="720000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0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69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0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3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7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1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82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8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36834"/>
            <a:ext cx="9057293" cy="646331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2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4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07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nottingham.ac.uk/" TargetMode="External"/><Relationship Id="rId2" Type="http://schemas.openxmlformats.org/officeDocument/2006/relationships/hyperlink" Target="https://www.nottingham.ac.uk/edi/documents/edi-conversation-guide-1-05102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nottingham.ac.uk/mod/page/view.php?id=4049681" TargetMode="External"/><Relationship Id="rId2" Type="http://schemas.openxmlformats.org/officeDocument/2006/relationships/hyperlink" Target="https://moodle.nottingham.ac.uk/pluginfile.php/6127382/mod_resource/content/9/3_1_Our%20Approach_E_ThinkingTalkingUpdat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odle.nottingham.ac.uk/pluginfile.php/6127387/mod_resource/content/12/11_3_Uniqueness_T_ThinkingTalkingUpdate.pdf" TargetMode="External"/><Relationship Id="rId4" Type="http://schemas.openxmlformats.org/officeDocument/2006/relationships/hyperlink" Target="https://moodle.nottingham.ac.uk/pluginfile.php/6124966/mod_resource/content/9/2_1_DidYouKnow_E_ThinkingTalkingUpda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98982" y="1032421"/>
            <a:ext cx="5338618" cy="3817937"/>
          </a:xfrm>
        </p:spPr>
        <p:txBody>
          <a:bodyPr>
            <a:normAutofit fontScale="90000"/>
          </a:bodyPr>
          <a:lstStyle/>
          <a:p>
            <a:r>
              <a:rPr lang="en-GB" sz="4800"/>
              <a:t>‘Let’s be clear about EDI’</a:t>
            </a:r>
            <a:br>
              <a:rPr lang="en-GB" sz="4800"/>
            </a:br>
            <a:r>
              <a:rPr lang="en-GB" sz="4800"/>
              <a:t>campaign</a:t>
            </a:r>
            <a:br>
              <a:rPr lang="en-GB" sz="4800"/>
            </a:br>
            <a:br>
              <a:rPr lang="en-GB" sz="2200"/>
            </a:br>
            <a:r>
              <a:rPr lang="en-GB" sz="3100"/>
              <a:t>January 2021</a:t>
            </a:r>
            <a:br>
              <a:rPr lang="en-GB"/>
            </a:br>
            <a:br>
              <a:rPr lang="en-GB" sz="4000"/>
            </a:br>
            <a:r>
              <a:rPr lang="en-GB" sz="2800"/>
              <a:t>Conversation Aid</a:t>
            </a:r>
            <a:br>
              <a:rPr lang="en-GB" sz="2800"/>
            </a:br>
            <a:br>
              <a:rPr lang="en-GB" sz="2800"/>
            </a:br>
            <a:r>
              <a:rPr lang="en-GB" sz="2800" b="1"/>
              <a:t>Facilitators notes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2482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32B8-49DA-4AEC-8C7E-4BAB0F32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 me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7E98-2570-41F7-BA1C-3EED92F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29" y="925417"/>
            <a:ext cx="11027884" cy="57728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There is no obligation for you to use this slide pack – it aims to provide resources and information should you feel they are helpful for you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It has been put together to provide a conversation aid which you can use as you want and personalise if you’d like to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Feel free to pick and choose any parts that are most helpful or that you think will help generate the best discussions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Save this master version as a new file and make adjustments as you want to, or just hide any slides you don’t want to present. They aim to be prompts and can be adapted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If you haven’t covered the stage 1 conversations, or used the </a:t>
            </a:r>
            <a:r>
              <a:rPr lang="en-GB" dirty="0">
                <a:hlinkClick r:id="rId2"/>
              </a:rPr>
              <a:t>conversation guide</a:t>
            </a:r>
            <a:r>
              <a:rPr lang="en-GB" dirty="0"/>
              <a:t>, you can start with this if you wish. Start at the place that will work best for your team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Hidden slides provide guidance and notes for you as a presenter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Notes underneath slides provide explanations to the slides – it’s up you whether you use these slides or not; you can also add to the notes with your own narrative or prompts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Some of the resources are located on the LMA Hub on Moodle. Staff will need a Moodle account to access these. This can be requested from the IT Service Desk:  0115 95 </a:t>
            </a:r>
            <a:r>
              <a:rPr lang="en-GB" b="1"/>
              <a:t>16677  </a:t>
            </a:r>
            <a:r>
              <a:rPr lang="en-GB" u="sng">
                <a:hlinkClick r:id="rId3"/>
              </a:rPr>
              <a:t>https://selfservice.nottingham.ac.uk/</a:t>
            </a:r>
            <a:r>
              <a:rPr lang="en-GB"/>
              <a:t>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7FA-951D-4C72-B0B3-196377A3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information for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6130-1175-4822-88AD-C3E8C023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058779"/>
            <a:ext cx="10728158" cy="54960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using this aid, you will be able to support a team conversation cascade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</a:t>
            </a:r>
            <a:r>
              <a:rPr lang="en-GB" sz="1800" b="1"/>
              <a:t>adding ‘EDI conversation’ to meeting agendas </a:t>
            </a:r>
            <a:r>
              <a:rPr lang="en-GB" sz="1800"/>
              <a:t>between </a:t>
            </a:r>
            <a:r>
              <a:rPr lang="en-GB" sz="1800" b="1"/>
              <a:t>January and April</a:t>
            </a:r>
            <a:r>
              <a:rPr lang="en-GB" sz="1800"/>
              <a:t>, you will be encouraging honest conversations about EDI matters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As a guide you should allow </a:t>
            </a:r>
            <a:r>
              <a:rPr lang="en-GB" sz="1800" b="1"/>
              <a:t>20-30 minutes </a:t>
            </a:r>
            <a:r>
              <a:rPr lang="en-GB" sz="1800"/>
              <a:t>for these conversations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Set up a </a:t>
            </a:r>
            <a:r>
              <a:rPr lang="en-GB" sz="1800" b="1"/>
              <a:t>separate team catch up </a:t>
            </a:r>
            <a:r>
              <a:rPr lang="en-GB" sz="1800"/>
              <a:t>if you need to, if that fits better with your timing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 list of suggested questions, prompts and information is provided in the followings slides to support discussion around the core messages; </a:t>
            </a:r>
            <a:r>
              <a:rPr lang="en-GB" sz="1800" b="1"/>
              <a:t>focus on one slide per month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You may need to </a:t>
            </a:r>
            <a:r>
              <a:rPr lang="en-GB" sz="1800" b="1"/>
              <a:t>adapt your approach </a:t>
            </a:r>
            <a:r>
              <a:rPr lang="en-GB" sz="1800"/>
              <a:t>slightly dependent on the level of prior knowledge around EDI matters within your team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The core messages have been specifically chosen as it is recognised that they can sometimes be taken for granted, and not everyone will be familiar with them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Be assured, </a:t>
            </a:r>
            <a:r>
              <a:rPr lang="en-GB" sz="1800" b="1"/>
              <a:t>you are not expected to be the expert on EDI</a:t>
            </a:r>
            <a:r>
              <a:rPr lang="en-GB" sz="1800"/>
              <a:t>, just to help facilitate conversations, and steer the discussion to ensure key messages are understood, whilst being part of the learning process yourself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CC77-CB44-4CF1-8DEC-2CE5F8EC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Ideas for holding conversation 1 </a:t>
            </a:r>
            <a:r>
              <a:rPr lang="en-GB" sz="2700"/>
              <a:t>(January)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1CFF-3FB1-4DEF-A765-0C6CD580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1" y="881349"/>
            <a:ext cx="10747872" cy="585546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/>
              <a:t>Preparing yourself for this conversation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You might want to read the </a:t>
            </a:r>
            <a:r>
              <a:rPr lang="en-GB" sz="2400">
                <a:hlinkClick r:id="rId2"/>
              </a:rPr>
              <a:t>Essentials for EDI: Our Approach </a:t>
            </a:r>
            <a:r>
              <a:rPr lang="en-GB" sz="2400"/>
              <a:t>which will give you a grounded context for why EDI matters in the context of our university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400" b="1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/>
              <a:t>Facilitating the conversation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Watch an </a:t>
            </a:r>
            <a:r>
              <a:rPr lang="en-GB" sz="2400">
                <a:hlinkClick r:id="rId3"/>
              </a:rPr>
              <a:t>EDI story </a:t>
            </a:r>
            <a:r>
              <a:rPr lang="en-GB" sz="2400"/>
              <a:t>on why this matters if this helps to set the context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First question:  invite responses in the chat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Second or third question:  use a poll (Polly / MS Forms / </a:t>
            </a:r>
            <a:r>
              <a:rPr lang="en-GB" sz="2400" err="1"/>
              <a:t>Polleverwhere</a:t>
            </a:r>
            <a:r>
              <a:rPr lang="en-GB" sz="240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Use breakout groups to stimulate smaller group discussions if in a large group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Invite individuals to reflect on their own situation, personal characteristics and identity, discussing this if they feel able to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50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/>
              <a:t>You might wish to challenge some of the </a:t>
            </a:r>
            <a:r>
              <a:rPr lang="en-GB" sz="2400">
                <a:hlinkClick r:id="rId4"/>
              </a:rPr>
              <a:t>myths around EDI</a:t>
            </a:r>
            <a:endParaRPr lang="en-GB" sz="240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40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/>
              <a:t>Take-away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/>
              <a:t>You might all like to read the fact sheet on </a:t>
            </a:r>
            <a:r>
              <a:rPr lang="en-GB" sz="2400">
                <a:hlinkClick r:id="rId5"/>
              </a:rPr>
              <a:t>uniqueness and difference</a:t>
            </a:r>
            <a:r>
              <a:rPr lang="en-GB" sz="2400"/>
              <a:t> before the next conversation</a:t>
            </a:r>
          </a:p>
        </p:txBody>
      </p:sp>
    </p:spTree>
    <p:extLst>
      <p:ext uri="{BB962C8B-B14F-4D97-AF65-F5344CB8AC3E}">
        <p14:creationId xmlns:p14="http://schemas.microsoft.com/office/powerpoint/2010/main" val="2709422588"/>
      </p:ext>
    </p:extLst>
  </p:cSld>
  <p:clrMapOvr>
    <a:masterClrMapping/>
  </p:clrMapOvr>
</p:sld>
</file>

<file path=ppt/theme/theme1.xml><?xml version="1.0" encoding="utf-8"?>
<a:theme xmlns:a="http://schemas.openxmlformats.org/drawingml/2006/main" name="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C2753C7A-FC8B-44FF-BEB3-5D6B569152E0}" vid="{B5C21EBB-54C3-4E75-A684-253F979E0ED1}"/>
    </a:ext>
  </a:extLst>
</a:theme>
</file>

<file path=ppt/theme/theme2.xml><?xml version="1.0" encoding="utf-8"?>
<a:theme xmlns:a="http://schemas.openxmlformats.org/drawingml/2006/main" name="1_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9D4714EB-13B9-4568-8030-94ECC84704CB}" vid="{C7FEBF05-03D4-4765-952C-351B3C1461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48BC2BD62A94490E4F6D1F21EFB4A" ma:contentTypeVersion="12" ma:contentTypeDescription="Create a new document." ma:contentTypeScope="" ma:versionID="9caf63101ccf8362b9f505e9055cd557">
  <xsd:schema xmlns:xsd="http://www.w3.org/2001/XMLSchema" xmlns:xs="http://www.w3.org/2001/XMLSchema" xmlns:p="http://schemas.microsoft.com/office/2006/metadata/properties" xmlns:ns2="3b2ef878-209d-4b46-8923-55d07b2cd0ba" xmlns:ns3="bbad9336-2c82-4766-b93a-c5ab1a0d0b6e" targetNamespace="http://schemas.microsoft.com/office/2006/metadata/properties" ma:root="true" ma:fieldsID="f5230d4486cd5dbff805f789498aceaf" ns2:_="" ns3:_="">
    <xsd:import namespace="3b2ef878-209d-4b46-8923-55d07b2cd0ba"/>
    <xsd:import namespace="bbad9336-2c82-4766-b93a-c5ab1a0d0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ef878-209d-4b46-8923-55d07b2cd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d9336-2c82-4766-b93a-c5ab1a0d0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6E285-823B-4C9B-BC21-BA59DDAAE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ef878-209d-4b46-8923-55d07b2cd0ba"/>
    <ds:schemaRef ds:uri="bbad9336-2c82-4766-b93a-c5ab1a0d0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0E904-09DC-4B87-BC75-C888EEA8ED68}">
  <ds:schemaRefs>
    <ds:schemaRef ds:uri="http://purl.org/dc/terms/"/>
    <ds:schemaRef ds:uri="http://schemas.openxmlformats.org/package/2006/metadata/core-properties"/>
    <ds:schemaRef ds:uri="http://purl.org/dc/dcmitype/"/>
    <ds:schemaRef ds:uri="bbad9336-2c82-4766-b93a-c5ab1a0d0b6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b2ef878-209d-4b46-8923-55d07b2cd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716679-AC0E-47DB-B423-A56D9547E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Style2_Gradient background</vt:lpstr>
      <vt:lpstr>1_Style2_Gradient background</vt:lpstr>
      <vt:lpstr>‘Let’s be clear about EDI’ campaign  January 2021  Conversation Aid  Facilitators notes</vt:lpstr>
      <vt:lpstr>Read me first!</vt:lpstr>
      <vt:lpstr>Supporting information for facilitators</vt:lpstr>
      <vt:lpstr>Ideas for holding conversation 1 (January)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‘Let’s be clear about EDI’ campaign  January – April 2021  Conversation Aid</dc:title>
  <dc:creator>Carol Steed</dc:creator>
  <cp:lastModifiedBy>Carol Steed</cp:lastModifiedBy>
  <cp:revision>1</cp:revision>
  <dcterms:created xsi:type="dcterms:W3CDTF">2020-12-18T08:45:59Z</dcterms:created>
  <dcterms:modified xsi:type="dcterms:W3CDTF">2021-03-11T18:19:21Z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0x0101007F148BC2BD62A94490E4F6D1F21EFB4A</vt:lpwstr>
  </property>
</Properties>
</file>