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84" r:id="rId5"/>
  </p:sldMasterIdLst>
  <p:notesMasterIdLst>
    <p:notesMasterId r:id="rId10"/>
  </p:notesMasterIdLst>
  <p:handoutMasterIdLst>
    <p:handoutMasterId r:id="rId11"/>
  </p:handoutMasterIdLst>
  <p:sldIdLst>
    <p:sldId id="258" r:id="rId6"/>
    <p:sldId id="465" r:id="rId7"/>
    <p:sldId id="471" r:id="rId8"/>
    <p:sldId id="4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00B"/>
    <a:srgbClr val="0E6394"/>
    <a:srgbClr val="0E5B94"/>
    <a:srgbClr val="009BBD"/>
    <a:srgbClr val="00B1A7"/>
    <a:srgbClr val="FBFCFF"/>
    <a:srgbClr val="181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6AEDA-45FE-4511-8F05-90822D55062A}" v="1" dt="2021-03-11T18:26:03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18" autoAdjust="0"/>
  </p:normalViewPr>
  <p:slideViewPr>
    <p:cSldViewPr snapToGrid="0">
      <p:cViewPr varScale="1">
        <p:scale>
          <a:sx n="87" d="100"/>
          <a:sy n="87" d="100"/>
        </p:scale>
        <p:origin x="13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 Steed" userId="b9f5c8c5-3451-4eeb-af78-e66138bfc6b3" providerId="ADAL" clId="{8B56AEDA-45FE-4511-8F05-90822D55062A}"/>
    <pc:docChg chg="modSld">
      <pc:chgData name="Carol Steed" userId="b9f5c8c5-3451-4eeb-af78-e66138bfc6b3" providerId="ADAL" clId="{8B56AEDA-45FE-4511-8F05-90822D55062A}" dt="2021-03-11T18:26:03.167" v="0"/>
      <pc:docMkLst>
        <pc:docMk/>
      </pc:docMkLst>
      <pc:sldChg chg="modSp">
        <pc:chgData name="Carol Steed" userId="b9f5c8c5-3451-4eeb-af78-e66138bfc6b3" providerId="ADAL" clId="{8B56AEDA-45FE-4511-8F05-90822D55062A}" dt="2021-03-11T18:26:03.167" v="0"/>
        <pc:sldMkLst>
          <pc:docMk/>
          <pc:sldMk cId="1712034447" sldId="465"/>
        </pc:sldMkLst>
        <pc:spChg chg="mod">
          <ac:chgData name="Carol Steed" userId="b9f5c8c5-3451-4eeb-af78-e66138bfc6b3" providerId="ADAL" clId="{8B56AEDA-45FE-4511-8F05-90822D55062A}" dt="2021-03-11T18:26:03.167" v="0"/>
          <ac:spMkLst>
            <pc:docMk/>
            <pc:sldMk cId="1712034447" sldId="465"/>
            <ac:spMk id="3" creationId="{52337E98-2570-41F7-BA1C-3EED92F4A4F1}"/>
          </ac:spMkLst>
        </pc:spChg>
      </pc:sldChg>
    </pc:docChg>
  </pc:docChgLst>
  <pc:docChgLst>
    <pc:chgData name="Carol Steed" userId="b9f5c8c5-3451-4eeb-af78-e66138bfc6b3" providerId="ADAL" clId="{C36DBE42-7D1E-4228-AA1B-0E8FA4BEE227}"/>
    <pc:docChg chg="addSld delSld modSld">
      <pc:chgData name="Carol Steed" userId="b9f5c8c5-3451-4eeb-af78-e66138bfc6b3" providerId="ADAL" clId="{C36DBE42-7D1E-4228-AA1B-0E8FA4BEE227}" dt="2021-01-10T10:13:53.376" v="38" actId="47"/>
      <pc:docMkLst>
        <pc:docMk/>
      </pc:docMkLst>
      <pc:sldChg chg="modSp mod">
        <pc:chgData name="Carol Steed" userId="b9f5c8c5-3451-4eeb-af78-e66138bfc6b3" providerId="ADAL" clId="{C36DBE42-7D1E-4228-AA1B-0E8FA4BEE227}" dt="2021-01-07T11:43:28.414" v="29" actId="404"/>
        <pc:sldMkLst>
          <pc:docMk/>
          <pc:sldMk cId="1248225460" sldId="258"/>
        </pc:sldMkLst>
        <pc:spChg chg="mod">
          <ac:chgData name="Carol Steed" userId="b9f5c8c5-3451-4eeb-af78-e66138bfc6b3" providerId="ADAL" clId="{C36DBE42-7D1E-4228-AA1B-0E8FA4BEE227}" dt="2021-01-07T11:43:28.414" v="29" actId="404"/>
          <ac:spMkLst>
            <pc:docMk/>
            <pc:sldMk cId="1248225460" sldId="258"/>
            <ac:spMk id="3" creationId="{00000000-0000-0000-0000-000000000000}"/>
          </ac:spMkLst>
        </pc:spChg>
      </pc:sldChg>
      <pc:sldChg chg="del">
        <pc:chgData name="Carol Steed" userId="b9f5c8c5-3451-4eeb-af78-e66138bfc6b3" providerId="ADAL" clId="{C36DBE42-7D1E-4228-AA1B-0E8FA4BEE227}" dt="2021-01-07T11:43:57.922" v="35" actId="47"/>
        <pc:sldMkLst>
          <pc:docMk/>
          <pc:sldMk cId="3393301153" sldId="291"/>
        </pc:sldMkLst>
      </pc:sldChg>
      <pc:sldChg chg="del">
        <pc:chgData name="Carol Steed" userId="b9f5c8c5-3451-4eeb-af78-e66138bfc6b3" providerId="ADAL" clId="{C36DBE42-7D1E-4228-AA1B-0E8FA4BEE227}" dt="2021-01-07T11:43:57.922" v="35" actId="47"/>
        <pc:sldMkLst>
          <pc:docMk/>
          <pc:sldMk cId="1623021968" sldId="408"/>
        </pc:sldMkLst>
      </pc:sldChg>
      <pc:sldChg chg="del">
        <pc:chgData name="Carol Steed" userId="b9f5c8c5-3451-4eeb-af78-e66138bfc6b3" providerId="ADAL" clId="{C36DBE42-7D1E-4228-AA1B-0E8FA4BEE227}" dt="2021-01-07T11:43:34.880" v="30" actId="47"/>
        <pc:sldMkLst>
          <pc:docMk/>
          <pc:sldMk cId="2425575320" sldId="448"/>
        </pc:sldMkLst>
      </pc:sldChg>
      <pc:sldChg chg="del">
        <pc:chgData name="Carol Steed" userId="b9f5c8c5-3451-4eeb-af78-e66138bfc6b3" providerId="ADAL" clId="{C36DBE42-7D1E-4228-AA1B-0E8FA4BEE227}" dt="2021-01-07T11:43:34.880" v="30" actId="47"/>
        <pc:sldMkLst>
          <pc:docMk/>
          <pc:sldMk cId="720768408" sldId="455"/>
        </pc:sldMkLst>
      </pc:sldChg>
      <pc:sldChg chg="del">
        <pc:chgData name="Carol Steed" userId="b9f5c8c5-3451-4eeb-af78-e66138bfc6b3" providerId="ADAL" clId="{C36DBE42-7D1E-4228-AA1B-0E8FA4BEE227}" dt="2021-01-07T11:43:34.880" v="30" actId="47"/>
        <pc:sldMkLst>
          <pc:docMk/>
          <pc:sldMk cId="2284089655" sldId="457"/>
        </pc:sldMkLst>
      </pc:sldChg>
      <pc:sldChg chg="del">
        <pc:chgData name="Carol Steed" userId="b9f5c8c5-3451-4eeb-af78-e66138bfc6b3" providerId="ADAL" clId="{C36DBE42-7D1E-4228-AA1B-0E8FA4BEE227}" dt="2021-01-07T11:43:34.880" v="30" actId="47"/>
        <pc:sldMkLst>
          <pc:docMk/>
          <pc:sldMk cId="3440952468" sldId="462"/>
        </pc:sldMkLst>
      </pc:sldChg>
      <pc:sldChg chg="del">
        <pc:chgData name="Carol Steed" userId="b9f5c8c5-3451-4eeb-af78-e66138bfc6b3" providerId="ADAL" clId="{C36DBE42-7D1E-4228-AA1B-0E8FA4BEE227}" dt="2021-01-07T11:43:47.741" v="32" actId="47"/>
        <pc:sldMkLst>
          <pc:docMk/>
          <pc:sldMk cId="1863666731" sldId="463"/>
        </pc:sldMkLst>
      </pc:sldChg>
      <pc:sldChg chg="del">
        <pc:chgData name="Carol Steed" userId="b9f5c8c5-3451-4eeb-af78-e66138bfc6b3" providerId="ADAL" clId="{C36DBE42-7D1E-4228-AA1B-0E8FA4BEE227}" dt="2021-01-07T11:43:47.741" v="32" actId="47"/>
        <pc:sldMkLst>
          <pc:docMk/>
          <pc:sldMk cId="3781168949" sldId="464"/>
        </pc:sldMkLst>
      </pc:sldChg>
      <pc:sldChg chg="mod modShow">
        <pc:chgData name="Carol Steed" userId="b9f5c8c5-3451-4eeb-af78-e66138bfc6b3" providerId="ADAL" clId="{C36DBE42-7D1E-4228-AA1B-0E8FA4BEE227}" dt="2021-01-07T11:43:42.780" v="31" actId="729"/>
        <pc:sldMkLst>
          <pc:docMk/>
          <pc:sldMk cId="1712034447" sldId="465"/>
        </pc:sldMkLst>
      </pc:sldChg>
      <pc:sldChg chg="del">
        <pc:chgData name="Carol Steed" userId="b9f5c8c5-3451-4eeb-af78-e66138bfc6b3" providerId="ADAL" clId="{C36DBE42-7D1E-4228-AA1B-0E8FA4BEE227}" dt="2021-01-07T11:43:34.880" v="30" actId="47"/>
        <pc:sldMkLst>
          <pc:docMk/>
          <pc:sldMk cId="980274036" sldId="466"/>
        </pc:sldMkLst>
      </pc:sldChg>
      <pc:sldChg chg="del">
        <pc:chgData name="Carol Steed" userId="b9f5c8c5-3451-4eeb-af78-e66138bfc6b3" providerId="ADAL" clId="{C36DBE42-7D1E-4228-AA1B-0E8FA4BEE227}" dt="2021-01-07T11:43:52.569" v="33" actId="47"/>
        <pc:sldMkLst>
          <pc:docMk/>
          <pc:sldMk cId="9252583" sldId="469"/>
        </pc:sldMkLst>
      </pc:sldChg>
      <pc:sldChg chg="del">
        <pc:chgData name="Carol Steed" userId="b9f5c8c5-3451-4eeb-af78-e66138bfc6b3" providerId="ADAL" clId="{C36DBE42-7D1E-4228-AA1B-0E8FA4BEE227}" dt="2021-01-07T11:43:57.922" v="35" actId="47"/>
        <pc:sldMkLst>
          <pc:docMk/>
          <pc:sldMk cId="1465680549" sldId="470"/>
        </pc:sldMkLst>
      </pc:sldChg>
      <pc:sldChg chg="mod modShow">
        <pc:chgData name="Carol Steed" userId="b9f5c8c5-3451-4eeb-af78-e66138bfc6b3" providerId="ADAL" clId="{C36DBE42-7D1E-4228-AA1B-0E8FA4BEE227}" dt="2021-01-07T11:43:42.780" v="31" actId="729"/>
        <pc:sldMkLst>
          <pc:docMk/>
          <pc:sldMk cId="3035744828" sldId="471"/>
        </pc:sldMkLst>
      </pc:sldChg>
      <pc:sldChg chg="del">
        <pc:chgData name="Carol Steed" userId="b9f5c8c5-3451-4eeb-af78-e66138bfc6b3" providerId="ADAL" clId="{C36DBE42-7D1E-4228-AA1B-0E8FA4BEE227}" dt="2021-01-07T11:43:47.741" v="32" actId="47"/>
        <pc:sldMkLst>
          <pc:docMk/>
          <pc:sldMk cId="3239621910" sldId="472"/>
        </pc:sldMkLst>
      </pc:sldChg>
      <pc:sldChg chg="del">
        <pc:chgData name="Carol Steed" userId="b9f5c8c5-3451-4eeb-af78-e66138bfc6b3" providerId="ADAL" clId="{C36DBE42-7D1E-4228-AA1B-0E8FA4BEE227}" dt="2021-01-07T11:43:47.741" v="32" actId="47"/>
        <pc:sldMkLst>
          <pc:docMk/>
          <pc:sldMk cId="2709422588" sldId="473"/>
        </pc:sldMkLst>
      </pc:sldChg>
      <pc:sldChg chg="del">
        <pc:chgData name="Carol Steed" userId="b9f5c8c5-3451-4eeb-af78-e66138bfc6b3" providerId="ADAL" clId="{C36DBE42-7D1E-4228-AA1B-0E8FA4BEE227}" dt="2021-01-07T11:43:47.741" v="32" actId="47"/>
        <pc:sldMkLst>
          <pc:docMk/>
          <pc:sldMk cId="4079299063" sldId="474"/>
        </pc:sldMkLst>
      </pc:sldChg>
      <pc:sldChg chg="del mod modShow">
        <pc:chgData name="Carol Steed" userId="b9f5c8c5-3451-4eeb-af78-e66138bfc6b3" providerId="ADAL" clId="{C36DBE42-7D1E-4228-AA1B-0E8FA4BEE227}" dt="2021-01-10T10:13:53.376" v="38" actId="47"/>
        <pc:sldMkLst>
          <pc:docMk/>
          <pc:sldMk cId="1916979866" sldId="475"/>
        </pc:sldMkLst>
      </pc:sldChg>
      <pc:sldChg chg="del">
        <pc:chgData name="Carol Steed" userId="b9f5c8c5-3451-4eeb-af78-e66138bfc6b3" providerId="ADAL" clId="{C36DBE42-7D1E-4228-AA1B-0E8FA4BEE227}" dt="2021-01-07T11:43:57.922" v="35" actId="47"/>
        <pc:sldMkLst>
          <pc:docMk/>
          <pc:sldMk cId="128825103" sldId="476"/>
        </pc:sldMkLst>
      </pc:sldChg>
      <pc:sldChg chg="add mod modShow">
        <pc:chgData name="Carol Steed" userId="b9f5c8c5-3451-4eeb-af78-e66138bfc6b3" providerId="ADAL" clId="{C36DBE42-7D1E-4228-AA1B-0E8FA4BEE227}" dt="2021-01-10T10:13:50.330" v="37" actId="729"/>
        <pc:sldMkLst>
          <pc:docMk/>
          <pc:sldMk cId="1789316840" sldId="476"/>
        </pc:sldMkLst>
      </pc:sldChg>
    </pc:docChg>
  </pc:docChgLst>
  <pc:docChgLst>
    <pc:chgData name="Carol Steed" userId="b9f5c8c5-3451-4eeb-af78-e66138bfc6b3" providerId="ADAL" clId="{4088B8E2-85FD-4142-A7E8-708AE0280F51}"/>
    <pc:docChg chg="undo custSel modSld">
      <pc:chgData name="Carol Steed" userId="b9f5c8c5-3451-4eeb-af78-e66138bfc6b3" providerId="ADAL" clId="{4088B8E2-85FD-4142-A7E8-708AE0280F51}" dt="2021-01-07T11:17:45.429" v="37" actId="404"/>
      <pc:docMkLst>
        <pc:docMk/>
      </pc:docMkLst>
      <pc:sldChg chg="modSp mod">
        <pc:chgData name="Carol Steed" userId="b9f5c8c5-3451-4eeb-af78-e66138bfc6b3" providerId="ADAL" clId="{4088B8E2-85FD-4142-A7E8-708AE0280F51}" dt="2021-01-07T11:16:28.689" v="11" actId="27636"/>
        <pc:sldMkLst>
          <pc:docMk/>
          <pc:sldMk cId="2709422588" sldId="473"/>
        </pc:sldMkLst>
        <pc:spChg chg="mod">
          <ac:chgData name="Carol Steed" userId="b9f5c8c5-3451-4eeb-af78-e66138bfc6b3" providerId="ADAL" clId="{4088B8E2-85FD-4142-A7E8-708AE0280F51}" dt="2021-01-07T11:16:28.689" v="11" actId="27636"/>
          <ac:spMkLst>
            <pc:docMk/>
            <pc:sldMk cId="2709422588" sldId="473"/>
            <ac:spMk id="2" creationId="{7CCBCC77-CB44-4CF1-8DEC-2CE5F8EC14EA}"/>
          </ac:spMkLst>
        </pc:spChg>
      </pc:sldChg>
      <pc:sldChg chg="modSp mod">
        <pc:chgData name="Carol Steed" userId="b9f5c8c5-3451-4eeb-af78-e66138bfc6b3" providerId="ADAL" clId="{4088B8E2-85FD-4142-A7E8-708AE0280F51}" dt="2021-01-07T11:17:05.126" v="21" actId="404"/>
        <pc:sldMkLst>
          <pc:docMk/>
          <pc:sldMk cId="4079299063" sldId="474"/>
        </pc:sldMkLst>
        <pc:spChg chg="mod">
          <ac:chgData name="Carol Steed" userId="b9f5c8c5-3451-4eeb-af78-e66138bfc6b3" providerId="ADAL" clId="{4088B8E2-85FD-4142-A7E8-708AE0280F51}" dt="2021-01-07T11:17:05.126" v="21" actId="404"/>
          <ac:spMkLst>
            <pc:docMk/>
            <pc:sldMk cId="4079299063" sldId="474"/>
            <ac:spMk id="2" creationId="{7CCBCC77-CB44-4CF1-8DEC-2CE5F8EC14EA}"/>
          </ac:spMkLst>
        </pc:spChg>
      </pc:sldChg>
      <pc:sldChg chg="modSp mod">
        <pc:chgData name="Carol Steed" userId="b9f5c8c5-3451-4eeb-af78-e66138bfc6b3" providerId="ADAL" clId="{4088B8E2-85FD-4142-A7E8-708AE0280F51}" dt="2021-01-07T11:17:21.734" v="29" actId="404"/>
        <pc:sldMkLst>
          <pc:docMk/>
          <pc:sldMk cId="1916979866" sldId="475"/>
        </pc:sldMkLst>
        <pc:spChg chg="mod">
          <ac:chgData name="Carol Steed" userId="b9f5c8c5-3451-4eeb-af78-e66138bfc6b3" providerId="ADAL" clId="{4088B8E2-85FD-4142-A7E8-708AE0280F51}" dt="2021-01-07T11:17:21.734" v="29" actId="404"/>
          <ac:spMkLst>
            <pc:docMk/>
            <pc:sldMk cId="1916979866" sldId="475"/>
            <ac:spMk id="2" creationId="{7CCBCC77-CB44-4CF1-8DEC-2CE5F8EC14EA}"/>
          </ac:spMkLst>
        </pc:spChg>
      </pc:sldChg>
      <pc:sldChg chg="modSp mod">
        <pc:chgData name="Carol Steed" userId="b9f5c8c5-3451-4eeb-af78-e66138bfc6b3" providerId="ADAL" clId="{4088B8E2-85FD-4142-A7E8-708AE0280F51}" dt="2021-01-07T11:17:45.429" v="37" actId="404"/>
        <pc:sldMkLst>
          <pc:docMk/>
          <pc:sldMk cId="128825103" sldId="476"/>
        </pc:sldMkLst>
        <pc:spChg chg="mod">
          <ac:chgData name="Carol Steed" userId="b9f5c8c5-3451-4eeb-af78-e66138bfc6b3" providerId="ADAL" clId="{4088B8E2-85FD-4142-A7E8-708AE0280F51}" dt="2021-01-07T11:17:45.429" v="37" actId="404"/>
          <ac:spMkLst>
            <pc:docMk/>
            <pc:sldMk cId="128825103" sldId="476"/>
            <ac:spMk id="2" creationId="{7CCBCC77-CB44-4CF1-8DEC-2CE5F8EC14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25374-604F-4919-BE61-11972B33FAF3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32A54-B043-49E8-B363-89F04ACDB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61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98F9-194D-4EB0-8280-EE2A25A36E9E}" type="datetimeFigureOut">
              <a:rPr lang="en-GB" smtClean="0"/>
              <a:t>11/03/2021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EF80E-4275-4514-9ADB-8CCBAFC9CE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9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3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20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721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574758" cy="95662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415217" y="748217"/>
            <a:ext cx="5361567" cy="5361567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5216" y="1122362"/>
            <a:ext cx="5361567" cy="3817937"/>
          </a:xfrm>
        </p:spPr>
        <p:txBody>
          <a:bodyPr lIns="180000" tIns="46800" rIns="180000"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3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91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0"/>
            <a:ext cx="9057293" cy="720000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109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69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10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33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0" y="0"/>
            <a:ext cx="8827477" cy="720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876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15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5868"/>
            <a:ext cx="3932236" cy="94297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55868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2584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82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28057"/>
            <a:ext cx="3932237" cy="943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2805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9803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88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91251"/>
            <a:ext cx="5181600" cy="528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10515600" cy="720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25945"/>
            <a:ext cx="1681264" cy="2237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Nottingham.ac.uk/</a:t>
            </a:r>
            <a:r>
              <a:rPr lang="en-GB" err="1"/>
              <a:t>lma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2980" y="6525945"/>
            <a:ext cx="1469020" cy="223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8513-49F6-4AF5-A036-02613A49C1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6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1886400" y="36834"/>
            <a:ext cx="9057293" cy="646331"/>
          </a:xfrm>
          <a:noFill/>
          <a:ln w="38100">
            <a:noFill/>
          </a:ln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5000"/>
            </a:schemeClr>
          </a:solidFill>
        </p:spPr>
        <p:txBody>
          <a:bodyPr/>
          <a:lstStyle>
            <a:lvl1pPr>
              <a:defRPr>
                <a:solidFill>
                  <a:schemeClr val="accent1">
                    <a:alpha val="85000"/>
                  </a:schemeClr>
                </a:solidFill>
              </a:defRPr>
            </a:lvl1pPr>
            <a:lvl2pPr>
              <a:defRPr>
                <a:solidFill>
                  <a:schemeClr val="accent1">
                    <a:alpha val="85000"/>
                  </a:schemeClr>
                </a:solidFill>
              </a:defRPr>
            </a:lvl2pPr>
            <a:lvl3pPr>
              <a:defRPr>
                <a:solidFill>
                  <a:schemeClr val="accent1">
                    <a:alpha val="85000"/>
                  </a:schemeClr>
                </a:solidFill>
              </a:defRPr>
            </a:lvl3pPr>
            <a:lvl4pPr>
              <a:defRPr>
                <a:solidFill>
                  <a:schemeClr val="accent1">
                    <a:alpha val="85000"/>
                  </a:schemeClr>
                </a:solidFill>
              </a:defRPr>
            </a:lvl4pPr>
            <a:lvl5pPr>
              <a:defRPr>
                <a:solidFill>
                  <a:schemeClr val="accent1">
                    <a:alpha val="8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91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50000">
              <a:schemeClr val="accent3"/>
            </a:gs>
            <a:gs pos="75000">
              <a:schemeClr val="accent2"/>
            </a:gs>
            <a:gs pos="100000">
              <a:schemeClr val="accent1"/>
            </a:gs>
            <a:gs pos="25000">
              <a:schemeClr val="accent5"/>
            </a:gs>
            <a:gs pos="0">
              <a:schemeClr val="tx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</p:spPr>
        <p:txBody>
          <a:bodyPr lIns="180000" tIns="180000" rIns="180000" bIns="180000" anchor="ctr" anchorCtr="0"/>
          <a:lstStyle>
            <a:lvl1pPr>
              <a:defRPr sz="6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1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Break_ImageBackground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15217" y="794084"/>
            <a:ext cx="5361566" cy="5361566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16" y="794084"/>
            <a:ext cx="5361567" cy="4295274"/>
          </a:xfrm>
          <a:ln>
            <a:noFill/>
          </a:ln>
        </p:spPr>
        <p:txBody>
          <a:bodyPr lIns="180000" tIns="180000" rIns="180000" bIns="180000" anchor="ctr" anchorCtr="0"/>
          <a:lstStyle>
            <a:lvl1pPr>
              <a:defRPr sz="6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5216" y="5305925"/>
            <a:ext cx="5361567" cy="783725"/>
          </a:xfrm>
        </p:spPr>
        <p:txBody>
          <a:bodyPr lIns="180000" tIns="180000" rIns="180000" bIns="180000" anchor="ctr" anchorCtr="0"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702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837525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26127"/>
            <a:ext cx="5181600" cy="49508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6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790709" cy="720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079584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021305"/>
            <a:ext cx="5157787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07958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021305"/>
            <a:ext cx="5183188" cy="41683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0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0000" y="0"/>
            <a:ext cx="897498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4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07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2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10800000">
            <a:off x="0" y="-1"/>
            <a:ext cx="12192000" cy="72000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rgbClr val="009BBD"/>
              </a:gs>
              <a:gs pos="100000">
                <a:schemeClr val="accent2"/>
              </a:gs>
            </a:gsLst>
            <a:lin ang="13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7428" y="0"/>
            <a:ext cx="8785986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Gradient background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2218"/>
            <a:ext cx="10515600" cy="5054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685950" cy="626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1786689" y="0"/>
            <a:ext cx="0" cy="72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service.nottingham.ac.uk/" TargetMode="External"/><Relationship Id="rId2" Type="http://schemas.openxmlformats.org/officeDocument/2006/relationships/hyperlink" Target="https://www.nottingham.ac.uk/edi/documents/edi-conversation-guide-1-051020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nottingham.ac.uk/pluginfile.php/6149401/mod_resource/content/19/CoreConcepts-Privilege_ThinkingTalkingUpdate.pdf" TargetMode="External"/><Relationship Id="rId2" Type="http://schemas.openxmlformats.org/officeDocument/2006/relationships/hyperlink" Target="https://www.nottingham.ac.uk/edi/edi-blog/blog-022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odle.nottingham.ac.uk/mod/scorm/player.php?a=2818&amp;currentorg=Having_an_Inclusive_Mindset_ORG&amp;scoid=16001&amp;sesskey=Sik7n2e38L&amp;display=popup&amp;mode=norm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98982" y="1032421"/>
            <a:ext cx="5338618" cy="3817937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‘Let’s be clear about EDI’</a:t>
            </a:r>
            <a:br>
              <a:rPr lang="en-GB" sz="4800" dirty="0"/>
            </a:br>
            <a:r>
              <a:rPr lang="en-GB" sz="4800" dirty="0"/>
              <a:t>campaign</a:t>
            </a:r>
            <a:br>
              <a:rPr lang="en-GB" sz="4800" dirty="0"/>
            </a:br>
            <a:br>
              <a:rPr lang="en-GB" sz="3600" dirty="0"/>
            </a:br>
            <a:r>
              <a:rPr lang="en-GB" sz="3100" dirty="0"/>
              <a:t>March 2021</a:t>
            </a:r>
            <a:br>
              <a:rPr lang="en-GB" dirty="0"/>
            </a:br>
            <a:br>
              <a:rPr lang="en-GB" sz="4000" dirty="0"/>
            </a:br>
            <a:r>
              <a:rPr lang="en-GB" sz="2800" dirty="0"/>
              <a:t>Conversation Aid</a:t>
            </a:r>
            <a:br>
              <a:rPr lang="en-GB" sz="2800" dirty="0"/>
            </a:br>
            <a:br>
              <a:rPr lang="en-GB" sz="2800" dirty="0"/>
            </a:br>
            <a:r>
              <a:rPr lang="en-GB" sz="2800" b="1" dirty="0"/>
              <a:t>Facilitators Notes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822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032B8-49DA-4AEC-8C7E-4BAB0F32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Read me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7E98-2570-41F7-BA1C-3EED92F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29" y="925417"/>
            <a:ext cx="11027884" cy="57728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There is no obligation for you to use this slide pack – it aims to provide resources and information should you feel they are helpful for you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It has been put together to provide a conversation aid which you can use as you want and personalise if you’d like to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Feel free to pick and choose any parts that are most helpful or that you think will help generate the best discussions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Save this master version as a new file and make adjustments as you want to, or just hide any slides you don’t want to present. They aim to be prompts and can be adapted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If you haven’t covered the stage 1 conversations, or used the </a:t>
            </a:r>
            <a:r>
              <a:rPr lang="en-GB" dirty="0">
                <a:hlinkClick r:id="rId2"/>
              </a:rPr>
              <a:t>conversation guide</a:t>
            </a:r>
            <a:r>
              <a:rPr lang="en-GB" dirty="0"/>
              <a:t>, you can start with this if you wish. Start at the place that will work best for your team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Hidden slides provide guidance and notes for you as a presenter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Notes underneath slides provide explanations to the slides – it’s up you whether you use these slides or not; you can also add to the notes with your own narrative or prompts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dirty="0"/>
              <a:t>Some of the resources are located on the LMA Hub on Moodle. Staff will need a Moodle account to access these. This can be requested from the IT Service Desk:  0115 95 </a:t>
            </a:r>
            <a:r>
              <a:rPr lang="en-GB" b="1"/>
              <a:t>16677  </a:t>
            </a:r>
            <a:r>
              <a:rPr lang="en-GB" u="sng">
                <a:hlinkClick r:id="rId3"/>
              </a:rPr>
              <a:t>https://selfservice.nottingham.ac.uk/</a:t>
            </a:r>
            <a:r>
              <a:rPr lang="en-GB"/>
              <a:t> 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3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47FA-951D-4C72-B0B3-196377A36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Supporting information for facilitators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6130-1175-4822-88AD-C3E8C023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1058779"/>
            <a:ext cx="10728158" cy="5496025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using this aid, you will be able to support a team conversation cascade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By </a:t>
            </a:r>
            <a:r>
              <a:rPr lang="en-GB" sz="1800" b="1"/>
              <a:t>adding ‘EDI conversation’ to meeting agendas </a:t>
            </a:r>
            <a:r>
              <a:rPr lang="en-GB" sz="1800"/>
              <a:t>between </a:t>
            </a:r>
            <a:r>
              <a:rPr lang="en-GB" sz="1800" b="1"/>
              <a:t>January and April</a:t>
            </a:r>
            <a:r>
              <a:rPr lang="en-GB" sz="1800"/>
              <a:t>, you will be encouraging honest conversations about EDI matters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As a guide you should allow </a:t>
            </a:r>
            <a:r>
              <a:rPr lang="en-GB" sz="1800" b="1"/>
              <a:t>20-30 minutes </a:t>
            </a:r>
            <a:r>
              <a:rPr lang="en-GB" sz="1800"/>
              <a:t>for these conversations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Set up a </a:t>
            </a:r>
            <a:r>
              <a:rPr lang="en-GB" sz="1800" b="1"/>
              <a:t>separate team catch up </a:t>
            </a:r>
            <a:r>
              <a:rPr lang="en-GB" sz="1800"/>
              <a:t>if you need to, if that fits better with your timing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A list of suggested questions, prompts and information is provided in the followings slides to support discussion around the core messages; </a:t>
            </a:r>
            <a:r>
              <a:rPr lang="en-GB" sz="1800" b="1"/>
              <a:t>focus on one slide per month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You may need to </a:t>
            </a:r>
            <a:r>
              <a:rPr lang="en-GB" sz="1800" b="1"/>
              <a:t>adapt your approach </a:t>
            </a:r>
            <a:r>
              <a:rPr lang="en-GB" sz="1800"/>
              <a:t>slightly dependent on the level of prior knowledge around EDI matters within your team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The core messages have been specifically chosen as it is recognised that they can sometimes be taken for granted, and not everyone will be familiar with them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/>
              <a:t>Be assured, </a:t>
            </a:r>
            <a:r>
              <a:rPr lang="en-GB" sz="1800" b="1"/>
              <a:t>you are not expected to be the expert on EDI</a:t>
            </a:r>
            <a:r>
              <a:rPr lang="en-GB" sz="1800"/>
              <a:t>, just to help facilitate conversations, and steer the discussion to ensure key messages are understood, whilst being part of the learning process yourself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CC77-CB44-4CF1-8DEC-2CE5F8EC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Ideas for holding conversation 3 </a:t>
            </a:r>
            <a:r>
              <a:rPr lang="en-GB" sz="2400" dirty="0"/>
              <a:t>(March)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1CFF-3FB1-4DEF-A765-0C6CD580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8467"/>
            <a:ext cx="10515600" cy="559656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b="1" dirty="0"/>
              <a:t>Preparing yourself for this conversation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You might want to read the blog by Charlotte </a:t>
            </a:r>
            <a:r>
              <a:rPr lang="en-GB" sz="2400" dirty="0" err="1"/>
              <a:t>Caimino</a:t>
            </a:r>
            <a:r>
              <a:rPr lang="en-GB" sz="2400" dirty="0"/>
              <a:t>, Eszter Porter and Stephanie Pearson on </a:t>
            </a:r>
            <a:r>
              <a:rPr lang="en-GB" sz="2400" dirty="0">
                <a:hlinkClick r:id="rId2"/>
              </a:rPr>
              <a:t>Inclusivity in the Workplace</a:t>
            </a:r>
            <a:r>
              <a:rPr lang="en-GB" sz="2400" dirty="0"/>
              <a:t>. This could provide a prompt for a starting point to your discussion</a:t>
            </a:r>
            <a:endParaRPr lang="en-GB" sz="2400" b="1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b="1" dirty="0"/>
              <a:t>Facilitating the conversation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Invite an open conversation about the discussion points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Think about examples in your local work setting as well as wider across the University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Talk about the concept of privilege using this </a:t>
            </a:r>
            <a:r>
              <a:rPr lang="en-GB" sz="2400" dirty="0">
                <a:hlinkClick r:id="rId3"/>
              </a:rPr>
              <a:t>document on privilege </a:t>
            </a:r>
            <a:r>
              <a:rPr lang="en-GB" sz="2400" dirty="0"/>
              <a:t>as a guide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Identify areas of practice that could be improved, including in terms of behaviours, attitudes, decision making and actions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400" dirty="0"/>
              <a:t>Commit to taking individual and collective action on these improvements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b="1" dirty="0"/>
              <a:t>Take-away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2400" dirty="0"/>
              <a:t>You might all like to complete the </a:t>
            </a:r>
            <a:r>
              <a:rPr lang="en-GB" sz="2400" dirty="0">
                <a:hlinkClick r:id="rId4"/>
              </a:rPr>
              <a:t>Inclusive Mindset module </a:t>
            </a:r>
            <a:r>
              <a:rPr lang="en-GB" sz="2400" dirty="0"/>
              <a:t>on the LMA Hub (request a Moodle login if you need one)</a:t>
            </a:r>
          </a:p>
        </p:txBody>
      </p:sp>
    </p:spTree>
    <p:extLst>
      <p:ext uri="{BB962C8B-B14F-4D97-AF65-F5344CB8AC3E}">
        <p14:creationId xmlns:p14="http://schemas.microsoft.com/office/powerpoint/2010/main" val="1789316840"/>
      </p:ext>
    </p:extLst>
  </p:cSld>
  <p:clrMapOvr>
    <a:masterClrMapping/>
  </p:clrMapOvr>
</p:sld>
</file>

<file path=ppt/theme/theme1.xml><?xml version="1.0" encoding="utf-8"?>
<a:theme xmlns:a="http://schemas.openxmlformats.org/drawingml/2006/main" name="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C2753C7A-FC8B-44FF-BEB3-5D6B569152E0}" vid="{B5C21EBB-54C3-4E75-A684-253F979E0ED1}"/>
    </a:ext>
  </a:extLst>
</a:theme>
</file>

<file path=ppt/theme/theme2.xml><?xml version="1.0" encoding="utf-8"?>
<a:theme xmlns:a="http://schemas.openxmlformats.org/drawingml/2006/main" name="1_Style2_Gradient background">
  <a:themeElements>
    <a:clrScheme name="UoN Brand 2017 (Dark)">
      <a:dk1>
        <a:srgbClr val="454545"/>
      </a:dk1>
      <a:lt1>
        <a:srgbClr val="FFFFFF"/>
      </a:lt1>
      <a:dk2>
        <a:srgbClr val="009BBD"/>
      </a:dk2>
      <a:lt2>
        <a:srgbClr val="92928E"/>
      </a:lt2>
      <a:accent1>
        <a:srgbClr val="191A4F"/>
      </a:accent1>
      <a:accent2>
        <a:srgbClr val="1B2A6B"/>
      </a:accent2>
      <a:accent3>
        <a:srgbClr val="005697"/>
      </a:accent3>
      <a:accent4>
        <a:srgbClr val="0A6487"/>
      </a:accent4>
      <a:accent5>
        <a:srgbClr val="007DA8"/>
      </a:accent5>
      <a:accent6>
        <a:srgbClr val="005C5F"/>
      </a:accent6>
      <a:hlink>
        <a:srgbClr val="0563C1"/>
      </a:hlink>
      <a:folHlink>
        <a:srgbClr val="954F72"/>
      </a:folHlink>
    </a:clrScheme>
    <a:fontScheme name="New_UoNBr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N_PowerpointTemplate_Year2_Final" id="{9D4714EB-13B9-4568-8030-94ECC84704CB}" vid="{C7FEBF05-03D4-4765-952C-351B3C14614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148BC2BD62A94490E4F6D1F21EFB4A" ma:contentTypeVersion="12" ma:contentTypeDescription="Create a new document." ma:contentTypeScope="" ma:versionID="9caf63101ccf8362b9f505e9055cd557">
  <xsd:schema xmlns:xsd="http://www.w3.org/2001/XMLSchema" xmlns:xs="http://www.w3.org/2001/XMLSchema" xmlns:p="http://schemas.microsoft.com/office/2006/metadata/properties" xmlns:ns2="3b2ef878-209d-4b46-8923-55d07b2cd0ba" xmlns:ns3="bbad9336-2c82-4766-b93a-c5ab1a0d0b6e" targetNamespace="http://schemas.microsoft.com/office/2006/metadata/properties" ma:root="true" ma:fieldsID="f5230d4486cd5dbff805f789498aceaf" ns2:_="" ns3:_="">
    <xsd:import namespace="3b2ef878-209d-4b46-8923-55d07b2cd0ba"/>
    <xsd:import namespace="bbad9336-2c82-4766-b93a-c5ab1a0d0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ef878-209d-4b46-8923-55d07b2cd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d9336-2c82-4766-b93a-c5ab1a0d0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56E285-823B-4C9B-BC21-BA59DDAAEB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2ef878-209d-4b46-8923-55d07b2cd0ba"/>
    <ds:schemaRef ds:uri="bbad9336-2c82-4766-b93a-c5ab1a0d0b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B0E904-09DC-4B87-BC75-C888EEA8ED6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bbad9336-2c82-4766-b93a-c5ab1a0d0b6e"/>
    <ds:schemaRef ds:uri="http://purl.org/dc/elements/1.1/"/>
    <ds:schemaRef ds:uri="http://schemas.microsoft.com/office/2006/metadata/properties"/>
    <ds:schemaRef ds:uri="http://schemas.microsoft.com/office/infopath/2007/PartnerControls"/>
    <ds:schemaRef ds:uri="3b2ef878-209d-4b46-8923-55d07b2cd0b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716679-AC0E-47DB-B423-A56D9547E3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590</Words>
  <Application>Microsoft Office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Wingdings</vt:lpstr>
      <vt:lpstr>Style2_Gradient background</vt:lpstr>
      <vt:lpstr>1_Style2_Gradient background</vt:lpstr>
      <vt:lpstr>‘Let’s be clear about EDI’ campaign  March 2021  Conversation Aid  Facilitators Notes</vt:lpstr>
      <vt:lpstr>Read me first!</vt:lpstr>
      <vt:lpstr>Supporting information for facilitators</vt:lpstr>
      <vt:lpstr>Ideas for holding conversation 3 (March)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‘Let’s be clear about EDI’ campaign  January – April 2021  Conversation Aid</dc:title>
  <dc:creator>Carol Steed</dc:creator>
  <cp:lastModifiedBy>Carol Steed</cp:lastModifiedBy>
  <cp:revision>3</cp:revision>
  <dcterms:created xsi:type="dcterms:W3CDTF">2020-12-18T08:45:59Z</dcterms:created>
  <dcterms:modified xsi:type="dcterms:W3CDTF">2021-03-11T18:26:05Z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0x0101007F148BC2BD62A94490E4F6D1F21EFB4A</vt:lpwstr>
  </property>
</Properties>
</file>