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4"/>
  </p:notesMasterIdLst>
  <p:handoutMasterIdLst>
    <p:handoutMasterId r:id="rId15"/>
  </p:handoutMasterIdLst>
  <p:sldIdLst>
    <p:sldId id="258" r:id="rId6"/>
    <p:sldId id="448" r:id="rId7"/>
    <p:sldId id="462" r:id="rId8"/>
    <p:sldId id="455" r:id="rId9"/>
    <p:sldId id="457" r:id="rId10"/>
    <p:sldId id="466" r:id="rId11"/>
    <p:sldId id="470" r:id="rId12"/>
    <p:sldId id="4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F89B9-C2D7-47C0-82A2-64B42B41C87E}" v="1" dt="2021-01-10T10:13:00.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8" autoAdjust="0"/>
  </p:normalViewPr>
  <p:slideViewPr>
    <p:cSldViewPr snapToGrid="0">
      <p:cViewPr varScale="1">
        <p:scale>
          <a:sx n="67" d="100"/>
          <a:sy n="67" d="100"/>
        </p:scale>
        <p:origin x="134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15BF89B9-C2D7-47C0-82A2-64B42B41C87E}"/>
    <pc:docChg chg="addSld delSld modSld">
      <pc:chgData name="Carol Steed" userId="b9f5c8c5-3451-4eeb-af78-e66138bfc6b3" providerId="ADAL" clId="{15BF89B9-C2D7-47C0-82A2-64B42B41C87E}" dt="2021-01-10T10:13:02.175" v="44" actId="47"/>
      <pc:docMkLst>
        <pc:docMk/>
      </pc:docMkLst>
      <pc:sldChg chg="modSp mod">
        <pc:chgData name="Carol Steed" userId="b9f5c8c5-3451-4eeb-af78-e66138bfc6b3" providerId="ADAL" clId="{15BF89B9-C2D7-47C0-82A2-64B42B41C87E}" dt="2021-01-07T11:42:46.414" v="42" actId="404"/>
        <pc:sldMkLst>
          <pc:docMk/>
          <pc:sldMk cId="1248225460" sldId="258"/>
        </pc:sldMkLst>
        <pc:spChg chg="mod">
          <ac:chgData name="Carol Steed" userId="b9f5c8c5-3451-4eeb-af78-e66138bfc6b3" providerId="ADAL" clId="{15BF89B9-C2D7-47C0-82A2-64B42B41C87E}" dt="2021-01-07T11:42:46.414" v="42" actId="404"/>
          <ac:spMkLst>
            <pc:docMk/>
            <pc:sldMk cId="1248225460" sldId="258"/>
            <ac:spMk id="3" creationId="{00000000-0000-0000-0000-000000000000}"/>
          </ac:spMkLst>
        </pc:spChg>
      </pc:sldChg>
      <pc:sldChg chg="del">
        <pc:chgData name="Carol Steed" userId="b9f5c8c5-3451-4eeb-af78-e66138bfc6b3" providerId="ADAL" clId="{15BF89B9-C2D7-47C0-82A2-64B42B41C87E}" dt="2021-01-07T11:41:26.942" v="3" actId="47"/>
        <pc:sldMkLst>
          <pc:docMk/>
          <pc:sldMk cId="3393301153" sldId="291"/>
        </pc:sldMkLst>
      </pc:sldChg>
      <pc:sldChg chg="mod modShow">
        <pc:chgData name="Carol Steed" userId="b9f5c8c5-3451-4eeb-af78-e66138bfc6b3" providerId="ADAL" clId="{15BF89B9-C2D7-47C0-82A2-64B42B41C87E}" dt="2021-01-07T11:41:14.757" v="1" actId="729"/>
        <pc:sldMkLst>
          <pc:docMk/>
          <pc:sldMk cId="2425575320" sldId="448"/>
        </pc:sldMkLst>
      </pc:sldChg>
      <pc:sldChg chg="mod modShow">
        <pc:chgData name="Carol Steed" userId="b9f5c8c5-3451-4eeb-af78-e66138bfc6b3" providerId="ADAL" clId="{15BF89B9-C2D7-47C0-82A2-64B42B41C87E}" dt="2021-01-07T11:41:14.757" v="1" actId="729"/>
        <pc:sldMkLst>
          <pc:docMk/>
          <pc:sldMk cId="720768408" sldId="455"/>
        </pc:sldMkLst>
      </pc:sldChg>
      <pc:sldChg chg="mod modShow">
        <pc:chgData name="Carol Steed" userId="b9f5c8c5-3451-4eeb-af78-e66138bfc6b3" providerId="ADAL" clId="{15BF89B9-C2D7-47C0-82A2-64B42B41C87E}" dt="2021-01-07T11:41:14.757" v="1" actId="729"/>
        <pc:sldMkLst>
          <pc:docMk/>
          <pc:sldMk cId="2284089655" sldId="457"/>
        </pc:sldMkLst>
      </pc:sldChg>
      <pc:sldChg chg="mod modShow">
        <pc:chgData name="Carol Steed" userId="b9f5c8c5-3451-4eeb-af78-e66138bfc6b3" providerId="ADAL" clId="{15BF89B9-C2D7-47C0-82A2-64B42B41C87E}" dt="2021-01-07T11:41:14.757" v="1" actId="729"/>
        <pc:sldMkLst>
          <pc:docMk/>
          <pc:sldMk cId="3440952468" sldId="462"/>
        </pc:sldMkLst>
      </pc:sldChg>
      <pc:sldChg chg="del">
        <pc:chgData name="Carol Steed" userId="b9f5c8c5-3451-4eeb-af78-e66138bfc6b3" providerId="ADAL" clId="{15BF89B9-C2D7-47C0-82A2-64B42B41C87E}" dt="2021-01-07T11:41:22.378" v="2" actId="47"/>
        <pc:sldMkLst>
          <pc:docMk/>
          <pc:sldMk cId="1863666731" sldId="463"/>
        </pc:sldMkLst>
      </pc:sldChg>
      <pc:sldChg chg="del">
        <pc:chgData name="Carol Steed" userId="b9f5c8c5-3451-4eeb-af78-e66138bfc6b3" providerId="ADAL" clId="{15BF89B9-C2D7-47C0-82A2-64B42B41C87E}" dt="2021-01-07T11:41:22.378" v="2" actId="47"/>
        <pc:sldMkLst>
          <pc:docMk/>
          <pc:sldMk cId="3781168949" sldId="464"/>
        </pc:sldMkLst>
      </pc:sldChg>
      <pc:sldChg chg="del">
        <pc:chgData name="Carol Steed" userId="b9f5c8c5-3451-4eeb-af78-e66138bfc6b3" providerId="ADAL" clId="{15BF89B9-C2D7-47C0-82A2-64B42B41C87E}" dt="2021-01-07T11:41:09.840" v="0" actId="47"/>
        <pc:sldMkLst>
          <pc:docMk/>
          <pc:sldMk cId="1712034447" sldId="465"/>
        </pc:sldMkLst>
      </pc:sldChg>
      <pc:sldChg chg="mod modShow">
        <pc:chgData name="Carol Steed" userId="b9f5c8c5-3451-4eeb-af78-e66138bfc6b3" providerId="ADAL" clId="{15BF89B9-C2D7-47C0-82A2-64B42B41C87E}" dt="2021-01-07T11:41:14.757" v="1" actId="729"/>
        <pc:sldMkLst>
          <pc:docMk/>
          <pc:sldMk cId="980274036" sldId="466"/>
        </pc:sldMkLst>
      </pc:sldChg>
      <pc:sldChg chg="del">
        <pc:chgData name="Carol Steed" userId="b9f5c8c5-3451-4eeb-af78-e66138bfc6b3" providerId="ADAL" clId="{15BF89B9-C2D7-47C0-82A2-64B42B41C87E}" dt="2021-01-10T10:13:02.175" v="44" actId="47"/>
        <pc:sldMkLst>
          <pc:docMk/>
          <pc:sldMk cId="9252583" sldId="469"/>
        </pc:sldMkLst>
      </pc:sldChg>
      <pc:sldChg chg="del">
        <pc:chgData name="Carol Steed" userId="b9f5c8c5-3451-4eeb-af78-e66138bfc6b3" providerId="ADAL" clId="{15BF89B9-C2D7-47C0-82A2-64B42B41C87E}" dt="2021-01-07T11:41:26.942" v="3" actId="47"/>
        <pc:sldMkLst>
          <pc:docMk/>
          <pc:sldMk cId="1465680549" sldId="470"/>
        </pc:sldMkLst>
      </pc:sldChg>
      <pc:sldChg chg="add">
        <pc:chgData name="Carol Steed" userId="b9f5c8c5-3451-4eeb-af78-e66138bfc6b3" providerId="ADAL" clId="{15BF89B9-C2D7-47C0-82A2-64B42B41C87E}" dt="2021-01-10T10:13:00.030" v="43"/>
        <pc:sldMkLst>
          <pc:docMk/>
          <pc:sldMk cId="2856648857" sldId="470"/>
        </pc:sldMkLst>
      </pc:sldChg>
      <pc:sldChg chg="del">
        <pc:chgData name="Carol Steed" userId="b9f5c8c5-3451-4eeb-af78-e66138bfc6b3" providerId="ADAL" clId="{15BF89B9-C2D7-47C0-82A2-64B42B41C87E}" dt="2021-01-07T11:41:22.378" v="2" actId="47"/>
        <pc:sldMkLst>
          <pc:docMk/>
          <pc:sldMk cId="3035744828" sldId="471"/>
        </pc:sldMkLst>
      </pc:sldChg>
      <pc:sldChg chg="del">
        <pc:chgData name="Carol Steed" userId="b9f5c8c5-3451-4eeb-af78-e66138bfc6b3" providerId="ADAL" clId="{15BF89B9-C2D7-47C0-82A2-64B42B41C87E}" dt="2021-01-07T11:41:22.378" v="2" actId="47"/>
        <pc:sldMkLst>
          <pc:docMk/>
          <pc:sldMk cId="3239621910" sldId="472"/>
        </pc:sldMkLst>
      </pc:sldChg>
      <pc:sldChg chg="del">
        <pc:chgData name="Carol Steed" userId="b9f5c8c5-3451-4eeb-af78-e66138bfc6b3" providerId="ADAL" clId="{15BF89B9-C2D7-47C0-82A2-64B42B41C87E}" dt="2021-01-07T11:41:22.378" v="2" actId="47"/>
        <pc:sldMkLst>
          <pc:docMk/>
          <pc:sldMk cId="2709422588" sldId="473"/>
        </pc:sldMkLst>
      </pc:sldChg>
      <pc:sldChg chg="del">
        <pc:chgData name="Carol Steed" userId="b9f5c8c5-3451-4eeb-af78-e66138bfc6b3" providerId="ADAL" clId="{15BF89B9-C2D7-47C0-82A2-64B42B41C87E}" dt="2021-01-07T11:41:22.378" v="2" actId="47"/>
        <pc:sldMkLst>
          <pc:docMk/>
          <pc:sldMk cId="4079299063" sldId="474"/>
        </pc:sldMkLst>
      </pc:sldChg>
      <pc:sldChg chg="del">
        <pc:chgData name="Carol Steed" userId="b9f5c8c5-3451-4eeb-af78-e66138bfc6b3" providerId="ADAL" clId="{15BF89B9-C2D7-47C0-82A2-64B42B41C87E}" dt="2021-01-07T11:41:26.942" v="3" actId="47"/>
        <pc:sldMkLst>
          <pc:docMk/>
          <pc:sldMk cId="1916979866" sldId="475"/>
        </pc:sldMkLst>
      </pc:sldChg>
      <pc:sldChg chg="del">
        <pc:chgData name="Carol Steed" userId="b9f5c8c5-3451-4eeb-af78-e66138bfc6b3" providerId="ADAL" clId="{15BF89B9-C2D7-47C0-82A2-64B42B41C87E}" dt="2021-01-07T11:41:26.942" v="3" actId="47"/>
        <pc:sldMkLst>
          <pc:docMk/>
          <pc:sldMk cId="128825103" sldId="476"/>
        </pc:sldMkLst>
      </pc:sldChg>
    </pc:docChg>
  </pc:docChgLst>
  <pc:docChgLst>
    <pc:chgData name="Carol Steed" userId="b9f5c8c5-3451-4eeb-af78-e66138bfc6b3" providerId="ADAL" clId="{4088B8E2-85FD-4142-A7E8-708AE0280F51}"/>
    <pc:docChg chg="undo custSel modSld">
      <pc:chgData name="Carol Steed" userId="b9f5c8c5-3451-4eeb-af78-e66138bfc6b3" providerId="ADAL" clId="{4088B8E2-85FD-4142-A7E8-708AE0280F51}" dt="2021-01-07T11:17:45.429" v="37" actId="404"/>
      <pc:docMkLst>
        <pc:docMk/>
      </pc:docMkLst>
      <pc:sldChg chg="modSp mod">
        <pc:chgData name="Carol Steed" userId="b9f5c8c5-3451-4eeb-af78-e66138bfc6b3" providerId="ADAL" clId="{4088B8E2-85FD-4142-A7E8-708AE0280F51}" dt="2021-01-07T11:16:28.689" v="11" actId="27636"/>
        <pc:sldMkLst>
          <pc:docMk/>
          <pc:sldMk cId="2709422588" sldId="473"/>
        </pc:sldMkLst>
        <pc:spChg chg="mod">
          <ac:chgData name="Carol Steed" userId="b9f5c8c5-3451-4eeb-af78-e66138bfc6b3" providerId="ADAL" clId="{4088B8E2-85FD-4142-A7E8-708AE0280F51}" dt="2021-01-07T11:16:28.689" v="11" actId="27636"/>
          <ac:spMkLst>
            <pc:docMk/>
            <pc:sldMk cId="2709422588" sldId="473"/>
            <ac:spMk id="2" creationId="{7CCBCC77-CB44-4CF1-8DEC-2CE5F8EC14EA}"/>
          </ac:spMkLst>
        </pc:spChg>
      </pc:sldChg>
      <pc:sldChg chg="modSp mod">
        <pc:chgData name="Carol Steed" userId="b9f5c8c5-3451-4eeb-af78-e66138bfc6b3" providerId="ADAL" clId="{4088B8E2-85FD-4142-A7E8-708AE0280F51}" dt="2021-01-07T11:17:05.126" v="21" actId="404"/>
        <pc:sldMkLst>
          <pc:docMk/>
          <pc:sldMk cId="4079299063" sldId="474"/>
        </pc:sldMkLst>
        <pc:spChg chg="mod">
          <ac:chgData name="Carol Steed" userId="b9f5c8c5-3451-4eeb-af78-e66138bfc6b3" providerId="ADAL" clId="{4088B8E2-85FD-4142-A7E8-708AE0280F51}" dt="2021-01-07T11:17:05.126" v="21" actId="404"/>
          <ac:spMkLst>
            <pc:docMk/>
            <pc:sldMk cId="4079299063" sldId="474"/>
            <ac:spMk id="2" creationId="{7CCBCC77-CB44-4CF1-8DEC-2CE5F8EC14EA}"/>
          </ac:spMkLst>
        </pc:spChg>
      </pc:sldChg>
      <pc:sldChg chg="modSp mod">
        <pc:chgData name="Carol Steed" userId="b9f5c8c5-3451-4eeb-af78-e66138bfc6b3" providerId="ADAL" clId="{4088B8E2-85FD-4142-A7E8-708AE0280F51}" dt="2021-01-07T11:17:21.734" v="29" actId="404"/>
        <pc:sldMkLst>
          <pc:docMk/>
          <pc:sldMk cId="1916979866" sldId="475"/>
        </pc:sldMkLst>
        <pc:spChg chg="mod">
          <ac:chgData name="Carol Steed" userId="b9f5c8c5-3451-4eeb-af78-e66138bfc6b3" providerId="ADAL" clId="{4088B8E2-85FD-4142-A7E8-708AE0280F51}" dt="2021-01-07T11:17:21.734" v="29" actId="404"/>
          <ac:spMkLst>
            <pc:docMk/>
            <pc:sldMk cId="1916979866" sldId="475"/>
            <ac:spMk id="2" creationId="{7CCBCC77-CB44-4CF1-8DEC-2CE5F8EC14EA}"/>
          </ac:spMkLst>
        </pc:spChg>
      </pc:sldChg>
      <pc:sldChg chg="modSp mod">
        <pc:chgData name="Carol Steed" userId="b9f5c8c5-3451-4eeb-af78-e66138bfc6b3" providerId="ADAL" clId="{4088B8E2-85FD-4142-A7E8-708AE0280F51}" dt="2021-01-07T11:17:45.429" v="37" actId="404"/>
        <pc:sldMkLst>
          <pc:docMk/>
          <pc:sldMk cId="128825103" sldId="476"/>
        </pc:sldMkLst>
        <pc:spChg chg="mod">
          <ac:chgData name="Carol Steed" userId="b9f5c8c5-3451-4eeb-af78-e66138bfc6b3" providerId="ADAL" clId="{4088B8E2-85FD-4142-A7E8-708AE0280F51}" dt="2021-01-07T11:17:45.429" v="37" actId="404"/>
          <ac:spMkLst>
            <pc:docMk/>
            <pc:sldMk cId="128825103" sldId="476"/>
            <ac:spMk id="2" creationId="{7CCBCC77-CB44-4CF1-8DEC-2CE5F8EC14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10/01/2021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10/01/2021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2</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3</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simply, fairness means that when we design out facilities, teaching, and services we have in mind the diversity of our student and staff community.</a:t>
            </a:r>
          </a:p>
          <a:p>
            <a:endParaRPr lang="en-GB"/>
          </a:p>
          <a:p>
            <a:r>
              <a:rPr lang="en-GB"/>
              <a:t>This would include, considering the different needs of all our staff and students and particularly giving consideration to how protected characteristics may need to be taken into account and doing things differently if we need to.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EF80E-4275-4514-9ADB-8CCBAFC9CE1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41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3100" dirty="0"/>
            </a:br>
            <a:r>
              <a:rPr lang="en-GB" sz="3100" dirty="0"/>
              <a:t>March 2021</a:t>
            </a:r>
            <a:br>
              <a:rPr lang="en-GB" dirty="0"/>
            </a:br>
            <a:br>
              <a:rPr lang="en-GB" sz="4000" dirty="0"/>
            </a:br>
            <a:r>
              <a:rPr lang="en-GB" sz="2800" dirty="0"/>
              <a:t>Conversation Aid</a:t>
            </a:r>
            <a:br>
              <a:rPr lang="en-GB" sz="2800" dirty="0"/>
            </a:br>
            <a:br>
              <a:rPr lang="en-GB" sz="2800" dirty="0"/>
            </a:br>
            <a:r>
              <a:rPr lang="en-GB" sz="2800" dirty="0"/>
              <a:t>Conversation Starter Slides</a:t>
            </a:r>
            <a:endParaRPr lang="en-GB" dirty="0"/>
          </a:p>
        </p:txBody>
      </p:sp>
    </p:spTree>
    <p:extLst>
      <p:ext uri="{BB962C8B-B14F-4D97-AF65-F5344CB8AC3E}">
        <p14:creationId xmlns:p14="http://schemas.microsoft.com/office/powerpoint/2010/main" val="124822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3   </a:t>
            </a:r>
            <a:r>
              <a:rPr lang="en-GB" sz="2400" dirty="0"/>
              <a:t>(March)</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462709" y="1063223"/>
            <a:ext cx="7866044" cy="5470312"/>
          </a:xfrm>
        </p:spPr>
        <p:txBody>
          <a:bodyPr>
            <a:normAutofit lnSpcReduction="10000"/>
          </a:bodyPr>
          <a:lstStyle/>
          <a:p>
            <a:pPr marL="0" indent="0">
              <a:lnSpc>
                <a:spcPct val="100000"/>
              </a:lnSpc>
              <a:spcBef>
                <a:spcPts val="600"/>
              </a:spcBef>
              <a:spcAft>
                <a:spcPts val="600"/>
              </a:spcAft>
              <a:buNone/>
            </a:pPr>
            <a:r>
              <a:rPr lang="en-GB" sz="2400" b="1" dirty="0">
                <a:solidFill>
                  <a:schemeClr val="accent4"/>
                </a:solidFill>
              </a:rPr>
              <a:t>EDI is about fairness and respect, although it’s not about treating everyone the same</a:t>
            </a:r>
          </a:p>
          <a:p>
            <a:pPr>
              <a:lnSpc>
                <a:spcPct val="100000"/>
              </a:lnSpc>
              <a:spcBef>
                <a:spcPts val="600"/>
              </a:spcBef>
              <a:spcAft>
                <a:spcPts val="600"/>
              </a:spcAft>
            </a:pPr>
            <a:r>
              <a:rPr lang="en-GB" sz="1800" dirty="0"/>
              <a:t>We want staff and students to have access to the same opportunities so we can continue to nurture the growth of our University, although often systemic inequalities, behaviours and attitudes can make this difficult</a:t>
            </a:r>
          </a:p>
          <a:p>
            <a:pPr>
              <a:lnSpc>
                <a:spcPct val="100000"/>
              </a:lnSpc>
              <a:spcBef>
                <a:spcPts val="600"/>
              </a:spcBef>
              <a:spcAft>
                <a:spcPts val="600"/>
              </a:spcAft>
            </a:pPr>
            <a:endParaRPr lang="en-GB" sz="1000" dirty="0"/>
          </a:p>
          <a:p>
            <a:pPr marL="0" indent="0">
              <a:lnSpc>
                <a:spcPct val="100000"/>
              </a:lnSpc>
              <a:spcBef>
                <a:spcPts val="600"/>
              </a:spcBef>
              <a:spcAft>
                <a:spcPts val="600"/>
              </a:spcAft>
              <a:buNone/>
            </a:pPr>
            <a:r>
              <a:rPr lang="en-GB" sz="1800" b="1" dirty="0"/>
              <a:t>Discussion points</a:t>
            </a:r>
          </a:p>
          <a:p>
            <a:pPr>
              <a:lnSpc>
                <a:spcPct val="100000"/>
              </a:lnSpc>
              <a:spcBef>
                <a:spcPts val="600"/>
              </a:spcBef>
              <a:spcAft>
                <a:spcPts val="600"/>
              </a:spcAft>
            </a:pPr>
            <a:r>
              <a:rPr lang="en-GB" sz="1800" dirty="0"/>
              <a:t>What does fairness and respect look, feel and sound like at UoN?</a:t>
            </a:r>
          </a:p>
          <a:p>
            <a:pPr>
              <a:lnSpc>
                <a:spcPct val="100000"/>
              </a:lnSpc>
              <a:spcBef>
                <a:spcPts val="600"/>
              </a:spcBef>
              <a:spcAft>
                <a:spcPts val="600"/>
              </a:spcAft>
            </a:pPr>
            <a:r>
              <a:rPr lang="en-GB" sz="1800" dirty="0"/>
              <a:t>Are there inequalities that you experience at work, and how respected do you feel?</a:t>
            </a:r>
          </a:p>
          <a:p>
            <a:pPr>
              <a:lnSpc>
                <a:spcPct val="100000"/>
              </a:lnSpc>
              <a:spcBef>
                <a:spcPts val="600"/>
              </a:spcBef>
              <a:spcAft>
                <a:spcPts val="600"/>
              </a:spcAft>
            </a:pPr>
            <a:r>
              <a:rPr lang="en-GB" sz="1800" dirty="0"/>
              <a:t>What inequalities are brought to our workplace setting? It might help you to think about those around you and any privilege or disadvantage that others bring. Or you can think about yourself and your own situation.</a:t>
            </a:r>
          </a:p>
          <a:p>
            <a:pPr>
              <a:lnSpc>
                <a:spcPct val="100000"/>
              </a:lnSpc>
              <a:spcBef>
                <a:spcPts val="600"/>
              </a:spcBef>
              <a:spcAft>
                <a:spcPts val="600"/>
              </a:spcAft>
            </a:pPr>
            <a:r>
              <a:rPr lang="en-GB" sz="1800" dirty="0"/>
              <a:t>How can we develop our workplace diversity, including our own personal understanding and awareness, to incorporate those who may not have similar experiences of privilege?</a:t>
            </a:r>
          </a:p>
          <a:p>
            <a:pPr>
              <a:lnSpc>
                <a:spcPct val="100000"/>
              </a:lnSpc>
              <a:spcBef>
                <a:spcPts val="600"/>
              </a:spcBef>
              <a:spcAft>
                <a:spcPts val="600"/>
              </a:spcAft>
            </a:pPr>
            <a:endParaRPr lang="en-GB" sz="1800" dirty="0"/>
          </a:p>
          <a:p>
            <a:pPr marL="0" indent="0">
              <a:lnSpc>
                <a:spcPct val="100000"/>
              </a:lnSpc>
              <a:buNone/>
            </a:pPr>
            <a:endParaRPr lang="en-GB" dirty="0"/>
          </a:p>
        </p:txBody>
      </p:sp>
      <p:pic>
        <p:nvPicPr>
          <p:cNvPr id="1026" name="Picture 2">
            <a:extLst>
              <a:ext uri="{FF2B5EF4-FFF2-40B4-BE49-F238E27FC236}">
                <a16:creationId xmlns:a16="http://schemas.microsoft.com/office/drawing/2014/main" id="{E3ECF01E-DE64-4E00-9014-D249DD300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752" y="4487552"/>
            <a:ext cx="3638612" cy="2045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F24943-E2F2-4042-ADEC-2E6E4479D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071" y="859623"/>
            <a:ext cx="3429293" cy="308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4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2.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B0E904-09DC-4B87-BC75-C888EEA8ED68}">
  <ds:schemaRefs>
    <ds:schemaRef ds:uri="bbad9336-2c82-4766-b93a-c5ab1a0d0b6e"/>
    <ds:schemaRef ds:uri="http://schemas.microsoft.com/office/2006/documentManagement/types"/>
    <ds:schemaRef ds:uri="http://schemas.microsoft.com/office/2006/metadata/properties"/>
    <ds:schemaRef ds:uri="http://purl.org/dc/elements/1.1/"/>
    <ds:schemaRef ds:uri="3b2ef878-209d-4b46-8923-55d07b2cd0ba"/>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106</TotalTime>
  <Words>882</Words>
  <Application>Microsoft Office PowerPoint</Application>
  <PresentationFormat>Widescreen</PresentationFormat>
  <Paragraphs>75</Paragraphs>
  <Slides>8</Slides>
  <Notes>6</Notes>
  <HiddenSlides>5</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Source Sans Pro</vt:lpstr>
      <vt:lpstr>Verdana</vt:lpstr>
      <vt:lpstr>Wingdings</vt:lpstr>
      <vt:lpstr>Style2_Gradient background</vt:lpstr>
      <vt:lpstr>1_Style2_Gradient background</vt:lpstr>
      <vt:lpstr>‘Let’s be clear about EDI’ campaign  March 2021  Conversation Aid  Conversation Starter Slides</vt:lpstr>
      <vt:lpstr>What is ‘Let’s be clear about EDI’ about?</vt:lpstr>
      <vt:lpstr>So, Let’s be clear about EDI….</vt:lpstr>
      <vt:lpstr>Campaign stages and elements</vt:lpstr>
      <vt:lpstr>Campaign messages</vt:lpstr>
      <vt:lpstr>Let’s talk about EDI</vt:lpstr>
      <vt:lpstr>EDI core message 3   (March)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3</cp:revision>
  <dcterms:created xsi:type="dcterms:W3CDTF">2020-12-18T08:45:59Z</dcterms:created>
  <dcterms:modified xsi:type="dcterms:W3CDTF">2021-01-10T10:13:11Z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