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0"/>
  </p:notesMasterIdLst>
  <p:sldIdLst>
    <p:sldId id="257" r:id="rId5"/>
    <p:sldId id="261" r:id="rId6"/>
    <p:sldId id="258" r:id="rId7"/>
    <p:sldId id="259" r:id="rId8"/>
    <p:sldId id="262" r:id="rId9"/>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D04E605-2AFF-1260-936E-E181A7F483F1}" name="Rosalie Parkin (staff)" initials="" userId="S::Rosalie.Parkin@nottingham.ac.uk::277fb752-4d80-493b-8ccd-21c9ddd89b94" providerId="AD"/>
  <p188:author id="{CCEB6F40-E7CA-BDFD-E507-8DC2AD666C3A}" name="Helen Bowen (staff)" initials="HB(" userId="S::Helen.Bowen@nottingham.ac.uk::09e64f8d-586c-4195-89c5-9dd8aec061a0" providerId="AD"/>
  <p188:author id="{24A51F5B-0E85-461C-FD21-AD5E33C240CC}" name="Roxanne Cousins (staff)" initials="R(" userId="S::roxanne.cousins@nottingham.ac.uk::4388bfe6-e316-4db7-9424-a8faf0c3c8b0" providerId="AD"/>
  <p188:author id="{9E93C75B-5B81-C844-0160-2453487C4A12}" name="Helen Bowen (staff)" initials="H(" userId="S::helen.bowen@nottingham.ac.uk::09e64f8d-586c-4195-89c5-9dd8aec061a0" providerId="AD"/>
  <p188:author id="{EEE424C2-5990-9CD0-A920-C7F9D372067B}" name="James Royston (staff)" initials="J(" userId="S::james.royston1@nottingham.ac.uk::a63f003f-cafe-48c0-ad48-065c29731244" providerId="AD"/>
  <p188:author id="{70157AC5-0FF0-4DDA-566C-7A7CF50BCB06}" name="Roxanne Cousins (staff)" initials="RC" userId="S::Roxanne.Cousins@nottingham.ac.uk::4388bfe6-e316-4db7-9424-a8faf0c3c8b0" providerId="AD"/>
  <p188:author id="{3B34EFD5-ADA9-76F5-8C25-E573DAE20EDE}" name="James Royston (staff)" initials="" userId="S::James.Royston1@nottingham.ac.uk::a63f003f-cafe-48c0-ad48-065c29731244" providerId="AD"/>
  <p188:author id="{D2BA44F9-B146-C6F8-978A-27822D6122C1}" name="Claire Jagger (staff)" initials="" userId="S::Claire.Jagger@nottingham.ac.uk::6c713e90-cff9-455c-bd8e-9bb7dc0b305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0263B"/>
    <a:srgbClr val="FAF6EF"/>
    <a:srgbClr val="F3F4F5"/>
    <a:srgbClr val="CFD4D8"/>
    <a:srgbClr val="9FA8B1"/>
    <a:srgbClr val="DEB406"/>
    <a:srgbClr val="B91C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9B2DB2-0E3F-46FE-B192-A32D5AFB8CD5}" v="170" dt="2025-07-16T15:29:28.941"/>
    <p1510:client id="{8E6CA6DE-EA83-F7C8-EB69-0F76B4D25955}" v="31" dt="2025-07-16T15:15:19.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Royston (staff)" userId="S::james.royston1@nottingham.ac.uk::a63f003f-cafe-48c0-ad48-065c29731244" providerId="AD" clId="Web-{4DC7EC38-6955-73E6-D6C5-FB49A4EEDBF9}"/>
    <pc:docChg chg="mod">
      <pc:chgData name="James Royston (staff)" userId="S::james.royston1@nottingham.ac.uk::a63f003f-cafe-48c0-ad48-065c29731244" providerId="AD" clId="Web-{4DC7EC38-6955-73E6-D6C5-FB49A4EEDBF9}" dt="2024-07-02T08:29:48.264" v="1"/>
      <pc:docMkLst>
        <pc:docMk/>
      </pc:docMkLst>
    </pc:docChg>
  </pc:docChgLst>
  <pc:docChgLst>
    <pc:chgData name="James Royston (staff)" userId="S::james.royston1@nottingham.ac.uk::a63f003f-cafe-48c0-ad48-065c29731244" providerId="AD" clId="Web-{8C75554A-FB52-6A37-EF64-2AF55E3CC857}"/>
    <pc:docChg chg="">
      <pc:chgData name="James Royston (staff)" userId="S::james.royston1@nottingham.ac.uk::a63f003f-cafe-48c0-ad48-065c29731244" providerId="AD" clId="Web-{8C75554A-FB52-6A37-EF64-2AF55E3CC857}" dt="2024-07-02T08:32:25.606" v="0"/>
      <pc:docMkLst>
        <pc:docMk/>
      </pc:docMkLst>
    </pc:docChg>
  </pc:docChgLst>
  <pc:docChgLst>
    <pc:chgData name="Helen Bowen (staff)" userId="S::helen.bowen@nottingham.ac.uk::09e64f8d-586c-4195-89c5-9dd8aec061a0" providerId="AD" clId="Web-{D7D81673-BB89-A0D1-52DC-4A6BB3A24BDC}"/>
    <pc:docChg chg="">
      <pc:chgData name="Helen Bowen (staff)" userId="S::helen.bowen@nottingham.ac.uk::09e64f8d-586c-4195-89c5-9dd8aec061a0" providerId="AD" clId="Web-{D7D81673-BB89-A0D1-52DC-4A6BB3A24BDC}" dt="2024-07-02T08:36:02.059" v="0"/>
      <pc:docMkLst>
        <pc:docMk/>
      </pc:docMkLst>
    </pc:docChg>
  </pc:docChgLst>
  <pc:docChgLst>
    <pc:chgData name="Roxanne Cousins (staff)" userId="S::roxanne.cousins@nottingham.ac.uk::4388bfe6-e316-4db7-9424-a8faf0c3c8b0" providerId="AD" clId="Web-{48DF159D-06BE-6E1C-04BA-4823400FD01F}"/>
    <pc:docChg chg="modSld">
      <pc:chgData name="Roxanne Cousins (staff)" userId="S::roxanne.cousins@nottingham.ac.uk::4388bfe6-e316-4db7-9424-a8faf0c3c8b0" providerId="AD" clId="Web-{48DF159D-06BE-6E1C-04BA-4823400FD01F}" dt="2024-12-09T15:12:17.956" v="3" actId="20577"/>
      <pc:docMkLst>
        <pc:docMk/>
      </pc:docMkLst>
      <pc:sldChg chg="delSp modSp">
        <pc:chgData name="Roxanne Cousins (staff)" userId="S::roxanne.cousins@nottingham.ac.uk::4388bfe6-e316-4db7-9424-a8faf0c3c8b0" providerId="AD" clId="Web-{48DF159D-06BE-6E1C-04BA-4823400FD01F}" dt="2024-12-09T15:12:17.956" v="3" actId="20577"/>
        <pc:sldMkLst>
          <pc:docMk/>
          <pc:sldMk cId="3252982901" sldId="259"/>
        </pc:sldMkLst>
      </pc:sldChg>
      <pc:sldChg chg="delSp">
        <pc:chgData name="Roxanne Cousins (staff)" userId="S::roxanne.cousins@nottingham.ac.uk::4388bfe6-e316-4db7-9424-a8faf0c3c8b0" providerId="AD" clId="Web-{48DF159D-06BE-6E1C-04BA-4823400FD01F}" dt="2024-12-09T15:11:37.002" v="0"/>
        <pc:sldMkLst>
          <pc:docMk/>
          <pc:sldMk cId="42606681" sldId="261"/>
        </pc:sldMkLst>
      </pc:sldChg>
    </pc:docChg>
  </pc:docChgLst>
  <pc:docChgLst>
    <pc:chgData name="Roxanne Cousins (staff)" userId="S::roxanne.cousins@nottingham.ac.uk::4388bfe6-e316-4db7-9424-a8faf0c3c8b0" providerId="AD" clId="Web-{C5BCF1D2-4AB0-D075-1AC0-C8FFA0D40F56}"/>
    <pc:docChg chg="modSld">
      <pc:chgData name="Roxanne Cousins (staff)" userId="S::roxanne.cousins@nottingham.ac.uk::4388bfe6-e316-4db7-9424-a8faf0c3c8b0" providerId="AD" clId="Web-{C5BCF1D2-4AB0-D075-1AC0-C8FFA0D40F56}" dt="2024-08-06T08:10:50.982" v="32" actId="1076"/>
      <pc:docMkLst>
        <pc:docMk/>
      </pc:docMkLst>
      <pc:sldChg chg="modSp">
        <pc:chgData name="Roxanne Cousins (staff)" userId="S::roxanne.cousins@nottingham.ac.uk::4388bfe6-e316-4db7-9424-a8faf0c3c8b0" providerId="AD" clId="Web-{C5BCF1D2-4AB0-D075-1AC0-C8FFA0D40F56}" dt="2024-08-06T08:10:50.982" v="32" actId="1076"/>
        <pc:sldMkLst>
          <pc:docMk/>
          <pc:sldMk cId="4017318120" sldId="258"/>
        </pc:sldMkLst>
      </pc:sldChg>
    </pc:docChg>
  </pc:docChgLst>
  <pc:docChgLst>
    <pc:chgData name="Roxanne Cousins (staff)" userId="4388bfe6-e316-4db7-9424-a8faf0c3c8b0" providerId="ADAL" clId="{DDF93D0B-26D3-4CC1-9610-0BC42114D533}"/>
    <pc:docChg chg="undo redo custSel addSld modSld">
      <pc:chgData name="Roxanne Cousins (staff)" userId="4388bfe6-e316-4db7-9424-a8faf0c3c8b0" providerId="ADAL" clId="{DDF93D0B-26D3-4CC1-9610-0BC42114D533}" dt="2024-07-02T09:34:59.474" v="5545" actId="14100"/>
      <pc:docMkLst>
        <pc:docMk/>
      </pc:docMkLst>
      <pc:sldChg chg="addSp delSp modSp mod addCm modCm">
        <pc:chgData name="Roxanne Cousins (staff)" userId="4388bfe6-e316-4db7-9424-a8faf0c3c8b0" providerId="ADAL" clId="{DDF93D0B-26D3-4CC1-9610-0BC42114D533}" dt="2024-07-02T09:34:59.474" v="5545" actId="14100"/>
        <pc:sldMkLst>
          <pc:docMk/>
          <pc:sldMk cId="4017318120" sldId="258"/>
        </pc:sldMkLst>
        <pc:extLst>
          <p:ext xmlns:p="http://schemas.openxmlformats.org/presentationml/2006/main" uri="{D6D511B9-2390-475A-947B-AFAB55BFBCF1}">
            <pc226:cmChg xmlns:pc226="http://schemas.microsoft.com/office/powerpoint/2022/06/main/command" chg="mod modRxn">
              <pc226:chgData name="Roxanne Cousins (staff)" userId="4388bfe6-e316-4db7-9424-a8faf0c3c8b0" providerId="ADAL" clId="{DDF93D0B-26D3-4CC1-9610-0BC42114D533}" dt="2024-07-02T08:04:15.569" v="5203"/>
              <pc2:cmMkLst xmlns:pc2="http://schemas.microsoft.com/office/powerpoint/2019/9/main/command">
                <pc:docMk/>
                <pc:sldMk cId="4017318120" sldId="258"/>
                <pc2:cmMk id="{60A6FC25-1C7E-4B27-8851-5B0D6C30BF20}"/>
              </pc2:cmMkLst>
            </pc226:cmChg>
            <pc226:cmChg xmlns:pc226="http://schemas.microsoft.com/office/powerpoint/2022/06/main/command" chg="add">
              <pc226:chgData name="Roxanne Cousins (staff)" userId="4388bfe6-e316-4db7-9424-a8faf0c3c8b0" providerId="ADAL" clId="{DDF93D0B-26D3-4CC1-9610-0BC42114D533}" dt="2024-07-01T16:02:38.262" v="4613"/>
              <pc2:cmMkLst xmlns:pc2="http://schemas.microsoft.com/office/powerpoint/2019/9/main/command">
                <pc:docMk/>
                <pc:sldMk cId="4017318120" sldId="258"/>
                <pc2:cmMk id="{BB662E2C-4653-433E-968C-55FD72D16A7F}"/>
              </pc2:cmMkLst>
            </pc226:cmChg>
            <pc226:cmChg xmlns:pc226="http://schemas.microsoft.com/office/powerpoint/2022/06/main/command" chg="mod modTsk">
              <pc226:chgData name="Roxanne Cousins (staff)" userId="4388bfe6-e316-4db7-9424-a8faf0c3c8b0" providerId="ADAL" clId="{DDF93D0B-26D3-4CC1-9610-0BC42114D533}" dt="2024-07-02T08:21:40.289" v="5390"/>
              <pc2:cmMkLst xmlns:pc2="http://schemas.microsoft.com/office/powerpoint/2019/9/main/command">
                <pc:docMk/>
                <pc:sldMk cId="4017318120" sldId="258"/>
                <pc2:cmMk id="{BB25D765-D3CC-4371-A86A-D70606F903C0}"/>
              </pc2:cmMkLst>
              <pc226:cmRplyChg chg="add mod">
                <pc226:chgData name="Roxanne Cousins (staff)" userId="4388bfe6-e316-4db7-9424-a8faf0c3c8b0" providerId="ADAL" clId="{DDF93D0B-26D3-4CC1-9610-0BC42114D533}" dt="2024-07-02T08:21:40.289" v="5390"/>
                <pc2:cmRplyMkLst xmlns:pc2="http://schemas.microsoft.com/office/powerpoint/2019/9/main/command">
                  <pc:docMk/>
                  <pc:sldMk cId="4017318120" sldId="258"/>
                  <pc2:cmMk id="{BB25D765-D3CC-4371-A86A-D70606F903C0}"/>
                  <pc2:cmRplyMk id="{6AAA3A14-B981-4656-AA13-272B9EFA363A}"/>
                </pc2:cmRplyMkLst>
              </pc226:cmRplyChg>
            </pc226:cmChg>
            <pc226:cmChg xmlns:pc226="http://schemas.microsoft.com/office/powerpoint/2022/06/main/command" chg="mod">
              <pc226:chgData name="Roxanne Cousins (staff)" userId="4388bfe6-e316-4db7-9424-a8faf0c3c8b0" providerId="ADAL" clId="{DDF93D0B-26D3-4CC1-9610-0BC42114D533}" dt="2024-07-02T08:18:12.889" v="5388"/>
              <pc2:cmMkLst xmlns:pc2="http://schemas.microsoft.com/office/powerpoint/2019/9/main/command">
                <pc:docMk/>
                <pc:sldMk cId="4017318120" sldId="258"/>
                <pc2:cmMk id="{700355DB-64CA-482C-B620-906D44A5BE4D}"/>
              </pc2:cmMkLst>
              <pc226:cmRplyChg chg="add">
                <pc226:chgData name="Roxanne Cousins (staff)" userId="4388bfe6-e316-4db7-9424-a8faf0c3c8b0" providerId="ADAL" clId="{DDF93D0B-26D3-4CC1-9610-0BC42114D533}" dt="2024-07-02T08:14:42.589" v="5385"/>
                <pc2:cmRplyMkLst xmlns:pc2="http://schemas.microsoft.com/office/powerpoint/2019/9/main/command">
                  <pc:docMk/>
                  <pc:sldMk cId="4017318120" sldId="258"/>
                  <pc2:cmMk id="{700355DB-64CA-482C-B620-906D44A5BE4D}"/>
                  <pc2:cmRplyMk id="{BA93BD01-AAB7-4027-989B-4BDCD4481880}"/>
                </pc2:cmRplyMkLst>
              </pc226:cmRplyChg>
            </pc226:cmChg>
          </p:ext>
        </pc:extLst>
      </pc:sldChg>
      <pc:sldChg chg="addSp delSp modSp add mod">
        <pc:chgData name="Roxanne Cousins (staff)" userId="4388bfe6-e316-4db7-9424-a8faf0c3c8b0" providerId="ADAL" clId="{DDF93D0B-26D3-4CC1-9610-0BC42114D533}" dt="2024-07-02T08:28:49.531" v="5481"/>
        <pc:sldMkLst>
          <pc:docMk/>
          <pc:sldMk cId="3252982901" sldId="259"/>
        </pc:sldMkLst>
      </pc:sldChg>
      <pc:sldChg chg="addSp delSp modSp add mod">
        <pc:chgData name="Roxanne Cousins (staff)" userId="4388bfe6-e316-4db7-9424-a8faf0c3c8b0" providerId="ADAL" clId="{DDF93D0B-26D3-4CC1-9610-0BC42114D533}" dt="2024-07-02T08:30:19.365" v="5505" actId="20577"/>
        <pc:sldMkLst>
          <pc:docMk/>
          <pc:sldMk cId="540815092" sldId="260"/>
        </pc:sldMkLst>
      </pc:sldChg>
      <pc:sldChg chg="addSp delSp modSp add mod addCm modCm">
        <pc:chgData name="Roxanne Cousins (staff)" userId="4388bfe6-e316-4db7-9424-a8faf0c3c8b0" providerId="ADAL" clId="{DDF93D0B-26D3-4CC1-9610-0BC42114D533}" dt="2024-07-02T08:27:18.381" v="5403" actId="20577"/>
        <pc:sldMkLst>
          <pc:docMk/>
          <pc:sldMk cId="42606681" sldId="261"/>
        </pc:sldMkLst>
        <pc:extLst>
          <p:ext xmlns:p="http://schemas.openxmlformats.org/presentationml/2006/main" uri="{D6D511B9-2390-475A-947B-AFAB55BFBCF1}">
            <pc226:cmChg xmlns:pc226="http://schemas.microsoft.com/office/powerpoint/2022/06/main/command" chg="add">
              <pc226:chgData name="Roxanne Cousins (staff)" userId="4388bfe6-e316-4db7-9424-a8faf0c3c8b0" providerId="ADAL" clId="{DDF93D0B-26D3-4CC1-9610-0BC42114D533}" dt="2024-07-01T15:58:25.692" v="4607"/>
              <pc2:cmMkLst xmlns:pc2="http://schemas.microsoft.com/office/powerpoint/2019/9/main/command">
                <pc:docMk/>
                <pc:sldMk cId="42606681" sldId="261"/>
                <pc2:cmMk id="{1BDBF140-5A24-4962-A908-43D6093A9BB6}"/>
              </pc2:cmMkLst>
            </pc226:cmChg>
            <pc226:cmChg xmlns:pc226="http://schemas.microsoft.com/office/powerpoint/2022/06/main/command" chg="mod">
              <pc226:chgData name="Roxanne Cousins (staff)" userId="4388bfe6-e316-4db7-9424-a8faf0c3c8b0" providerId="ADAL" clId="{DDF93D0B-26D3-4CC1-9610-0BC42114D533}" dt="2024-07-02T08:03:17.435" v="5191"/>
              <pc2:cmMkLst xmlns:pc2="http://schemas.microsoft.com/office/powerpoint/2019/9/main/command">
                <pc:docMk/>
                <pc:sldMk cId="42606681" sldId="261"/>
                <pc2:cmMk id="{F4E9EA57-7BD5-4CCF-8F00-330948490CC3}"/>
              </pc2:cmMkLst>
              <pc226:cmRplyChg chg="add">
                <pc226:chgData name="Roxanne Cousins (staff)" userId="4388bfe6-e316-4db7-9424-a8faf0c3c8b0" providerId="ADAL" clId="{DDF93D0B-26D3-4CC1-9610-0BC42114D533}" dt="2024-07-02T08:03:13.219" v="5190"/>
                <pc2:cmRplyMkLst xmlns:pc2="http://schemas.microsoft.com/office/powerpoint/2019/9/main/command">
                  <pc:docMk/>
                  <pc:sldMk cId="42606681" sldId="261"/>
                  <pc2:cmMk id="{F4E9EA57-7BD5-4CCF-8F00-330948490CC3}"/>
                  <pc2:cmRplyMk id="{CC57514C-0745-4FD8-A5A7-B2353B7D8C60}"/>
                </pc2:cmRplyMkLst>
              </pc226:cmRplyChg>
            </pc226:cmChg>
            <pc226:cmChg xmlns:pc226="http://schemas.microsoft.com/office/powerpoint/2022/06/main/command" chg="add">
              <pc226:chgData name="Roxanne Cousins (staff)" userId="4388bfe6-e316-4db7-9424-a8faf0c3c8b0" providerId="ADAL" clId="{DDF93D0B-26D3-4CC1-9610-0BC42114D533}" dt="2024-07-01T15:59:08.758" v="4608"/>
              <pc2:cmMkLst xmlns:pc2="http://schemas.microsoft.com/office/powerpoint/2019/9/main/command">
                <pc:docMk/>
                <pc:sldMk cId="42606681" sldId="261"/>
                <pc2:cmMk id="{F958595E-A0F7-4D57-A0C9-1B246AFE07E8}"/>
              </pc2:cmMkLst>
            </pc226:cmChg>
            <pc226:cmChg xmlns:pc226="http://schemas.microsoft.com/office/powerpoint/2022/06/main/command" chg="mod">
              <pc226:chgData name="Roxanne Cousins (staff)" userId="4388bfe6-e316-4db7-9424-a8faf0c3c8b0" providerId="ADAL" clId="{DDF93D0B-26D3-4CC1-9610-0BC42114D533}" dt="2024-07-02T07:55:03.959" v="4887"/>
              <pc2:cmMkLst xmlns:pc2="http://schemas.microsoft.com/office/powerpoint/2019/9/main/command">
                <pc:docMk/>
                <pc:sldMk cId="42606681" sldId="261"/>
                <pc2:cmMk id="{F0F62E71-9E84-41FC-9E4B-D60EF19595C5}"/>
              </pc2:cmMkLst>
            </pc226:cmChg>
            <pc226:cmChg xmlns:pc226="http://schemas.microsoft.com/office/powerpoint/2022/06/main/command" chg="mod modRxn">
              <pc226:chgData name="Roxanne Cousins (staff)" userId="4388bfe6-e316-4db7-9424-a8faf0c3c8b0" providerId="ADAL" clId="{DDF93D0B-26D3-4CC1-9610-0BC42114D533}" dt="2024-07-02T08:02:37.219" v="5185"/>
              <pc2:cmMkLst xmlns:pc2="http://schemas.microsoft.com/office/powerpoint/2019/9/main/command">
                <pc:docMk/>
                <pc:sldMk cId="42606681" sldId="261"/>
                <pc2:cmMk id="{8FAA1D88-5C00-4840-84C9-E155CA690557}"/>
              </pc2:cmMkLst>
            </pc226:cmChg>
            <pc226:cmChg xmlns:pc226="http://schemas.microsoft.com/office/powerpoint/2022/06/main/command" chg="mod">
              <pc226:chgData name="Roxanne Cousins (staff)" userId="4388bfe6-e316-4db7-9424-a8faf0c3c8b0" providerId="ADAL" clId="{DDF93D0B-26D3-4CC1-9610-0BC42114D533}" dt="2024-07-02T08:16:51.106" v="5386"/>
              <pc2:cmMkLst xmlns:pc2="http://schemas.microsoft.com/office/powerpoint/2019/9/main/command">
                <pc:docMk/>
                <pc:sldMk cId="42606681" sldId="261"/>
                <pc2:cmMk id="{80D984E1-8D83-41A7-AF3A-286E268B2CA8}"/>
              </pc2:cmMkLst>
              <pc226:cmRplyChg chg="add">
                <pc226:chgData name="Roxanne Cousins (staff)" userId="4388bfe6-e316-4db7-9424-a8faf0c3c8b0" providerId="ADAL" clId="{DDF93D0B-26D3-4CC1-9610-0BC42114D533}" dt="2024-07-02T08:16:51.106" v="5386"/>
                <pc2:cmRplyMkLst xmlns:pc2="http://schemas.microsoft.com/office/powerpoint/2019/9/main/command">
                  <pc:docMk/>
                  <pc:sldMk cId="42606681" sldId="261"/>
                  <pc2:cmMk id="{80D984E1-8D83-41A7-AF3A-286E268B2CA8}"/>
                  <pc2:cmRplyMk id="{AF5E3E8C-B588-4CB8-A7C4-B7A8BC8F2F87}"/>
                </pc2:cmRplyMkLst>
              </pc226:cmRplyChg>
              <pc226:cmRplyChg chg="add">
                <pc226:chgData name="Roxanne Cousins (staff)" userId="4388bfe6-e316-4db7-9424-a8faf0c3c8b0" providerId="ADAL" clId="{DDF93D0B-26D3-4CC1-9610-0BC42114D533}" dt="2024-07-02T08:01:52.824" v="5106"/>
                <pc2:cmRplyMkLst xmlns:pc2="http://schemas.microsoft.com/office/powerpoint/2019/9/main/command">
                  <pc:docMk/>
                  <pc:sldMk cId="42606681" sldId="261"/>
                  <pc2:cmMk id="{80D984E1-8D83-41A7-AF3A-286E268B2CA8}"/>
                  <pc2:cmRplyMk id="{A8DDD5BD-58B3-40EB-8B59-94E0CAD9EC2F}"/>
                </pc2:cmRplyMkLst>
              </pc226:cmRplyChg>
            </pc226:cmChg>
            <pc226:cmChg xmlns:pc226="http://schemas.microsoft.com/office/powerpoint/2022/06/main/command" chg="mod modRxn">
              <pc226:chgData name="Roxanne Cousins (staff)" userId="4388bfe6-e316-4db7-9424-a8faf0c3c8b0" providerId="ADAL" clId="{DDF93D0B-26D3-4CC1-9610-0BC42114D533}" dt="2024-07-02T08:03:23.023" v="5194"/>
              <pc2:cmMkLst xmlns:pc2="http://schemas.microsoft.com/office/powerpoint/2019/9/main/command">
                <pc:docMk/>
                <pc:sldMk cId="42606681" sldId="261"/>
                <pc2:cmMk id="{FD8FBCE2-E08D-4D0D-B4D3-AC36976030EA}"/>
              </pc2:cmMkLst>
            </pc226:cmChg>
          </p:ext>
        </pc:extLst>
      </pc:sldChg>
    </pc:docChg>
  </pc:docChgLst>
  <pc:docChgLst>
    <pc:chgData name="Roxanne Cousins (staff)" userId="S::roxanne.cousins@nottingham.ac.uk::4388bfe6-e316-4db7-9424-a8faf0c3c8b0" providerId="AD" clId="Web-{8E6CA6DE-EA83-F7C8-EB69-0F76B4D25955}"/>
    <pc:docChg chg="modSld">
      <pc:chgData name="Roxanne Cousins (staff)" userId="S::roxanne.cousins@nottingham.ac.uk::4388bfe6-e316-4db7-9424-a8faf0c3c8b0" providerId="AD" clId="Web-{8E6CA6DE-EA83-F7C8-EB69-0F76B4D25955}" dt="2025-07-16T15:15:19.204" v="29" actId="14100"/>
      <pc:docMkLst>
        <pc:docMk/>
      </pc:docMkLst>
      <pc:sldChg chg="modSp">
        <pc:chgData name="Roxanne Cousins (staff)" userId="S::roxanne.cousins@nottingham.ac.uk::4388bfe6-e316-4db7-9424-a8faf0c3c8b0" providerId="AD" clId="Web-{8E6CA6DE-EA83-F7C8-EB69-0F76B4D25955}" dt="2025-07-16T15:15:19.204" v="29" actId="14100"/>
        <pc:sldMkLst>
          <pc:docMk/>
          <pc:sldMk cId="2023524708" sldId="262"/>
        </pc:sldMkLst>
        <pc:spChg chg="mod">
          <ac:chgData name="Roxanne Cousins (staff)" userId="S::roxanne.cousins@nottingham.ac.uk::4388bfe6-e316-4db7-9424-a8faf0c3c8b0" providerId="AD" clId="Web-{8E6CA6DE-EA83-F7C8-EB69-0F76B4D25955}" dt="2025-07-16T15:14:59.031" v="28" actId="20577"/>
          <ac:spMkLst>
            <pc:docMk/>
            <pc:sldMk cId="2023524708" sldId="262"/>
            <ac:spMk id="10" creationId="{D4768A23-1929-2CBC-1627-82D498A30B02}"/>
          </ac:spMkLst>
        </pc:spChg>
        <pc:cxnChg chg="mod">
          <ac:chgData name="Roxanne Cousins (staff)" userId="S::roxanne.cousins@nottingham.ac.uk::4388bfe6-e316-4db7-9424-a8faf0c3c8b0" providerId="AD" clId="Web-{8E6CA6DE-EA83-F7C8-EB69-0F76B4D25955}" dt="2025-07-16T15:15:19.204" v="29" actId="14100"/>
          <ac:cxnSpMkLst>
            <pc:docMk/>
            <pc:sldMk cId="2023524708" sldId="262"/>
            <ac:cxnSpMk id="31" creationId="{50F30C78-D53B-C458-E7A1-7DBC9A2ED7C4}"/>
          </ac:cxnSpMkLst>
        </pc:cxnChg>
      </pc:sldChg>
    </pc:docChg>
  </pc:docChgLst>
  <pc:docChgLst>
    <pc:chgData name="Heidi De Wolf (staff)" userId="S::heidi.dewolf@nottingham.ac.uk::407885e9-e15f-4254-98bc-ef5b3787fcb9" providerId="AD" clId="Web-{A95473F1-F31E-3AF1-1556-6604C89A2DAB}"/>
    <pc:docChg chg="modSld">
      <pc:chgData name="Heidi De Wolf (staff)" userId="S::heidi.dewolf@nottingham.ac.uk::407885e9-e15f-4254-98bc-ef5b3787fcb9" providerId="AD" clId="Web-{A95473F1-F31E-3AF1-1556-6604C89A2DAB}" dt="2024-09-17T11:37:59.876" v="0" actId="1076"/>
      <pc:docMkLst>
        <pc:docMk/>
      </pc:docMkLst>
      <pc:sldChg chg="modSp">
        <pc:chgData name="Heidi De Wolf (staff)" userId="S::heidi.dewolf@nottingham.ac.uk::407885e9-e15f-4254-98bc-ef5b3787fcb9" providerId="AD" clId="Web-{A95473F1-F31E-3AF1-1556-6604C89A2DAB}" dt="2024-09-17T11:37:59.876" v="0" actId="1076"/>
        <pc:sldMkLst>
          <pc:docMk/>
          <pc:sldMk cId="4017318120" sldId="258"/>
        </pc:sldMkLst>
      </pc:sldChg>
    </pc:docChg>
  </pc:docChgLst>
  <pc:docChgLst>
    <pc:chgData name="Roxanne Cousins (staff)" userId="4388bfe6-e316-4db7-9424-a8faf0c3c8b0" providerId="ADAL" clId="{75EA943C-FAE0-4233-A455-C7364D7E9695}"/>
    <pc:docChg chg="undo custSel modSld sldOrd">
      <pc:chgData name="Roxanne Cousins (staff)" userId="4388bfe6-e316-4db7-9424-a8faf0c3c8b0" providerId="ADAL" clId="{75EA943C-FAE0-4233-A455-C7364D7E9695}" dt="2024-08-06T08:22:44.245" v="74" actId="478"/>
      <pc:docMkLst>
        <pc:docMk/>
      </pc:docMkLst>
      <pc:sldChg chg="ord">
        <pc:chgData name="Roxanne Cousins (staff)" userId="4388bfe6-e316-4db7-9424-a8faf0c3c8b0" providerId="ADAL" clId="{75EA943C-FAE0-4233-A455-C7364D7E9695}" dt="2024-08-06T08:19:14.541" v="0" actId="20578"/>
        <pc:sldMkLst>
          <pc:docMk/>
          <pc:sldMk cId="691942391" sldId="257"/>
        </pc:sldMkLst>
      </pc:sldChg>
      <pc:sldChg chg="addSp delSp modSp mod">
        <pc:chgData name="Roxanne Cousins (staff)" userId="4388bfe6-e316-4db7-9424-a8faf0c3c8b0" providerId="ADAL" clId="{75EA943C-FAE0-4233-A455-C7364D7E9695}" dt="2024-08-06T08:22:01.260" v="25" actId="20577"/>
        <pc:sldMkLst>
          <pc:docMk/>
          <pc:sldMk cId="4017318120" sldId="258"/>
        </pc:sldMkLst>
      </pc:sldChg>
      <pc:sldChg chg="addSp delSp modSp mod">
        <pc:chgData name="Roxanne Cousins (staff)" userId="4388bfe6-e316-4db7-9424-a8faf0c3c8b0" providerId="ADAL" clId="{75EA943C-FAE0-4233-A455-C7364D7E9695}" dt="2024-08-06T08:22:23.964" v="70" actId="1036"/>
        <pc:sldMkLst>
          <pc:docMk/>
          <pc:sldMk cId="3252982901" sldId="259"/>
        </pc:sldMkLst>
      </pc:sldChg>
      <pc:sldChg chg="addSp delSp modSp mod">
        <pc:chgData name="Roxanne Cousins (staff)" userId="4388bfe6-e316-4db7-9424-a8faf0c3c8b0" providerId="ADAL" clId="{75EA943C-FAE0-4233-A455-C7364D7E9695}" dt="2024-08-06T08:22:44.245" v="74" actId="478"/>
        <pc:sldMkLst>
          <pc:docMk/>
          <pc:sldMk cId="2023524708" sldId="262"/>
        </pc:sldMkLst>
      </pc:sldChg>
    </pc:docChg>
  </pc:docChgLst>
  <pc:docChgLst>
    <pc:chgData name="Roxanne Cousins (staff)" userId="S::roxanne.cousins@nottingham.ac.uk::4388bfe6-e316-4db7-9424-a8faf0c3c8b0" providerId="AD" clId="Web-{8143DE23-3B05-E744-6E03-8B53BA08E11B}"/>
    <pc:docChg chg="mod modSld">
      <pc:chgData name="Roxanne Cousins (staff)" userId="S::roxanne.cousins@nottingham.ac.uk::4388bfe6-e316-4db7-9424-a8faf0c3c8b0" providerId="AD" clId="Web-{8143DE23-3B05-E744-6E03-8B53BA08E11B}" dt="2024-08-19T16:03:09.007" v="2" actId="20577"/>
      <pc:docMkLst>
        <pc:docMk/>
      </pc:docMkLst>
      <pc:sldChg chg="modSp">
        <pc:chgData name="Roxanne Cousins (staff)" userId="S::roxanne.cousins@nottingham.ac.uk::4388bfe6-e316-4db7-9424-a8faf0c3c8b0" providerId="AD" clId="Web-{8143DE23-3B05-E744-6E03-8B53BA08E11B}" dt="2024-08-19T16:03:09.007" v="2" actId="20577"/>
        <pc:sldMkLst>
          <pc:docMk/>
          <pc:sldMk cId="4017318120" sldId="258"/>
        </pc:sldMkLst>
      </pc:sldChg>
    </pc:docChg>
  </pc:docChgLst>
  <pc:docChgLst>
    <pc:chgData name="Roxanne Cousins (staff)" userId="4388bfe6-e316-4db7-9424-a8faf0c3c8b0" providerId="ADAL" clId="{93151D02-E211-43A6-AA64-3726DA58D147}"/>
    <pc:docChg chg="modSld">
      <pc:chgData name="Roxanne Cousins (staff)" userId="4388bfe6-e316-4db7-9424-a8faf0c3c8b0" providerId="ADAL" clId="{93151D02-E211-43A6-AA64-3726DA58D147}" dt="2024-12-09T16:04:49.004" v="75" actId="20577"/>
      <pc:docMkLst>
        <pc:docMk/>
      </pc:docMkLst>
      <pc:sldChg chg="addSp modSp mod">
        <pc:chgData name="Roxanne Cousins (staff)" userId="4388bfe6-e316-4db7-9424-a8faf0c3c8b0" providerId="ADAL" clId="{93151D02-E211-43A6-AA64-3726DA58D147}" dt="2024-12-09T16:03:58.985" v="35" actId="20577"/>
        <pc:sldMkLst>
          <pc:docMk/>
          <pc:sldMk cId="4017318120" sldId="258"/>
        </pc:sldMkLst>
      </pc:sldChg>
      <pc:sldChg chg="modSp mod">
        <pc:chgData name="Roxanne Cousins (staff)" userId="4388bfe6-e316-4db7-9424-a8faf0c3c8b0" providerId="ADAL" clId="{93151D02-E211-43A6-AA64-3726DA58D147}" dt="2024-12-09T16:04:23.623" v="50" actId="20577"/>
        <pc:sldMkLst>
          <pc:docMk/>
          <pc:sldMk cId="3252982901" sldId="259"/>
        </pc:sldMkLst>
      </pc:sldChg>
      <pc:sldChg chg="modSp mod">
        <pc:chgData name="Roxanne Cousins (staff)" userId="4388bfe6-e316-4db7-9424-a8faf0c3c8b0" providerId="ADAL" clId="{93151D02-E211-43A6-AA64-3726DA58D147}" dt="2024-12-09T16:04:49.004" v="75" actId="20577"/>
        <pc:sldMkLst>
          <pc:docMk/>
          <pc:sldMk cId="2023524708" sldId="262"/>
        </pc:sldMkLst>
      </pc:sldChg>
    </pc:docChg>
  </pc:docChgLst>
  <pc:docChgLst>
    <pc:chgData name="Roxanne Cousins (staff)" userId="S::roxanne.cousins@nottingham.ac.uk::4388bfe6-e316-4db7-9424-a8faf0c3c8b0" providerId="AD" clId="Web-{1EA4274F-17DF-6BCB-3830-6B6940D68452}"/>
    <pc:docChg chg="modSld">
      <pc:chgData name="Roxanne Cousins (staff)" userId="S::roxanne.cousins@nottingham.ac.uk::4388bfe6-e316-4db7-9424-a8faf0c3c8b0" providerId="AD" clId="Web-{1EA4274F-17DF-6BCB-3830-6B6940D68452}" dt="2025-03-20T09:00:18.125" v="5" actId="1076"/>
      <pc:docMkLst>
        <pc:docMk/>
      </pc:docMkLst>
      <pc:sldChg chg="modSp">
        <pc:chgData name="Roxanne Cousins (staff)" userId="S::roxanne.cousins@nottingham.ac.uk::4388bfe6-e316-4db7-9424-a8faf0c3c8b0" providerId="AD" clId="Web-{1EA4274F-17DF-6BCB-3830-6B6940D68452}" dt="2025-03-20T09:00:18.125" v="5" actId="1076"/>
        <pc:sldMkLst>
          <pc:docMk/>
          <pc:sldMk cId="3252982901" sldId="259"/>
        </pc:sldMkLst>
      </pc:sldChg>
    </pc:docChg>
  </pc:docChgLst>
  <pc:docChgLst>
    <pc:chgData name="Roxanne Cousins (staff)" userId="4388bfe6-e316-4db7-9424-a8faf0c3c8b0" providerId="ADAL" clId="{8A9B2DB2-0E3F-46FE-B192-A32D5AFB8CD5}"/>
    <pc:docChg chg="modSld">
      <pc:chgData name="Roxanne Cousins (staff)" userId="4388bfe6-e316-4db7-9424-a8faf0c3c8b0" providerId="ADAL" clId="{8A9B2DB2-0E3F-46FE-B192-A32D5AFB8CD5}" dt="2025-07-16T15:29:28.941" v="169" actId="20577"/>
      <pc:docMkLst>
        <pc:docMk/>
      </pc:docMkLst>
      <pc:sldChg chg="addSp modSp mod">
        <pc:chgData name="Roxanne Cousins (staff)" userId="4388bfe6-e316-4db7-9424-a8faf0c3c8b0" providerId="ADAL" clId="{8A9B2DB2-0E3F-46FE-B192-A32D5AFB8CD5}" dt="2025-07-16T15:29:28.941" v="169" actId="20577"/>
        <pc:sldMkLst>
          <pc:docMk/>
          <pc:sldMk cId="2023524708" sldId="262"/>
        </pc:sldMkLst>
        <pc:spChg chg="mod">
          <ac:chgData name="Roxanne Cousins (staff)" userId="4388bfe6-e316-4db7-9424-a8faf0c3c8b0" providerId="ADAL" clId="{8A9B2DB2-0E3F-46FE-B192-A32D5AFB8CD5}" dt="2025-07-16T15:16:27.303" v="2" actId="14100"/>
          <ac:spMkLst>
            <pc:docMk/>
            <pc:sldMk cId="2023524708" sldId="262"/>
            <ac:spMk id="5" creationId="{44647DDD-E0FF-C4B0-E413-EC15F992F9A1}"/>
          </ac:spMkLst>
        </pc:spChg>
        <pc:spChg chg="mod">
          <ac:chgData name="Roxanne Cousins (staff)" userId="4388bfe6-e316-4db7-9424-a8faf0c3c8b0" providerId="ADAL" clId="{8A9B2DB2-0E3F-46FE-B192-A32D5AFB8CD5}" dt="2025-07-16T15:29:28.941" v="169" actId="20577"/>
          <ac:spMkLst>
            <pc:docMk/>
            <pc:sldMk cId="2023524708" sldId="262"/>
            <ac:spMk id="12" creationId="{4BCE8D5C-151E-553D-51FD-2DAC0AE4103F}"/>
          </ac:spMkLst>
        </pc:spChg>
        <pc:spChg chg="add mod">
          <ac:chgData name="Roxanne Cousins (staff)" userId="4388bfe6-e316-4db7-9424-a8faf0c3c8b0" providerId="ADAL" clId="{8A9B2DB2-0E3F-46FE-B192-A32D5AFB8CD5}" dt="2025-07-16T15:16:37.553" v="4" actId="1076"/>
          <ac:spMkLst>
            <pc:docMk/>
            <pc:sldMk cId="2023524708" sldId="262"/>
            <ac:spMk id="13" creationId="{CD2D90D2-EF53-69E9-6B20-76DE9629F5AC}"/>
          </ac:spMkLst>
        </pc:spChg>
        <pc:spChg chg="add mod">
          <ac:chgData name="Roxanne Cousins (staff)" userId="4388bfe6-e316-4db7-9424-a8faf0c3c8b0" providerId="ADAL" clId="{8A9B2DB2-0E3F-46FE-B192-A32D5AFB8CD5}" dt="2025-07-16T15:17:47.930" v="79" actId="1076"/>
          <ac:spMkLst>
            <pc:docMk/>
            <pc:sldMk cId="2023524708" sldId="262"/>
            <ac:spMk id="14" creationId="{2E451C45-AD57-DC82-542E-9D0050F57EA0}"/>
          </ac:spMkLst>
        </pc:spChg>
        <pc:spChg chg="mod">
          <ac:chgData name="Roxanne Cousins (staff)" userId="4388bfe6-e316-4db7-9424-a8faf0c3c8b0" providerId="ADAL" clId="{8A9B2DB2-0E3F-46FE-B192-A32D5AFB8CD5}" dt="2025-07-16T15:17:25.463" v="69" actId="20577"/>
          <ac:spMkLst>
            <pc:docMk/>
            <pc:sldMk cId="2023524708" sldId="262"/>
            <ac:spMk id="33" creationId="{E943CA6A-A8EF-9F19-8335-EE86BEDD6713}"/>
          </ac:spMkLst>
        </pc:spChg>
        <pc:cxnChg chg="add mod">
          <ac:chgData name="Roxanne Cousins (staff)" userId="4388bfe6-e316-4db7-9424-a8faf0c3c8b0" providerId="ADAL" clId="{8A9B2DB2-0E3F-46FE-B192-A32D5AFB8CD5}" dt="2025-07-16T15:17:00.217" v="10" actId="14100"/>
          <ac:cxnSpMkLst>
            <pc:docMk/>
            <pc:sldMk cId="2023524708" sldId="262"/>
            <ac:cxnSpMk id="15" creationId="{0A5BFBD2-EDEF-0147-E9DF-1003785D3935}"/>
          </ac:cxnSpMkLst>
        </pc:cxnChg>
        <pc:cxnChg chg="mod">
          <ac:chgData name="Roxanne Cousins (staff)" userId="4388bfe6-e316-4db7-9424-a8faf0c3c8b0" providerId="ADAL" clId="{8A9B2DB2-0E3F-46FE-B192-A32D5AFB8CD5}" dt="2025-07-16T15:16:21.319" v="1" actId="14100"/>
          <ac:cxnSpMkLst>
            <pc:docMk/>
            <pc:sldMk cId="2023524708" sldId="262"/>
            <ac:cxnSpMk id="31" creationId="{50F30C78-D53B-C458-E7A1-7DBC9A2ED7C4}"/>
          </ac:cxnSpMkLst>
        </pc:cxnChg>
        <pc:cxnChg chg="mod">
          <ac:chgData name="Roxanne Cousins (staff)" userId="4388bfe6-e316-4db7-9424-a8faf0c3c8b0" providerId="ADAL" clId="{8A9B2DB2-0E3F-46FE-B192-A32D5AFB8CD5}" dt="2025-07-16T15:16:27.303" v="2" actId="14100"/>
          <ac:cxnSpMkLst>
            <pc:docMk/>
            <pc:sldMk cId="2023524708" sldId="262"/>
            <ac:cxnSpMk id="42" creationId="{57400596-3C6C-D209-4413-584BD2F0E355}"/>
          </ac:cxnSpMkLst>
        </pc:cxnChg>
        <pc:cxnChg chg="mod">
          <ac:chgData name="Roxanne Cousins (staff)" userId="4388bfe6-e316-4db7-9424-a8faf0c3c8b0" providerId="ADAL" clId="{8A9B2DB2-0E3F-46FE-B192-A32D5AFB8CD5}" dt="2025-07-16T15:16:27.303" v="2" actId="14100"/>
          <ac:cxnSpMkLst>
            <pc:docMk/>
            <pc:sldMk cId="2023524708" sldId="262"/>
            <ac:cxnSpMk id="50" creationId="{B54A4340-5019-A7FB-70BD-94145BC47720}"/>
          </ac:cxnSpMkLst>
        </pc:cxnChg>
        <pc:cxnChg chg="mod">
          <ac:chgData name="Roxanne Cousins (staff)" userId="4388bfe6-e316-4db7-9424-a8faf0c3c8b0" providerId="ADAL" clId="{8A9B2DB2-0E3F-46FE-B192-A32D5AFB8CD5}" dt="2025-07-16T15:16:27.303" v="2" actId="14100"/>
          <ac:cxnSpMkLst>
            <pc:docMk/>
            <pc:sldMk cId="2023524708" sldId="262"/>
            <ac:cxnSpMk id="466" creationId="{099D9C13-051B-94E6-DE29-1020BF59C660}"/>
          </ac:cxnSpMkLst>
        </pc:cxnChg>
      </pc:sldChg>
    </pc:docChg>
  </pc:docChgLst>
  <pc:docChgLst>
    <pc:chgData name="Roxanne Cousins (staff)" userId="4388bfe6-e316-4db7-9424-a8faf0c3c8b0" providerId="ADAL" clId="{0DADB36E-8BA7-4FF0-A502-9C2C18CF28AB}"/>
    <pc:docChg chg="modSld">
      <pc:chgData name="Roxanne Cousins (staff)" userId="4388bfe6-e316-4db7-9424-a8faf0c3c8b0" providerId="ADAL" clId="{0DADB36E-8BA7-4FF0-A502-9C2C18CF28AB}" dt="2025-05-12T14:22:41.117" v="11" actId="20577"/>
      <pc:docMkLst>
        <pc:docMk/>
      </pc:docMkLst>
    </pc:docChg>
  </pc:docChgLst>
  <pc:docChgLst>
    <pc:chgData name="Roxanne Cousins (staff)" userId="S::roxanne.cousins@nottingham.ac.uk::4388bfe6-e316-4db7-9424-a8faf0c3c8b0" providerId="AD" clId="Web-{31381346-1CF5-9918-72F4-BCF5735FFB2A}"/>
    <pc:docChg chg="modSld">
      <pc:chgData name="Roxanne Cousins (staff)" userId="S::roxanne.cousins@nottingham.ac.uk::4388bfe6-e316-4db7-9424-a8faf0c3c8b0" providerId="AD" clId="Web-{31381346-1CF5-9918-72F4-BCF5735FFB2A}" dt="2024-09-06T07:55:25.876" v="0" actId="14100"/>
      <pc:docMkLst>
        <pc:docMk/>
      </pc:docMkLst>
      <pc:sldChg chg="modSp">
        <pc:chgData name="Roxanne Cousins (staff)" userId="S::roxanne.cousins@nottingham.ac.uk::4388bfe6-e316-4db7-9424-a8faf0c3c8b0" providerId="AD" clId="Web-{31381346-1CF5-9918-72F4-BCF5735FFB2A}" dt="2024-09-06T07:55:25.876" v="0" actId="14100"/>
        <pc:sldMkLst>
          <pc:docMk/>
          <pc:sldMk cId="3252982901" sldId="259"/>
        </pc:sldMkLst>
      </pc:sldChg>
    </pc:docChg>
  </pc:docChgLst>
  <pc:docChgLst>
    <pc:chgData name="Roxanne Cousins (staff)" userId="4388bfe6-e316-4db7-9424-a8faf0c3c8b0" providerId="ADAL" clId="{C5C7DDAD-3DA8-4FFB-8BAE-AFDA47A99754}"/>
    <pc:docChg chg="undo custSel addSld delSld modSld modMainMaster modNotesMaster">
      <pc:chgData name="Roxanne Cousins (staff)" userId="4388bfe6-e316-4db7-9424-a8faf0c3c8b0" providerId="ADAL" clId="{C5C7DDAD-3DA8-4FFB-8BAE-AFDA47A99754}" dt="2024-07-10T16:30:44.841" v="2948" actId="20577"/>
      <pc:docMkLst>
        <pc:docMk/>
      </pc:docMkLst>
      <pc:sldChg chg="addSp delSp modSp add mod modClrScheme chgLayout">
        <pc:chgData name="Roxanne Cousins (staff)" userId="4388bfe6-e316-4db7-9424-a8faf0c3c8b0" providerId="ADAL" clId="{C5C7DDAD-3DA8-4FFB-8BAE-AFDA47A99754}" dt="2024-07-10T16:27:28.792" v="2882" actId="14100"/>
        <pc:sldMkLst>
          <pc:docMk/>
          <pc:sldMk cId="691942391" sldId="257"/>
        </pc:sldMkLst>
      </pc:sldChg>
      <pc:sldChg chg="addSp delSp modSp mod modCm">
        <pc:chgData name="Roxanne Cousins (staff)" userId="4388bfe6-e316-4db7-9424-a8faf0c3c8b0" providerId="ADAL" clId="{C5C7DDAD-3DA8-4FFB-8BAE-AFDA47A99754}" dt="2024-07-10T16:28:22.408" v="2887" actId="27636"/>
        <pc:sldMkLst>
          <pc:docMk/>
          <pc:sldMk cId="3252982901" sldId="259"/>
        </pc:sldMkLst>
        <pc:extLst>
          <p:ext xmlns:p="http://schemas.openxmlformats.org/presentationml/2006/main" uri="{D6D511B9-2390-475A-947B-AFAB55BFBCF1}">
            <pc226:cmChg xmlns:pc226="http://schemas.microsoft.com/office/powerpoint/2022/06/main/command" chg="mod">
              <pc226:chgData name="Roxanne Cousins (staff)" userId="4388bfe6-e316-4db7-9424-a8faf0c3c8b0" providerId="ADAL" clId="{C5C7DDAD-3DA8-4FFB-8BAE-AFDA47A99754}" dt="2024-07-10T15:19:41.900" v="2386"/>
              <pc2:cmMkLst xmlns:pc2="http://schemas.microsoft.com/office/powerpoint/2019/9/main/command">
                <pc:docMk/>
                <pc:sldMk cId="3252982901" sldId="259"/>
                <pc2:cmMk id="{52F46E00-AAF5-44EF-9271-063CA218C8E5}"/>
              </pc2:cmMkLst>
            </pc226:cmChg>
            <pc226:cmChg xmlns:pc226="http://schemas.microsoft.com/office/powerpoint/2022/06/main/command" chg="mod modRxn">
              <pc226:chgData name="Roxanne Cousins (staff)" userId="4388bfe6-e316-4db7-9424-a8faf0c3c8b0" providerId="ADAL" clId="{C5C7DDAD-3DA8-4FFB-8BAE-AFDA47A99754}" dt="2024-07-10T15:19:39.224" v="2385"/>
              <pc2:cmMkLst xmlns:pc2="http://schemas.microsoft.com/office/powerpoint/2019/9/main/command">
                <pc:docMk/>
                <pc:sldMk cId="3252982901" sldId="259"/>
                <pc2:cmMk id="{B4C8048B-29DB-4C18-8914-6B14589C8581}"/>
              </pc2:cmMkLst>
            </pc226:cmChg>
          </p:ext>
        </pc:extLst>
      </pc:sldChg>
      <pc:sldChg chg="addSp modSp del mod">
        <pc:chgData name="Roxanne Cousins (staff)" userId="4388bfe6-e316-4db7-9424-a8faf0c3c8b0" providerId="ADAL" clId="{C5C7DDAD-3DA8-4FFB-8BAE-AFDA47A99754}" dt="2024-07-10T16:17:01.220" v="2793" actId="47"/>
        <pc:sldMkLst>
          <pc:docMk/>
          <pc:sldMk cId="540815092" sldId="260"/>
        </pc:sldMkLst>
      </pc:sldChg>
      <pc:sldChg chg="addSp delSp modSp mod modCm">
        <pc:chgData name="Roxanne Cousins (staff)" userId="4388bfe6-e316-4db7-9424-a8faf0c3c8b0" providerId="ADAL" clId="{C5C7DDAD-3DA8-4FFB-8BAE-AFDA47A99754}" dt="2024-07-10T16:30:44.841" v="2948" actId="20577"/>
        <pc:sldMkLst>
          <pc:docMk/>
          <pc:sldMk cId="42606681" sldId="261"/>
        </pc:sldMkLst>
        <pc:extLst>
          <p:ext xmlns:p="http://schemas.openxmlformats.org/presentationml/2006/main" uri="{D6D511B9-2390-475A-947B-AFAB55BFBCF1}">
            <pc226:cmChg xmlns:pc226="http://schemas.microsoft.com/office/powerpoint/2022/06/main/command" chg="mod">
              <pc226:chgData name="Roxanne Cousins (staff)" userId="4388bfe6-e316-4db7-9424-a8faf0c3c8b0" providerId="ADAL" clId="{C5C7DDAD-3DA8-4FFB-8BAE-AFDA47A99754}" dt="2024-07-10T14:01:54.734" v="970" actId="20577"/>
              <pc2:cmMkLst xmlns:pc2="http://schemas.microsoft.com/office/powerpoint/2019/9/main/command">
                <pc:docMk/>
                <pc:sldMk cId="42606681" sldId="261"/>
                <pc2:cmMk id="{F4E9EA57-7BD5-4CCF-8F00-330948490CC3}"/>
              </pc2:cmMkLst>
            </pc226:cmChg>
            <pc226:cmChg xmlns:pc226="http://schemas.microsoft.com/office/powerpoint/2022/06/main/command" chg="mod">
              <pc226:chgData name="Roxanne Cousins (staff)" userId="4388bfe6-e316-4db7-9424-a8faf0c3c8b0" providerId="ADAL" clId="{C5C7DDAD-3DA8-4FFB-8BAE-AFDA47A99754}" dt="2024-07-10T13:29:40.916" v="359"/>
              <pc2:cmMkLst xmlns:pc2="http://schemas.microsoft.com/office/powerpoint/2019/9/main/command">
                <pc:docMk/>
                <pc:sldMk cId="42606681" sldId="261"/>
                <pc2:cmMk id="{F958595E-A0F7-4D57-A0C9-1B246AFE07E8}"/>
              </pc2:cmMkLst>
            </pc226:cmChg>
            <pc226:cmChg xmlns:pc226="http://schemas.microsoft.com/office/powerpoint/2022/06/main/command" chg="mod">
              <pc226:chgData name="Roxanne Cousins (staff)" userId="4388bfe6-e316-4db7-9424-a8faf0c3c8b0" providerId="ADAL" clId="{C5C7DDAD-3DA8-4FFB-8BAE-AFDA47A99754}" dt="2024-07-10T14:01:35.503" v="906" actId="20577"/>
              <pc2:cmMkLst xmlns:pc2="http://schemas.microsoft.com/office/powerpoint/2019/9/main/command">
                <pc:docMk/>
                <pc:sldMk cId="42606681" sldId="261"/>
                <pc2:cmMk id="{8FAA1D88-5C00-4840-84C9-E155CA690557}"/>
              </pc2:cmMkLst>
            </pc226:cmChg>
            <pc226:cmChg xmlns:pc226="http://schemas.microsoft.com/office/powerpoint/2022/06/main/command" chg="mod">
              <pc226:chgData name="Roxanne Cousins (staff)" userId="4388bfe6-e316-4db7-9424-a8faf0c3c8b0" providerId="ADAL" clId="{C5C7DDAD-3DA8-4FFB-8BAE-AFDA47A99754}" dt="2024-07-10T13:43:51.833" v="640"/>
              <pc2:cmMkLst xmlns:pc2="http://schemas.microsoft.com/office/powerpoint/2019/9/main/command">
                <pc:docMk/>
                <pc:sldMk cId="42606681" sldId="261"/>
                <pc2:cmMk id="{80D984E1-8D83-41A7-AF3A-286E268B2CA8}"/>
              </pc2:cmMkLst>
              <pc226:cmRplyChg chg="add">
                <pc226:chgData name="Roxanne Cousins (staff)" userId="4388bfe6-e316-4db7-9424-a8faf0c3c8b0" providerId="ADAL" clId="{C5C7DDAD-3DA8-4FFB-8BAE-AFDA47A99754}" dt="2024-07-02T12:23:43.349" v="0"/>
                <pc2:cmRplyMkLst xmlns:pc2="http://schemas.microsoft.com/office/powerpoint/2019/9/main/command">
                  <pc:docMk/>
                  <pc:sldMk cId="42606681" sldId="261"/>
                  <pc2:cmMk id="{80D984E1-8D83-41A7-AF3A-286E268B2CA8}"/>
                  <pc2:cmRplyMk id="{89BEE429-E068-449B-A2D6-56D605AA39A2}"/>
                </pc2:cmRplyMkLst>
              </pc226:cmRplyChg>
            </pc226:cmChg>
          </p:ext>
        </pc:extLst>
      </pc:sldChg>
      <pc:sldChg chg="delSp modSp add del mod modCm">
        <pc:chgData name="Roxanne Cousins (staff)" userId="4388bfe6-e316-4db7-9424-a8faf0c3c8b0" providerId="ADAL" clId="{C5C7DDAD-3DA8-4FFB-8BAE-AFDA47A99754}" dt="2024-07-10T15:20:31.331" v="2390" actId="47"/>
        <pc:sldMkLst>
          <pc:docMk/>
          <pc:sldMk cId="811079171" sldId="262"/>
        </pc:sldMkLst>
        <pc:extLst>
          <p:ext xmlns:p="http://schemas.openxmlformats.org/presentationml/2006/main" uri="{D6D511B9-2390-475A-947B-AFAB55BFBCF1}">
            <pc226:cmChg xmlns:pc226="http://schemas.microsoft.com/office/powerpoint/2022/06/main/command" chg="mod">
              <pc226:chgData name="Roxanne Cousins (staff)" userId="4388bfe6-e316-4db7-9424-a8faf0c3c8b0" providerId="ADAL" clId="{C5C7DDAD-3DA8-4FFB-8BAE-AFDA47A99754}" dt="2024-07-10T15:20:16.843" v="2388" actId="2056"/>
              <pc2:cmMkLst xmlns:pc2="http://schemas.microsoft.com/office/powerpoint/2019/9/main/command">
                <pc:docMk/>
                <pc:sldMk cId="811079171" sldId="262"/>
                <pc2:cmMk id="{22093C65-1F3F-44D2-A2BF-39719DAB15CF}"/>
              </pc2:cmMkLst>
            </pc226:cmChg>
          </p:ext>
        </pc:extLst>
      </pc:sldChg>
      <pc:sldChg chg="modSp add del">
        <pc:chgData name="Roxanne Cousins (staff)" userId="4388bfe6-e316-4db7-9424-a8faf0c3c8b0" providerId="ADAL" clId="{C5C7DDAD-3DA8-4FFB-8BAE-AFDA47A99754}" dt="2024-07-10T15:05:37.797" v="2095" actId="47"/>
        <pc:sldMkLst>
          <pc:docMk/>
          <pc:sldMk cId="1855159370" sldId="262"/>
        </pc:sldMkLst>
      </pc:sldChg>
      <pc:sldChg chg="modSp add del">
        <pc:chgData name="Roxanne Cousins (staff)" userId="4388bfe6-e316-4db7-9424-a8faf0c3c8b0" providerId="ADAL" clId="{C5C7DDAD-3DA8-4FFB-8BAE-AFDA47A99754}" dt="2024-07-02T12:46:48.305" v="49"/>
        <pc:sldMkLst>
          <pc:docMk/>
          <pc:sldMk cId="1963793579" sldId="262"/>
        </pc:sldMkLst>
      </pc:sldChg>
      <pc:sldChg chg="addSp delSp modSp add mod modCm">
        <pc:chgData name="Roxanne Cousins (staff)" userId="4388bfe6-e316-4db7-9424-a8faf0c3c8b0" providerId="ADAL" clId="{C5C7DDAD-3DA8-4FFB-8BAE-AFDA47A99754}" dt="2024-07-10T16:29:10.337" v="2895" actId="1076"/>
        <pc:sldMkLst>
          <pc:docMk/>
          <pc:sldMk cId="2023524708" sldId="262"/>
        </pc:sldMkLst>
        <pc:extLst>
          <p:ext xmlns:p="http://schemas.openxmlformats.org/presentationml/2006/main" uri="{D6D511B9-2390-475A-947B-AFAB55BFBCF1}">
            <pc226:cmChg xmlns:pc226="http://schemas.microsoft.com/office/powerpoint/2022/06/main/command" chg="mod">
              <pc226:chgData name="Roxanne Cousins (staff)" userId="4388bfe6-e316-4db7-9424-a8faf0c3c8b0" providerId="ADAL" clId="{C5C7DDAD-3DA8-4FFB-8BAE-AFDA47A99754}" dt="2024-07-10T16:16:50.011" v="2792"/>
              <pc2:cmMkLst xmlns:pc2="http://schemas.microsoft.com/office/powerpoint/2019/9/main/command">
                <pc:docMk/>
                <pc:sldMk cId="2023524708" sldId="262"/>
                <pc2:cmMk id="{A4D543AF-C186-4947-B37D-27B9E37253A4}"/>
              </pc2:cmMkLst>
            </pc226:cmChg>
          </p:ext>
        </pc:extLst>
      </pc:sldChg>
      <pc:sldChg chg="modSp add del">
        <pc:chgData name="Roxanne Cousins (staff)" userId="4388bfe6-e316-4db7-9424-a8faf0c3c8b0" providerId="ADAL" clId="{C5C7DDAD-3DA8-4FFB-8BAE-AFDA47A99754}" dt="2024-07-02T12:46:47.739" v="48"/>
        <pc:sldMkLst>
          <pc:docMk/>
          <pc:sldMk cId="3359061413" sldId="263"/>
        </pc:sldMkLst>
      </pc:sldChg>
      <pc:sldMasterChg chg="modSp modSldLayout">
        <pc:chgData name="Roxanne Cousins (staff)" userId="4388bfe6-e316-4db7-9424-a8faf0c3c8b0" providerId="ADAL" clId="{C5C7DDAD-3DA8-4FFB-8BAE-AFDA47A99754}" dt="2024-07-10T14:42:20.846" v="1776"/>
        <pc:sldMasterMkLst>
          <pc:docMk/>
          <pc:sldMasterMk cId="3134159053" sldId="2147483684"/>
        </pc:sldMasterMkLst>
        <pc:sldLayoutChg chg="modSp">
          <pc:chgData name="Roxanne Cousins (staff)" userId="4388bfe6-e316-4db7-9424-a8faf0c3c8b0" providerId="ADAL" clId="{C5C7DDAD-3DA8-4FFB-8BAE-AFDA47A99754}" dt="2024-07-10T14:42:20.846" v="1776"/>
          <pc:sldLayoutMkLst>
            <pc:docMk/>
            <pc:sldMasterMk cId="3134159053" sldId="2147483684"/>
            <pc:sldLayoutMk cId="3558768054" sldId="2147483685"/>
          </pc:sldLayoutMkLst>
        </pc:sldLayoutChg>
        <pc:sldLayoutChg chg="modSp">
          <pc:chgData name="Roxanne Cousins (staff)" userId="4388bfe6-e316-4db7-9424-a8faf0c3c8b0" providerId="ADAL" clId="{C5C7DDAD-3DA8-4FFB-8BAE-AFDA47A99754}" dt="2024-07-10T14:42:20.846" v="1776"/>
          <pc:sldLayoutMkLst>
            <pc:docMk/>
            <pc:sldMasterMk cId="3134159053" sldId="2147483684"/>
            <pc:sldLayoutMk cId="3223392162" sldId="2147483687"/>
          </pc:sldLayoutMkLst>
        </pc:sldLayoutChg>
        <pc:sldLayoutChg chg="modSp">
          <pc:chgData name="Roxanne Cousins (staff)" userId="4388bfe6-e316-4db7-9424-a8faf0c3c8b0" providerId="ADAL" clId="{C5C7DDAD-3DA8-4FFB-8BAE-AFDA47A99754}" dt="2024-07-10T14:42:20.846" v="1776"/>
          <pc:sldLayoutMkLst>
            <pc:docMk/>
            <pc:sldMasterMk cId="3134159053" sldId="2147483684"/>
            <pc:sldLayoutMk cId="886317993" sldId="2147483688"/>
          </pc:sldLayoutMkLst>
        </pc:sldLayoutChg>
        <pc:sldLayoutChg chg="modSp">
          <pc:chgData name="Roxanne Cousins (staff)" userId="4388bfe6-e316-4db7-9424-a8faf0c3c8b0" providerId="ADAL" clId="{C5C7DDAD-3DA8-4FFB-8BAE-AFDA47A99754}" dt="2024-07-10T14:42:20.846" v="1776"/>
          <pc:sldLayoutMkLst>
            <pc:docMk/>
            <pc:sldMasterMk cId="3134159053" sldId="2147483684"/>
            <pc:sldLayoutMk cId="3117839600" sldId="2147483689"/>
          </pc:sldLayoutMkLst>
        </pc:sldLayoutChg>
        <pc:sldLayoutChg chg="modSp">
          <pc:chgData name="Roxanne Cousins (staff)" userId="4388bfe6-e316-4db7-9424-a8faf0c3c8b0" providerId="ADAL" clId="{C5C7DDAD-3DA8-4FFB-8BAE-AFDA47A99754}" dt="2024-07-10T14:42:20.846" v="1776"/>
          <pc:sldLayoutMkLst>
            <pc:docMk/>
            <pc:sldMasterMk cId="3134159053" sldId="2147483684"/>
            <pc:sldLayoutMk cId="3810660162" sldId="2147483692"/>
          </pc:sldLayoutMkLst>
        </pc:sldLayoutChg>
        <pc:sldLayoutChg chg="modSp">
          <pc:chgData name="Roxanne Cousins (staff)" userId="4388bfe6-e316-4db7-9424-a8faf0c3c8b0" providerId="ADAL" clId="{C5C7DDAD-3DA8-4FFB-8BAE-AFDA47A99754}" dt="2024-07-10T14:42:20.846" v="1776"/>
          <pc:sldLayoutMkLst>
            <pc:docMk/>
            <pc:sldMasterMk cId="3134159053" sldId="2147483684"/>
            <pc:sldLayoutMk cId="882827809" sldId="2147483693"/>
          </pc:sldLayoutMkLst>
        </pc:sldLayoutChg>
        <pc:sldLayoutChg chg="modSp">
          <pc:chgData name="Roxanne Cousins (staff)" userId="4388bfe6-e316-4db7-9424-a8faf0c3c8b0" providerId="ADAL" clId="{C5C7DDAD-3DA8-4FFB-8BAE-AFDA47A99754}" dt="2024-07-10T14:42:20.846" v="1776"/>
          <pc:sldLayoutMkLst>
            <pc:docMk/>
            <pc:sldMasterMk cId="3134159053" sldId="2147483684"/>
            <pc:sldLayoutMk cId="2794632873" sldId="2147483695"/>
          </pc:sldLayoutMkLst>
        </pc:sldLayoutChg>
      </pc:sldMasterChg>
    </pc:docChg>
  </pc:docChgLst>
  <pc:docChgLst>
    <pc:chgData name="Helen Bowen (staff)" userId="09e64f8d-586c-4195-89c5-9dd8aec061a0" providerId="ADAL" clId="{01D19022-5B56-40EC-824D-AB0BAE298A60}"/>
    <pc:docChg chg="">
      <pc:chgData name="Helen Bowen (staff)" userId="09e64f8d-586c-4195-89c5-9dd8aec061a0" providerId="ADAL" clId="{01D19022-5B56-40EC-824D-AB0BAE298A60}" dt="2024-07-01T16:25:22.937" v="6"/>
      <pc:docMkLst>
        <pc:docMk/>
      </pc:docMkLst>
      <pc:sldChg chg="addCm modCm">
        <pc:chgData name="Helen Bowen (staff)" userId="09e64f8d-586c-4195-89c5-9dd8aec061a0" providerId="ADAL" clId="{01D19022-5B56-40EC-824D-AB0BAE298A60}" dt="2024-07-01T16:25:22.937" v="6"/>
        <pc:sldMkLst>
          <pc:docMk/>
          <pc:sldMk cId="4017318120" sldId="258"/>
        </pc:sldMkLst>
        <pc:extLst>
          <p:ext xmlns:p="http://schemas.openxmlformats.org/presentationml/2006/main" uri="{D6D511B9-2390-475A-947B-AFAB55BFBCF1}">
            <pc226:cmChg xmlns:pc226="http://schemas.microsoft.com/office/powerpoint/2022/06/main/command" chg="add">
              <pc226:chgData name="Helen Bowen (staff)" userId="09e64f8d-586c-4195-89c5-9dd8aec061a0" providerId="ADAL" clId="{01D19022-5B56-40EC-824D-AB0BAE298A60}" dt="2024-07-01T16:25:22.937" v="6"/>
              <pc2:cmMkLst xmlns:pc2="http://schemas.microsoft.com/office/powerpoint/2019/9/main/command">
                <pc:docMk/>
                <pc:sldMk cId="4017318120" sldId="258"/>
                <pc2:cmMk id="{60A6FC25-1C7E-4B27-8851-5B0D6C30BF20}"/>
              </pc2:cmMkLst>
            </pc226:cmChg>
            <pc226:cmChg xmlns:pc226="http://schemas.microsoft.com/office/powerpoint/2022/06/main/command" chg="">
              <pc226:chgData name="Helen Bowen (staff)" userId="09e64f8d-586c-4195-89c5-9dd8aec061a0" providerId="ADAL" clId="{01D19022-5B56-40EC-824D-AB0BAE298A60}" dt="2024-07-01T16:22:12.568" v="5"/>
              <pc2:cmMkLst xmlns:pc2="http://schemas.microsoft.com/office/powerpoint/2019/9/main/command">
                <pc:docMk/>
                <pc:sldMk cId="4017318120" sldId="258"/>
                <pc2:cmMk id="{BB662E2C-4653-433E-968C-55FD72D16A7F}"/>
              </pc2:cmMkLst>
              <pc226:cmRplyChg chg="add">
                <pc226:chgData name="Helen Bowen (staff)" userId="09e64f8d-586c-4195-89c5-9dd8aec061a0" providerId="ADAL" clId="{01D19022-5B56-40EC-824D-AB0BAE298A60}" dt="2024-07-01T16:22:12.568" v="5"/>
                <pc2:cmRplyMkLst xmlns:pc2="http://schemas.microsoft.com/office/powerpoint/2019/9/main/command">
                  <pc:docMk/>
                  <pc:sldMk cId="4017318120" sldId="258"/>
                  <pc2:cmMk id="{BB662E2C-4653-433E-968C-55FD72D16A7F}"/>
                  <pc2:cmRplyMk id="{BB5E2B46-9A66-432B-B2D4-844864ED4828}"/>
                </pc2:cmRplyMkLst>
              </pc226:cmRplyChg>
            </pc226:cmChg>
          </p:ext>
        </pc:extLst>
      </pc:sldChg>
      <pc:sldChg chg="addCm">
        <pc:chgData name="Helen Bowen (staff)" userId="09e64f8d-586c-4195-89c5-9dd8aec061a0" providerId="ADAL" clId="{01D19022-5B56-40EC-824D-AB0BAE298A60}" dt="2024-07-01T16:21:37.801" v="4"/>
        <pc:sldMkLst>
          <pc:docMk/>
          <pc:sldMk cId="42606681" sldId="261"/>
        </pc:sldMkLst>
        <pc:extLst>
          <p:ext xmlns:p="http://schemas.openxmlformats.org/presentationml/2006/main" uri="{D6D511B9-2390-475A-947B-AFAB55BFBCF1}">
            <pc226:cmChg xmlns:pc226="http://schemas.microsoft.com/office/powerpoint/2022/06/main/command" chg="add">
              <pc226:chgData name="Helen Bowen (staff)" userId="09e64f8d-586c-4195-89c5-9dd8aec061a0" providerId="ADAL" clId="{01D19022-5B56-40EC-824D-AB0BAE298A60}" dt="2024-07-01T16:20:48.418" v="3"/>
              <pc2:cmMkLst xmlns:pc2="http://schemas.microsoft.com/office/powerpoint/2019/9/main/command">
                <pc:docMk/>
                <pc:sldMk cId="42606681" sldId="261"/>
                <pc2:cmMk id="{F4E9EA57-7BD5-4CCF-8F00-330948490CC3}"/>
              </pc2:cmMkLst>
            </pc226:cmChg>
            <pc226:cmChg xmlns:pc226="http://schemas.microsoft.com/office/powerpoint/2022/06/main/command" chg="add">
              <pc226:chgData name="Helen Bowen (staff)" userId="09e64f8d-586c-4195-89c5-9dd8aec061a0" providerId="ADAL" clId="{01D19022-5B56-40EC-824D-AB0BAE298A60}" dt="2024-07-01T16:18:02.134" v="0"/>
              <pc2:cmMkLst xmlns:pc2="http://schemas.microsoft.com/office/powerpoint/2019/9/main/command">
                <pc:docMk/>
                <pc:sldMk cId="42606681" sldId="261"/>
                <pc2:cmMk id="{F0F62E71-9E84-41FC-9E4B-D60EF19595C5}"/>
              </pc2:cmMkLst>
            </pc226:cmChg>
            <pc226:cmChg xmlns:pc226="http://schemas.microsoft.com/office/powerpoint/2022/06/main/command" chg="add">
              <pc226:chgData name="Helen Bowen (staff)" userId="09e64f8d-586c-4195-89c5-9dd8aec061a0" providerId="ADAL" clId="{01D19022-5B56-40EC-824D-AB0BAE298A60}" dt="2024-07-01T16:19:51.185" v="2"/>
              <pc2:cmMkLst xmlns:pc2="http://schemas.microsoft.com/office/powerpoint/2019/9/main/command">
                <pc:docMk/>
                <pc:sldMk cId="42606681" sldId="261"/>
                <pc2:cmMk id="{8FAA1D88-5C00-4840-84C9-E155CA690557}"/>
              </pc2:cmMkLst>
            </pc226:cmChg>
            <pc226:cmChg xmlns:pc226="http://schemas.microsoft.com/office/powerpoint/2022/06/main/command" chg="add">
              <pc226:chgData name="Helen Bowen (staff)" userId="09e64f8d-586c-4195-89c5-9dd8aec061a0" providerId="ADAL" clId="{01D19022-5B56-40EC-824D-AB0BAE298A60}" dt="2024-07-01T16:19:19.192" v="1"/>
              <pc2:cmMkLst xmlns:pc2="http://schemas.microsoft.com/office/powerpoint/2019/9/main/command">
                <pc:docMk/>
                <pc:sldMk cId="42606681" sldId="261"/>
                <pc2:cmMk id="{80D984E1-8D83-41A7-AF3A-286E268B2CA8}"/>
              </pc2:cmMkLst>
            </pc226:cmChg>
            <pc226:cmChg xmlns:pc226="http://schemas.microsoft.com/office/powerpoint/2022/06/main/command" chg="add">
              <pc226:chgData name="Helen Bowen (staff)" userId="09e64f8d-586c-4195-89c5-9dd8aec061a0" providerId="ADAL" clId="{01D19022-5B56-40EC-824D-AB0BAE298A60}" dt="2024-07-01T16:21:37.801" v="4"/>
              <pc2:cmMkLst xmlns:pc2="http://schemas.microsoft.com/office/powerpoint/2019/9/main/command">
                <pc:docMk/>
                <pc:sldMk cId="42606681" sldId="261"/>
                <pc2:cmMk id="{FD8FBCE2-E08D-4D0D-B4D3-AC36976030EA}"/>
              </pc2:cmMkLst>
            </pc226:cmChg>
          </p:ext>
        </pc:extLst>
      </pc:sldChg>
    </pc:docChg>
  </pc:docChgLst>
  <pc:docChgLst>
    <pc:chgData name="Roxanne Cousins (staff)" userId="4388bfe6-e316-4db7-9424-a8faf0c3c8b0" providerId="ADAL" clId="{0FCBA5FD-FCA0-49C4-B79B-3288B67E971D}"/>
    <pc:docChg chg="custSel modSld">
      <pc:chgData name="Roxanne Cousins (staff)" userId="4388bfe6-e316-4db7-9424-a8faf0c3c8b0" providerId="ADAL" clId="{0FCBA5FD-FCA0-49C4-B79B-3288B67E971D}" dt="2025-02-10T15:33:00.487" v="32" actId="313"/>
      <pc:docMkLst>
        <pc:docMk/>
      </pc:docMkLst>
      <pc:sldChg chg="delSp modSp mod">
        <pc:chgData name="Roxanne Cousins (staff)" userId="4388bfe6-e316-4db7-9424-a8faf0c3c8b0" providerId="ADAL" clId="{0FCBA5FD-FCA0-49C4-B79B-3288B67E971D}" dt="2025-02-10T15:32:47.171" v="27" actId="313"/>
        <pc:sldMkLst>
          <pc:docMk/>
          <pc:sldMk cId="4017318120" sldId="258"/>
        </pc:sldMkLst>
      </pc:sldChg>
      <pc:sldChg chg="delSp modSp mod">
        <pc:chgData name="Roxanne Cousins (staff)" userId="4388bfe6-e316-4db7-9424-a8faf0c3c8b0" providerId="ADAL" clId="{0FCBA5FD-FCA0-49C4-B79B-3288B67E971D}" dt="2025-02-10T15:33:00.487" v="32" actId="313"/>
        <pc:sldMkLst>
          <pc:docMk/>
          <pc:sldMk cId="3252982901" sldId="259"/>
        </pc:sldMkLst>
      </pc:sldChg>
      <pc:sldChg chg="delSp modSp mod">
        <pc:chgData name="Roxanne Cousins (staff)" userId="4388bfe6-e316-4db7-9424-a8faf0c3c8b0" providerId="ADAL" clId="{0FCBA5FD-FCA0-49C4-B79B-3288B67E971D}" dt="2025-02-10T15:26:51.123" v="24" actId="478"/>
        <pc:sldMkLst>
          <pc:docMk/>
          <pc:sldMk cId="2023524708" sldId="262"/>
        </pc:sldMkLst>
      </pc:sldChg>
    </pc:docChg>
  </pc:docChgLst>
  <pc:docChgLst>
    <pc:chgData name="Roxanne Cousins (staff)" userId="4388bfe6-e316-4db7-9424-a8faf0c3c8b0" providerId="ADAL" clId="{98762747-3F4C-45F3-9BCD-EBB43093A212}"/>
    <pc:docChg chg="custSel modSld">
      <pc:chgData name="Roxanne Cousins (staff)" userId="4388bfe6-e316-4db7-9424-a8faf0c3c8b0" providerId="ADAL" clId="{98762747-3F4C-45F3-9BCD-EBB43093A212}" dt="2024-07-10T17:05:48.047" v="735" actId="20577"/>
      <pc:docMkLst>
        <pc:docMk/>
      </pc:docMkLst>
      <pc:sldChg chg="addSp delSp modSp mod modCm">
        <pc:chgData name="Roxanne Cousins (staff)" userId="4388bfe6-e316-4db7-9424-a8faf0c3c8b0" providerId="ADAL" clId="{98762747-3F4C-45F3-9BCD-EBB43093A212}" dt="2024-07-10T16:51:49.149" v="468" actId="20577"/>
        <pc:sldMkLst>
          <pc:docMk/>
          <pc:sldMk cId="4017318120" sldId="258"/>
        </pc:sldMkLst>
        <pc:extLst>
          <p:ext xmlns:p="http://schemas.openxmlformats.org/presentationml/2006/main" uri="{D6D511B9-2390-475A-947B-AFAB55BFBCF1}">
            <pc226:cmChg xmlns:pc226="http://schemas.microsoft.com/office/powerpoint/2022/06/main/command" chg="mod">
              <pc226:chgData name="Roxanne Cousins (staff)" userId="4388bfe6-e316-4db7-9424-a8faf0c3c8b0" providerId="ADAL" clId="{98762747-3F4C-45F3-9BCD-EBB43093A212}" dt="2024-07-10T16:51:49.149" v="468" actId="20577"/>
              <pc2:cmMkLst xmlns:pc2="http://schemas.microsoft.com/office/powerpoint/2019/9/main/command">
                <pc:docMk/>
                <pc:sldMk cId="4017318120" sldId="258"/>
                <pc2:cmMk id="{60A6FC25-1C7E-4B27-8851-5B0D6C30BF20}"/>
              </pc2:cmMkLst>
            </pc226:cmChg>
          </p:ext>
        </pc:extLst>
      </pc:sldChg>
      <pc:sldChg chg="modSp mod">
        <pc:chgData name="Roxanne Cousins (staff)" userId="4388bfe6-e316-4db7-9424-a8faf0c3c8b0" providerId="ADAL" clId="{98762747-3F4C-45F3-9BCD-EBB43093A212}" dt="2024-07-10T16:54:22.608" v="499" actId="1076"/>
        <pc:sldMkLst>
          <pc:docMk/>
          <pc:sldMk cId="3252982901" sldId="259"/>
        </pc:sldMkLst>
      </pc:sldChg>
      <pc:sldChg chg="modSp mod">
        <pc:chgData name="Roxanne Cousins (staff)" userId="4388bfe6-e316-4db7-9424-a8faf0c3c8b0" providerId="ADAL" clId="{98762747-3F4C-45F3-9BCD-EBB43093A212}" dt="2024-07-10T17:05:48.047" v="735" actId="20577"/>
        <pc:sldMkLst>
          <pc:docMk/>
          <pc:sldMk cId="2023524708" sldId="262"/>
        </pc:sldMkLst>
      </pc:sldChg>
    </pc:docChg>
  </pc:docChgLst>
  <pc:docChgLst>
    <pc:chgData name="Helen Bowen (staff)" userId="S::helen.bowen@nottingham.ac.uk::09e64f8d-586c-4195-89c5-9dd8aec061a0" providerId="AD" clId="Web-{C7383D35-3781-86B6-5CFF-2EF5D1DA12F8}"/>
    <pc:docChg chg="mod modSld">
      <pc:chgData name="Helen Bowen (staff)" userId="S::helen.bowen@nottingham.ac.uk::09e64f8d-586c-4195-89c5-9dd8aec061a0" providerId="AD" clId="Web-{C7383D35-3781-86B6-5CFF-2EF5D1DA12F8}" dt="2024-07-02T08:27:43.816" v="22"/>
      <pc:docMkLst>
        <pc:docMk/>
      </pc:docMkLst>
      <pc:sldChg chg="modSp addCm">
        <pc:chgData name="Helen Bowen (staff)" userId="S::helen.bowen@nottingham.ac.uk::09e64f8d-586c-4195-89c5-9dd8aec061a0" providerId="AD" clId="Web-{C7383D35-3781-86B6-5CFF-2EF5D1DA12F8}" dt="2024-07-02T08:20:31.522" v="18" actId="20577"/>
        <pc:sldMkLst>
          <pc:docMk/>
          <pc:sldMk cId="540815092" sldId="260"/>
        </pc:sldMkLst>
        <pc:extLst>
          <p:ext xmlns:p="http://schemas.openxmlformats.org/presentationml/2006/main" uri="{D6D511B9-2390-475A-947B-AFAB55BFBCF1}">
            <pc226:cmChg xmlns:pc226="http://schemas.microsoft.com/office/powerpoint/2022/06/main/command" chg="add">
              <pc226:chgData name="Helen Bowen (staff)" userId="S::helen.bowen@nottingham.ac.uk::09e64f8d-586c-4195-89c5-9dd8aec061a0" providerId="AD" clId="Web-{C7383D35-3781-86B6-5CFF-2EF5D1DA12F8}" dt="2024-07-02T08:19:00.550" v="12"/>
              <pc2:cmMkLst xmlns:pc2="http://schemas.microsoft.com/office/powerpoint/2019/9/main/command">
                <pc:docMk/>
                <pc:sldMk cId="540815092" sldId="260"/>
                <pc2:cmMk id="{8172BD0B-4A8E-4A84-AFCC-D59F9D3A751E}"/>
              </pc2:cmMkLst>
            </pc226:cmChg>
          </p:ext>
        </pc:extLst>
      </pc:sldChg>
      <pc:sldChg chg="modCm">
        <pc:chgData name="Helen Bowen (staff)" userId="S::helen.bowen@nottingham.ac.uk::09e64f8d-586c-4195-89c5-9dd8aec061a0" providerId="AD" clId="Web-{C7383D35-3781-86B6-5CFF-2EF5D1DA12F8}" dt="2024-07-02T08:27:43.816" v="22"/>
        <pc:sldMkLst>
          <pc:docMk/>
          <pc:sldMk cId="42606681" sldId="261"/>
        </pc:sldMkLst>
        <pc:extLst>
          <p:ext xmlns:p="http://schemas.openxmlformats.org/presentationml/2006/main" uri="{D6D511B9-2390-475A-947B-AFAB55BFBCF1}">
            <pc226:cmChg xmlns:pc226="http://schemas.microsoft.com/office/powerpoint/2022/06/main/command" chg="">
              <pc226:chgData name="Helen Bowen (staff)" userId="S::helen.bowen@nottingham.ac.uk::09e64f8d-586c-4195-89c5-9dd8aec061a0" providerId="AD" clId="Web-{C7383D35-3781-86B6-5CFF-2EF5D1DA12F8}" dt="2024-07-02T08:27:43.816" v="22"/>
              <pc2:cmMkLst xmlns:pc2="http://schemas.microsoft.com/office/powerpoint/2019/9/main/command">
                <pc:docMk/>
                <pc:sldMk cId="42606681" sldId="261"/>
                <pc2:cmMk id="{80D984E1-8D83-41A7-AF3A-286E268B2CA8}"/>
              </pc2:cmMkLst>
              <pc226:cmRplyChg chg="add">
                <pc226:chgData name="Helen Bowen (staff)" userId="S::helen.bowen@nottingham.ac.uk::09e64f8d-586c-4195-89c5-9dd8aec061a0" providerId="AD" clId="Web-{C7383D35-3781-86B6-5CFF-2EF5D1DA12F8}" dt="2024-07-02T08:27:43.816" v="22"/>
                <pc2:cmRplyMkLst xmlns:pc2="http://schemas.microsoft.com/office/powerpoint/2019/9/main/command">
                  <pc:docMk/>
                  <pc:sldMk cId="42606681" sldId="261"/>
                  <pc2:cmMk id="{80D984E1-8D83-41A7-AF3A-286E268B2CA8}"/>
                  <pc2:cmRplyMk id="{316F2362-6420-450C-B40C-29C65F319043}"/>
                </pc2:cmRplyMkLst>
              </pc226:cmRplyChg>
              <pc226:cmRplyChg chg="add">
                <pc226:chgData name="Helen Bowen (staff)" userId="S::helen.bowen@nottingham.ac.uk::09e64f8d-586c-4195-89c5-9dd8aec061a0" providerId="AD" clId="Web-{C7383D35-3781-86B6-5CFF-2EF5D1DA12F8}" dt="2024-07-02T08:05:48.870" v="2"/>
                <pc2:cmRplyMkLst xmlns:pc2="http://schemas.microsoft.com/office/powerpoint/2019/9/main/command">
                  <pc:docMk/>
                  <pc:sldMk cId="42606681" sldId="261"/>
                  <pc2:cmMk id="{80D984E1-8D83-41A7-AF3A-286E268B2CA8}"/>
                  <pc2:cmRplyMk id="{609CD664-8575-4719-AE74-C21E2A77070D}"/>
                </pc2:cmRplyMkLst>
              </pc226:cmRplyChg>
              <pc226:cmRplyChg chg="mod modRxn">
                <pc226:chgData name="Helen Bowen (staff)" userId="S::helen.bowen@nottingham.ac.uk::09e64f8d-586c-4195-89c5-9dd8aec061a0" providerId="AD" clId="Web-{C7383D35-3781-86B6-5CFF-2EF5D1DA12F8}" dt="2024-07-02T08:04:57.540" v="1"/>
                <pc2:cmRplyMkLst xmlns:pc2="http://schemas.microsoft.com/office/powerpoint/2019/9/main/command">
                  <pc:docMk/>
                  <pc:sldMk cId="42606681" sldId="261"/>
                  <pc2:cmMk id="{80D984E1-8D83-41A7-AF3A-286E268B2CA8}"/>
                  <pc2:cmRplyMk id="{A8DDD5BD-58B3-40EB-8B59-94E0CAD9EC2F}"/>
                </pc2:cmRplyMkLst>
              </pc226:cmRplyChg>
            </pc226:cmChg>
          </p:ext>
        </pc:extLst>
      </pc:sldChg>
    </pc:docChg>
  </pc:docChgLst>
  <pc:docChgLst>
    <pc:chgData name="Roxanne Cousins (staff)" userId="4388bfe6-e316-4db7-9424-a8faf0c3c8b0" providerId="ADAL" clId="{67C02C5E-E84D-4A3B-84B5-306BBF6F6145}"/>
    <pc:docChg chg="custSel modSld">
      <pc:chgData name="Roxanne Cousins (staff)" userId="4388bfe6-e316-4db7-9424-a8faf0c3c8b0" providerId="ADAL" clId="{67C02C5E-E84D-4A3B-84B5-306BBF6F6145}" dt="2024-09-10T10:54:55.819" v="1179" actId="20577"/>
      <pc:docMkLst>
        <pc:docMk/>
      </pc:docMkLst>
      <pc:sldChg chg="modSp mod">
        <pc:chgData name="Roxanne Cousins (staff)" userId="4388bfe6-e316-4db7-9424-a8faf0c3c8b0" providerId="ADAL" clId="{67C02C5E-E84D-4A3B-84B5-306BBF6F6145}" dt="2024-08-22T16:07:17.729" v="21" actId="20577"/>
        <pc:sldMkLst>
          <pc:docMk/>
          <pc:sldMk cId="691942391" sldId="257"/>
        </pc:sldMkLst>
      </pc:sldChg>
      <pc:sldChg chg="addSp modSp mod">
        <pc:chgData name="Roxanne Cousins (staff)" userId="4388bfe6-e316-4db7-9424-a8faf0c3c8b0" providerId="ADAL" clId="{67C02C5E-E84D-4A3B-84B5-306BBF6F6145}" dt="2024-09-10T10:50:18.560" v="773" actId="1076"/>
        <pc:sldMkLst>
          <pc:docMk/>
          <pc:sldMk cId="42606681"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B425A3-72C0-461C-9EFB-1B5B701BE3B5}" type="datetimeFigureOut">
              <a:rPr lang="en-GB" smtClean="0"/>
              <a:t>16/07/2025</a:t>
            </a:fld>
            <a:endParaRPr lang="en-GB"/>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8856E4-57E9-46CE-993B-560AB60E189C}" type="slidenum">
              <a:rPr lang="en-GB" smtClean="0"/>
              <a:t>‹#›</a:t>
            </a:fld>
            <a:endParaRPr lang="en-GB"/>
          </a:p>
        </p:txBody>
      </p:sp>
    </p:spTree>
    <p:extLst>
      <p:ext uri="{BB962C8B-B14F-4D97-AF65-F5344CB8AC3E}">
        <p14:creationId xmlns:p14="http://schemas.microsoft.com/office/powerpoint/2010/main" val="4098358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9"/>
            <a:ext cx="8161020" cy="4456853"/>
          </a:xfrm>
        </p:spPr>
        <p:txBody>
          <a:bodyPr anchor="b"/>
          <a:lstStyle>
            <a:lvl1pPr algn="ctr">
              <a:defRPr sz="6300"/>
            </a:lvl1pPr>
          </a:lstStyle>
          <a:p>
            <a:r>
              <a:rPr lang="en-GB"/>
              <a:t>Click to edit Master title style</a:t>
            </a:r>
            <a:endParaRPr lang="en-US"/>
          </a:p>
        </p:txBody>
      </p:sp>
      <p:sp>
        <p:nvSpPr>
          <p:cNvPr id="3" name="Subtitle 2"/>
          <p:cNvSpPr>
            <a:spLocks noGrp="1"/>
          </p:cNvSpPr>
          <p:nvPr>
            <p:ph type="subTitle" idx="1"/>
          </p:nvPr>
        </p:nvSpPr>
        <p:spPr>
          <a:xfrm>
            <a:off x="1200150" y="6723805"/>
            <a:ext cx="7200900" cy="3090756"/>
          </a:xfrm>
        </p:spPr>
        <p:txBody>
          <a:bodyPr/>
          <a:lstStyle>
            <a:lvl1pPr marL="0" indent="0" algn="ctr">
              <a:buNone/>
              <a:defRPr sz="2520"/>
            </a:lvl1pPr>
            <a:lvl2pPr marL="480048" indent="0" algn="ctr">
              <a:buNone/>
              <a:defRPr sz="2100"/>
            </a:lvl2pPr>
            <a:lvl3pPr marL="960096" indent="0" algn="ctr">
              <a:buNone/>
              <a:defRPr sz="1890"/>
            </a:lvl3pPr>
            <a:lvl4pPr marL="1440144" indent="0" algn="ctr">
              <a:buNone/>
              <a:defRPr sz="1680"/>
            </a:lvl4pPr>
            <a:lvl5pPr marL="1920192" indent="0" algn="ctr">
              <a:buNone/>
              <a:defRPr sz="1680"/>
            </a:lvl5pPr>
            <a:lvl6pPr marL="2400240" indent="0" algn="ctr">
              <a:buNone/>
              <a:defRPr sz="1680"/>
            </a:lvl6pPr>
            <a:lvl7pPr marL="2880288" indent="0" algn="ctr">
              <a:buNone/>
              <a:defRPr sz="1680"/>
            </a:lvl7pPr>
            <a:lvl8pPr marL="3360336" indent="0" algn="ctr">
              <a:buNone/>
              <a:defRPr sz="1680"/>
            </a:lvl8pPr>
            <a:lvl9pPr marL="3840384" indent="0" algn="ctr">
              <a:buNone/>
              <a:defRPr sz="168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09E7049-A364-4C42-8656-FD6C52A3AC37}" type="datetime1">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3558768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E976717-20B9-4789-9DA9-AF9B66EDE720}" type="datetime1">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771012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60" y="681567"/>
            <a:ext cx="2070259" cy="10848764"/>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60084" y="681567"/>
            <a:ext cx="6090761" cy="1084876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767E6400-D4F6-429F-B407-23DFF0309378}" type="datetime1">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2794632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362335A8-ABA5-4A52-B145-7ADA24EAFABA}" type="datetime1">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70294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5"/>
            <a:ext cx="8281035" cy="5325109"/>
          </a:xfrm>
        </p:spPr>
        <p:txBody>
          <a:bodyPr anchor="b"/>
          <a:lstStyle>
            <a:lvl1pPr>
              <a:defRPr sz="6300"/>
            </a:lvl1pPr>
          </a:lstStyle>
          <a:p>
            <a:r>
              <a:rPr lang="en-GB"/>
              <a:t>Click to edit Master title style</a:t>
            </a:r>
            <a:endParaRPr lang="en-US"/>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tint val="82000"/>
                  </a:schemeClr>
                </a:solidFill>
              </a:defRPr>
            </a:lvl1pPr>
            <a:lvl2pPr marL="480048" indent="0">
              <a:buNone/>
              <a:defRPr sz="2100">
                <a:solidFill>
                  <a:schemeClr val="tx1">
                    <a:tint val="82000"/>
                  </a:schemeClr>
                </a:solidFill>
              </a:defRPr>
            </a:lvl2pPr>
            <a:lvl3pPr marL="960096" indent="0">
              <a:buNone/>
              <a:defRPr sz="1890">
                <a:solidFill>
                  <a:schemeClr val="tx1">
                    <a:tint val="82000"/>
                  </a:schemeClr>
                </a:solidFill>
              </a:defRPr>
            </a:lvl3pPr>
            <a:lvl4pPr marL="1440144" indent="0">
              <a:buNone/>
              <a:defRPr sz="1680">
                <a:solidFill>
                  <a:schemeClr val="tx1">
                    <a:tint val="82000"/>
                  </a:schemeClr>
                </a:solidFill>
              </a:defRPr>
            </a:lvl4pPr>
            <a:lvl5pPr marL="1920192" indent="0">
              <a:buNone/>
              <a:defRPr sz="1680">
                <a:solidFill>
                  <a:schemeClr val="tx1">
                    <a:tint val="82000"/>
                  </a:schemeClr>
                </a:solidFill>
              </a:defRPr>
            </a:lvl5pPr>
            <a:lvl6pPr marL="2400240" indent="0">
              <a:buNone/>
              <a:defRPr sz="1680">
                <a:solidFill>
                  <a:schemeClr val="tx1">
                    <a:tint val="82000"/>
                  </a:schemeClr>
                </a:solidFill>
              </a:defRPr>
            </a:lvl6pPr>
            <a:lvl7pPr marL="2880288" indent="0">
              <a:buNone/>
              <a:defRPr sz="1680">
                <a:solidFill>
                  <a:schemeClr val="tx1">
                    <a:tint val="82000"/>
                  </a:schemeClr>
                </a:solidFill>
              </a:defRPr>
            </a:lvl7pPr>
            <a:lvl8pPr marL="3360336" indent="0">
              <a:buNone/>
              <a:defRPr sz="1680">
                <a:solidFill>
                  <a:schemeClr val="tx1">
                    <a:tint val="82000"/>
                  </a:schemeClr>
                </a:solidFill>
              </a:defRPr>
            </a:lvl8pPr>
            <a:lvl9pPr marL="3840384" indent="0">
              <a:buNone/>
              <a:defRPr sz="168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FF5681B-37FA-4E15-B3F7-AD1AE5F3527C}" type="datetime1">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322339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60083" y="3407833"/>
            <a:ext cx="4080510" cy="81224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860608" y="3407833"/>
            <a:ext cx="4080510" cy="81224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54E609F-5182-4E35-BC42-E31E15A0A62B}" type="datetime1">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88631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4" y="681571"/>
            <a:ext cx="8281035" cy="2474384"/>
          </a:xfrm>
        </p:spPr>
        <p:txBody>
          <a:bodyPr/>
          <a:lstStyle/>
          <a:p>
            <a:r>
              <a:rPr lang="en-GB"/>
              <a:t>Click to edit Master title style</a:t>
            </a:r>
            <a:endParaRPr lang="en-US"/>
          </a:p>
        </p:txBody>
      </p:sp>
      <p:sp>
        <p:nvSpPr>
          <p:cNvPr id="3" name="Text Placeholder 2"/>
          <p:cNvSpPr>
            <a:spLocks noGrp="1"/>
          </p:cNvSpPr>
          <p:nvPr>
            <p:ph type="body" idx="1"/>
          </p:nvPr>
        </p:nvSpPr>
        <p:spPr>
          <a:xfrm>
            <a:off x="661334" y="3138173"/>
            <a:ext cx="4061757" cy="1537969"/>
          </a:xfrm>
        </p:spPr>
        <p:txBody>
          <a:bodyPr anchor="b"/>
          <a:lstStyle>
            <a:lvl1pPr marL="0" indent="0">
              <a:buNone/>
              <a:defRPr sz="2520" b="1"/>
            </a:lvl1pPr>
            <a:lvl2pPr marL="480048" indent="0">
              <a:buNone/>
              <a:defRPr sz="2100" b="1"/>
            </a:lvl2pPr>
            <a:lvl3pPr marL="960096" indent="0">
              <a:buNone/>
              <a:defRPr sz="1890" b="1"/>
            </a:lvl3pPr>
            <a:lvl4pPr marL="1440144" indent="0">
              <a:buNone/>
              <a:defRPr sz="1680" b="1"/>
            </a:lvl4pPr>
            <a:lvl5pPr marL="1920192" indent="0">
              <a:buNone/>
              <a:defRPr sz="1680" b="1"/>
            </a:lvl5pPr>
            <a:lvl6pPr marL="2400240" indent="0">
              <a:buNone/>
              <a:defRPr sz="1680" b="1"/>
            </a:lvl6pPr>
            <a:lvl7pPr marL="2880288" indent="0">
              <a:buNone/>
              <a:defRPr sz="1680" b="1"/>
            </a:lvl7pPr>
            <a:lvl8pPr marL="3360336" indent="0">
              <a:buNone/>
              <a:defRPr sz="1680" b="1"/>
            </a:lvl8pPr>
            <a:lvl9pPr marL="3840384" indent="0">
              <a:buNone/>
              <a:defRPr sz="1680" b="1"/>
            </a:lvl9pPr>
          </a:lstStyle>
          <a:p>
            <a:pPr lvl="0"/>
            <a:r>
              <a:rPr lang="en-GB"/>
              <a:t>Click to edit Master text styles</a:t>
            </a:r>
          </a:p>
        </p:txBody>
      </p:sp>
      <p:sp>
        <p:nvSpPr>
          <p:cNvPr id="4" name="Content Placeholder 3"/>
          <p:cNvSpPr>
            <a:spLocks noGrp="1"/>
          </p:cNvSpPr>
          <p:nvPr>
            <p:ph sz="half" idx="2"/>
          </p:nvPr>
        </p:nvSpPr>
        <p:spPr>
          <a:xfrm>
            <a:off x="661334" y="4676140"/>
            <a:ext cx="4061757" cy="68778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860608" y="3138173"/>
            <a:ext cx="4081761" cy="1537969"/>
          </a:xfrm>
        </p:spPr>
        <p:txBody>
          <a:bodyPr anchor="b"/>
          <a:lstStyle>
            <a:lvl1pPr marL="0" indent="0">
              <a:buNone/>
              <a:defRPr sz="2520" b="1"/>
            </a:lvl1pPr>
            <a:lvl2pPr marL="480048" indent="0">
              <a:buNone/>
              <a:defRPr sz="2100" b="1"/>
            </a:lvl2pPr>
            <a:lvl3pPr marL="960096" indent="0">
              <a:buNone/>
              <a:defRPr sz="1890" b="1"/>
            </a:lvl3pPr>
            <a:lvl4pPr marL="1440144" indent="0">
              <a:buNone/>
              <a:defRPr sz="1680" b="1"/>
            </a:lvl4pPr>
            <a:lvl5pPr marL="1920192" indent="0">
              <a:buNone/>
              <a:defRPr sz="1680" b="1"/>
            </a:lvl5pPr>
            <a:lvl6pPr marL="2400240" indent="0">
              <a:buNone/>
              <a:defRPr sz="1680" b="1"/>
            </a:lvl6pPr>
            <a:lvl7pPr marL="2880288" indent="0">
              <a:buNone/>
              <a:defRPr sz="1680" b="1"/>
            </a:lvl7pPr>
            <a:lvl8pPr marL="3360336" indent="0">
              <a:buNone/>
              <a:defRPr sz="1680" b="1"/>
            </a:lvl8pPr>
            <a:lvl9pPr marL="3840384" indent="0">
              <a:buNone/>
              <a:defRPr sz="1680" b="1"/>
            </a:lvl9pPr>
          </a:lstStyle>
          <a:p>
            <a:pPr lvl="0"/>
            <a:r>
              <a:rPr lang="en-GB"/>
              <a:t>Click to edit Master text styles</a:t>
            </a:r>
          </a:p>
        </p:txBody>
      </p:sp>
      <p:sp>
        <p:nvSpPr>
          <p:cNvPr id="6" name="Content Placeholder 5"/>
          <p:cNvSpPr>
            <a:spLocks noGrp="1"/>
          </p:cNvSpPr>
          <p:nvPr>
            <p:ph sz="quarter" idx="4"/>
          </p:nvPr>
        </p:nvSpPr>
        <p:spPr>
          <a:xfrm>
            <a:off x="4860608" y="4676140"/>
            <a:ext cx="4081761" cy="68778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EC37385E-B142-4588-A2EA-FD486B886A0A}" type="datetime1">
              <a:rPr lang="en-GB" smtClean="0"/>
              <a:t>16/07/2025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3117839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0FEC3F1-AC96-45A2-AA36-CF85D4C22121}" type="datetime1">
              <a:rPr lang="en-GB" smtClean="0"/>
              <a:t>16/07/2025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911774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C1FA2-DF37-42BC-A5A4-A78A7491A702}" type="datetime1">
              <a:rPr lang="en-GB" smtClean="0"/>
              <a:t>16/07/2025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4119595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en-GB"/>
              <a:t>Click to edit Master title style</a:t>
            </a:r>
            <a:endParaRPr lang="en-US"/>
          </a:p>
        </p:txBody>
      </p:sp>
      <p:sp>
        <p:nvSpPr>
          <p:cNvPr id="3" name="Content Placeholder 2"/>
          <p:cNvSpPr>
            <a:spLocks noGrp="1"/>
          </p:cNvSpPr>
          <p:nvPr>
            <p:ph idx="1"/>
          </p:nvPr>
        </p:nvSpPr>
        <p:spPr>
          <a:xfrm>
            <a:off x="4081761" y="1843197"/>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61334" y="3840481"/>
            <a:ext cx="3096637" cy="7114964"/>
          </a:xfrm>
        </p:spPr>
        <p:txBody>
          <a:bodyPr/>
          <a:lstStyle>
            <a:lvl1pPr marL="0" indent="0">
              <a:buNone/>
              <a:defRPr sz="1680"/>
            </a:lvl1pPr>
            <a:lvl2pPr marL="480048" indent="0">
              <a:buNone/>
              <a:defRPr sz="1470"/>
            </a:lvl2pPr>
            <a:lvl3pPr marL="960096" indent="0">
              <a:buNone/>
              <a:defRPr sz="1260"/>
            </a:lvl3pPr>
            <a:lvl4pPr marL="1440144" indent="0">
              <a:buNone/>
              <a:defRPr sz="1050"/>
            </a:lvl4pPr>
            <a:lvl5pPr marL="1920192" indent="0">
              <a:buNone/>
              <a:defRPr sz="1050"/>
            </a:lvl5pPr>
            <a:lvl6pPr marL="2400240" indent="0">
              <a:buNone/>
              <a:defRPr sz="1050"/>
            </a:lvl6pPr>
            <a:lvl7pPr marL="2880288" indent="0">
              <a:buNone/>
              <a:defRPr sz="1050"/>
            </a:lvl7pPr>
            <a:lvl8pPr marL="3360336" indent="0">
              <a:buNone/>
              <a:defRPr sz="1050"/>
            </a:lvl8pPr>
            <a:lvl9pPr marL="3840384" indent="0">
              <a:buNone/>
              <a:defRPr sz="1050"/>
            </a:lvl9pPr>
          </a:lstStyle>
          <a:p>
            <a:pPr lvl="0"/>
            <a:r>
              <a:rPr lang="en-GB"/>
              <a:t>Click to edit Master text styles</a:t>
            </a:r>
          </a:p>
        </p:txBody>
      </p:sp>
      <p:sp>
        <p:nvSpPr>
          <p:cNvPr id="5" name="Date Placeholder 4"/>
          <p:cNvSpPr>
            <a:spLocks noGrp="1"/>
          </p:cNvSpPr>
          <p:nvPr>
            <p:ph type="dt" sz="half" idx="10"/>
          </p:nvPr>
        </p:nvSpPr>
        <p:spPr/>
        <p:txBody>
          <a:bodyPr/>
          <a:lstStyle/>
          <a:p>
            <a:fld id="{97F4FC82-A44E-4E03-8F0C-297E827CE936}" type="datetime1">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381066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en-GB"/>
              <a:t>Click to edit Master title style</a:t>
            </a:r>
            <a:endParaRPr lang="en-US"/>
          </a:p>
        </p:txBody>
      </p:sp>
      <p:sp>
        <p:nvSpPr>
          <p:cNvPr id="3" name="Picture Placeholder 2"/>
          <p:cNvSpPr>
            <a:spLocks noGrp="1" noChangeAspect="1"/>
          </p:cNvSpPr>
          <p:nvPr>
            <p:ph type="pic" idx="1"/>
          </p:nvPr>
        </p:nvSpPr>
        <p:spPr>
          <a:xfrm>
            <a:off x="4081761" y="1843197"/>
            <a:ext cx="4860608" cy="9097433"/>
          </a:xfrm>
        </p:spPr>
        <p:txBody>
          <a:bodyPr anchor="t"/>
          <a:lstStyle>
            <a:lvl1pPr marL="0" indent="0">
              <a:buNone/>
              <a:defRPr sz="3360"/>
            </a:lvl1pPr>
            <a:lvl2pPr marL="480048" indent="0">
              <a:buNone/>
              <a:defRPr sz="2940"/>
            </a:lvl2pPr>
            <a:lvl3pPr marL="960096" indent="0">
              <a:buNone/>
              <a:defRPr sz="2520"/>
            </a:lvl3pPr>
            <a:lvl4pPr marL="1440144" indent="0">
              <a:buNone/>
              <a:defRPr sz="2100"/>
            </a:lvl4pPr>
            <a:lvl5pPr marL="1920192" indent="0">
              <a:buNone/>
              <a:defRPr sz="2100"/>
            </a:lvl5pPr>
            <a:lvl6pPr marL="2400240" indent="0">
              <a:buNone/>
              <a:defRPr sz="2100"/>
            </a:lvl6pPr>
            <a:lvl7pPr marL="2880288" indent="0">
              <a:buNone/>
              <a:defRPr sz="2100"/>
            </a:lvl7pPr>
            <a:lvl8pPr marL="3360336" indent="0">
              <a:buNone/>
              <a:defRPr sz="2100"/>
            </a:lvl8pPr>
            <a:lvl9pPr marL="3840384" indent="0">
              <a:buNone/>
              <a:defRPr sz="2100"/>
            </a:lvl9pPr>
          </a:lstStyle>
          <a:p>
            <a:r>
              <a:rPr lang="en-GB"/>
              <a:t>Click icon to add picture</a:t>
            </a:r>
            <a:endParaRPr lang="en-US"/>
          </a:p>
        </p:txBody>
      </p:sp>
      <p:sp>
        <p:nvSpPr>
          <p:cNvPr id="4" name="Text Placeholder 3"/>
          <p:cNvSpPr>
            <a:spLocks noGrp="1"/>
          </p:cNvSpPr>
          <p:nvPr>
            <p:ph type="body" sz="half" idx="2"/>
          </p:nvPr>
        </p:nvSpPr>
        <p:spPr>
          <a:xfrm>
            <a:off x="661334" y="3840481"/>
            <a:ext cx="3096637" cy="7114964"/>
          </a:xfrm>
        </p:spPr>
        <p:txBody>
          <a:bodyPr/>
          <a:lstStyle>
            <a:lvl1pPr marL="0" indent="0">
              <a:buNone/>
              <a:defRPr sz="1680"/>
            </a:lvl1pPr>
            <a:lvl2pPr marL="480048" indent="0">
              <a:buNone/>
              <a:defRPr sz="1470"/>
            </a:lvl2pPr>
            <a:lvl3pPr marL="960096" indent="0">
              <a:buNone/>
              <a:defRPr sz="1260"/>
            </a:lvl3pPr>
            <a:lvl4pPr marL="1440144" indent="0">
              <a:buNone/>
              <a:defRPr sz="1050"/>
            </a:lvl4pPr>
            <a:lvl5pPr marL="1920192" indent="0">
              <a:buNone/>
              <a:defRPr sz="1050"/>
            </a:lvl5pPr>
            <a:lvl6pPr marL="2400240" indent="0">
              <a:buNone/>
              <a:defRPr sz="1050"/>
            </a:lvl6pPr>
            <a:lvl7pPr marL="2880288" indent="0">
              <a:buNone/>
              <a:defRPr sz="1050"/>
            </a:lvl7pPr>
            <a:lvl8pPr marL="3360336" indent="0">
              <a:buNone/>
              <a:defRPr sz="1050"/>
            </a:lvl8pPr>
            <a:lvl9pPr marL="3840384" indent="0">
              <a:buNone/>
              <a:defRPr sz="1050"/>
            </a:lvl9pPr>
          </a:lstStyle>
          <a:p>
            <a:pPr lvl="0"/>
            <a:r>
              <a:rPr lang="en-GB"/>
              <a:t>Click to edit Master text styles</a:t>
            </a:r>
          </a:p>
        </p:txBody>
      </p:sp>
      <p:sp>
        <p:nvSpPr>
          <p:cNvPr id="5" name="Date Placeholder 4"/>
          <p:cNvSpPr>
            <a:spLocks noGrp="1"/>
          </p:cNvSpPr>
          <p:nvPr>
            <p:ph type="dt" sz="half" idx="10"/>
          </p:nvPr>
        </p:nvSpPr>
        <p:spPr/>
        <p:txBody>
          <a:bodyPr/>
          <a:lstStyle/>
          <a:p>
            <a:fld id="{FF964140-3A98-4DE3-87FE-207A33EED841}" type="datetime1">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D95EBC-EA89-4D1B-97FA-5424A43E752A}" type="slidenum">
              <a:rPr lang="en-GB" smtClean="0"/>
              <a:t>‹#›</a:t>
            </a:fld>
            <a:endParaRPr lang="en-GB"/>
          </a:p>
        </p:txBody>
      </p:sp>
    </p:spTree>
    <p:extLst>
      <p:ext uri="{BB962C8B-B14F-4D97-AF65-F5344CB8AC3E}">
        <p14:creationId xmlns:p14="http://schemas.microsoft.com/office/powerpoint/2010/main" val="882827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1"/>
            <a:ext cx="8281035" cy="2474384"/>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60083" y="3407833"/>
            <a:ext cx="8281035" cy="812249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60083" y="11865190"/>
            <a:ext cx="2160270" cy="681567"/>
          </a:xfrm>
          <a:prstGeom prst="rect">
            <a:avLst/>
          </a:prstGeom>
        </p:spPr>
        <p:txBody>
          <a:bodyPr vert="horz" lIns="91440" tIns="45720" rIns="91440" bIns="45720" rtlCol="0" anchor="ctr"/>
          <a:lstStyle>
            <a:lvl1pPr algn="l">
              <a:defRPr sz="1260">
                <a:solidFill>
                  <a:schemeClr val="tx1">
                    <a:tint val="82000"/>
                  </a:schemeClr>
                </a:solidFill>
              </a:defRPr>
            </a:lvl1pPr>
          </a:lstStyle>
          <a:p>
            <a:fld id="{02695175-368F-4339-904D-7377F638FB6F}" type="datetime1">
              <a:rPr lang="en-GB" smtClean="0"/>
              <a:t>16/07/2025</a:t>
            </a:fld>
            <a:endParaRPr lang="en-GB"/>
          </a:p>
        </p:txBody>
      </p:sp>
      <p:sp>
        <p:nvSpPr>
          <p:cNvPr id="5" name="Footer Placeholder 4"/>
          <p:cNvSpPr>
            <a:spLocks noGrp="1"/>
          </p:cNvSpPr>
          <p:nvPr>
            <p:ph type="ftr" sz="quarter" idx="3"/>
          </p:nvPr>
        </p:nvSpPr>
        <p:spPr>
          <a:xfrm>
            <a:off x="3180398" y="11865190"/>
            <a:ext cx="3240405" cy="681567"/>
          </a:xfrm>
          <a:prstGeom prst="rect">
            <a:avLst/>
          </a:prstGeom>
        </p:spPr>
        <p:txBody>
          <a:bodyPr vert="horz" lIns="91440" tIns="45720" rIns="91440" bIns="45720" rtlCol="0" anchor="ctr"/>
          <a:lstStyle>
            <a:lvl1pPr algn="ctr">
              <a:defRPr sz="126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780848" y="11865190"/>
            <a:ext cx="2160270" cy="681567"/>
          </a:xfrm>
          <a:prstGeom prst="rect">
            <a:avLst/>
          </a:prstGeom>
        </p:spPr>
        <p:txBody>
          <a:bodyPr vert="horz" lIns="91440" tIns="45720" rIns="91440" bIns="45720" rtlCol="0" anchor="ctr"/>
          <a:lstStyle>
            <a:lvl1pPr algn="r">
              <a:defRPr sz="1260">
                <a:solidFill>
                  <a:schemeClr val="tx1">
                    <a:tint val="82000"/>
                  </a:schemeClr>
                </a:solidFill>
              </a:defRPr>
            </a:lvl1pPr>
          </a:lstStyle>
          <a:p>
            <a:fld id="{24D95EBC-EA89-4D1B-97FA-5424A43E752A}" type="slidenum">
              <a:rPr lang="en-GB" smtClean="0"/>
              <a:t>‹#›</a:t>
            </a:fld>
            <a:endParaRPr lang="en-GB"/>
          </a:p>
        </p:txBody>
      </p:sp>
    </p:spTree>
    <p:extLst>
      <p:ext uri="{BB962C8B-B14F-4D97-AF65-F5344CB8AC3E}">
        <p14:creationId xmlns:p14="http://schemas.microsoft.com/office/powerpoint/2010/main" val="31341590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60096"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24" indent="-240024" algn="l" defTabSz="960096"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72" indent="-240024" algn="l" defTabSz="960096"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20" indent="-240024" algn="l" defTabSz="960096"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168" indent="-240024" algn="l" defTabSz="960096"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16" indent="-240024" algn="l" defTabSz="960096"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264" indent="-240024" algn="l" defTabSz="960096"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12" indent="-240024" algn="l" defTabSz="960096"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360" indent="-240024" algn="l" defTabSz="960096"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408" indent="-240024" algn="l" defTabSz="960096"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096" rtl="0" eaLnBrk="1" latinLnBrk="0" hangingPunct="1">
        <a:defRPr sz="1890" kern="1200">
          <a:solidFill>
            <a:schemeClr val="tx1"/>
          </a:solidFill>
          <a:latin typeface="+mn-lt"/>
          <a:ea typeface="+mn-ea"/>
          <a:cs typeface="+mn-cs"/>
        </a:defRPr>
      </a:lvl1pPr>
      <a:lvl2pPr marL="480048" algn="l" defTabSz="960096" rtl="0" eaLnBrk="1" latinLnBrk="0" hangingPunct="1">
        <a:defRPr sz="1890" kern="1200">
          <a:solidFill>
            <a:schemeClr val="tx1"/>
          </a:solidFill>
          <a:latin typeface="+mn-lt"/>
          <a:ea typeface="+mn-ea"/>
          <a:cs typeface="+mn-cs"/>
        </a:defRPr>
      </a:lvl2pPr>
      <a:lvl3pPr marL="960096" algn="l" defTabSz="960096" rtl="0" eaLnBrk="1" latinLnBrk="0" hangingPunct="1">
        <a:defRPr sz="1890" kern="1200">
          <a:solidFill>
            <a:schemeClr val="tx1"/>
          </a:solidFill>
          <a:latin typeface="+mn-lt"/>
          <a:ea typeface="+mn-ea"/>
          <a:cs typeface="+mn-cs"/>
        </a:defRPr>
      </a:lvl3pPr>
      <a:lvl4pPr marL="1440144" algn="l" defTabSz="960096" rtl="0" eaLnBrk="1" latinLnBrk="0" hangingPunct="1">
        <a:defRPr sz="1890" kern="1200">
          <a:solidFill>
            <a:schemeClr val="tx1"/>
          </a:solidFill>
          <a:latin typeface="+mn-lt"/>
          <a:ea typeface="+mn-ea"/>
          <a:cs typeface="+mn-cs"/>
        </a:defRPr>
      </a:lvl4pPr>
      <a:lvl5pPr marL="1920192" algn="l" defTabSz="960096" rtl="0" eaLnBrk="1" latinLnBrk="0" hangingPunct="1">
        <a:defRPr sz="1890" kern="1200">
          <a:solidFill>
            <a:schemeClr val="tx1"/>
          </a:solidFill>
          <a:latin typeface="+mn-lt"/>
          <a:ea typeface="+mn-ea"/>
          <a:cs typeface="+mn-cs"/>
        </a:defRPr>
      </a:lvl5pPr>
      <a:lvl6pPr marL="2400240" algn="l" defTabSz="960096" rtl="0" eaLnBrk="1" latinLnBrk="0" hangingPunct="1">
        <a:defRPr sz="1890" kern="1200">
          <a:solidFill>
            <a:schemeClr val="tx1"/>
          </a:solidFill>
          <a:latin typeface="+mn-lt"/>
          <a:ea typeface="+mn-ea"/>
          <a:cs typeface="+mn-cs"/>
        </a:defRPr>
      </a:lvl6pPr>
      <a:lvl7pPr marL="2880288" algn="l" defTabSz="960096" rtl="0" eaLnBrk="1" latinLnBrk="0" hangingPunct="1">
        <a:defRPr sz="1890" kern="1200">
          <a:solidFill>
            <a:schemeClr val="tx1"/>
          </a:solidFill>
          <a:latin typeface="+mn-lt"/>
          <a:ea typeface="+mn-ea"/>
          <a:cs typeface="+mn-cs"/>
        </a:defRPr>
      </a:lvl7pPr>
      <a:lvl8pPr marL="3360336" algn="l" defTabSz="960096" rtl="0" eaLnBrk="1" latinLnBrk="0" hangingPunct="1">
        <a:defRPr sz="1890" kern="1200">
          <a:solidFill>
            <a:schemeClr val="tx1"/>
          </a:solidFill>
          <a:latin typeface="+mn-lt"/>
          <a:ea typeface="+mn-ea"/>
          <a:cs typeface="+mn-cs"/>
        </a:defRPr>
      </a:lvl8pPr>
      <a:lvl9pPr marL="3840384" algn="l" defTabSz="960096"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pport.microsoft.com/en-gb/office/choose-the-right-view-for-the-task-in-powerpoint-21332d8d-adbc-4717-a2c6-e25a697b40e9" TargetMode="External"/><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hyperlink" Target="https://support.microsoft.com/en-gb/office/magnify-a-slide-in-slide-show-view-19ca20d4-a34c-4a65-9bca-a6de6659d79b"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1.xml"/><Relationship Id="rId1" Type="http://schemas.openxmlformats.org/officeDocument/2006/relationships/slideLayout" Target="../slideLayouts/slideLayout2.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2" Type="http://schemas.openxmlformats.org/officeDocument/2006/relationships/hyperlink" Target="https://uniofnottm.sharepoint.com/:u:/r/sites/EstatesandFacilities/SitePages/Estates-Operations.aspx?csf=1&amp;web=1&amp;e=tgELVw"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BR-PS-HUBS@nottingham.ac.uk" TargetMode="External"/><Relationship Id="rId2" Type="http://schemas.openxmlformats.org/officeDocument/2006/relationships/hyperlink" Target="https://uniofnottm.sharepoint.com/:u:/r/sites/EstatesandFacilities/SitePages/Estates-Operations.aspx?csf=1&amp;web=1&amp;e=tgELVw" TargetMode="External"/><Relationship Id="rId1" Type="http://schemas.openxmlformats.org/officeDocument/2006/relationships/slideLayout" Target="../slideLayouts/slideLayout2.xml"/><Relationship Id="rId4" Type="http://schemas.openxmlformats.org/officeDocument/2006/relationships/hyperlink" Target="https://nottinghamuni-prod.planoncloud.com/home/BP/WC1?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666053-4068-7AFA-8608-526DA86D31C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3726" y="416500"/>
            <a:ext cx="3169871" cy="1216357"/>
          </a:xfrm>
          <a:prstGeom prst="rect">
            <a:avLst/>
          </a:prstGeom>
          <a:noFill/>
        </p:spPr>
      </p:pic>
      <p:sp>
        <p:nvSpPr>
          <p:cNvPr id="3" name="Title 2">
            <a:extLst>
              <a:ext uri="{FF2B5EF4-FFF2-40B4-BE49-F238E27FC236}">
                <a16:creationId xmlns:a16="http://schemas.microsoft.com/office/drawing/2014/main" id="{245C30A4-A223-0CCE-B681-06CB1D6F21F7}"/>
              </a:ext>
            </a:extLst>
          </p:cNvPr>
          <p:cNvSpPr>
            <a:spLocks noGrp="1"/>
          </p:cNvSpPr>
          <p:nvPr>
            <p:ph type="title"/>
          </p:nvPr>
        </p:nvSpPr>
        <p:spPr>
          <a:xfrm>
            <a:off x="473726" y="1882152"/>
            <a:ext cx="8776600" cy="1216357"/>
          </a:xfrm>
        </p:spPr>
        <p:txBody>
          <a:bodyPr>
            <a:normAutofit/>
          </a:bodyPr>
          <a:lstStyle/>
          <a:p>
            <a:r>
              <a:rPr lang="en-GB" sz="2400" b="1" kern="1400" spc="-50">
                <a:solidFill>
                  <a:srgbClr val="10263B"/>
                </a:solidFill>
                <a:latin typeface="Arial" panose="020B0604020202020204" pitchFamily="34" charset="0"/>
                <a:ea typeface="Yu Gothic Light" panose="020B0300000000000000" pitchFamily="34" charset="-128"/>
                <a:cs typeface="Arial" panose="020B0604020202020204" pitchFamily="34" charset="0"/>
              </a:rPr>
              <a:t>Process for Agreeing Reasonable Adjustments for Staff.</a:t>
            </a:r>
            <a:endParaRPr lang="en-GB" sz="240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69E2DD79-DCFB-F3B0-0663-6D595D650E27}"/>
              </a:ext>
            </a:extLst>
          </p:cNvPr>
          <p:cNvSpPr>
            <a:spLocks noGrp="1"/>
          </p:cNvSpPr>
          <p:nvPr>
            <p:ph type="sldNum" sz="quarter" idx="12"/>
          </p:nvPr>
        </p:nvSpPr>
        <p:spPr/>
        <p:txBody>
          <a:bodyPr/>
          <a:lstStyle/>
          <a:p>
            <a:fld id="{24D95EBC-EA89-4D1B-97FA-5424A43E752A}" type="slidenum">
              <a:rPr lang="en-GB" sz="1200" smtClean="0">
                <a:latin typeface="Arial" panose="020B0604020202020204" pitchFamily="34" charset="0"/>
                <a:cs typeface="Arial" panose="020B0604020202020204" pitchFamily="34" charset="0"/>
              </a:rPr>
              <a:t>1</a:t>
            </a:fld>
            <a:endParaRPr lang="en-GB" sz="1200">
              <a:latin typeface="Arial" panose="020B0604020202020204" pitchFamily="34" charset="0"/>
              <a:cs typeface="Arial" panose="020B0604020202020204" pitchFamily="34" charset="0"/>
            </a:endParaRPr>
          </a:p>
        </p:txBody>
      </p:sp>
      <p:sp>
        <p:nvSpPr>
          <p:cNvPr id="5" name="Content Placeholder 4">
            <a:extLst>
              <a:ext uri="{FF2B5EF4-FFF2-40B4-BE49-F238E27FC236}">
                <a16:creationId xmlns:a16="http://schemas.microsoft.com/office/drawing/2014/main" id="{EB6FC914-E850-1D84-FAFF-2D299FAA7341}"/>
              </a:ext>
            </a:extLst>
          </p:cNvPr>
          <p:cNvSpPr>
            <a:spLocks noGrp="1"/>
          </p:cNvSpPr>
          <p:nvPr>
            <p:ph idx="4294967295"/>
          </p:nvPr>
        </p:nvSpPr>
        <p:spPr>
          <a:xfrm>
            <a:off x="473726" y="2997942"/>
            <a:ext cx="8653748" cy="9025735"/>
          </a:xfrm>
        </p:spPr>
        <p:txBody>
          <a:bodyPr>
            <a:noAutofit/>
          </a:bodyPr>
          <a:lstStyle/>
          <a:p>
            <a:pPr marL="0" indent="0">
              <a:lnSpc>
                <a:spcPct val="200000"/>
              </a:lnSpc>
              <a:spcAft>
                <a:spcPts val="1200"/>
              </a:spcAft>
              <a:buNone/>
            </a:pPr>
            <a:r>
              <a:rPr lang="en-GB" sz="1600" b="1" kern="100">
                <a:solidFill>
                  <a:srgbClr val="10263B"/>
                </a:solidFill>
                <a:latin typeface="Arial" panose="020B0604020202020204" pitchFamily="34" charset="0"/>
                <a:ea typeface="Yu Gothic Light" panose="020B0300000000000000" pitchFamily="34" charset="-128"/>
                <a:cs typeface="Arial" panose="020B0604020202020204" pitchFamily="34" charset="0"/>
              </a:rPr>
              <a:t>Introduction</a:t>
            </a:r>
          </a:p>
          <a:p>
            <a:pPr marL="0" indent="0">
              <a:lnSpc>
                <a:spcPct val="200000"/>
              </a:lnSpc>
              <a:spcAft>
                <a:spcPts val="800"/>
              </a:spcAft>
              <a:buNone/>
            </a:pPr>
            <a:r>
              <a:rPr lang="en-GB" sz="1200" kern="100">
                <a:solidFill>
                  <a:srgbClr val="10263B"/>
                </a:solidFill>
                <a:latin typeface="Arial" panose="020B0604020202020204" pitchFamily="34" charset="0"/>
                <a:ea typeface="Yu Gothic Light" panose="020B0300000000000000" pitchFamily="34" charset="-128"/>
                <a:cs typeface="Arial" panose="020B0604020202020204" pitchFamily="34" charset="0"/>
              </a:rPr>
              <a:t>At the University of Nottingham, we have a process to agree, implement, record and review adjustments for existing staff. Under the Equality Act 2010, we hold a legal responsibility to implement reasonable adjustments for disabled staff.</a:t>
            </a:r>
          </a:p>
          <a:p>
            <a:pPr marL="0" indent="0">
              <a:lnSpc>
                <a:spcPct val="200000"/>
              </a:lnSpc>
              <a:spcAft>
                <a:spcPts val="800"/>
              </a:spcAft>
              <a:buNone/>
            </a:pPr>
            <a:r>
              <a:rPr lang="en-GB" sz="1200" kern="100">
                <a:solidFill>
                  <a:srgbClr val="10263B"/>
                </a:solidFill>
                <a:latin typeface="Arial" panose="020B0604020202020204" pitchFamily="34" charset="0"/>
                <a:ea typeface="Yu Gothic Light" panose="020B0300000000000000" pitchFamily="34" charset="-128"/>
                <a:cs typeface="Arial" panose="020B0604020202020204" pitchFamily="34" charset="0"/>
              </a:rPr>
              <a:t>In its un-abridged form, the process is made up of three meetings (a supportive open conversation, explorative meeting and outcome meeting) with additional pause points, as necessary. However, if an individual’s situation doesn’t need all three meetings to be carried out individually, we encourage colleagues to use their professional judgment to ensure adjustments are in place in the most efficient manner by combining meetings if appropriate. </a:t>
            </a:r>
          </a:p>
          <a:p>
            <a:pPr marL="0" indent="0">
              <a:lnSpc>
                <a:spcPct val="200000"/>
              </a:lnSpc>
              <a:spcAft>
                <a:spcPts val="800"/>
              </a:spcAft>
              <a:buNone/>
            </a:pPr>
            <a:r>
              <a:rPr lang="en-GB" sz="1600" b="1" kern="100">
                <a:solidFill>
                  <a:srgbClr val="10263B"/>
                </a:solidFill>
                <a:latin typeface="Arial" panose="020B0604020202020204" pitchFamily="34" charset="0"/>
                <a:ea typeface="Yu Gothic Light" panose="020B0300000000000000" pitchFamily="34" charset="-128"/>
                <a:cs typeface="Arial" panose="020B0604020202020204" pitchFamily="34" charset="0"/>
              </a:rPr>
              <a:t>Guidance</a:t>
            </a:r>
          </a:p>
          <a:p>
            <a:pPr marL="0" indent="0">
              <a:lnSpc>
                <a:spcPct val="200000"/>
              </a:lnSpc>
              <a:buNone/>
            </a:pPr>
            <a:r>
              <a:rPr lang="en-GB" sz="1200" kern="100">
                <a:solidFill>
                  <a:srgbClr val="10263B"/>
                </a:solidFill>
                <a:latin typeface="Arial" panose="020B0604020202020204" pitchFamily="34" charset="0"/>
                <a:ea typeface="Aptos" panose="020B0004020202020204" pitchFamily="34" charset="0"/>
                <a:cs typeface="Arial" panose="020B0604020202020204" pitchFamily="34" charset="0"/>
              </a:rPr>
              <a:t>This version is intended for applicants who prefer to see the process in a visual format. We recommend accessing this version on Microsoft PowerPoint to enable access to the accessibility features (reading view or screen magnifier). An alternative text version is also available online.</a:t>
            </a:r>
            <a:endParaRPr lang="en-GB" sz="1200" kern="100">
              <a:solidFill>
                <a:srgbClr val="10263B"/>
              </a:solidFill>
              <a:latin typeface="Arial" panose="020B0604020202020204" pitchFamily="34" charset="0"/>
              <a:ea typeface="Yu Gothic Light" panose="020B0300000000000000" pitchFamily="34" charset="-128"/>
              <a:cs typeface="Arial" panose="020B0604020202020204" pitchFamily="34" charset="0"/>
            </a:endParaRPr>
          </a:p>
          <a:p>
            <a:pPr marL="0" indent="0">
              <a:lnSpc>
                <a:spcPct val="200000"/>
              </a:lnSpc>
              <a:buNone/>
            </a:pPr>
            <a:r>
              <a:rPr lang="en-GB" sz="1200" kern="100">
                <a:solidFill>
                  <a:srgbClr val="10263B"/>
                </a:solidFill>
                <a:latin typeface="Arial" panose="020B0604020202020204" pitchFamily="34" charset="0"/>
                <a:ea typeface="Yu Gothic Light" panose="020B0300000000000000" pitchFamily="34" charset="-128"/>
                <a:cs typeface="Arial" panose="020B0604020202020204" pitchFamily="34" charset="0"/>
              </a:rPr>
              <a:t>Primarily, the purpose of this map is to visibly capture the process of agreeing reasonable adjustments for an existing staff member. </a:t>
            </a:r>
            <a:endParaRPr lang="en-GB" sz="1200" b="1" kern="100">
              <a:solidFill>
                <a:srgbClr val="10263B"/>
              </a:solidFill>
              <a:latin typeface="Arial" panose="020B0604020202020204" pitchFamily="34" charset="0"/>
              <a:ea typeface="Yu Gothic Light" panose="020B0300000000000000" pitchFamily="34" charset="-128"/>
              <a:cs typeface="Arial" panose="020B0604020202020204" pitchFamily="34" charset="0"/>
            </a:endParaRPr>
          </a:p>
          <a:p>
            <a:pPr marL="0" indent="0">
              <a:lnSpc>
                <a:spcPct val="200000"/>
              </a:lnSpc>
              <a:buNone/>
            </a:pPr>
            <a:r>
              <a:rPr lang="en-GB" sz="1600" b="1" kern="100">
                <a:solidFill>
                  <a:srgbClr val="10263B"/>
                </a:solidFill>
                <a:latin typeface="Arial" panose="020B0604020202020204" pitchFamily="34" charset="0"/>
                <a:ea typeface="Yu Gothic Light" panose="020B0300000000000000" pitchFamily="34" charset="-128"/>
                <a:cs typeface="Arial" panose="020B0604020202020204" pitchFamily="34" charset="0"/>
              </a:rPr>
              <a:t>Further support</a:t>
            </a:r>
          </a:p>
          <a:p>
            <a:pPr marL="0" indent="0">
              <a:lnSpc>
                <a:spcPct val="200000"/>
              </a:lnSpc>
              <a:spcAft>
                <a:spcPts val="800"/>
              </a:spcAft>
              <a:buNone/>
            </a:pPr>
            <a:r>
              <a:rPr lang="en-GB" sz="1200" kern="100">
                <a:solidFill>
                  <a:srgbClr val="10263B"/>
                </a:solidFill>
                <a:latin typeface="Arial" panose="020B0604020202020204" pitchFamily="34" charset="0"/>
                <a:ea typeface="Aptos" panose="020B0004020202020204" pitchFamily="34" charset="0"/>
                <a:cs typeface="Arial" panose="020B0604020202020204" pitchFamily="34" charset="0"/>
              </a:rPr>
              <a:t>Visit </a:t>
            </a:r>
            <a:r>
              <a:rPr lang="en-GB" sz="1200" u="sng" kern="100">
                <a:solidFill>
                  <a:srgbClr val="10263B"/>
                </a:solidFill>
                <a:latin typeface="Arial" panose="020B0604020202020204" pitchFamily="34" charset="0"/>
                <a:ea typeface="Aptos" panose="020B00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Microsoft PowerPoint's reading view support page </a:t>
            </a:r>
            <a:r>
              <a:rPr lang="en-GB" sz="1200" kern="100">
                <a:solidFill>
                  <a:srgbClr val="10263B"/>
                </a:solidFill>
                <a:latin typeface="Arial" panose="020B0604020202020204" pitchFamily="34" charset="0"/>
                <a:ea typeface="Aptos" panose="020B0004020202020204" pitchFamily="34" charset="0"/>
                <a:cs typeface="Arial" panose="020B0604020202020204" pitchFamily="34" charset="0"/>
              </a:rPr>
              <a:t>for information on accessing the reader view function.</a:t>
            </a:r>
          </a:p>
          <a:p>
            <a:pPr marL="0" indent="0">
              <a:lnSpc>
                <a:spcPct val="200000"/>
              </a:lnSpc>
              <a:buNone/>
            </a:pPr>
            <a:r>
              <a:rPr lang="en-GB" sz="1200">
                <a:solidFill>
                  <a:srgbClr val="10263B"/>
                </a:solidFill>
                <a:latin typeface="Arial" panose="020B0604020202020204" pitchFamily="34" charset="0"/>
                <a:ea typeface="Aptos" panose="020B0004020202020204" pitchFamily="34" charset="0"/>
                <a:cs typeface="Arial" panose="020B0604020202020204" pitchFamily="34" charset="0"/>
              </a:rPr>
              <a:t>Visit </a:t>
            </a:r>
            <a:r>
              <a:rPr lang="en-GB" sz="1200" u="sng">
                <a:solidFill>
                  <a:srgbClr val="10263B"/>
                </a:solidFill>
                <a:latin typeface="Arial" panose="020B0604020202020204" pitchFamily="34" charset="0"/>
                <a:ea typeface="Aptos" panose="020B00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Microsoft PowerPoint's screen magnifier support page</a:t>
            </a:r>
            <a:r>
              <a:rPr lang="en-GB" sz="1200">
                <a:solidFill>
                  <a:srgbClr val="10263B"/>
                </a:solidFill>
                <a:latin typeface="Arial" panose="020B0604020202020204" pitchFamily="34" charset="0"/>
                <a:ea typeface="Aptos" panose="020B0004020202020204" pitchFamily="34" charset="0"/>
                <a:cs typeface="Arial" panose="020B0604020202020204" pitchFamily="34" charset="0"/>
              </a:rPr>
              <a:t> for information on accessing the navigation pane.</a:t>
            </a:r>
            <a:endParaRPr lang="en-GB" sz="1200">
              <a:solidFill>
                <a:srgbClr val="10263B"/>
              </a:solidFill>
              <a:latin typeface="Arial" panose="020B0604020202020204" pitchFamily="34" charset="0"/>
              <a:cs typeface="Arial" panose="020B0604020202020204" pitchFamily="34" charset="0"/>
            </a:endParaRPr>
          </a:p>
          <a:p>
            <a:pPr marL="0" indent="0">
              <a:buNone/>
            </a:pPr>
            <a:endParaRPr lang="en-GB" sz="1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1942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066292B-7299-E7F6-73D3-32956102D36A}"/>
              </a:ext>
            </a:extLst>
          </p:cNvPr>
          <p:cNvSpPr/>
          <p:nvPr/>
        </p:nvSpPr>
        <p:spPr>
          <a:xfrm>
            <a:off x="281893" y="3954217"/>
            <a:ext cx="2032595"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A potential need for an adjustment has been identified.</a:t>
            </a:r>
          </a:p>
        </p:txBody>
      </p:sp>
      <p:sp>
        <p:nvSpPr>
          <p:cNvPr id="6" name="Rectangle 5">
            <a:extLst>
              <a:ext uri="{FF2B5EF4-FFF2-40B4-BE49-F238E27FC236}">
                <a16:creationId xmlns:a16="http://schemas.microsoft.com/office/drawing/2014/main" id="{5B66DE0D-E3B8-BB8F-0B11-CE71BB9B97F4}"/>
              </a:ext>
            </a:extLst>
          </p:cNvPr>
          <p:cNvSpPr/>
          <p:nvPr/>
        </p:nvSpPr>
        <p:spPr>
          <a:xfrm>
            <a:off x="2551106" y="3954216"/>
            <a:ext cx="2032595"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Line manager initiates a  supportive  and open conversation to understand the employee’s situation, explain the process and signpost relevant resources (SharePoint site, Passport and guidance).</a:t>
            </a:r>
          </a:p>
        </p:txBody>
      </p:sp>
      <p:sp>
        <p:nvSpPr>
          <p:cNvPr id="8" name="Rectangle 7">
            <a:extLst>
              <a:ext uri="{FF2B5EF4-FFF2-40B4-BE49-F238E27FC236}">
                <a16:creationId xmlns:a16="http://schemas.microsoft.com/office/drawing/2014/main" id="{1C33D533-A03B-5C83-CE23-CE3EDF6207A7}"/>
              </a:ext>
            </a:extLst>
          </p:cNvPr>
          <p:cNvSpPr/>
          <p:nvPr/>
        </p:nvSpPr>
        <p:spPr>
          <a:xfrm>
            <a:off x="4924383" y="5940500"/>
            <a:ext cx="2009774"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Does the employee wish to pause and seek additional advice from personal healthcare provider?</a:t>
            </a:r>
          </a:p>
        </p:txBody>
      </p:sp>
      <p:sp>
        <p:nvSpPr>
          <p:cNvPr id="9" name="Rectangle 8">
            <a:extLst>
              <a:ext uri="{FF2B5EF4-FFF2-40B4-BE49-F238E27FC236}">
                <a16:creationId xmlns:a16="http://schemas.microsoft.com/office/drawing/2014/main" id="{BD96251D-248E-F038-C613-030120307EFE}"/>
              </a:ext>
            </a:extLst>
          </p:cNvPr>
          <p:cNvSpPr/>
          <p:nvPr/>
        </p:nvSpPr>
        <p:spPr>
          <a:xfrm>
            <a:off x="7283007" y="9766651"/>
            <a:ext cx="2048477"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Are the potential adjustments goods related? Determined by the line manager.</a:t>
            </a:r>
          </a:p>
          <a:p>
            <a:pPr algn="ctr"/>
            <a:r>
              <a:rPr lang="en-GB" sz="1200">
                <a:solidFill>
                  <a:srgbClr val="10263B"/>
                </a:solidFill>
                <a:latin typeface="Arial" panose="020B0604020202020204" pitchFamily="34" charset="0"/>
                <a:cs typeface="Arial" panose="020B0604020202020204" pitchFamily="34" charset="0"/>
              </a:rPr>
              <a:t>Continue the process on page 3.</a:t>
            </a:r>
          </a:p>
        </p:txBody>
      </p:sp>
      <p:sp>
        <p:nvSpPr>
          <p:cNvPr id="17" name="Rectangle 16">
            <a:extLst>
              <a:ext uri="{FF2B5EF4-FFF2-40B4-BE49-F238E27FC236}">
                <a16:creationId xmlns:a16="http://schemas.microsoft.com/office/drawing/2014/main" id="{E6082A91-1D1A-3DA7-33DA-70407F657051}"/>
              </a:ext>
            </a:extLst>
          </p:cNvPr>
          <p:cNvSpPr/>
          <p:nvPr/>
        </p:nvSpPr>
        <p:spPr>
          <a:xfrm>
            <a:off x="4922663" y="3954216"/>
            <a:ext cx="2017513"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Can the employee identify what adjustments would support them and remove/reduce the disadvantage?</a:t>
            </a:r>
          </a:p>
        </p:txBody>
      </p:sp>
      <p:cxnSp>
        <p:nvCxnSpPr>
          <p:cNvPr id="25" name="Straight Arrow Connector 24">
            <a:extLst>
              <a:ext uri="{FF2B5EF4-FFF2-40B4-BE49-F238E27FC236}">
                <a16:creationId xmlns:a16="http://schemas.microsoft.com/office/drawing/2014/main" id="{E60D8E81-6A18-41C2-4080-333464B343ED}"/>
              </a:ext>
            </a:extLst>
          </p:cNvPr>
          <p:cNvCxnSpPr>
            <a:cxnSpLocks/>
            <a:stCxn id="4" idx="3"/>
            <a:endCxn id="6" idx="1"/>
          </p:cNvCxnSpPr>
          <p:nvPr/>
        </p:nvCxnSpPr>
        <p:spPr>
          <a:xfrm flipV="1">
            <a:off x="2314488" y="4723015"/>
            <a:ext cx="236618" cy="1"/>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341" name="Rectangle 340">
            <a:extLst>
              <a:ext uri="{FF2B5EF4-FFF2-40B4-BE49-F238E27FC236}">
                <a16:creationId xmlns:a16="http://schemas.microsoft.com/office/drawing/2014/main" id="{6FB330D6-57EF-6F27-84EC-0B4C9581A2E5}"/>
              </a:ext>
            </a:extLst>
          </p:cNvPr>
          <p:cNvSpPr/>
          <p:nvPr/>
        </p:nvSpPr>
        <p:spPr>
          <a:xfrm>
            <a:off x="7283007" y="3954215"/>
            <a:ext cx="2009774"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Employee fills out sections 1-3 of the adjustment passport. Although not necessary, they can draw on existing documents or advice that might help their line manager understand their situation.</a:t>
            </a:r>
          </a:p>
        </p:txBody>
      </p:sp>
      <p:cxnSp>
        <p:nvCxnSpPr>
          <p:cNvPr id="405" name="Connector: Elbow 404">
            <a:extLst>
              <a:ext uri="{FF2B5EF4-FFF2-40B4-BE49-F238E27FC236}">
                <a16:creationId xmlns:a16="http://schemas.microsoft.com/office/drawing/2014/main" id="{9C7DC838-3167-BE22-44B2-50D9BFEB952D}"/>
              </a:ext>
            </a:extLst>
          </p:cNvPr>
          <p:cNvCxnSpPr>
            <a:cxnSpLocks/>
            <a:stCxn id="17" idx="2"/>
            <a:endCxn id="8" idx="0"/>
          </p:cNvCxnSpPr>
          <p:nvPr/>
        </p:nvCxnSpPr>
        <p:spPr>
          <a:xfrm rot="5400000">
            <a:off x="5706002" y="5715081"/>
            <a:ext cx="448687" cy="2150"/>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558" name="Rectangle 557">
            <a:extLst>
              <a:ext uri="{FF2B5EF4-FFF2-40B4-BE49-F238E27FC236}">
                <a16:creationId xmlns:a16="http://schemas.microsoft.com/office/drawing/2014/main" id="{D2703BD2-8F8F-C1F6-5F4E-EF87465F35F1}"/>
              </a:ext>
            </a:extLst>
          </p:cNvPr>
          <p:cNvSpPr/>
          <p:nvPr/>
        </p:nvSpPr>
        <p:spPr>
          <a:xfrm>
            <a:off x="7321710" y="7810985"/>
            <a:ext cx="2009774"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Line manager arranges explorative meeting with employee to provide space for employee to share sections 1-3 of passport.</a:t>
            </a:r>
          </a:p>
        </p:txBody>
      </p:sp>
      <p:cxnSp>
        <p:nvCxnSpPr>
          <p:cNvPr id="560" name="Connector: Elbow 559">
            <a:extLst>
              <a:ext uri="{FF2B5EF4-FFF2-40B4-BE49-F238E27FC236}">
                <a16:creationId xmlns:a16="http://schemas.microsoft.com/office/drawing/2014/main" id="{0908A964-B805-CD7E-84D5-51D9D07AB2F0}"/>
              </a:ext>
            </a:extLst>
          </p:cNvPr>
          <p:cNvCxnSpPr>
            <a:cxnSpLocks/>
          </p:cNvCxnSpPr>
          <p:nvPr/>
        </p:nvCxnSpPr>
        <p:spPr>
          <a:xfrm>
            <a:off x="9271515" y="4723014"/>
            <a:ext cx="38703" cy="3856770"/>
          </a:xfrm>
          <a:prstGeom prst="bentConnector3">
            <a:avLst>
              <a:gd name="adj1" fmla="val 690652"/>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3" name="Rectangle 2">
            <a:extLst>
              <a:ext uri="{FF2B5EF4-FFF2-40B4-BE49-F238E27FC236}">
                <a16:creationId xmlns:a16="http://schemas.microsoft.com/office/drawing/2014/main" id="{B0937A97-BBF8-DA50-675A-0E81E90CE3B5}"/>
              </a:ext>
            </a:extLst>
          </p:cNvPr>
          <p:cNvSpPr/>
          <p:nvPr/>
        </p:nvSpPr>
        <p:spPr>
          <a:xfrm>
            <a:off x="281893" y="9766651"/>
            <a:ext cx="2048477"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Are the potential adjustments related to the employee’s workplace arrangements/contract of employment? Determined by the line manager.</a:t>
            </a:r>
          </a:p>
          <a:p>
            <a:pPr algn="ctr"/>
            <a:r>
              <a:rPr lang="en-GB" sz="1200">
                <a:solidFill>
                  <a:srgbClr val="10263B"/>
                </a:solidFill>
                <a:latin typeface="Arial" panose="020B0604020202020204" pitchFamily="34" charset="0"/>
                <a:cs typeface="Arial" panose="020B0604020202020204" pitchFamily="34" charset="0"/>
              </a:rPr>
              <a:t>Continue the process on page 5.</a:t>
            </a:r>
          </a:p>
        </p:txBody>
      </p:sp>
      <p:sp>
        <p:nvSpPr>
          <p:cNvPr id="5" name="Rectangle 4">
            <a:extLst>
              <a:ext uri="{FF2B5EF4-FFF2-40B4-BE49-F238E27FC236}">
                <a16:creationId xmlns:a16="http://schemas.microsoft.com/office/drawing/2014/main" id="{CA264257-6A63-FBE8-A3C8-87FC4C68F216}"/>
              </a:ext>
            </a:extLst>
          </p:cNvPr>
          <p:cNvSpPr/>
          <p:nvPr/>
        </p:nvSpPr>
        <p:spPr>
          <a:xfrm>
            <a:off x="3767439" y="9766651"/>
            <a:ext cx="2048477"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Are the potential adjustments workspace related? Determined by the line manager.</a:t>
            </a:r>
          </a:p>
          <a:p>
            <a:pPr algn="ctr"/>
            <a:r>
              <a:rPr lang="en-GB" sz="1200">
                <a:solidFill>
                  <a:srgbClr val="10263B"/>
                </a:solidFill>
                <a:latin typeface="Arial" panose="020B0604020202020204" pitchFamily="34" charset="0"/>
                <a:cs typeface="Arial" panose="020B0604020202020204" pitchFamily="34" charset="0"/>
              </a:rPr>
              <a:t>Continue the process on page 4.</a:t>
            </a:r>
          </a:p>
        </p:txBody>
      </p:sp>
      <p:cxnSp>
        <p:nvCxnSpPr>
          <p:cNvPr id="51" name="Straight Arrow Connector 50">
            <a:extLst>
              <a:ext uri="{FF2B5EF4-FFF2-40B4-BE49-F238E27FC236}">
                <a16:creationId xmlns:a16="http://schemas.microsoft.com/office/drawing/2014/main" id="{7F203E3F-B3EB-39F3-A0C9-F18A195526AF}"/>
              </a:ext>
            </a:extLst>
          </p:cNvPr>
          <p:cNvCxnSpPr>
            <a:stCxn id="6" idx="3"/>
            <a:endCxn id="17" idx="1"/>
          </p:cNvCxnSpPr>
          <p:nvPr/>
        </p:nvCxnSpPr>
        <p:spPr>
          <a:xfrm>
            <a:off x="4583701" y="4723014"/>
            <a:ext cx="338962" cy="0"/>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4" name="Connector: Elbow 53">
            <a:extLst>
              <a:ext uri="{FF2B5EF4-FFF2-40B4-BE49-F238E27FC236}">
                <a16:creationId xmlns:a16="http://schemas.microsoft.com/office/drawing/2014/main" id="{F94A40C8-3440-C340-3E62-945D43DC8BB3}"/>
              </a:ext>
            </a:extLst>
          </p:cNvPr>
          <p:cNvCxnSpPr>
            <a:stCxn id="17" idx="3"/>
            <a:endCxn id="341" idx="1"/>
          </p:cNvCxnSpPr>
          <p:nvPr/>
        </p:nvCxnSpPr>
        <p:spPr>
          <a:xfrm flipV="1">
            <a:off x="6940176" y="4723014"/>
            <a:ext cx="342831" cy="1"/>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15" name="Connector: Elbow 514">
            <a:extLst>
              <a:ext uri="{FF2B5EF4-FFF2-40B4-BE49-F238E27FC236}">
                <a16:creationId xmlns:a16="http://schemas.microsoft.com/office/drawing/2014/main" id="{ED81643C-279D-576C-0A2A-C1C757A59124}"/>
              </a:ext>
            </a:extLst>
          </p:cNvPr>
          <p:cNvCxnSpPr>
            <a:cxnSpLocks/>
            <a:stCxn id="558" idx="2"/>
            <a:endCxn id="5" idx="1"/>
          </p:cNvCxnSpPr>
          <p:nvPr/>
        </p:nvCxnSpPr>
        <p:spPr>
          <a:xfrm rot="5400000">
            <a:off x="5453584" y="7662437"/>
            <a:ext cx="1186868" cy="4559158"/>
          </a:xfrm>
          <a:prstGeom prst="bentConnector4">
            <a:avLst>
              <a:gd name="adj1" fmla="val 17612"/>
              <a:gd name="adj2" fmla="val 105014"/>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19" name="Connector: Elbow 518">
            <a:extLst>
              <a:ext uri="{FF2B5EF4-FFF2-40B4-BE49-F238E27FC236}">
                <a16:creationId xmlns:a16="http://schemas.microsoft.com/office/drawing/2014/main" id="{5EF6AB29-E1FF-6DDA-5014-E24C1D08EE50}"/>
              </a:ext>
            </a:extLst>
          </p:cNvPr>
          <p:cNvCxnSpPr>
            <a:cxnSpLocks/>
            <a:stCxn id="558" idx="2"/>
            <a:endCxn id="3" idx="1"/>
          </p:cNvCxnSpPr>
          <p:nvPr/>
        </p:nvCxnSpPr>
        <p:spPr>
          <a:xfrm rot="5400000">
            <a:off x="3710811" y="5919664"/>
            <a:ext cx="1186868" cy="8044704"/>
          </a:xfrm>
          <a:prstGeom prst="bentConnector4">
            <a:avLst>
              <a:gd name="adj1" fmla="val 17612"/>
              <a:gd name="adj2" fmla="val 102842"/>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522" name="TextBox 521">
            <a:extLst>
              <a:ext uri="{FF2B5EF4-FFF2-40B4-BE49-F238E27FC236}">
                <a16:creationId xmlns:a16="http://schemas.microsoft.com/office/drawing/2014/main" id="{EF39A3DC-8FF3-40EC-93D9-8317493134D4}"/>
              </a:ext>
            </a:extLst>
          </p:cNvPr>
          <p:cNvSpPr txBox="1"/>
          <p:nvPr/>
        </p:nvSpPr>
        <p:spPr>
          <a:xfrm>
            <a:off x="6977348" y="4353680"/>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526" name="TextBox 525">
            <a:extLst>
              <a:ext uri="{FF2B5EF4-FFF2-40B4-BE49-F238E27FC236}">
                <a16:creationId xmlns:a16="http://schemas.microsoft.com/office/drawing/2014/main" id="{D001C466-3815-E9A2-C14F-EA440E6FF333}"/>
              </a:ext>
            </a:extLst>
          </p:cNvPr>
          <p:cNvSpPr txBox="1"/>
          <p:nvPr/>
        </p:nvSpPr>
        <p:spPr>
          <a:xfrm>
            <a:off x="5931419" y="5506776"/>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cxnSp>
        <p:nvCxnSpPr>
          <p:cNvPr id="530" name="Connector: Elbow 529">
            <a:extLst>
              <a:ext uri="{FF2B5EF4-FFF2-40B4-BE49-F238E27FC236}">
                <a16:creationId xmlns:a16="http://schemas.microsoft.com/office/drawing/2014/main" id="{D6A6966E-424B-633C-A432-9867D659BD57}"/>
              </a:ext>
            </a:extLst>
          </p:cNvPr>
          <p:cNvCxnSpPr>
            <a:cxnSpLocks/>
            <a:stCxn id="558" idx="2"/>
            <a:endCxn id="9" idx="1"/>
          </p:cNvCxnSpPr>
          <p:nvPr/>
        </p:nvCxnSpPr>
        <p:spPr>
          <a:xfrm rot="5400000">
            <a:off x="7211368" y="9420221"/>
            <a:ext cx="1186868" cy="1043590"/>
          </a:xfrm>
          <a:prstGeom prst="bentConnector4">
            <a:avLst>
              <a:gd name="adj1" fmla="val 17612"/>
              <a:gd name="adj2" fmla="val 121905"/>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2" name="Slide Number Placeholder 1">
            <a:extLst>
              <a:ext uri="{FF2B5EF4-FFF2-40B4-BE49-F238E27FC236}">
                <a16:creationId xmlns:a16="http://schemas.microsoft.com/office/drawing/2014/main" id="{20C7404B-4FAF-CA94-78FD-5FA7E19D9084}"/>
              </a:ext>
            </a:extLst>
          </p:cNvPr>
          <p:cNvSpPr>
            <a:spLocks noGrp="1"/>
          </p:cNvSpPr>
          <p:nvPr>
            <p:ph type="sldNum" sz="quarter" idx="12"/>
          </p:nvPr>
        </p:nvSpPr>
        <p:spPr>
          <a:xfrm>
            <a:off x="7283007" y="11929791"/>
            <a:ext cx="2160270" cy="681567"/>
          </a:xfrm>
        </p:spPr>
        <p:txBody>
          <a:bodyPr/>
          <a:lstStyle/>
          <a:p>
            <a:fld id="{24D95EBC-EA89-4D1B-97FA-5424A43E752A}" type="slidenum">
              <a:rPr lang="en-GB" smtClean="0">
                <a:latin typeface="Arial" panose="020B0604020202020204" pitchFamily="34" charset="0"/>
                <a:cs typeface="Arial" panose="020B0604020202020204" pitchFamily="34" charset="0"/>
              </a:rPr>
              <a:t>2</a:t>
            </a:fld>
            <a:endParaRPr lang="en-GB">
              <a:latin typeface="Arial" panose="020B0604020202020204" pitchFamily="34" charset="0"/>
              <a:cs typeface="Arial" panose="020B0604020202020204" pitchFamily="34" charset="0"/>
            </a:endParaRPr>
          </a:p>
        </p:txBody>
      </p:sp>
      <p:sp>
        <p:nvSpPr>
          <p:cNvPr id="11" name="Title 10">
            <a:extLst>
              <a:ext uri="{FF2B5EF4-FFF2-40B4-BE49-F238E27FC236}">
                <a16:creationId xmlns:a16="http://schemas.microsoft.com/office/drawing/2014/main" id="{13C88D3A-37F9-CC77-2C35-A5F5A0045EDE}"/>
              </a:ext>
            </a:extLst>
          </p:cNvPr>
          <p:cNvSpPr>
            <a:spLocks noGrp="1"/>
          </p:cNvSpPr>
          <p:nvPr>
            <p:ph type="title"/>
          </p:nvPr>
        </p:nvSpPr>
        <p:spPr>
          <a:xfrm>
            <a:off x="323862" y="388693"/>
            <a:ext cx="8281035" cy="552550"/>
          </a:xfrm>
        </p:spPr>
        <p:txBody>
          <a:bodyPr>
            <a:normAutofit fontScale="90000"/>
          </a:bodyPr>
          <a:lstStyle/>
          <a:p>
            <a:r>
              <a:rPr lang="en-GB">
                <a:latin typeface="Arial" panose="020B0604020202020204" pitchFamily="34" charset="0"/>
                <a:cs typeface="Arial" panose="020B0604020202020204" pitchFamily="34" charset="0"/>
              </a:rPr>
              <a:t>Table of Contents</a:t>
            </a:r>
          </a:p>
        </p:txBody>
      </p:sp>
      <p:sp>
        <p:nvSpPr>
          <p:cNvPr id="12" name="TextBox 11">
            <a:extLst>
              <a:ext uri="{FF2B5EF4-FFF2-40B4-BE49-F238E27FC236}">
                <a16:creationId xmlns:a16="http://schemas.microsoft.com/office/drawing/2014/main" id="{59ADFF3B-FBF0-AD7B-791C-AF8B8BF511EF}"/>
              </a:ext>
            </a:extLst>
          </p:cNvPr>
          <p:cNvSpPr txBox="1"/>
          <p:nvPr/>
        </p:nvSpPr>
        <p:spPr>
          <a:xfrm>
            <a:off x="339479" y="1042428"/>
            <a:ext cx="8549522" cy="1477328"/>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hlinkClick r:id="rId2" action="ppaction://hlinksldjump"/>
              </a:rPr>
              <a:t>Page 1 - Introduction</a:t>
            </a:r>
          </a:p>
          <a:p>
            <a:r>
              <a:rPr lang="en-GB">
                <a:latin typeface="Arial" panose="020B0604020202020204" pitchFamily="34" charset="0"/>
                <a:cs typeface="Arial" panose="020B0604020202020204" pitchFamily="34" charset="0"/>
                <a:hlinkClick r:id="rId2" action="ppaction://hlinksldjump"/>
              </a:rPr>
              <a:t>Page 2 – Start of adjustment process</a:t>
            </a:r>
          </a:p>
          <a:p>
            <a:r>
              <a:rPr lang="en-GB">
                <a:latin typeface="Arial" panose="020B0604020202020204" pitchFamily="34" charset="0"/>
                <a:cs typeface="Arial" panose="020B0604020202020204" pitchFamily="34" charset="0"/>
                <a:hlinkClick r:id="rId2" action="ppaction://hlinksldjump"/>
              </a:rPr>
              <a:t>Page 3 - Adjustments relating to goods</a:t>
            </a:r>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hlinkClick r:id="rId3" action="ppaction://hlinksldjump"/>
              </a:rPr>
              <a:t>Page 4 - Adjustments relating to contract of employment</a:t>
            </a:r>
            <a:endParaRPr lang="en-GB">
              <a:latin typeface="Arial" panose="020B0604020202020204" pitchFamily="34" charset="0"/>
              <a:cs typeface="Arial" panose="020B0604020202020204" pitchFamily="34" charset="0"/>
            </a:endParaRPr>
          </a:p>
          <a:p>
            <a:r>
              <a:rPr lang="en-GB">
                <a:latin typeface="Arial" panose="020B0604020202020204" pitchFamily="34" charset="0"/>
                <a:cs typeface="Arial" panose="020B0604020202020204" pitchFamily="34" charset="0"/>
                <a:hlinkClick r:id="rId4" action="ppaction://hlinksldjump"/>
              </a:rPr>
              <a:t>Page 5 - Adjustments relating to workspace</a:t>
            </a:r>
            <a:endParaRPr lang="en-GB">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BDFAAE34-FF03-5936-D636-1CB7AD482CC3}"/>
              </a:ext>
            </a:extLst>
          </p:cNvPr>
          <p:cNvSpPr/>
          <p:nvPr/>
        </p:nvSpPr>
        <p:spPr>
          <a:xfrm>
            <a:off x="4926531" y="7840863"/>
            <a:ext cx="2009774" cy="1537597"/>
          </a:xfrm>
          <a:prstGeom prst="rect">
            <a:avLst/>
          </a:prstGeom>
          <a:solidFill>
            <a:srgbClr val="10263B"/>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chemeClr val="bg1"/>
                </a:solidFill>
                <a:latin typeface="Arial" panose="020B0604020202020204" pitchFamily="34" charset="0"/>
                <a:cs typeface="Arial" panose="020B0604020202020204" pitchFamily="34" charset="0"/>
              </a:rPr>
              <a:t>Line manager to make an OH referral for advice on potential adjustments that could remove/reduce the disadvantage.</a:t>
            </a:r>
          </a:p>
        </p:txBody>
      </p:sp>
      <p:cxnSp>
        <p:nvCxnSpPr>
          <p:cNvPr id="24" name="Connector: Elbow 23">
            <a:extLst>
              <a:ext uri="{FF2B5EF4-FFF2-40B4-BE49-F238E27FC236}">
                <a16:creationId xmlns:a16="http://schemas.microsoft.com/office/drawing/2014/main" id="{754C3C3F-79AD-9113-FFAF-2F7906A6B2B8}"/>
              </a:ext>
            </a:extLst>
          </p:cNvPr>
          <p:cNvCxnSpPr>
            <a:cxnSpLocks/>
            <a:stCxn id="8" idx="3"/>
            <a:endCxn id="341" idx="1"/>
          </p:cNvCxnSpPr>
          <p:nvPr/>
        </p:nvCxnSpPr>
        <p:spPr>
          <a:xfrm flipV="1">
            <a:off x="6934157" y="4723013"/>
            <a:ext cx="348850" cy="1986285"/>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28" name="TextBox 27">
            <a:extLst>
              <a:ext uri="{FF2B5EF4-FFF2-40B4-BE49-F238E27FC236}">
                <a16:creationId xmlns:a16="http://schemas.microsoft.com/office/drawing/2014/main" id="{BA609DAE-1CF1-0697-65EF-C690F3832604}"/>
              </a:ext>
            </a:extLst>
          </p:cNvPr>
          <p:cNvSpPr txBox="1"/>
          <p:nvPr/>
        </p:nvSpPr>
        <p:spPr>
          <a:xfrm>
            <a:off x="6870999" y="6408921"/>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52" name="TextBox 51">
            <a:extLst>
              <a:ext uri="{FF2B5EF4-FFF2-40B4-BE49-F238E27FC236}">
                <a16:creationId xmlns:a16="http://schemas.microsoft.com/office/drawing/2014/main" id="{A4B914A4-1482-AB0C-6D21-4F84664666B3}"/>
              </a:ext>
            </a:extLst>
          </p:cNvPr>
          <p:cNvSpPr txBox="1"/>
          <p:nvPr/>
        </p:nvSpPr>
        <p:spPr>
          <a:xfrm>
            <a:off x="5939472" y="7506231"/>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cxnSp>
        <p:nvCxnSpPr>
          <p:cNvPr id="58" name="Straight Arrow Connector 57">
            <a:extLst>
              <a:ext uri="{FF2B5EF4-FFF2-40B4-BE49-F238E27FC236}">
                <a16:creationId xmlns:a16="http://schemas.microsoft.com/office/drawing/2014/main" id="{70F37D2B-1D4C-0779-7F74-A40392D0FBAD}"/>
              </a:ext>
            </a:extLst>
          </p:cNvPr>
          <p:cNvCxnSpPr>
            <a:cxnSpLocks/>
            <a:stCxn id="8" idx="2"/>
            <a:endCxn id="13" idx="0"/>
          </p:cNvCxnSpPr>
          <p:nvPr/>
        </p:nvCxnSpPr>
        <p:spPr>
          <a:xfrm>
            <a:off x="5929270" y="7478096"/>
            <a:ext cx="2149" cy="362766"/>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61" name="Connector: Elbow 60">
            <a:extLst>
              <a:ext uri="{FF2B5EF4-FFF2-40B4-BE49-F238E27FC236}">
                <a16:creationId xmlns:a16="http://schemas.microsoft.com/office/drawing/2014/main" id="{32F65156-5FB3-2511-3278-8F7DCC6D03D7}"/>
              </a:ext>
            </a:extLst>
          </p:cNvPr>
          <p:cNvCxnSpPr>
            <a:cxnSpLocks/>
          </p:cNvCxnSpPr>
          <p:nvPr/>
        </p:nvCxnSpPr>
        <p:spPr>
          <a:xfrm flipV="1">
            <a:off x="6936304" y="4737552"/>
            <a:ext cx="346701" cy="3886648"/>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51" name="TextBox 450">
            <a:extLst>
              <a:ext uri="{FF2B5EF4-FFF2-40B4-BE49-F238E27FC236}">
                <a16:creationId xmlns:a16="http://schemas.microsoft.com/office/drawing/2014/main" id="{00F9F706-539D-BCD5-B99F-12FDD157F339}"/>
              </a:ext>
            </a:extLst>
          </p:cNvPr>
          <p:cNvSpPr txBox="1"/>
          <p:nvPr/>
        </p:nvSpPr>
        <p:spPr>
          <a:xfrm>
            <a:off x="6880276" y="8269405"/>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455" name="Title 4">
            <a:extLst>
              <a:ext uri="{FF2B5EF4-FFF2-40B4-BE49-F238E27FC236}">
                <a16:creationId xmlns:a16="http://schemas.microsoft.com/office/drawing/2014/main" id="{47B6654E-7923-2039-830E-B9C8ACB23831}"/>
              </a:ext>
            </a:extLst>
          </p:cNvPr>
          <p:cNvSpPr txBox="1">
            <a:spLocks/>
          </p:cNvSpPr>
          <p:nvPr/>
        </p:nvSpPr>
        <p:spPr>
          <a:xfrm>
            <a:off x="339479" y="3203970"/>
            <a:ext cx="5658677" cy="618260"/>
          </a:xfrm>
          <a:prstGeom prst="rect">
            <a:avLst/>
          </a:prstGeom>
        </p:spPr>
        <p:txBody>
          <a:bodyPr vert="horz" lIns="91440" tIns="45720" rIns="91440" bIns="45720" rtlCol="0" anchor="ctr">
            <a:normAutofit fontScale="97500"/>
          </a:bodyPr>
          <a:lstStyle>
            <a:lvl1pPr algn="l" defTabSz="960096" rtl="0" eaLnBrk="1" latinLnBrk="0" hangingPunct="1">
              <a:lnSpc>
                <a:spcPct val="90000"/>
              </a:lnSpc>
              <a:spcBef>
                <a:spcPct val="0"/>
              </a:spcBef>
              <a:buNone/>
              <a:defRPr sz="4620" kern="1200">
                <a:solidFill>
                  <a:schemeClr val="tx1"/>
                </a:solidFill>
                <a:latin typeface="+mj-lt"/>
                <a:ea typeface="+mj-ea"/>
                <a:cs typeface="+mj-cs"/>
              </a:defRPr>
            </a:lvl1pPr>
          </a:lstStyle>
          <a:p>
            <a:r>
              <a:rPr lang="en-GB" sz="3600">
                <a:latin typeface="Arial" panose="020B0604020202020204" pitchFamily="34" charset="0"/>
                <a:cs typeface="Arial" panose="020B0604020202020204" pitchFamily="34" charset="0"/>
              </a:rPr>
              <a:t>Start of adjustment process</a:t>
            </a:r>
          </a:p>
        </p:txBody>
      </p:sp>
    </p:spTree>
    <p:extLst>
      <p:ext uri="{BB962C8B-B14F-4D97-AF65-F5344CB8AC3E}">
        <p14:creationId xmlns:p14="http://schemas.microsoft.com/office/powerpoint/2010/main" val="42606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96251D-248E-F038-C613-030120307EFE}"/>
              </a:ext>
            </a:extLst>
          </p:cNvPr>
          <p:cNvSpPr/>
          <p:nvPr/>
        </p:nvSpPr>
        <p:spPr>
          <a:xfrm>
            <a:off x="247264" y="1424787"/>
            <a:ext cx="2048477"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Are the potential adjustments goods related? Determined by the line manager.</a:t>
            </a:r>
          </a:p>
        </p:txBody>
      </p:sp>
      <p:sp>
        <p:nvSpPr>
          <p:cNvPr id="10" name="Rectangle 9">
            <a:extLst>
              <a:ext uri="{FF2B5EF4-FFF2-40B4-BE49-F238E27FC236}">
                <a16:creationId xmlns:a16="http://schemas.microsoft.com/office/drawing/2014/main" id="{D4768A23-1929-2CBC-1627-82D498A30B02}"/>
              </a:ext>
            </a:extLst>
          </p:cNvPr>
          <p:cNvSpPr/>
          <p:nvPr/>
        </p:nvSpPr>
        <p:spPr>
          <a:xfrm>
            <a:off x="5749192" y="3301151"/>
            <a:ext cx="2745460" cy="961955"/>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Do the adjustments relate to a workspace? Determined by the line manager.</a:t>
            </a:r>
          </a:p>
        </p:txBody>
      </p:sp>
      <p:sp>
        <p:nvSpPr>
          <p:cNvPr id="12" name="Rectangle 11">
            <a:extLst>
              <a:ext uri="{FF2B5EF4-FFF2-40B4-BE49-F238E27FC236}">
                <a16:creationId xmlns:a16="http://schemas.microsoft.com/office/drawing/2014/main" id="{4BCE8D5C-151E-553D-51FD-2DAC0AE4103F}"/>
              </a:ext>
            </a:extLst>
          </p:cNvPr>
          <p:cNvSpPr/>
          <p:nvPr/>
        </p:nvSpPr>
        <p:spPr>
          <a:xfrm>
            <a:off x="2730077" y="1424787"/>
            <a:ext cx="2048477"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GB" sz="1200">
                <a:solidFill>
                  <a:srgbClr val="10263B"/>
                </a:solidFill>
                <a:latin typeface="Arial"/>
                <a:cs typeface="Arial"/>
              </a:rPr>
              <a:t>Is the cost under £5000?</a:t>
            </a:r>
          </a:p>
          <a:p>
            <a:pPr algn="ctr"/>
            <a:r>
              <a:rPr lang="en-GB" sz="1200">
                <a:solidFill>
                  <a:srgbClr val="10263B"/>
                </a:solidFill>
                <a:latin typeface="Arial" panose="020B0604020202020204" pitchFamily="34" charset="0"/>
                <a:cs typeface="Arial" panose="020B0604020202020204" pitchFamily="34" charset="0"/>
              </a:rPr>
              <a:t>The University deems this to be reasonable for local budgets to fund with no additional authorisation required.</a:t>
            </a:r>
          </a:p>
        </p:txBody>
      </p:sp>
      <p:sp>
        <p:nvSpPr>
          <p:cNvPr id="14" name="Rectangle 13">
            <a:extLst>
              <a:ext uri="{FF2B5EF4-FFF2-40B4-BE49-F238E27FC236}">
                <a16:creationId xmlns:a16="http://schemas.microsoft.com/office/drawing/2014/main" id="{1A1F9D99-CBEC-46E8-1952-6BF9052ADAFC}"/>
              </a:ext>
            </a:extLst>
          </p:cNvPr>
          <p:cNvSpPr/>
          <p:nvPr/>
        </p:nvSpPr>
        <p:spPr>
          <a:xfrm>
            <a:off x="1130581" y="5266277"/>
            <a:ext cx="2048477"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refers case to HR Partner for support and authorisation. HR Partner assesses if the adjustment is reasonable.</a:t>
            </a:r>
          </a:p>
        </p:txBody>
      </p:sp>
      <p:sp>
        <p:nvSpPr>
          <p:cNvPr id="15" name="Rectangle 14">
            <a:extLst>
              <a:ext uri="{FF2B5EF4-FFF2-40B4-BE49-F238E27FC236}">
                <a16:creationId xmlns:a16="http://schemas.microsoft.com/office/drawing/2014/main" id="{0F911ED3-039E-70DD-E426-9997C2400606}"/>
              </a:ext>
            </a:extLst>
          </p:cNvPr>
          <p:cNvSpPr/>
          <p:nvPr/>
        </p:nvSpPr>
        <p:spPr>
          <a:xfrm>
            <a:off x="7600588" y="4511842"/>
            <a:ext cx="1788129" cy="487708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GB" sz="1200">
                <a:solidFill>
                  <a:srgbClr val="10263B"/>
                </a:solidFill>
                <a:latin typeface="Arial" panose="020B0604020202020204" pitchFamily="34" charset="0"/>
                <a:cs typeface="Arial" panose="020B0604020202020204" pitchFamily="34" charset="0"/>
              </a:rPr>
              <a:t>Line manager informs the relevant operational team of agreed adjustment that will be implemented. </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panose="020B0604020202020204" pitchFamily="34" charset="0"/>
                <a:cs typeface="Arial" panose="020B0604020202020204" pitchFamily="34" charset="0"/>
              </a:rPr>
              <a:t>If related to a campus, relevant Campus Service Manager informed via email (</a:t>
            </a:r>
            <a:r>
              <a:rPr lang="en-GB" sz="1200">
                <a:solidFill>
                  <a:srgbClr val="10263B"/>
                </a:solidFill>
                <a:latin typeface="Arial" panose="020B0604020202020204" pitchFamily="34" charset="0"/>
                <a:cs typeface="Arial" panose="020B0604020202020204" pitchFamily="34" charset="0"/>
                <a:hlinkClick r:id="rId2"/>
              </a:rPr>
              <a:t>https://uniofnottm.sharepoint.com/:u:/r/sites/EstatesandFacilities/SitePages/Estates-Operations.aspx?csf=1&amp;web=1&amp;e=tgELVw</a:t>
            </a:r>
            <a:r>
              <a:rPr lang="en-GB" sz="1200">
                <a:solidFill>
                  <a:srgbClr val="10263B"/>
                </a:solidFill>
                <a:latin typeface="Arial" panose="020B0604020202020204" pitchFamily="34" charset="0"/>
                <a:cs typeface="Arial" panose="020B0604020202020204" pitchFamily="34" charset="0"/>
              </a:rPr>
              <a:t>).</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panose="020B0604020202020204" pitchFamily="34" charset="0"/>
                <a:cs typeface="Arial" panose="020B0604020202020204" pitchFamily="34" charset="0"/>
              </a:rPr>
              <a:t>If it’s related to a Professional Service Hub, Workplace Experience Team informed (PS Hubs).</a:t>
            </a:r>
          </a:p>
          <a:p>
            <a:pPr algn="ctr"/>
            <a:r>
              <a:rPr lang="en-GB" sz="1200">
                <a:solidFill>
                  <a:srgbClr val="10263B"/>
                </a:solidFill>
                <a:latin typeface="Arial" panose="020B0604020202020204" pitchFamily="34" charset="0"/>
                <a:cs typeface="Arial" panose="020B0604020202020204" pitchFamily="34" charset="0"/>
              </a:rPr>
              <a:t>BR-PS-HUBS@nottingham.ac.uk</a:t>
            </a:r>
          </a:p>
        </p:txBody>
      </p:sp>
      <p:sp>
        <p:nvSpPr>
          <p:cNvPr id="16" name="Rectangle 15">
            <a:extLst>
              <a:ext uri="{FF2B5EF4-FFF2-40B4-BE49-F238E27FC236}">
                <a16:creationId xmlns:a16="http://schemas.microsoft.com/office/drawing/2014/main" id="{6ED859DB-013B-33CC-B019-A50713E71DBF}"/>
              </a:ext>
            </a:extLst>
          </p:cNvPr>
          <p:cNvSpPr/>
          <p:nvPr/>
        </p:nvSpPr>
        <p:spPr>
          <a:xfrm>
            <a:off x="261500" y="11164888"/>
            <a:ext cx="2032595"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arranges for the adjustments to be  implemented using local budget. Line manager keeps employee informed with progress updates.</a:t>
            </a:r>
          </a:p>
          <a:p>
            <a:pPr algn="ctr"/>
            <a:r>
              <a:rPr lang="en-GB" sz="1200">
                <a:solidFill>
                  <a:srgbClr val="10263B"/>
                </a:solidFill>
                <a:latin typeface="Arial" panose="020B0604020202020204" pitchFamily="34" charset="0"/>
                <a:cs typeface="Arial" panose="020B0604020202020204" pitchFamily="34" charset="0"/>
              </a:rPr>
              <a:t>* Financial uplift process followed if necessary. </a:t>
            </a:r>
          </a:p>
        </p:txBody>
      </p:sp>
      <p:sp>
        <p:nvSpPr>
          <p:cNvPr id="18" name="Rectangle 17">
            <a:extLst>
              <a:ext uri="{FF2B5EF4-FFF2-40B4-BE49-F238E27FC236}">
                <a16:creationId xmlns:a16="http://schemas.microsoft.com/office/drawing/2014/main" id="{C38A63D5-6B87-D556-DFF9-3E2609BA3C9B}"/>
              </a:ext>
            </a:extLst>
          </p:cNvPr>
          <p:cNvSpPr/>
          <p:nvPr/>
        </p:nvSpPr>
        <p:spPr>
          <a:xfrm>
            <a:off x="1140129" y="7172862"/>
            <a:ext cx="2029379"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HR Partner refers the case to the Review panel for support. Panel assesses if the adjustment is reasonable.</a:t>
            </a:r>
          </a:p>
        </p:txBody>
      </p:sp>
      <p:sp>
        <p:nvSpPr>
          <p:cNvPr id="21" name="Rectangle 20">
            <a:extLst>
              <a:ext uri="{FF2B5EF4-FFF2-40B4-BE49-F238E27FC236}">
                <a16:creationId xmlns:a16="http://schemas.microsoft.com/office/drawing/2014/main" id="{BFC71063-4EFD-3654-CDF5-A43F78B87027}"/>
              </a:ext>
            </a:extLst>
          </p:cNvPr>
          <p:cNvSpPr/>
          <p:nvPr/>
        </p:nvSpPr>
        <p:spPr>
          <a:xfrm>
            <a:off x="214537" y="3331373"/>
            <a:ext cx="2113359" cy="1305942"/>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If the potential adjustments are related to workplace arrangements/contract of employment see page 3, if they are workspace related, see page 4.</a:t>
            </a:r>
          </a:p>
        </p:txBody>
      </p:sp>
      <p:sp>
        <p:nvSpPr>
          <p:cNvPr id="543" name="Rectangle 542">
            <a:extLst>
              <a:ext uri="{FF2B5EF4-FFF2-40B4-BE49-F238E27FC236}">
                <a16:creationId xmlns:a16="http://schemas.microsoft.com/office/drawing/2014/main" id="{F1EAEED5-F738-5E9B-7B45-48144CD81B34}"/>
              </a:ext>
            </a:extLst>
          </p:cNvPr>
          <p:cNvSpPr/>
          <p:nvPr/>
        </p:nvSpPr>
        <p:spPr>
          <a:xfrm>
            <a:off x="2617575" y="11164888"/>
            <a:ext cx="2032595" cy="1537597"/>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arranges the outcome meeting to complete section 4 of the passport together.</a:t>
            </a:r>
          </a:p>
        </p:txBody>
      </p:sp>
      <p:sp>
        <p:nvSpPr>
          <p:cNvPr id="5" name="Title 4">
            <a:extLst>
              <a:ext uri="{FF2B5EF4-FFF2-40B4-BE49-F238E27FC236}">
                <a16:creationId xmlns:a16="http://schemas.microsoft.com/office/drawing/2014/main" id="{465D7930-6367-9403-1356-0007B44EC557}"/>
              </a:ext>
            </a:extLst>
          </p:cNvPr>
          <p:cNvSpPr>
            <a:spLocks noGrp="1"/>
          </p:cNvSpPr>
          <p:nvPr>
            <p:ph type="title"/>
          </p:nvPr>
        </p:nvSpPr>
        <p:spPr>
          <a:xfrm>
            <a:off x="3749070" y="165759"/>
            <a:ext cx="5658677" cy="618260"/>
          </a:xfrm>
        </p:spPr>
        <p:txBody>
          <a:bodyPr>
            <a:normAutofit fontScale="90000"/>
          </a:bodyPr>
          <a:lstStyle/>
          <a:p>
            <a:r>
              <a:rPr lang="en-GB" sz="3600">
                <a:latin typeface="Arial" panose="020B0604020202020204" pitchFamily="34" charset="0"/>
                <a:cs typeface="Arial" panose="020B0604020202020204" pitchFamily="34" charset="0"/>
              </a:rPr>
              <a:t>Adjustments relating to goods</a:t>
            </a:r>
          </a:p>
        </p:txBody>
      </p:sp>
      <p:cxnSp>
        <p:nvCxnSpPr>
          <p:cNvPr id="48" name="Straight Arrow Connector 47">
            <a:extLst>
              <a:ext uri="{FF2B5EF4-FFF2-40B4-BE49-F238E27FC236}">
                <a16:creationId xmlns:a16="http://schemas.microsoft.com/office/drawing/2014/main" id="{3EFCEF49-E536-8E68-FA0A-FA17978FDD4A}"/>
              </a:ext>
            </a:extLst>
          </p:cNvPr>
          <p:cNvCxnSpPr>
            <a:cxnSpLocks/>
            <a:stCxn id="9" idx="3"/>
            <a:endCxn id="12" idx="1"/>
          </p:cNvCxnSpPr>
          <p:nvPr/>
        </p:nvCxnSpPr>
        <p:spPr>
          <a:xfrm>
            <a:off x="2295741" y="2193586"/>
            <a:ext cx="434336" cy="0"/>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49" name="Connector: Elbow 448">
            <a:extLst>
              <a:ext uri="{FF2B5EF4-FFF2-40B4-BE49-F238E27FC236}">
                <a16:creationId xmlns:a16="http://schemas.microsoft.com/office/drawing/2014/main" id="{9D38B970-FFE0-3AFD-41A0-E01DC8435115}"/>
              </a:ext>
            </a:extLst>
          </p:cNvPr>
          <p:cNvCxnSpPr>
            <a:cxnSpLocks/>
            <a:stCxn id="15" idx="3"/>
            <a:endCxn id="543" idx="3"/>
          </p:cNvCxnSpPr>
          <p:nvPr/>
        </p:nvCxnSpPr>
        <p:spPr>
          <a:xfrm flipH="1">
            <a:off x="4650170" y="6950386"/>
            <a:ext cx="4738547" cy="4983301"/>
          </a:xfrm>
          <a:prstGeom prst="bentConnector3">
            <a:avLst>
              <a:gd name="adj1" fmla="val -2793"/>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62" name="Straight Arrow Connector 461">
            <a:extLst>
              <a:ext uri="{FF2B5EF4-FFF2-40B4-BE49-F238E27FC236}">
                <a16:creationId xmlns:a16="http://schemas.microsoft.com/office/drawing/2014/main" id="{0911D6AF-B830-C1F3-4997-F84071C77601}"/>
              </a:ext>
            </a:extLst>
          </p:cNvPr>
          <p:cNvCxnSpPr>
            <a:cxnSpLocks/>
            <a:stCxn id="543" idx="1"/>
            <a:endCxn id="16" idx="3"/>
          </p:cNvCxnSpPr>
          <p:nvPr/>
        </p:nvCxnSpPr>
        <p:spPr>
          <a:xfrm flipH="1">
            <a:off x="2294095" y="11933687"/>
            <a:ext cx="323480" cy="0"/>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84" name="Straight Arrow Connector 483">
            <a:extLst>
              <a:ext uri="{FF2B5EF4-FFF2-40B4-BE49-F238E27FC236}">
                <a16:creationId xmlns:a16="http://schemas.microsoft.com/office/drawing/2014/main" id="{0D8A1D6A-CC7D-F8FA-8D94-F056A7451B07}"/>
              </a:ext>
            </a:extLst>
          </p:cNvPr>
          <p:cNvCxnSpPr>
            <a:cxnSpLocks/>
            <a:stCxn id="14" idx="2"/>
            <a:endCxn id="18" idx="0"/>
          </p:cNvCxnSpPr>
          <p:nvPr/>
        </p:nvCxnSpPr>
        <p:spPr>
          <a:xfrm flipH="1">
            <a:off x="2154819" y="6803874"/>
            <a:ext cx="1" cy="368988"/>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99" name="Connector: Elbow 498">
            <a:extLst>
              <a:ext uri="{FF2B5EF4-FFF2-40B4-BE49-F238E27FC236}">
                <a16:creationId xmlns:a16="http://schemas.microsoft.com/office/drawing/2014/main" id="{5AA7D868-D1D2-55F2-479E-9C22678674A2}"/>
              </a:ext>
            </a:extLst>
          </p:cNvPr>
          <p:cNvCxnSpPr>
            <a:cxnSpLocks/>
            <a:stCxn id="14" idx="3"/>
            <a:endCxn id="564" idx="1"/>
          </p:cNvCxnSpPr>
          <p:nvPr/>
        </p:nvCxnSpPr>
        <p:spPr>
          <a:xfrm>
            <a:off x="3179058" y="6035076"/>
            <a:ext cx="926949" cy="821541"/>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25" name="Connector: Elbow 524">
            <a:extLst>
              <a:ext uri="{FF2B5EF4-FFF2-40B4-BE49-F238E27FC236}">
                <a16:creationId xmlns:a16="http://schemas.microsoft.com/office/drawing/2014/main" id="{E966FA1C-8FE1-0AD9-DC53-1359525C8883}"/>
              </a:ext>
            </a:extLst>
          </p:cNvPr>
          <p:cNvCxnSpPr>
            <a:cxnSpLocks/>
            <a:stCxn id="10" idx="3"/>
            <a:endCxn id="15" idx="1"/>
          </p:cNvCxnSpPr>
          <p:nvPr/>
        </p:nvCxnSpPr>
        <p:spPr>
          <a:xfrm flipH="1">
            <a:off x="7600588" y="3782129"/>
            <a:ext cx="894064" cy="3168257"/>
          </a:xfrm>
          <a:prstGeom prst="bentConnector5">
            <a:avLst>
              <a:gd name="adj1" fmla="val -25569"/>
              <a:gd name="adj2" fmla="val 19107"/>
              <a:gd name="adj3" fmla="val 125569"/>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42" name="Connector: Elbow 541">
            <a:extLst>
              <a:ext uri="{FF2B5EF4-FFF2-40B4-BE49-F238E27FC236}">
                <a16:creationId xmlns:a16="http://schemas.microsoft.com/office/drawing/2014/main" id="{ABA88939-7294-A6EE-80F9-C61E5E729142}"/>
              </a:ext>
            </a:extLst>
          </p:cNvPr>
          <p:cNvCxnSpPr>
            <a:cxnSpLocks/>
            <a:stCxn id="564" idx="3"/>
            <a:endCxn id="10" idx="1"/>
          </p:cNvCxnSpPr>
          <p:nvPr/>
        </p:nvCxnSpPr>
        <p:spPr>
          <a:xfrm flipH="1" flipV="1">
            <a:off x="5749192" y="3782129"/>
            <a:ext cx="146345" cy="3074488"/>
          </a:xfrm>
          <a:prstGeom prst="bentConnector5">
            <a:avLst>
              <a:gd name="adj1" fmla="val -156206"/>
              <a:gd name="adj2" fmla="val 72216"/>
              <a:gd name="adj3" fmla="val 256206"/>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47" name="Connector: Elbow 546">
            <a:extLst>
              <a:ext uri="{FF2B5EF4-FFF2-40B4-BE49-F238E27FC236}">
                <a16:creationId xmlns:a16="http://schemas.microsoft.com/office/drawing/2014/main" id="{0A75B871-62A9-7CF7-DBC0-9D2FD577162D}"/>
              </a:ext>
            </a:extLst>
          </p:cNvPr>
          <p:cNvCxnSpPr>
            <a:cxnSpLocks/>
            <a:endCxn id="543" idx="3"/>
          </p:cNvCxnSpPr>
          <p:nvPr/>
        </p:nvCxnSpPr>
        <p:spPr>
          <a:xfrm rot="5400000">
            <a:off x="1779025" y="7134251"/>
            <a:ext cx="7670581" cy="1928290"/>
          </a:xfrm>
          <a:prstGeom prst="bentConnector2">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564" name="Rectangle 563">
            <a:extLst>
              <a:ext uri="{FF2B5EF4-FFF2-40B4-BE49-F238E27FC236}">
                <a16:creationId xmlns:a16="http://schemas.microsoft.com/office/drawing/2014/main" id="{53EC391D-7C77-0224-2036-7D20500F33C3}"/>
              </a:ext>
            </a:extLst>
          </p:cNvPr>
          <p:cNvSpPr/>
          <p:nvPr/>
        </p:nvSpPr>
        <p:spPr>
          <a:xfrm>
            <a:off x="4106007" y="5009560"/>
            <a:ext cx="1789530" cy="3694113"/>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GB" sz="1200">
                <a:solidFill>
                  <a:srgbClr val="10263B"/>
                </a:solidFill>
                <a:latin typeface="Arial" panose="020B0604020202020204" pitchFamily="34" charset="0"/>
                <a:cs typeface="Arial" panose="020B0604020202020204" pitchFamily="34" charset="0"/>
              </a:rPr>
              <a:t>Were adjustments deemed reasonable?</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a:cs typeface="Arial"/>
              </a:rPr>
              <a:t>Outcome communicated by Panel in writing to the concerned parties.</a:t>
            </a:r>
          </a:p>
          <a:p>
            <a:pPr algn="ctr"/>
            <a:endParaRPr lang="en-GB" sz="1200">
              <a:solidFill>
                <a:srgbClr val="10263B"/>
              </a:solidFill>
              <a:latin typeface="Arial" panose="020B0604020202020204" pitchFamily="34" charset="0"/>
              <a:cs typeface="Arial" panose="020B0604020202020204" pitchFamily="34" charset="0"/>
            </a:endParaRPr>
          </a:p>
        </p:txBody>
      </p:sp>
      <p:sp>
        <p:nvSpPr>
          <p:cNvPr id="134" name="TextBox 133">
            <a:extLst>
              <a:ext uri="{FF2B5EF4-FFF2-40B4-BE49-F238E27FC236}">
                <a16:creationId xmlns:a16="http://schemas.microsoft.com/office/drawing/2014/main" id="{D6E192FB-1FE3-2B41-6AD0-8D4E9ED87DF2}"/>
              </a:ext>
            </a:extLst>
          </p:cNvPr>
          <p:cNvSpPr txBox="1"/>
          <p:nvPr/>
        </p:nvSpPr>
        <p:spPr>
          <a:xfrm>
            <a:off x="960365" y="2912253"/>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sp>
        <p:nvSpPr>
          <p:cNvPr id="135" name="TextBox 134">
            <a:extLst>
              <a:ext uri="{FF2B5EF4-FFF2-40B4-BE49-F238E27FC236}">
                <a16:creationId xmlns:a16="http://schemas.microsoft.com/office/drawing/2014/main" id="{2592883D-5B08-A9B5-7EDA-FA72EF3488A2}"/>
              </a:ext>
            </a:extLst>
          </p:cNvPr>
          <p:cNvSpPr txBox="1"/>
          <p:nvPr/>
        </p:nvSpPr>
        <p:spPr>
          <a:xfrm>
            <a:off x="7404696" y="1796276"/>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136" name="TextBox 135">
            <a:extLst>
              <a:ext uri="{FF2B5EF4-FFF2-40B4-BE49-F238E27FC236}">
                <a16:creationId xmlns:a16="http://schemas.microsoft.com/office/drawing/2014/main" id="{F93B1662-F185-264C-CBF5-EB6A0DBEF9C9}"/>
              </a:ext>
            </a:extLst>
          </p:cNvPr>
          <p:cNvSpPr txBox="1"/>
          <p:nvPr/>
        </p:nvSpPr>
        <p:spPr>
          <a:xfrm>
            <a:off x="2349088" y="1796276"/>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cxnSp>
        <p:nvCxnSpPr>
          <p:cNvPr id="251" name="Connector: Elbow 250">
            <a:extLst>
              <a:ext uri="{FF2B5EF4-FFF2-40B4-BE49-F238E27FC236}">
                <a16:creationId xmlns:a16="http://schemas.microsoft.com/office/drawing/2014/main" id="{23BC888F-037F-E51F-B58E-E60197B78FE3}"/>
              </a:ext>
            </a:extLst>
          </p:cNvPr>
          <p:cNvCxnSpPr>
            <a:cxnSpLocks/>
            <a:stCxn id="12" idx="2"/>
            <a:endCxn id="14" idx="1"/>
          </p:cNvCxnSpPr>
          <p:nvPr/>
        </p:nvCxnSpPr>
        <p:spPr>
          <a:xfrm rot="5400000">
            <a:off x="906103" y="3186863"/>
            <a:ext cx="3072692" cy="2623735"/>
          </a:xfrm>
          <a:prstGeom prst="bentConnector4">
            <a:avLst>
              <a:gd name="adj1" fmla="val 68312"/>
              <a:gd name="adj2" fmla="val 108713"/>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398" name="Connector: Elbow 397">
            <a:extLst>
              <a:ext uri="{FF2B5EF4-FFF2-40B4-BE49-F238E27FC236}">
                <a16:creationId xmlns:a16="http://schemas.microsoft.com/office/drawing/2014/main" id="{F4A5BDF0-FDEC-3598-9EE0-735F833104A5}"/>
              </a:ext>
            </a:extLst>
          </p:cNvPr>
          <p:cNvCxnSpPr>
            <a:cxnSpLocks/>
            <a:stCxn id="12" idx="3"/>
            <a:endCxn id="26" idx="1"/>
          </p:cNvCxnSpPr>
          <p:nvPr/>
        </p:nvCxnSpPr>
        <p:spPr>
          <a:xfrm flipV="1">
            <a:off x="4778554" y="1816962"/>
            <a:ext cx="577665" cy="376624"/>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26" name="TextBox 425">
            <a:extLst>
              <a:ext uri="{FF2B5EF4-FFF2-40B4-BE49-F238E27FC236}">
                <a16:creationId xmlns:a16="http://schemas.microsoft.com/office/drawing/2014/main" id="{97C753ED-F74C-B222-A973-414EA52551DB}"/>
              </a:ext>
            </a:extLst>
          </p:cNvPr>
          <p:cNvSpPr txBox="1"/>
          <p:nvPr/>
        </p:nvSpPr>
        <p:spPr>
          <a:xfrm>
            <a:off x="4773080" y="1827327"/>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427" name="TextBox 426">
            <a:extLst>
              <a:ext uri="{FF2B5EF4-FFF2-40B4-BE49-F238E27FC236}">
                <a16:creationId xmlns:a16="http://schemas.microsoft.com/office/drawing/2014/main" id="{3128E7F2-8A13-D81C-F833-2CE0CC92AE36}"/>
              </a:ext>
            </a:extLst>
          </p:cNvPr>
          <p:cNvSpPr txBox="1"/>
          <p:nvPr/>
        </p:nvSpPr>
        <p:spPr>
          <a:xfrm>
            <a:off x="5041567" y="8697651"/>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sp>
        <p:nvSpPr>
          <p:cNvPr id="428" name="TextBox 427">
            <a:extLst>
              <a:ext uri="{FF2B5EF4-FFF2-40B4-BE49-F238E27FC236}">
                <a16:creationId xmlns:a16="http://schemas.microsoft.com/office/drawing/2014/main" id="{211E90D6-DEEB-63B7-EB6A-ACCDF82A525F}"/>
              </a:ext>
            </a:extLst>
          </p:cNvPr>
          <p:cNvSpPr txBox="1"/>
          <p:nvPr/>
        </p:nvSpPr>
        <p:spPr>
          <a:xfrm>
            <a:off x="5879053" y="6476952"/>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429" name="TextBox 428">
            <a:extLst>
              <a:ext uri="{FF2B5EF4-FFF2-40B4-BE49-F238E27FC236}">
                <a16:creationId xmlns:a16="http://schemas.microsoft.com/office/drawing/2014/main" id="{23ECD78C-3FF2-5BC3-AD27-80093BBD7850}"/>
              </a:ext>
            </a:extLst>
          </p:cNvPr>
          <p:cNvSpPr txBox="1"/>
          <p:nvPr/>
        </p:nvSpPr>
        <p:spPr>
          <a:xfrm>
            <a:off x="888126" y="6844076"/>
            <a:ext cx="1274635"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Unsure/N</a:t>
            </a:r>
          </a:p>
        </p:txBody>
      </p:sp>
      <p:cxnSp>
        <p:nvCxnSpPr>
          <p:cNvPr id="442" name="Connector: Elbow 441">
            <a:extLst>
              <a:ext uri="{FF2B5EF4-FFF2-40B4-BE49-F238E27FC236}">
                <a16:creationId xmlns:a16="http://schemas.microsoft.com/office/drawing/2014/main" id="{3841B38C-B685-6ECF-AB91-866137210A55}"/>
              </a:ext>
            </a:extLst>
          </p:cNvPr>
          <p:cNvCxnSpPr>
            <a:cxnSpLocks/>
            <a:stCxn id="18" idx="3"/>
            <a:endCxn id="564" idx="1"/>
          </p:cNvCxnSpPr>
          <p:nvPr/>
        </p:nvCxnSpPr>
        <p:spPr>
          <a:xfrm flipV="1">
            <a:off x="3169508" y="6856617"/>
            <a:ext cx="936499" cy="1085044"/>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641" name="Rectangle 640">
            <a:extLst>
              <a:ext uri="{FF2B5EF4-FFF2-40B4-BE49-F238E27FC236}">
                <a16:creationId xmlns:a16="http://schemas.microsoft.com/office/drawing/2014/main" id="{7CA36AB5-486E-3E78-9695-F1EC07E407DD}"/>
              </a:ext>
            </a:extLst>
          </p:cNvPr>
          <p:cNvSpPr/>
          <p:nvPr/>
        </p:nvSpPr>
        <p:spPr>
          <a:xfrm>
            <a:off x="5256365" y="11014351"/>
            <a:ext cx="1124094" cy="495303"/>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End</a:t>
            </a:r>
          </a:p>
        </p:txBody>
      </p:sp>
      <p:cxnSp>
        <p:nvCxnSpPr>
          <p:cNvPr id="642" name="Connector: Elbow 641">
            <a:extLst>
              <a:ext uri="{FF2B5EF4-FFF2-40B4-BE49-F238E27FC236}">
                <a16:creationId xmlns:a16="http://schemas.microsoft.com/office/drawing/2014/main" id="{199312D2-1AC0-21D2-EC93-7ED6239481A0}"/>
              </a:ext>
            </a:extLst>
          </p:cNvPr>
          <p:cNvCxnSpPr>
            <a:cxnSpLocks/>
            <a:stCxn id="16" idx="1"/>
            <a:endCxn id="641" idx="0"/>
          </p:cNvCxnSpPr>
          <p:nvPr/>
        </p:nvCxnSpPr>
        <p:spPr>
          <a:xfrm rot="10800000" flipH="1">
            <a:off x="261500" y="11014351"/>
            <a:ext cx="5556912" cy="919336"/>
          </a:xfrm>
          <a:prstGeom prst="bentConnector4">
            <a:avLst>
              <a:gd name="adj1" fmla="val -4114"/>
              <a:gd name="adj2" fmla="val 124866"/>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650" name="TextBox 649">
            <a:extLst>
              <a:ext uri="{FF2B5EF4-FFF2-40B4-BE49-F238E27FC236}">
                <a16:creationId xmlns:a16="http://schemas.microsoft.com/office/drawing/2014/main" id="{C8169D57-DFC7-BA1A-7933-87AC181A3DAC}"/>
              </a:ext>
            </a:extLst>
          </p:cNvPr>
          <p:cNvSpPr txBox="1"/>
          <p:nvPr/>
        </p:nvSpPr>
        <p:spPr>
          <a:xfrm>
            <a:off x="3796968" y="2979777"/>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cxnSp>
        <p:nvCxnSpPr>
          <p:cNvPr id="659" name="Connector: Elbow 658">
            <a:extLst>
              <a:ext uri="{FF2B5EF4-FFF2-40B4-BE49-F238E27FC236}">
                <a16:creationId xmlns:a16="http://schemas.microsoft.com/office/drawing/2014/main" id="{759E5515-E815-42DD-93EF-1A4BFD728435}"/>
              </a:ext>
            </a:extLst>
          </p:cNvPr>
          <p:cNvCxnSpPr>
            <a:cxnSpLocks/>
            <a:stCxn id="9" idx="2"/>
            <a:endCxn id="21" idx="0"/>
          </p:cNvCxnSpPr>
          <p:nvPr/>
        </p:nvCxnSpPr>
        <p:spPr>
          <a:xfrm rot="5400000">
            <a:off x="1086866" y="3146735"/>
            <a:ext cx="368989" cy="286"/>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663" name="Rectangle 662">
            <a:extLst>
              <a:ext uri="{FF2B5EF4-FFF2-40B4-BE49-F238E27FC236}">
                <a16:creationId xmlns:a16="http://schemas.microsoft.com/office/drawing/2014/main" id="{A9A6C4BE-6719-3CFA-31D0-5CAC9E31D033}"/>
              </a:ext>
            </a:extLst>
          </p:cNvPr>
          <p:cNvSpPr/>
          <p:nvPr/>
        </p:nvSpPr>
        <p:spPr>
          <a:xfrm>
            <a:off x="513366" y="374028"/>
            <a:ext cx="1515700" cy="495303"/>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Start</a:t>
            </a:r>
          </a:p>
        </p:txBody>
      </p:sp>
      <p:sp>
        <p:nvSpPr>
          <p:cNvPr id="26" name="Rectangle 25">
            <a:extLst>
              <a:ext uri="{FF2B5EF4-FFF2-40B4-BE49-F238E27FC236}">
                <a16:creationId xmlns:a16="http://schemas.microsoft.com/office/drawing/2014/main" id="{79B6B9AC-C3AD-DB5A-00AE-5523E7CF75C0}"/>
              </a:ext>
            </a:extLst>
          </p:cNvPr>
          <p:cNvSpPr/>
          <p:nvPr/>
        </p:nvSpPr>
        <p:spPr>
          <a:xfrm>
            <a:off x="5356219" y="1427336"/>
            <a:ext cx="2048477" cy="779251"/>
          </a:xfrm>
          <a:prstGeom prst="rect">
            <a:avLst/>
          </a:prstGeom>
          <a:solidFill>
            <a:srgbClr val="CFD4D8"/>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Does the line manager find the request to be reasonable all things considered?</a:t>
            </a:r>
          </a:p>
        </p:txBody>
      </p:sp>
      <p:cxnSp>
        <p:nvCxnSpPr>
          <p:cNvPr id="33" name="Connector: Elbow 32">
            <a:extLst>
              <a:ext uri="{FF2B5EF4-FFF2-40B4-BE49-F238E27FC236}">
                <a16:creationId xmlns:a16="http://schemas.microsoft.com/office/drawing/2014/main" id="{23C6E6CD-420B-4658-FEE7-5C16C99D2240}"/>
              </a:ext>
            </a:extLst>
          </p:cNvPr>
          <p:cNvCxnSpPr>
            <a:cxnSpLocks/>
            <a:stCxn id="26" idx="3"/>
            <a:endCxn id="10" idx="1"/>
          </p:cNvCxnSpPr>
          <p:nvPr/>
        </p:nvCxnSpPr>
        <p:spPr>
          <a:xfrm flipH="1">
            <a:off x="5749192" y="1816962"/>
            <a:ext cx="1655504" cy="1965167"/>
          </a:xfrm>
          <a:prstGeom prst="bentConnector5">
            <a:avLst>
              <a:gd name="adj1" fmla="val -18946"/>
              <a:gd name="adj2" fmla="val 66072"/>
              <a:gd name="adj3" fmla="val 113808"/>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6" name="Connector: Elbow 55">
            <a:extLst>
              <a:ext uri="{FF2B5EF4-FFF2-40B4-BE49-F238E27FC236}">
                <a16:creationId xmlns:a16="http://schemas.microsoft.com/office/drawing/2014/main" id="{89FB1868-80D8-2795-23D8-587D7A1FB028}"/>
              </a:ext>
            </a:extLst>
          </p:cNvPr>
          <p:cNvCxnSpPr>
            <a:cxnSpLocks/>
            <a:stCxn id="26" idx="2"/>
          </p:cNvCxnSpPr>
          <p:nvPr/>
        </p:nvCxnSpPr>
        <p:spPr>
          <a:xfrm rot="5400000">
            <a:off x="5545131" y="1703024"/>
            <a:ext cx="331764" cy="1338891"/>
          </a:xfrm>
          <a:prstGeom prst="bentConnector2">
            <a:avLst/>
          </a:prstGeom>
          <a:ln w="38100">
            <a:solidFill>
              <a:srgbClr val="10263B"/>
            </a:solidFill>
          </a:ln>
        </p:spPr>
        <p:style>
          <a:lnRef idx="2">
            <a:schemeClr val="accent1"/>
          </a:lnRef>
          <a:fillRef idx="0">
            <a:schemeClr val="accent1"/>
          </a:fillRef>
          <a:effectRef idx="1">
            <a:schemeClr val="accent1"/>
          </a:effectRef>
          <a:fontRef idx="minor">
            <a:schemeClr val="tx1"/>
          </a:fontRef>
        </p:style>
      </p:cxnSp>
      <p:cxnSp>
        <p:nvCxnSpPr>
          <p:cNvPr id="62" name="Connector: Elbow 61">
            <a:extLst>
              <a:ext uri="{FF2B5EF4-FFF2-40B4-BE49-F238E27FC236}">
                <a16:creationId xmlns:a16="http://schemas.microsoft.com/office/drawing/2014/main" id="{871132AD-1562-09E1-062A-6C174BE26BF0}"/>
              </a:ext>
            </a:extLst>
          </p:cNvPr>
          <p:cNvCxnSpPr/>
          <p:nvPr/>
        </p:nvCxnSpPr>
        <p:spPr>
          <a:xfrm rot="5400000">
            <a:off x="3532943" y="2754480"/>
            <a:ext cx="1724753" cy="1292497"/>
          </a:xfrm>
          <a:prstGeom prst="bentConnector3">
            <a:avLst>
              <a:gd name="adj1" fmla="val 67261"/>
            </a:avLst>
          </a:prstGeom>
          <a:ln w="38100">
            <a:solidFill>
              <a:srgbClr val="10263B"/>
            </a:solidFill>
          </a:ln>
        </p:spPr>
        <p:style>
          <a:lnRef idx="2">
            <a:schemeClr val="accent1"/>
          </a:lnRef>
          <a:fillRef idx="0">
            <a:schemeClr val="accent1"/>
          </a:fillRef>
          <a:effectRef idx="1">
            <a:schemeClr val="accent1"/>
          </a:effectRef>
          <a:fontRef idx="minor">
            <a:schemeClr val="tx1"/>
          </a:fontRef>
        </p:style>
      </p:cxnSp>
      <p:sp>
        <p:nvSpPr>
          <p:cNvPr id="450" name="TextBox 449">
            <a:extLst>
              <a:ext uri="{FF2B5EF4-FFF2-40B4-BE49-F238E27FC236}">
                <a16:creationId xmlns:a16="http://schemas.microsoft.com/office/drawing/2014/main" id="{DC9C75A2-8D04-F067-6A9D-F55CEE5B3B97}"/>
              </a:ext>
            </a:extLst>
          </p:cNvPr>
          <p:cNvSpPr txBox="1"/>
          <p:nvPr/>
        </p:nvSpPr>
        <p:spPr>
          <a:xfrm>
            <a:off x="5006164" y="2190616"/>
            <a:ext cx="1664319"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Unsure /N</a:t>
            </a:r>
          </a:p>
        </p:txBody>
      </p:sp>
      <p:cxnSp>
        <p:nvCxnSpPr>
          <p:cNvPr id="455" name="Straight Arrow Connector 454">
            <a:extLst>
              <a:ext uri="{FF2B5EF4-FFF2-40B4-BE49-F238E27FC236}">
                <a16:creationId xmlns:a16="http://schemas.microsoft.com/office/drawing/2014/main" id="{E4A351E2-D78C-0D51-4595-68BFD0485B7A}"/>
              </a:ext>
            </a:extLst>
          </p:cNvPr>
          <p:cNvCxnSpPr>
            <a:cxnSpLocks/>
            <a:stCxn id="663" idx="2"/>
            <a:endCxn id="9" idx="0"/>
          </p:cNvCxnSpPr>
          <p:nvPr/>
        </p:nvCxnSpPr>
        <p:spPr>
          <a:xfrm>
            <a:off x="1271216" y="869331"/>
            <a:ext cx="287" cy="555456"/>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59" name="TextBox 458">
            <a:extLst>
              <a:ext uri="{FF2B5EF4-FFF2-40B4-BE49-F238E27FC236}">
                <a16:creationId xmlns:a16="http://schemas.microsoft.com/office/drawing/2014/main" id="{C1ADC74B-CED0-DF62-E5CA-5822D11ED4DB}"/>
              </a:ext>
            </a:extLst>
          </p:cNvPr>
          <p:cNvSpPr txBox="1"/>
          <p:nvPr/>
        </p:nvSpPr>
        <p:spPr>
          <a:xfrm>
            <a:off x="8484519" y="3429204"/>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cxnSp>
        <p:nvCxnSpPr>
          <p:cNvPr id="2" name="Connector: Elbow 1">
            <a:extLst>
              <a:ext uri="{FF2B5EF4-FFF2-40B4-BE49-F238E27FC236}">
                <a16:creationId xmlns:a16="http://schemas.microsoft.com/office/drawing/2014/main" id="{9D6B63A4-4ECD-D4DD-CC45-0F26DA46663A}"/>
              </a:ext>
            </a:extLst>
          </p:cNvPr>
          <p:cNvCxnSpPr>
            <a:cxnSpLocks/>
            <a:stCxn id="564" idx="2"/>
            <a:endCxn id="641" idx="0"/>
          </p:cNvCxnSpPr>
          <p:nvPr/>
        </p:nvCxnSpPr>
        <p:spPr>
          <a:xfrm rot="16200000" flipH="1">
            <a:off x="4254253" y="9450192"/>
            <a:ext cx="2310678" cy="817640"/>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2B7AC8BF-3B1B-2C42-3661-485B25F46732}"/>
              </a:ext>
            </a:extLst>
          </p:cNvPr>
          <p:cNvSpPr txBox="1"/>
          <p:nvPr/>
        </p:nvSpPr>
        <p:spPr>
          <a:xfrm>
            <a:off x="6600302" y="4327176"/>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spTree>
    <p:extLst>
      <p:ext uri="{BB962C8B-B14F-4D97-AF65-F5344CB8AC3E}">
        <p14:creationId xmlns:p14="http://schemas.microsoft.com/office/powerpoint/2010/main" val="4017318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96251D-248E-F038-C613-030120307EFE}"/>
              </a:ext>
            </a:extLst>
          </p:cNvPr>
          <p:cNvSpPr/>
          <p:nvPr/>
        </p:nvSpPr>
        <p:spPr>
          <a:xfrm>
            <a:off x="243792" y="2355805"/>
            <a:ext cx="2048477"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latin typeface="Arial" panose="020B0604020202020204" pitchFamily="34" charset="0"/>
                <a:cs typeface="Arial" panose="020B0604020202020204" pitchFamily="34" charset="0"/>
              </a:rPr>
              <a:t>Are the potential adjustments related to the employee’s workplace arrangements/contract of employment? Determined by the line manager.</a:t>
            </a:r>
          </a:p>
        </p:txBody>
      </p:sp>
      <p:sp>
        <p:nvSpPr>
          <p:cNvPr id="10" name="Rectangle 9">
            <a:extLst>
              <a:ext uri="{FF2B5EF4-FFF2-40B4-BE49-F238E27FC236}">
                <a16:creationId xmlns:a16="http://schemas.microsoft.com/office/drawing/2014/main" id="{D4768A23-1929-2CBC-1627-82D498A30B02}"/>
              </a:ext>
            </a:extLst>
          </p:cNvPr>
          <p:cNvSpPr/>
          <p:nvPr/>
        </p:nvSpPr>
        <p:spPr>
          <a:xfrm>
            <a:off x="7165526" y="1217675"/>
            <a:ext cx="2032595"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to advise the employee on any sub processes that need to be completed. HR Partner to advise line manager if necessary.</a:t>
            </a:r>
          </a:p>
        </p:txBody>
      </p:sp>
      <p:sp>
        <p:nvSpPr>
          <p:cNvPr id="12" name="Rectangle 11">
            <a:extLst>
              <a:ext uri="{FF2B5EF4-FFF2-40B4-BE49-F238E27FC236}">
                <a16:creationId xmlns:a16="http://schemas.microsoft.com/office/drawing/2014/main" id="{4BCE8D5C-151E-553D-51FD-2DAC0AE4103F}"/>
              </a:ext>
            </a:extLst>
          </p:cNvPr>
          <p:cNvSpPr/>
          <p:nvPr/>
        </p:nvSpPr>
        <p:spPr>
          <a:xfrm>
            <a:off x="2698641" y="1217676"/>
            <a:ext cx="2856360"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Does the line manager feel the workplace adjustments/contractual adjustments are reasonable?</a:t>
            </a:r>
          </a:p>
        </p:txBody>
      </p:sp>
      <p:sp>
        <p:nvSpPr>
          <p:cNvPr id="14" name="Rectangle 13">
            <a:extLst>
              <a:ext uri="{FF2B5EF4-FFF2-40B4-BE49-F238E27FC236}">
                <a16:creationId xmlns:a16="http://schemas.microsoft.com/office/drawing/2014/main" id="{1A1F9D99-CBEC-46E8-1952-6BF9052ADAFC}"/>
              </a:ext>
            </a:extLst>
          </p:cNvPr>
          <p:cNvSpPr/>
          <p:nvPr/>
        </p:nvSpPr>
        <p:spPr>
          <a:xfrm>
            <a:off x="2706581" y="4863203"/>
            <a:ext cx="2032595"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refers case to HR Partner for support and authorisation. HR Partner assesses if the adjustment is reasonable.</a:t>
            </a:r>
          </a:p>
          <a:p>
            <a:pPr algn="ctr"/>
            <a:r>
              <a:rPr lang="en-GB" sz="1200">
                <a:solidFill>
                  <a:srgbClr val="10263B"/>
                </a:solidFill>
                <a:latin typeface="Arial" panose="020B0604020202020204" pitchFamily="34" charset="0"/>
                <a:cs typeface="Arial" panose="020B0604020202020204" pitchFamily="34" charset="0"/>
              </a:rPr>
              <a:t>HR Partners must be consulted for flexible working adjustments.</a:t>
            </a:r>
          </a:p>
        </p:txBody>
      </p:sp>
      <p:sp>
        <p:nvSpPr>
          <p:cNvPr id="16" name="Rectangle 15">
            <a:extLst>
              <a:ext uri="{FF2B5EF4-FFF2-40B4-BE49-F238E27FC236}">
                <a16:creationId xmlns:a16="http://schemas.microsoft.com/office/drawing/2014/main" id="{6ED859DB-013B-33CC-B019-A50713E71DBF}"/>
              </a:ext>
            </a:extLst>
          </p:cNvPr>
          <p:cNvSpPr/>
          <p:nvPr/>
        </p:nvSpPr>
        <p:spPr>
          <a:xfrm>
            <a:off x="7233139" y="7992453"/>
            <a:ext cx="2013224" cy="1685183"/>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arranges for the adjustments to be  implemented. If funding is required, local budget will be used. Line manager keeps employee informed with progress updates.</a:t>
            </a:r>
          </a:p>
          <a:p>
            <a:pPr algn="ctr"/>
            <a:r>
              <a:rPr lang="en-GB" sz="1200">
                <a:solidFill>
                  <a:srgbClr val="10263B"/>
                </a:solidFill>
                <a:latin typeface="Arial" panose="020B0604020202020204" pitchFamily="34" charset="0"/>
                <a:cs typeface="Arial" panose="020B0604020202020204" pitchFamily="34" charset="0"/>
              </a:rPr>
              <a:t>* Financial uplift process followed if necessary. </a:t>
            </a:r>
          </a:p>
        </p:txBody>
      </p:sp>
      <p:sp>
        <p:nvSpPr>
          <p:cNvPr id="18" name="Rectangle 17">
            <a:extLst>
              <a:ext uri="{FF2B5EF4-FFF2-40B4-BE49-F238E27FC236}">
                <a16:creationId xmlns:a16="http://schemas.microsoft.com/office/drawing/2014/main" id="{C38A63D5-6B87-D556-DFF9-3E2609BA3C9B}"/>
              </a:ext>
            </a:extLst>
          </p:cNvPr>
          <p:cNvSpPr/>
          <p:nvPr/>
        </p:nvSpPr>
        <p:spPr>
          <a:xfrm>
            <a:off x="2717739" y="6971133"/>
            <a:ext cx="2029379"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HR Partner refers the case to the Review panel for support and authorisation. Panel assesses if the adjustment is reasonable.</a:t>
            </a:r>
          </a:p>
        </p:txBody>
      </p:sp>
      <p:sp>
        <p:nvSpPr>
          <p:cNvPr id="543" name="Rectangle 542">
            <a:extLst>
              <a:ext uri="{FF2B5EF4-FFF2-40B4-BE49-F238E27FC236}">
                <a16:creationId xmlns:a16="http://schemas.microsoft.com/office/drawing/2014/main" id="{F1EAEED5-F738-5E9B-7B45-48144CD81B34}"/>
              </a:ext>
            </a:extLst>
          </p:cNvPr>
          <p:cNvSpPr/>
          <p:nvPr/>
        </p:nvSpPr>
        <p:spPr>
          <a:xfrm>
            <a:off x="7222477" y="5086350"/>
            <a:ext cx="2032595" cy="2264349"/>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GB" sz="1200">
                <a:solidFill>
                  <a:srgbClr val="10263B"/>
                </a:solidFill>
                <a:latin typeface="Arial"/>
                <a:cs typeface="Arial"/>
              </a:rPr>
              <a:t>Line manager arranges the outcome meeting to complete section 4 of the passport together.</a:t>
            </a:r>
          </a:p>
          <a:p>
            <a:pPr algn="ctr"/>
            <a:endParaRPr lang="en-GB" sz="1200">
              <a:solidFill>
                <a:srgbClr val="10263B"/>
              </a:solidFill>
              <a:latin typeface="Arial" panose="020B0604020202020204" pitchFamily="34" charset="0"/>
              <a:cs typeface="Arial" panose="020B0604020202020204" pitchFamily="34" charset="0"/>
            </a:endParaRPr>
          </a:p>
        </p:txBody>
      </p:sp>
      <p:sp>
        <p:nvSpPr>
          <p:cNvPr id="461" name="Rectangle 460">
            <a:extLst>
              <a:ext uri="{FF2B5EF4-FFF2-40B4-BE49-F238E27FC236}">
                <a16:creationId xmlns:a16="http://schemas.microsoft.com/office/drawing/2014/main" id="{89B974F0-A7B1-5DD8-57AE-941AFF26DCC2}"/>
              </a:ext>
            </a:extLst>
          </p:cNvPr>
          <p:cNvSpPr/>
          <p:nvPr/>
        </p:nvSpPr>
        <p:spPr>
          <a:xfrm>
            <a:off x="259674" y="4378280"/>
            <a:ext cx="2032595" cy="1537597"/>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If the potential adjustments are goods related see page 2, if they are workspace related, see page 4.</a:t>
            </a:r>
          </a:p>
        </p:txBody>
      </p:sp>
      <p:sp>
        <p:nvSpPr>
          <p:cNvPr id="2" name="Slide Number Placeholder 1">
            <a:extLst>
              <a:ext uri="{FF2B5EF4-FFF2-40B4-BE49-F238E27FC236}">
                <a16:creationId xmlns:a16="http://schemas.microsoft.com/office/drawing/2014/main" id="{FC55F33C-C28B-C5D9-DE91-226100F2238F}"/>
              </a:ext>
            </a:extLst>
          </p:cNvPr>
          <p:cNvSpPr>
            <a:spLocks noGrp="1"/>
          </p:cNvSpPr>
          <p:nvPr>
            <p:ph type="sldNum" sz="quarter" idx="12"/>
          </p:nvPr>
        </p:nvSpPr>
        <p:spPr/>
        <p:txBody>
          <a:bodyPr/>
          <a:lstStyle/>
          <a:p>
            <a:fld id="{24D95EBC-EA89-4D1B-97FA-5424A43E752A}" type="slidenum">
              <a:rPr lang="en-GB" smtClean="0">
                <a:latin typeface="Arial" panose="020B0604020202020204" pitchFamily="34" charset="0"/>
                <a:cs typeface="Arial" panose="020B0604020202020204" pitchFamily="34" charset="0"/>
              </a:rPr>
              <a:t>4</a:t>
            </a:fld>
            <a:endParaRPr lang="en-GB">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ABA3A180-AABF-2F34-6DF3-A63F6D3D5E9F}"/>
              </a:ext>
            </a:extLst>
          </p:cNvPr>
          <p:cNvSpPr>
            <a:spLocks noGrp="1"/>
          </p:cNvSpPr>
          <p:nvPr>
            <p:ph type="title"/>
          </p:nvPr>
        </p:nvSpPr>
        <p:spPr>
          <a:xfrm>
            <a:off x="1" y="20136"/>
            <a:ext cx="9629230" cy="842796"/>
          </a:xfrm>
        </p:spPr>
        <p:txBody>
          <a:bodyPr>
            <a:normAutofit fontScale="90000"/>
          </a:bodyPr>
          <a:lstStyle/>
          <a:p>
            <a:pPr algn="r"/>
            <a:r>
              <a:rPr lang="en-GB" sz="3600">
                <a:latin typeface="Arial" panose="020B0604020202020204" pitchFamily="34" charset="0"/>
                <a:cs typeface="Arial" panose="020B0604020202020204" pitchFamily="34" charset="0"/>
              </a:rPr>
              <a:t>Adjustments relating to workplace arrangements/contract of employment</a:t>
            </a:r>
          </a:p>
        </p:txBody>
      </p:sp>
      <p:sp>
        <p:nvSpPr>
          <p:cNvPr id="5" name="Rectangle 4">
            <a:extLst>
              <a:ext uri="{FF2B5EF4-FFF2-40B4-BE49-F238E27FC236}">
                <a16:creationId xmlns:a16="http://schemas.microsoft.com/office/drawing/2014/main" id="{68A69BCC-D3B0-6DB4-2BBC-34791BF7757B}"/>
              </a:ext>
            </a:extLst>
          </p:cNvPr>
          <p:cNvSpPr/>
          <p:nvPr/>
        </p:nvSpPr>
        <p:spPr>
          <a:xfrm>
            <a:off x="5215514" y="4378281"/>
            <a:ext cx="1515700" cy="3922320"/>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Were adjustments deemed reasonable?</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a:cs typeface="Arial"/>
              </a:rPr>
              <a:t>Outcome communicated by Panel in writing to the concerned parties.</a:t>
            </a:r>
          </a:p>
        </p:txBody>
      </p:sp>
      <p:cxnSp>
        <p:nvCxnSpPr>
          <p:cNvPr id="22" name="Straight Arrow Connector 21">
            <a:extLst>
              <a:ext uri="{FF2B5EF4-FFF2-40B4-BE49-F238E27FC236}">
                <a16:creationId xmlns:a16="http://schemas.microsoft.com/office/drawing/2014/main" id="{8B98E656-D2FE-829F-68DD-921A79ACE86C}"/>
              </a:ext>
            </a:extLst>
          </p:cNvPr>
          <p:cNvCxnSpPr>
            <a:cxnSpLocks/>
            <a:stCxn id="12" idx="3"/>
            <a:endCxn id="10" idx="1"/>
          </p:cNvCxnSpPr>
          <p:nvPr/>
        </p:nvCxnSpPr>
        <p:spPr>
          <a:xfrm flipV="1">
            <a:off x="5555001" y="1986474"/>
            <a:ext cx="1610525" cy="1"/>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C666FCD0-2F7F-6DD2-7DA2-CFDD070B4D42}"/>
              </a:ext>
            </a:extLst>
          </p:cNvPr>
          <p:cNvCxnSpPr>
            <a:cxnSpLocks/>
            <a:stCxn id="9" idx="2"/>
            <a:endCxn id="461" idx="0"/>
          </p:cNvCxnSpPr>
          <p:nvPr/>
        </p:nvCxnSpPr>
        <p:spPr>
          <a:xfrm>
            <a:off x="1268031" y="3893402"/>
            <a:ext cx="7941" cy="484878"/>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8E08D0D3-B92D-1AD0-7052-B122017655CF}"/>
              </a:ext>
            </a:extLst>
          </p:cNvPr>
          <p:cNvCxnSpPr>
            <a:cxnSpLocks/>
            <a:stCxn id="14" idx="2"/>
            <a:endCxn id="18" idx="0"/>
          </p:cNvCxnSpPr>
          <p:nvPr/>
        </p:nvCxnSpPr>
        <p:spPr>
          <a:xfrm>
            <a:off x="3722879" y="6400800"/>
            <a:ext cx="9550" cy="570333"/>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0" name="Connector: Elbow 49">
            <a:extLst>
              <a:ext uri="{FF2B5EF4-FFF2-40B4-BE49-F238E27FC236}">
                <a16:creationId xmlns:a16="http://schemas.microsoft.com/office/drawing/2014/main" id="{409F18F0-A979-2DE7-1DDD-F90B082B5EC9}"/>
              </a:ext>
            </a:extLst>
          </p:cNvPr>
          <p:cNvCxnSpPr>
            <a:cxnSpLocks/>
            <a:stCxn id="14" idx="3"/>
            <a:endCxn id="5" idx="1"/>
          </p:cNvCxnSpPr>
          <p:nvPr/>
        </p:nvCxnSpPr>
        <p:spPr>
          <a:xfrm>
            <a:off x="4739176" y="5632002"/>
            <a:ext cx="476338" cy="707439"/>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8" name="Connector: Elbow 57">
            <a:extLst>
              <a:ext uri="{FF2B5EF4-FFF2-40B4-BE49-F238E27FC236}">
                <a16:creationId xmlns:a16="http://schemas.microsoft.com/office/drawing/2014/main" id="{9A6449A1-5789-1A96-B729-0C5833A67EFF}"/>
              </a:ext>
            </a:extLst>
          </p:cNvPr>
          <p:cNvCxnSpPr>
            <a:cxnSpLocks/>
            <a:stCxn id="5" idx="3"/>
            <a:endCxn id="10" idx="1"/>
          </p:cNvCxnSpPr>
          <p:nvPr/>
        </p:nvCxnSpPr>
        <p:spPr>
          <a:xfrm flipV="1">
            <a:off x="6731214" y="1986474"/>
            <a:ext cx="434312" cy="4352967"/>
          </a:xfrm>
          <a:prstGeom prst="bentConnector3">
            <a:avLst>
              <a:gd name="adj1" fmla="val 31532"/>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62" name="Connector: Elbow 61">
            <a:extLst>
              <a:ext uri="{FF2B5EF4-FFF2-40B4-BE49-F238E27FC236}">
                <a16:creationId xmlns:a16="http://schemas.microsoft.com/office/drawing/2014/main" id="{827248E7-267E-5A49-E3B0-FEBD9D7C64D4}"/>
              </a:ext>
            </a:extLst>
          </p:cNvPr>
          <p:cNvCxnSpPr>
            <a:cxnSpLocks/>
            <a:stCxn id="543" idx="3"/>
            <a:endCxn id="16" idx="1"/>
          </p:cNvCxnSpPr>
          <p:nvPr/>
        </p:nvCxnSpPr>
        <p:spPr>
          <a:xfrm flipH="1">
            <a:off x="7233139" y="6218525"/>
            <a:ext cx="2021933" cy="2616520"/>
          </a:xfrm>
          <a:prstGeom prst="bentConnector5">
            <a:avLst>
              <a:gd name="adj1" fmla="val -11306"/>
              <a:gd name="adj2" fmla="val 55534"/>
              <a:gd name="adj3" fmla="val 111306"/>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55" name="Rectangle 454">
            <a:extLst>
              <a:ext uri="{FF2B5EF4-FFF2-40B4-BE49-F238E27FC236}">
                <a16:creationId xmlns:a16="http://schemas.microsoft.com/office/drawing/2014/main" id="{38808085-0320-38D2-023F-85184F74F803}"/>
              </a:ext>
            </a:extLst>
          </p:cNvPr>
          <p:cNvSpPr/>
          <p:nvPr/>
        </p:nvSpPr>
        <p:spPr>
          <a:xfrm>
            <a:off x="7233139" y="11190774"/>
            <a:ext cx="1537758" cy="495303"/>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End</a:t>
            </a:r>
          </a:p>
        </p:txBody>
      </p:sp>
      <p:cxnSp>
        <p:nvCxnSpPr>
          <p:cNvPr id="459" name="Connector: Elbow 458">
            <a:extLst>
              <a:ext uri="{FF2B5EF4-FFF2-40B4-BE49-F238E27FC236}">
                <a16:creationId xmlns:a16="http://schemas.microsoft.com/office/drawing/2014/main" id="{E02BDDF9-73B6-B754-08E4-4E933308FA0F}"/>
              </a:ext>
            </a:extLst>
          </p:cNvPr>
          <p:cNvCxnSpPr>
            <a:cxnSpLocks/>
            <a:stCxn id="16" idx="3"/>
            <a:endCxn id="455" idx="1"/>
          </p:cNvCxnSpPr>
          <p:nvPr/>
        </p:nvCxnSpPr>
        <p:spPr>
          <a:xfrm flipH="1">
            <a:off x="7233139" y="8835045"/>
            <a:ext cx="2013224" cy="2603381"/>
          </a:xfrm>
          <a:prstGeom prst="bentConnector5">
            <a:avLst>
              <a:gd name="adj1" fmla="val -11355"/>
              <a:gd name="adj2" fmla="val 61426"/>
              <a:gd name="adj3" fmla="val 111355"/>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76" name="Connector: Elbow 475">
            <a:extLst>
              <a:ext uri="{FF2B5EF4-FFF2-40B4-BE49-F238E27FC236}">
                <a16:creationId xmlns:a16="http://schemas.microsoft.com/office/drawing/2014/main" id="{133D8381-B7BA-55AD-1AA4-6B0736346B54}"/>
              </a:ext>
            </a:extLst>
          </p:cNvPr>
          <p:cNvCxnSpPr>
            <a:cxnSpLocks/>
            <a:stCxn id="10" idx="3"/>
            <a:endCxn id="543" idx="1"/>
          </p:cNvCxnSpPr>
          <p:nvPr/>
        </p:nvCxnSpPr>
        <p:spPr>
          <a:xfrm flipH="1">
            <a:off x="7222477" y="1986474"/>
            <a:ext cx="1975644" cy="4232051"/>
          </a:xfrm>
          <a:prstGeom prst="bentConnector5">
            <a:avLst>
              <a:gd name="adj1" fmla="val -11571"/>
              <a:gd name="adj2" fmla="val 45707"/>
              <a:gd name="adj3" fmla="val 11157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82" name="TextBox 481">
            <a:extLst>
              <a:ext uri="{FF2B5EF4-FFF2-40B4-BE49-F238E27FC236}">
                <a16:creationId xmlns:a16="http://schemas.microsoft.com/office/drawing/2014/main" id="{AEE61022-44F6-605D-6FB4-379EE1A1CF6E}"/>
              </a:ext>
            </a:extLst>
          </p:cNvPr>
          <p:cNvSpPr txBox="1"/>
          <p:nvPr/>
        </p:nvSpPr>
        <p:spPr>
          <a:xfrm>
            <a:off x="5570634" y="1617141"/>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484" name="TextBox 483">
            <a:extLst>
              <a:ext uri="{FF2B5EF4-FFF2-40B4-BE49-F238E27FC236}">
                <a16:creationId xmlns:a16="http://schemas.microsoft.com/office/drawing/2014/main" id="{95263CE5-7F9E-A4BB-DDE0-9788F0CC8469}"/>
              </a:ext>
            </a:extLst>
          </p:cNvPr>
          <p:cNvSpPr txBox="1"/>
          <p:nvPr/>
        </p:nvSpPr>
        <p:spPr>
          <a:xfrm>
            <a:off x="1275971" y="3893401"/>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sp>
        <p:nvSpPr>
          <p:cNvPr id="485" name="TextBox 484">
            <a:extLst>
              <a:ext uri="{FF2B5EF4-FFF2-40B4-BE49-F238E27FC236}">
                <a16:creationId xmlns:a16="http://schemas.microsoft.com/office/drawing/2014/main" id="{81AD2F4E-7EA2-D6E2-ED25-D919D5B1EDAE}"/>
              </a:ext>
            </a:extLst>
          </p:cNvPr>
          <p:cNvSpPr txBox="1"/>
          <p:nvPr/>
        </p:nvSpPr>
        <p:spPr>
          <a:xfrm>
            <a:off x="5993445" y="8315255"/>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cxnSp>
        <p:nvCxnSpPr>
          <p:cNvPr id="492" name="Connector: Elbow 491">
            <a:extLst>
              <a:ext uri="{FF2B5EF4-FFF2-40B4-BE49-F238E27FC236}">
                <a16:creationId xmlns:a16="http://schemas.microsoft.com/office/drawing/2014/main" id="{D3EE7B09-4854-3AAA-9B9F-F75E952E98E5}"/>
              </a:ext>
            </a:extLst>
          </p:cNvPr>
          <p:cNvCxnSpPr>
            <a:cxnSpLocks/>
            <a:stCxn id="5" idx="2"/>
            <a:endCxn id="455" idx="1"/>
          </p:cNvCxnSpPr>
          <p:nvPr/>
        </p:nvCxnSpPr>
        <p:spPr>
          <a:xfrm rot="16200000" flipH="1">
            <a:off x="5034339" y="9239625"/>
            <a:ext cx="3137825" cy="1259775"/>
          </a:xfrm>
          <a:prstGeom prst="bentConnector2">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99" name="TextBox 498">
            <a:extLst>
              <a:ext uri="{FF2B5EF4-FFF2-40B4-BE49-F238E27FC236}">
                <a16:creationId xmlns:a16="http://schemas.microsoft.com/office/drawing/2014/main" id="{2B647731-D653-5508-FFCF-A2D412B71071}"/>
              </a:ext>
            </a:extLst>
          </p:cNvPr>
          <p:cNvSpPr txBox="1"/>
          <p:nvPr/>
        </p:nvSpPr>
        <p:spPr>
          <a:xfrm>
            <a:off x="6608884" y="3524069"/>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500" name="TextBox 499">
            <a:extLst>
              <a:ext uri="{FF2B5EF4-FFF2-40B4-BE49-F238E27FC236}">
                <a16:creationId xmlns:a16="http://schemas.microsoft.com/office/drawing/2014/main" id="{F3F0BAFB-7ED6-E500-21D8-7E8FF1279696}"/>
              </a:ext>
            </a:extLst>
          </p:cNvPr>
          <p:cNvSpPr txBox="1"/>
          <p:nvPr/>
        </p:nvSpPr>
        <p:spPr>
          <a:xfrm>
            <a:off x="2264697" y="6500761"/>
            <a:ext cx="1467961" cy="369332"/>
          </a:xfrm>
          <a:prstGeom prst="rect">
            <a:avLst/>
          </a:prstGeom>
          <a:noFill/>
        </p:spPr>
        <p:txBody>
          <a:bodyPr wrap="square" lIns="91440" tIns="45720" rIns="91440" bIns="45720" rtlCol="0" anchor="t">
            <a:spAutoFit/>
          </a:bodyPr>
          <a:lstStyle/>
          <a:p>
            <a:pPr algn="ctr"/>
            <a:r>
              <a:rPr lang="en-GB">
                <a:solidFill>
                  <a:srgbClr val="10263B"/>
                </a:solidFill>
                <a:latin typeface="Arial"/>
                <a:cs typeface="Arial"/>
              </a:rPr>
              <a:t>Unsure/N</a:t>
            </a:r>
            <a:endParaRPr lang="en-GB">
              <a:solidFill>
                <a:srgbClr val="10263B"/>
              </a:solidFill>
              <a:latin typeface="Arial" panose="020B0604020202020204" pitchFamily="34" charset="0"/>
              <a:cs typeface="Arial" panose="020B0604020202020204" pitchFamily="34" charset="0"/>
            </a:endParaRPr>
          </a:p>
        </p:txBody>
      </p:sp>
      <p:sp>
        <p:nvSpPr>
          <p:cNvPr id="503" name="TextBox 502">
            <a:extLst>
              <a:ext uri="{FF2B5EF4-FFF2-40B4-BE49-F238E27FC236}">
                <a16:creationId xmlns:a16="http://schemas.microsoft.com/office/drawing/2014/main" id="{261FFE94-6480-AD5F-32B5-0CE2B87E294E}"/>
              </a:ext>
            </a:extLst>
          </p:cNvPr>
          <p:cNvSpPr txBox="1"/>
          <p:nvPr/>
        </p:nvSpPr>
        <p:spPr>
          <a:xfrm>
            <a:off x="3858011" y="3092339"/>
            <a:ext cx="1647335"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Unsure/N</a:t>
            </a:r>
          </a:p>
        </p:txBody>
      </p:sp>
      <p:sp>
        <p:nvSpPr>
          <p:cNvPr id="505" name="Rectangle 504">
            <a:extLst>
              <a:ext uri="{FF2B5EF4-FFF2-40B4-BE49-F238E27FC236}">
                <a16:creationId xmlns:a16="http://schemas.microsoft.com/office/drawing/2014/main" id="{CD86EBEC-663E-DB3C-C2A4-56E05641DB09}"/>
              </a:ext>
            </a:extLst>
          </p:cNvPr>
          <p:cNvSpPr/>
          <p:nvPr/>
        </p:nvSpPr>
        <p:spPr>
          <a:xfrm>
            <a:off x="504473" y="1320209"/>
            <a:ext cx="1515700" cy="495303"/>
          </a:xfrm>
          <a:prstGeom prst="rect">
            <a:avLst/>
          </a:prstGeom>
          <a:solidFill>
            <a:srgbClr val="FAF6EF"/>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Start</a:t>
            </a:r>
          </a:p>
        </p:txBody>
      </p:sp>
      <p:cxnSp>
        <p:nvCxnSpPr>
          <p:cNvPr id="506" name="Straight Arrow Connector 505">
            <a:extLst>
              <a:ext uri="{FF2B5EF4-FFF2-40B4-BE49-F238E27FC236}">
                <a16:creationId xmlns:a16="http://schemas.microsoft.com/office/drawing/2014/main" id="{DF4E3E3A-6074-F654-6D2B-133C811E802B}"/>
              </a:ext>
            </a:extLst>
          </p:cNvPr>
          <p:cNvCxnSpPr>
            <a:cxnSpLocks/>
            <a:stCxn id="505" idx="2"/>
            <a:endCxn id="9" idx="0"/>
          </p:cNvCxnSpPr>
          <p:nvPr/>
        </p:nvCxnSpPr>
        <p:spPr>
          <a:xfrm>
            <a:off x="1262323" y="1815512"/>
            <a:ext cx="5708" cy="540293"/>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09" name="Connector: Elbow 508">
            <a:extLst>
              <a:ext uri="{FF2B5EF4-FFF2-40B4-BE49-F238E27FC236}">
                <a16:creationId xmlns:a16="http://schemas.microsoft.com/office/drawing/2014/main" id="{DCD99098-4FB5-706A-24E2-C6F634F3F3F5}"/>
              </a:ext>
            </a:extLst>
          </p:cNvPr>
          <p:cNvCxnSpPr>
            <a:cxnSpLocks/>
            <a:stCxn id="9" idx="3"/>
            <a:endCxn id="12" idx="1"/>
          </p:cNvCxnSpPr>
          <p:nvPr/>
        </p:nvCxnSpPr>
        <p:spPr>
          <a:xfrm flipV="1">
            <a:off x="2292269" y="1986475"/>
            <a:ext cx="406372" cy="1138129"/>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515" name="TextBox 514">
            <a:extLst>
              <a:ext uri="{FF2B5EF4-FFF2-40B4-BE49-F238E27FC236}">
                <a16:creationId xmlns:a16="http://schemas.microsoft.com/office/drawing/2014/main" id="{05242182-0960-FADE-626E-F7D8A5C0FB25}"/>
              </a:ext>
            </a:extLst>
          </p:cNvPr>
          <p:cNvSpPr txBox="1"/>
          <p:nvPr/>
        </p:nvSpPr>
        <p:spPr>
          <a:xfrm>
            <a:off x="2258906" y="2776246"/>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cxnSp>
        <p:nvCxnSpPr>
          <p:cNvPr id="15" name="Connector: Elbow 14">
            <a:extLst>
              <a:ext uri="{FF2B5EF4-FFF2-40B4-BE49-F238E27FC236}">
                <a16:creationId xmlns:a16="http://schemas.microsoft.com/office/drawing/2014/main" id="{660CE7FE-E752-CD52-37FF-C59F3B2FC7E3}"/>
              </a:ext>
            </a:extLst>
          </p:cNvPr>
          <p:cNvCxnSpPr>
            <a:cxnSpLocks/>
            <a:stCxn id="18" idx="3"/>
            <a:endCxn id="5" idx="1"/>
          </p:cNvCxnSpPr>
          <p:nvPr/>
        </p:nvCxnSpPr>
        <p:spPr>
          <a:xfrm flipV="1">
            <a:off x="4747118" y="6339441"/>
            <a:ext cx="468396" cy="1400491"/>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20" name="Connector: Elbow 19">
            <a:extLst>
              <a:ext uri="{FF2B5EF4-FFF2-40B4-BE49-F238E27FC236}">
                <a16:creationId xmlns:a16="http://schemas.microsoft.com/office/drawing/2014/main" id="{B2781AFC-7019-D51E-F874-17A5B3AA7564}"/>
              </a:ext>
            </a:extLst>
          </p:cNvPr>
          <p:cNvCxnSpPr>
            <a:cxnSpLocks/>
            <a:stCxn id="12" idx="2"/>
            <a:endCxn id="14" idx="0"/>
          </p:cNvCxnSpPr>
          <p:nvPr/>
        </p:nvCxnSpPr>
        <p:spPr>
          <a:xfrm rot="5400000">
            <a:off x="2870885" y="3607267"/>
            <a:ext cx="2107930" cy="403942"/>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2982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D96251D-248E-F038-C613-030120307EFE}"/>
              </a:ext>
            </a:extLst>
          </p:cNvPr>
          <p:cNvSpPr/>
          <p:nvPr/>
        </p:nvSpPr>
        <p:spPr>
          <a:xfrm>
            <a:off x="269283" y="2038780"/>
            <a:ext cx="2048477"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latin typeface="Arial" panose="020B0604020202020204" pitchFamily="34" charset="0"/>
                <a:cs typeface="Arial" panose="020B0604020202020204" pitchFamily="34" charset="0"/>
              </a:rPr>
              <a:t>Are the potential adjustments workspace related? Determined by the line manager.</a:t>
            </a:r>
          </a:p>
        </p:txBody>
      </p:sp>
      <p:sp>
        <p:nvSpPr>
          <p:cNvPr id="10" name="Rectangle 9">
            <a:extLst>
              <a:ext uri="{FF2B5EF4-FFF2-40B4-BE49-F238E27FC236}">
                <a16:creationId xmlns:a16="http://schemas.microsoft.com/office/drawing/2014/main" id="{D4768A23-1929-2CBC-1627-82D498A30B02}"/>
              </a:ext>
            </a:extLst>
          </p:cNvPr>
          <p:cNvSpPr/>
          <p:nvPr/>
        </p:nvSpPr>
        <p:spPr>
          <a:xfrm>
            <a:off x="7182658" y="1045224"/>
            <a:ext cx="2032595"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sz="1200">
                <a:latin typeface="Arial"/>
                <a:cs typeface="Arial"/>
              </a:rPr>
              <a:t>Is the adjustment deemed reasonable?</a:t>
            </a:r>
          </a:p>
        </p:txBody>
      </p:sp>
      <p:sp>
        <p:nvSpPr>
          <p:cNvPr id="12" name="Rectangle 11">
            <a:extLst>
              <a:ext uri="{FF2B5EF4-FFF2-40B4-BE49-F238E27FC236}">
                <a16:creationId xmlns:a16="http://schemas.microsoft.com/office/drawing/2014/main" id="{4BCE8D5C-151E-553D-51FD-2DAC0AE4103F}"/>
              </a:ext>
            </a:extLst>
          </p:cNvPr>
          <p:cNvSpPr/>
          <p:nvPr/>
        </p:nvSpPr>
        <p:spPr>
          <a:xfrm>
            <a:off x="2737707" y="1078163"/>
            <a:ext cx="4001015" cy="270551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GB" sz="1200">
                <a:solidFill>
                  <a:srgbClr val="10263B"/>
                </a:solidFill>
                <a:latin typeface="Arial" panose="020B0604020202020204" pitchFamily="34" charset="0"/>
                <a:cs typeface="Arial" panose="020B0604020202020204" pitchFamily="34" charset="0"/>
              </a:rPr>
              <a:t>Line manager contacts relevant operational teams to enable them to gather insight as to reasonability linked to cost, practicality and potential disruption.</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panose="020B0604020202020204" pitchFamily="34" charset="0"/>
                <a:cs typeface="Arial" panose="020B0604020202020204" pitchFamily="34" charset="0"/>
              </a:rPr>
              <a:t>If campus related, the line manager contacts the relevant Campus Service Manager via email (</a:t>
            </a:r>
            <a:r>
              <a:rPr lang="en-GB" sz="1200">
                <a:solidFill>
                  <a:srgbClr val="10263B"/>
                </a:solidFill>
                <a:latin typeface="Arial" panose="020B0604020202020204" pitchFamily="34" charset="0"/>
                <a:cs typeface="Arial" panose="020B0604020202020204" pitchFamily="34" charset="0"/>
                <a:hlinkClick r:id="rId2"/>
              </a:rPr>
              <a:t>https://uniofnottm.sharepoint.com/:u:/r/sites/EstatesandFacilities/SitePages/Estates-Operations.aspx?csf=1&amp;web=1&amp;e=tgELVw</a:t>
            </a:r>
            <a:r>
              <a:rPr lang="en-GB" sz="1200">
                <a:solidFill>
                  <a:srgbClr val="10263B"/>
                </a:solidFill>
                <a:latin typeface="Arial" panose="020B0604020202020204" pitchFamily="34" charset="0"/>
                <a:cs typeface="Arial" panose="020B0604020202020204" pitchFamily="34" charset="0"/>
              </a:rPr>
              <a:t>).</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panose="020B0604020202020204" pitchFamily="34" charset="0"/>
                <a:cs typeface="Arial" panose="020B0604020202020204" pitchFamily="34" charset="0"/>
              </a:rPr>
              <a:t>If it’s related to a Professional Service Hub, the line manager contacts the Workplace Experience via email</a:t>
            </a:r>
          </a:p>
          <a:p>
            <a:pPr algn="ctr"/>
            <a:r>
              <a:rPr lang="en-GB" sz="1200">
                <a:solidFill>
                  <a:srgbClr val="10263B"/>
                </a:solidFill>
                <a:latin typeface="Arial" panose="020B0604020202020204" pitchFamily="34" charset="0"/>
                <a:cs typeface="Arial" panose="020B0604020202020204" pitchFamily="34" charset="0"/>
              </a:rPr>
              <a:t>(</a:t>
            </a:r>
            <a:r>
              <a:rPr lang="en-GB" sz="1200">
                <a:solidFill>
                  <a:srgbClr val="10263B"/>
                </a:solidFill>
                <a:latin typeface="Arial" panose="020B0604020202020204" pitchFamily="34" charset="0"/>
                <a:cs typeface="Arial" panose="020B0604020202020204" pitchFamily="34" charset="0"/>
                <a:hlinkClick r:id="rId3"/>
              </a:rPr>
              <a:t>BR-PS-HUBS@nottingham.ac.uk</a:t>
            </a:r>
            <a:r>
              <a:rPr lang="en-GB" sz="1200">
                <a:solidFill>
                  <a:srgbClr val="10263B"/>
                </a:solidFill>
                <a:latin typeface="Arial" panose="020B0604020202020204" pitchFamily="34" charset="0"/>
                <a:cs typeface="Arial" panose="020B0604020202020204" pitchFamily="34" charset="0"/>
              </a:rPr>
              <a:t>). </a:t>
            </a:r>
          </a:p>
        </p:txBody>
      </p:sp>
      <p:sp>
        <p:nvSpPr>
          <p:cNvPr id="18" name="Rectangle 17">
            <a:extLst>
              <a:ext uri="{FF2B5EF4-FFF2-40B4-BE49-F238E27FC236}">
                <a16:creationId xmlns:a16="http://schemas.microsoft.com/office/drawing/2014/main" id="{C38A63D5-6B87-D556-DFF9-3E2609BA3C9B}"/>
              </a:ext>
            </a:extLst>
          </p:cNvPr>
          <p:cNvSpPr/>
          <p:nvPr/>
        </p:nvSpPr>
        <p:spPr>
          <a:xfrm>
            <a:off x="1743854" y="8263607"/>
            <a:ext cx="2029379"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Normal Estates and Facilities financial approval process applies once the ticket is received.</a:t>
            </a:r>
          </a:p>
        </p:txBody>
      </p:sp>
      <p:sp>
        <p:nvSpPr>
          <p:cNvPr id="33" name="Rectangle 32">
            <a:extLst>
              <a:ext uri="{FF2B5EF4-FFF2-40B4-BE49-F238E27FC236}">
                <a16:creationId xmlns:a16="http://schemas.microsoft.com/office/drawing/2014/main" id="{E943CA6A-A8EF-9F19-8335-EE86BEDD6713}"/>
              </a:ext>
            </a:extLst>
          </p:cNvPr>
          <p:cNvSpPr/>
          <p:nvPr/>
        </p:nvSpPr>
        <p:spPr>
          <a:xfrm>
            <a:off x="7185874" y="3939992"/>
            <a:ext cx="2029379"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Refer to Reasonable Adjustments Panel to assess if the adjustment is reasonable and provide direction on funding </a:t>
            </a:r>
            <a:r>
              <a:rPr lang="en-GB" sz="1200">
                <a:solidFill>
                  <a:srgbClr val="FF0000"/>
                </a:solidFill>
                <a:latin typeface="Arial" panose="020B0604020202020204" pitchFamily="34" charset="0"/>
                <a:cs typeface="Arial" panose="020B0604020202020204" pitchFamily="34" charset="0"/>
              </a:rPr>
              <a:t>(local budget/Estates and Facilities approval process/other source)</a:t>
            </a:r>
          </a:p>
        </p:txBody>
      </p:sp>
      <p:sp>
        <p:nvSpPr>
          <p:cNvPr id="38" name="Rectangle 37">
            <a:extLst>
              <a:ext uri="{FF2B5EF4-FFF2-40B4-BE49-F238E27FC236}">
                <a16:creationId xmlns:a16="http://schemas.microsoft.com/office/drawing/2014/main" id="{19B846F4-52AC-D207-A782-D36C3588BB42}"/>
              </a:ext>
            </a:extLst>
          </p:cNvPr>
          <p:cNvSpPr/>
          <p:nvPr/>
        </p:nvSpPr>
        <p:spPr>
          <a:xfrm>
            <a:off x="1740638" y="5849888"/>
            <a:ext cx="2032595"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Line manager arranges the outcome meeting to complete section 4 of the passport together.</a:t>
            </a:r>
          </a:p>
          <a:p>
            <a:pPr algn="ctr"/>
            <a:r>
              <a:rPr lang="en-GB" sz="1200">
                <a:solidFill>
                  <a:srgbClr val="10263B"/>
                </a:solidFill>
                <a:latin typeface="Arial" panose="020B0604020202020204" pitchFamily="34" charset="0"/>
                <a:cs typeface="Arial" panose="020B0604020202020204" pitchFamily="34" charset="0"/>
                <a:hlinkClick r:id="rId4"/>
              </a:rPr>
              <a:t>Line manager raises the Helpdesk ticket</a:t>
            </a:r>
            <a:r>
              <a:rPr lang="en-GB" sz="1200">
                <a:solidFill>
                  <a:srgbClr val="10263B"/>
                </a:solidFill>
                <a:latin typeface="Arial" panose="020B0604020202020204" pitchFamily="34" charset="0"/>
                <a:cs typeface="Arial" panose="020B0604020202020204" pitchFamily="34" charset="0"/>
              </a:rPr>
              <a:t>.</a:t>
            </a:r>
          </a:p>
        </p:txBody>
      </p:sp>
      <p:sp>
        <p:nvSpPr>
          <p:cNvPr id="39" name="Rectangle 38">
            <a:extLst>
              <a:ext uri="{FF2B5EF4-FFF2-40B4-BE49-F238E27FC236}">
                <a16:creationId xmlns:a16="http://schemas.microsoft.com/office/drawing/2014/main" id="{E9696A3D-73F3-BA8D-4651-B68685CFAEF4}"/>
              </a:ext>
            </a:extLst>
          </p:cNvPr>
          <p:cNvSpPr/>
          <p:nvPr/>
        </p:nvSpPr>
        <p:spPr>
          <a:xfrm>
            <a:off x="1743854" y="10549476"/>
            <a:ext cx="2029379"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Estates and Facilities deliver the adjustment and keep line manager informed of progress who in turn updates the employee.</a:t>
            </a:r>
          </a:p>
        </p:txBody>
      </p:sp>
      <p:sp>
        <p:nvSpPr>
          <p:cNvPr id="41" name="Rectangle 40">
            <a:extLst>
              <a:ext uri="{FF2B5EF4-FFF2-40B4-BE49-F238E27FC236}">
                <a16:creationId xmlns:a16="http://schemas.microsoft.com/office/drawing/2014/main" id="{7AB7B9C9-5366-A301-D5EF-5DF52DD065E6}"/>
              </a:ext>
            </a:extLst>
          </p:cNvPr>
          <p:cNvSpPr/>
          <p:nvPr/>
        </p:nvSpPr>
        <p:spPr>
          <a:xfrm>
            <a:off x="5079380" y="10549476"/>
            <a:ext cx="2029379"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Adjustments implemented.</a:t>
            </a:r>
          </a:p>
        </p:txBody>
      </p:sp>
      <p:sp>
        <p:nvSpPr>
          <p:cNvPr id="465" name="Rectangle 464">
            <a:extLst>
              <a:ext uri="{FF2B5EF4-FFF2-40B4-BE49-F238E27FC236}">
                <a16:creationId xmlns:a16="http://schemas.microsoft.com/office/drawing/2014/main" id="{80532BA5-D200-16B8-7AD3-5485EC906055}"/>
              </a:ext>
            </a:extLst>
          </p:cNvPr>
          <p:cNvSpPr/>
          <p:nvPr/>
        </p:nvSpPr>
        <p:spPr>
          <a:xfrm>
            <a:off x="275338" y="4104988"/>
            <a:ext cx="2032595" cy="1537597"/>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If the potential adjustments are goods related see page 2, if they are workspace related, see page 3.</a:t>
            </a:r>
          </a:p>
        </p:txBody>
      </p:sp>
      <p:sp>
        <p:nvSpPr>
          <p:cNvPr id="2" name="Slide Number Placeholder 1">
            <a:extLst>
              <a:ext uri="{FF2B5EF4-FFF2-40B4-BE49-F238E27FC236}">
                <a16:creationId xmlns:a16="http://schemas.microsoft.com/office/drawing/2014/main" id="{85E84170-91D0-6442-7A28-B94B0043E328}"/>
              </a:ext>
            </a:extLst>
          </p:cNvPr>
          <p:cNvSpPr>
            <a:spLocks noGrp="1"/>
          </p:cNvSpPr>
          <p:nvPr>
            <p:ph type="sldNum" sz="quarter" idx="12"/>
          </p:nvPr>
        </p:nvSpPr>
        <p:spPr/>
        <p:txBody>
          <a:bodyPr/>
          <a:lstStyle/>
          <a:p>
            <a:fld id="{24D95EBC-EA89-4D1B-97FA-5424A43E752A}" type="slidenum">
              <a:rPr lang="en-GB" smtClean="0">
                <a:latin typeface="Arial" panose="020B0604020202020204" pitchFamily="34" charset="0"/>
                <a:cs typeface="Arial" panose="020B0604020202020204" pitchFamily="34" charset="0"/>
              </a:rPr>
              <a:t>5</a:t>
            </a:fld>
            <a:endParaRPr lang="en-GB">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E1856A7A-D4F7-3E0A-C2D9-7E6975B663F3}"/>
              </a:ext>
            </a:extLst>
          </p:cNvPr>
          <p:cNvSpPr>
            <a:spLocks noGrp="1"/>
          </p:cNvSpPr>
          <p:nvPr>
            <p:ph type="title"/>
          </p:nvPr>
        </p:nvSpPr>
        <p:spPr>
          <a:xfrm>
            <a:off x="308692" y="20156"/>
            <a:ext cx="9292508" cy="838462"/>
          </a:xfrm>
        </p:spPr>
        <p:txBody>
          <a:bodyPr>
            <a:normAutofit/>
          </a:bodyPr>
          <a:lstStyle/>
          <a:p>
            <a:pPr algn="r"/>
            <a:r>
              <a:rPr lang="en-GB" sz="3600">
                <a:latin typeface="Arial" panose="020B0604020202020204" pitchFamily="34" charset="0"/>
                <a:cs typeface="Arial" panose="020B0604020202020204" pitchFamily="34" charset="0"/>
              </a:rPr>
              <a:t>Adjustments relating to workspaces</a:t>
            </a:r>
          </a:p>
        </p:txBody>
      </p:sp>
      <p:sp>
        <p:nvSpPr>
          <p:cNvPr id="5" name="Rectangle 4">
            <a:extLst>
              <a:ext uri="{FF2B5EF4-FFF2-40B4-BE49-F238E27FC236}">
                <a16:creationId xmlns:a16="http://schemas.microsoft.com/office/drawing/2014/main" id="{44647DDD-E0FF-C4B0-E413-EC15F992F9A1}"/>
              </a:ext>
            </a:extLst>
          </p:cNvPr>
          <p:cNvSpPr/>
          <p:nvPr/>
        </p:nvSpPr>
        <p:spPr>
          <a:xfrm>
            <a:off x="5082006" y="3950088"/>
            <a:ext cx="1515700" cy="2439745"/>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Were adjustments deemed reasonable?</a:t>
            </a:r>
          </a:p>
          <a:p>
            <a:pPr algn="ctr"/>
            <a:endParaRPr lang="en-GB" sz="1200">
              <a:solidFill>
                <a:srgbClr val="10263B"/>
              </a:solidFill>
              <a:latin typeface="Arial" panose="020B0604020202020204" pitchFamily="34" charset="0"/>
              <a:cs typeface="Arial" panose="020B0604020202020204" pitchFamily="34" charset="0"/>
            </a:endParaRPr>
          </a:p>
          <a:p>
            <a:pPr algn="ctr"/>
            <a:r>
              <a:rPr lang="en-GB" sz="1200">
                <a:solidFill>
                  <a:srgbClr val="10263B"/>
                </a:solidFill>
                <a:latin typeface="Arial"/>
                <a:cs typeface="Arial"/>
              </a:rPr>
              <a:t>Outcome communicated by Panel in writing to the concerned parties</a:t>
            </a:r>
            <a:r>
              <a:rPr lang="en-GB" sz="1200">
                <a:solidFill>
                  <a:srgbClr val="10263B"/>
                </a:solidFill>
                <a:latin typeface="Arial" panose="020B0604020202020204" pitchFamily="34" charset="0"/>
                <a:cs typeface="Arial" panose="020B0604020202020204" pitchFamily="34" charset="0"/>
              </a:rPr>
              <a:t>.</a:t>
            </a:r>
          </a:p>
          <a:p>
            <a:pPr algn="ctr"/>
            <a:endParaRPr lang="en-GB" sz="1200">
              <a:solidFill>
                <a:srgbClr val="10263B"/>
              </a:solidFill>
              <a:latin typeface="Arial" panose="020B0604020202020204" pitchFamily="34" charset="0"/>
              <a:cs typeface="Arial" panose="020B0604020202020204" pitchFamily="34" charset="0"/>
            </a:endParaRPr>
          </a:p>
        </p:txBody>
      </p:sp>
      <p:cxnSp>
        <p:nvCxnSpPr>
          <p:cNvPr id="21" name="Straight Arrow Connector 20">
            <a:extLst>
              <a:ext uri="{FF2B5EF4-FFF2-40B4-BE49-F238E27FC236}">
                <a16:creationId xmlns:a16="http://schemas.microsoft.com/office/drawing/2014/main" id="{2B3B5DED-953B-2E88-FB84-68063625E7B3}"/>
              </a:ext>
            </a:extLst>
          </p:cNvPr>
          <p:cNvCxnSpPr>
            <a:cxnSpLocks/>
            <a:stCxn id="9" idx="2"/>
            <a:endCxn id="465" idx="0"/>
          </p:cNvCxnSpPr>
          <p:nvPr/>
        </p:nvCxnSpPr>
        <p:spPr>
          <a:xfrm flipH="1">
            <a:off x="1291636" y="3576377"/>
            <a:ext cx="1886" cy="528611"/>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31" name="Connector: Elbow 30">
            <a:extLst>
              <a:ext uri="{FF2B5EF4-FFF2-40B4-BE49-F238E27FC236}">
                <a16:creationId xmlns:a16="http://schemas.microsoft.com/office/drawing/2014/main" id="{50F30C78-D53B-C458-E7A1-7DBC9A2ED7C4}"/>
              </a:ext>
            </a:extLst>
          </p:cNvPr>
          <p:cNvCxnSpPr>
            <a:cxnSpLocks/>
            <a:stCxn id="10" idx="3"/>
            <a:endCxn id="38" idx="3"/>
          </p:cNvCxnSpPr>
          <p:nvPr/>
        </p:nvCxnSpPr>
        <p:spPr>
          <a:xfrm flipH="1">
            <a:off x="3773233" y="1814023"/>
            <a:ext cx="5442020" cy="4804664"/>
          </a:xfrm>
          <a:prstGeom prst="bentConnector3">
            <a:avLst>
              <a:gd name="adj1" fmla="val -420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2" name="Connector: Elbow 41">
            <a:extLst>
              <a:ext uri="{FF2B5EF4-FFF2-40B4-BE49-F238E27FC236}">
                <a16:creationId xmlns:a16="http://schemas.microsoft.com/office/drawing/2014/main" id="{57400596-3C6C-D209-4413-584BD2F0E355}"/>
              </a:ext>
            </a:extLst>
          </p:cNvPr>
          <p:cNvCxnSpPr>
            <a:cxnSpLocks/>
            <a:stCxn id="33" idx="1"/>
            <a:endCxn id="5" idx="3"/>
          </p:cNvCxnSpPr>
          <p:nvPr/>
        </p:nvCxnSpPr>
        <p:spPr>
          <a:xfrm rot="10800000" flipV="1">
            <a:off x="6597706" y="4708791"/>
            <a:ext cx="588168" cy="461170"/>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0" name="Connector: Elbow 49">
            <a:extLst>
              <a:ext uri="{FF2B5EF4-FFF2-40B4-BE49-F238E27FC236}">
                <a16:creationId xmlns:a16="http://schemas.microsoft.com/office/drawing/2014/main" id="{B54A4340-5019-A7FB-70BD-94145BC47720}"/>
              </a:ext>
            </a:extLst>
          </p:cNvPr>
          <p:cNvCxnSpPr>
            <a:cxnSpLocks/>
            <a:stCxn id="5" idx="1"/>
            <a:endCxn id="38" idx="3"/>
          </p:cNvCxnSpPr>
          <p:nvPr/>
        </p:nvCxnSpPr>
        <p:spPr>
          <a:xfrm rot="10800000" flipV="1">
            <a:off x="3773234" y="5169961"/>
            <a:ext cx="1308773" cy="1448726"/>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55" name="Connector: Elbow 54">
            <a:extLst>
              <a:ext uri="{FF2B5EF4-FFF2-40B4-BE49-F238E27FC236}">
                <a16:creationId xmlns:a16="http://schemas.microsoft.com/office/drawing/2014/main" id="{7734AF75-1466-B4D2-CF66-1C5F56F42244}"/>
              </a:ext>
            </a:extLst>
          </p:cNvPr>
          <p:cNvCxnSpPr>
            <a:cxnSpLocks/>
            <a:stCxn id="38" idx="2"/>
            <a:endCxn id="18" idx="0"/>
          </p:cNvCxnSpPr>
          <p:nvPr/>
        </p:nvCxnSpPr>
        <p:spPr>
          <a:xfrm rot="16200000" flipH="1">
            <a:off x="2319679" y="7824742"/>
            <a:ext cx="876122" cy="1608"/>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54" name="Straight Arrow Connector 453">
            <a:extLst>
              <a:ext uri="{FF2B5EF4-FFF2-40B4-BE49-F238E27FC236}">
                <a16:creationId xmlns:a16="http://schemas.microsoft.com/office/drawing/2014/main" id="{AA9BFB6A-A85F-AD7D-5D70-8C1C01A3A160}"/>
              </a:ext>
            </a:extLst>
          </p:cNvPr>
          <p:cNvCxnSpPr>
            <a:cxnSpLocks/>
            <a:stCxn id="18" idx="2"/>
            <a:endCxn id="39" idx="0"/>
          </p:cNvCxnSpPr>
          <p:nvPr/>
        </p:nvCxnSpPr>
        <p:spPr>
          <a:xfrm>
            <a:off x="2758544" y="9801204"/>
            <a:ext cx="0" cy="748272"/>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57" name="Straight Arrow Connector 456">
            <a:extLst>
              <a:ext uri="{FF2B5EF4-FFF2-40B4-BE49-F238E27FC236}">
                <a16:creationId xmlns:a16="http://schemas.microsoft.com/office/drawing/2014/main" id="{7031D60E-3354-907A-FF36-A74CD6ED8D89}"/>
              </a:ext>
            </a:extLst>
          </p:cNvPr>
          <p:cNvCxnSpPr>
            <a:cxnSpLocks/>
            <a:stCxn id="39" idx="3"/>
            <a:endCxn id="41" idx="1"/>
          </p:cNvCxnSpPr>
          <p:nvPr/>
        </p:nvCxnSpPr>
        <p:spPr>
          <a:xfrm>
            <a:off x="3773233" y="11318275"/>
            <a:ext cx="1306147" cy="0"/>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60" name="Rectangle 459">
            <a:extLst>
              <a:ext uri="{FF2B5EF4-FFF2-40B4-BE49-F238E27FC236}">
                <a16:creationId xmlns:a16="http://schemas.microsoft.com/office/drawing/2014/main" id="{8FB8B422-A41D-49E8-7EF7-080E80D36AFD}"/>
              </a:ext>
            </a:extLst>
          </p:cNvPr>
          <p:cNvSpPr/>
          <p:nvPr/>
        </p:nvSpPr>
        <p:spPr>
          <a:xfrm>
            <a:off x="7860983" y="9927688"/>
            <a:ext cx="1515700" cy="495303"/>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End</a:t>
            </a:r>
          </a:p>
        </p:txBody>
      </p:sp>
      <p:cxnSp>
        <p:nvCxnSpPr>
          <p:cNvPr id="466" name="Connector: Elbow 465">
            <a:extLst>
              <a:ext uri="{FF2B5EF4-FFF2-40B4-BE49-F238E27FC236}">
                <a16:creationId xmlns:a16="http://schemas.microsoft.com/office/drawing/2014/main" id="{099D9C13-051B-94E6-DE29-1020BF59C660}"/>
              </a:ext>
            </a:extLst>
          </p:cNvPr>
          <p:cNvCxnSpPr>
            <a:cxnSpLocks/>
            <a:stCxn id="5" idx="2"/>
            <a:endCxn id="460" idx="1"/>
          </p:cNvCxnSpPr>
          <p:nvPr/>
        </p:nvCxnSpPr>
        <p:spPr>
          <a:xfrm rot="16200000" flipH="1">
            <a:off x="4957666" y="7272022"/>
            <a:ext cx="3785507" cy="2021127"/>
          </a:xfrm>
          <a:prstGeom prst="bentConnector2">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78" name="Connector: Elbow 477">
            <a:extLst>
              <a:ext uri="{FF2B5EF4-FFF2-40B4-BE49-F238E27FC236}">
                <a16:creationId xmlns:a16="http://schemas.microsoft.com/office/drawing/2014/main" id="{14271428-A362-54A3-2FC4-8BF1E3F22201}"/>
              </a:ext>
            </a:extLst>
          </p:cNvPr>
          <p:cNvCxnSpPr>
            <a:cxnSpLocks/>
            <a:stCxn id="41" idx="3"/>
            <a:endCxn id="460" idx="1"/>
          </p:cNvCxnSpPr>
          <p:nvPr/>
        </p:nvCxnSpPr>
        <p:spPr>
          <a:xfrm flipV="1">
            <a:off x="7108759" y="10175340"/>
            <a:ext cx="752224" cy="1142935"/>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83" name="Connector: Elbow 482">
            <a:extLst>
              <a:ext uri="{FF2B5EF4-FFF2-40B4-BE49-F238E27FC236}">
                <a16:creationId xmlns:a16="http://schemas.microsoft.com/office/drawing/2014/main" id="{3EB72BEB-A5C3-3833-6C20-AA610C33C868}"/>
              </a:ext>
            </a:extLst>
          </p:cNvPr>
          <p:cNvCxnSpPr>
            <a:cxnSpLocks/>
            <a:stCxn id="9" idx="3"/>
            <a:endCxn id="12" idx="1"/>
          </p:cNvCxnSpPr>
          <p:nvPr/>
        </p:nvCxnSpPr>
        <p:spPr>
          <a:xfrm flipV="1">
            <a:off x="2317760" y="2430922"/>
            <a:ext cx="419947" cy="376657"/>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cxnSp>
        <p:nvCxnSpPr>
          <p:cNvPr id="486" name="Connector: Elbow 485">
            <a:extLst>
              <a:ext uri="{FF2B5EF4-FFF2-40B4-BE49-F238E27FC236}">
                <a16:creationId xmlns:a16="http://schemas.microsoft.com/office/drawing/2014/main" id="{52AA0FF2-EBEF-CBCA-3D76-F22C220E9002}"/>
              </a:ext>
            </a:extLst>
          </p:cNvPr>
          <p:cNvCxnSpPr>
            <a:cxnSpLocks/>
            <a:stCxn id="12" idx="3"/>
            <a:endCxn id="10" idx="1"/>
          </p:cNvCxnSpPr>
          <p:nvPr/>
        </p:nvCxnSpPr>
        <p:spPr>
          <a:xfrm flipV="1">
            <a:off x="6738722" y="1814023"/>
            <a:ext cx="443936" cy="616899"/>
          </a:xfrm>
          <a:prstGeom prst="bentConnector3">
            <a:avLst>
              <a:gd name="adj1" fmla="val 50000"/>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492" name="TextBox 491">
            <a:extLst>
              <a:ext uri="{FF2B5EF4-FFF2-40B4-BE49-F238E27FC236}">
                <a16:creationId xmlns:a16="http://schemas.microsoft.com/office/drawing/2014/main" id="{E478F0D2-6DE7-ACDC-F76A-9EEB050CCBDB}"/>
              </a:ext>
            </a:extLst>
          </p:cNvPr>
          <p:cNvSpPr txBox="1"/>
          <p:nvPr/>
        </p:nvSpPr>
        <p:spPr>
          <a:xfrm>
            <a:off x="1023148" y="3656016"/>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sp>
        <p:nvSpPr>
          <p:cNvPr id="493" name="TextBox 492">
            <a:extLst>
              <a:ext uri="{FF2B5EF4-FFF2-40B4-BE49-F238E27FC236}">
                <a16:creationId xmlns:a16="http://schemas.microsoft.com/office/drawing/2014/main" id="{539AA61C-D195-6F05-7FBC-E277DCE9AB68}"/>
              </a:ext>
            </a:extLst>
          </p:cNvPr>
          <p:cNvSpPr txBox="1"/>
          <p:nvPr/>
        </p:nvSpPr>
        <p:spPr>
          <a:xfrm>
            <a:off x="2276566" y="2438247"/>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495" name="TextBox 494">
            <a:extLst>
              <a:ext uri="{FF2B5EF4-FFF2-40B4-BE49-F238E27FC236}">
                <a16:creationId xmlns:a16="http://schemas.microsoft.com/office/drawing/2014/main" id="{9B133285-9979-0025-CA41-440CDC99ED9F}"/>
              </a:ext>
            </a:extLst>
          </p:cNvPr>
          <p:cNvSpPr txBox="1"/>
          <p:nvPr/>
        </p:nvSpPr>
        <p:spPr>
          <a:xfrm>
            <a:off x="5837230" y="7573991"/>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p:txBody>
      </p:sp>
      <p:sp>
        <p:nvSpPr>
          <p:cNvPr id="496" name="TextBox 495">
            <a:extLst>
              <a:ext uri="{FF2B5EF4-FFF2-40B4-BE49-F238E27FC236}">
                <a16:creationId xmlns:a16="http://schemas.microsoft.com/office/drawing/2014/main" id="{1E181891-F6E1-3E31-33FD-84FAA304444E}"/>
              </a:ext>
            </a:extLst>
          </p:cNvPr>
          <p:cNvSpPr txBox="1"/>
          <p:nvPr/>
        </p:nvSpPr>
        <p:spPr>
          <a:xfrm>
            <a:off x="4800337" y="5259077"/>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504" name="Rectangle 503">
            <a:extLst>
              <a:ext uri="{FF2B5EF4-FFF2-40B4-BE49-F238E27FC236}">
                <a16:creationId xmlns:a16="http://schemas.microsoft.com/office/drawing/2014/main" id="{A2A4EDFE-52E1-D2D5-679C-1C43792D58BC}"/>
              </a:ext>
            </a:extLst>
          </p:cNvPr>
          <p:cNvSpPr/>
          <p:nvPr/>
        </p:nvSpPr>
        <p:spPr>
          <a:xfrm>
            <a:off x="533785" y="926840"/>
            <a:ext cx="1515700" cy="495303"/>
          </a:xfrm>
          <a:prstGeom prst="rect">
            <a:avLst/>
          </a:prstGeom>
          <a:solidFill>
            <a:srgbClr val="F3F4F5"/>
          </a:solidFill>
        </p:spPr>
        <p:style>
          <a:lnRef idx="2">
            <a:schemeClr val="dk1"/>
          </a:lnRef>
          <a:fillRef idx="1">
            <a:schemeClr val="lt1"/>
          </a:fillRef>
          <a:effectRef idx="0">
            <a:schemeClr val="dk1"/>
          </a:effectRef>
          <a:fontRef idx="minor">
            <a:schemeClr val="dk1"/>
          </a:fontRef>
        </p:style>
        <p:txBody>
          <a:bodyPr rtlCol="0" anchor="ctr"/>
          <a:lstStyle/>
          <a:p>
            <a:pPr algn="ctr"/>
            <a:r>
              <a:rPr lang="en-GB" sz="1200">
                <a:solidFill>
                  <a:srgbClr val="10263B"/>
                </a:solidFill>
                <a:latin typeface="Arial" panose="020B0604020202020204" pitchFamily="34" charset="0"/>
                <a:cs typeface="Arial" panose="020B0604020202020204" pitchFamily="34" charset="0"/>
              </a:rPr>
              <a:t>Start</a:t>
            </a:r>
          </a:p>
        </p:txBody>
      </p:sp>
      <p:cxnSp>
        <p:nvCxnSpPr>
          <p:cNvPr id="505" name="Straight Arrow Connector 504">
            <a:extLst>
              <a:ext uri="{FF2B5EF4-FFF2-40B4-BE49-F238E27FC236}">
                <a16:creationId xmlns:a16="http://schemas.microsoft.com/office/drawing/2014/main" id="{1B1F20AA-2E86-9215-0CF4-92F567AC8E99}"/>
              </a:ext>
            </a:extLst>
          </p:cNvPr>
          <p:cNvCxnSpPr>
            <a:cxnSpLocks/>
            <a:stCxn id="504" idx="2"/>
            <a:endCxn id="9" idx="0"/>
          </p:cNvCxnSpPr>
          <p:nvPr/>
        </p:nvCxnSpPr>
        <p:spPr>
          <a:xfrm>
            <a:off x="1291635" y="1422143"/>
            <a:ext cx="1887" cy="616637"/>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CD2D90D2-EF53-69E9-6B20-76DE9629F5AC}"/>
              </a:ext>
            </a:extLst>
          </p:cNvPr>
          <p:cNvSpPr txBox="1"/>
          <p:nvPr/>
        </p:nvSpPr>
        <p:spPr>
          <a:xfrm>
            <a:off x="9193244" y="1460104"/>
            <a:ext cx="268487" cy="369332"/>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Y</a:t>
            </a:r>
          </a:p>
        </p:txBody>
      </p:sp>
      <p:sp>
        <p:nvSpPr>
          <p:cNvPr id="14" name="TextBox 13">
            <a:extLst>
              <a:ext uri="{FF2B5EF4-FFF2-40B4-BE49-F238E27FC236}">
                <a16:creationId xmlns:a16="http://schemas.microsoft.com/office/drawing/2014/main" id="{2E451C45-AD57-DC82-542E-9D0050F57EA0}"/>
              </a:ext>
            </a:extLst>
          </p:cNvPr>
          <p:cNvSpPr txBox="1"/>
          <p:nvPr/>
        </p:nvSpPr>
        <p:spPr>
          <a:xfrm>
            <a:off x="7158669" y="2612868"/>
            <a:ext cx="1189060" cy="646331"/>
          </a:xfrm>
          <a:prstGeom prst="rect">
            <a:avLst/>
          </a:prstGeom>
          <a:noFill/>
        </p:spPr>
        <p:txBody>
          <a:bodyPr wrap="square" rtlCol="0">
            <a:spAutoFit/>
          </a:bodyPr>
          <a:lstStyle/>
          <a:p>
            <a:pPr algn="ctr"/>
            <a:r>
              <a:rPr lang="en-GB">
                <a:solidFill>
                  <a:srgbClr val="10263B"/>
                </a:solidFill>
                <a:latin typeface="Arial" panose="020B0604020202020204" pitchFamily="34" charset="0"/>
                <a:cs typeface="Arial" panose="020B0604020202020204" pitchFamily="34" charset="0"/>
              </a:rPr>
              <a:t>N/</a:t>
            </a:r>
          </a:p>
          <a:p>
            <a:pPr algn="ctr"/>
            <a:r>
              <a:rPr lang="en-GB">
                <a:solidFill>
                  <a:srgbClr val="10263B"/>
                </a:solidFill>
                <a:latin typeface="Arial" panose="020B0604020202020204" pitchFamily="34" charset="0"/>
                <a:cs typeface="Arial" panose="020B0604020202020204" pitchFamily="34" charset="0"/>
              </a:rPr>
              <a:t>Unsure</a:t>
            </a:r>
          </a:p>
        </p:txBody>
      </p:sp>
      <p:cxnSp>
        <p:nvCxnSpPr>
          <p:cNvPr id="15" name="Straight Arrow Connector 14">
            <a:extLst>
              <a:ext uri="{FF2B5EF4-FFF2-40B4-BE49-F238E27FC236}">
                <a16:creationId xmlns:a16="http://schemas.microsoft.com/office/drawing/2014/main" id="{0A5BFBD2-EDEF-0147-E9DF-1003785D3935}"/>
              </a:ext>
            </a:extLst>
          </p:cNvPr>
          <p:cNvCxnSpPr>
            <a:cxnSpLocks/>
            <a:stCxn id="10" idx="2"/>
            <a:endCxn id="33" idx="0"/>
          </p:cNvCxnSpPr>
          <p:nvPr/>
        </p:nvCxnSpPr>
        <p:spPr>
          <a:xfrm>
            <a:off x="8198956" y="2582821"/>
            <a:ext cx="1608" cy="1357171"/>
          </a:xfrm>
          <a:prstGeom prst="straightConnector1">
            <a:avLst/>
          </a:prstGeom>
          <a:ln w="38100">
            <a:solidFill>
              <a:srgbClr val="10263B"/>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235247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CBC312D8CD14CA9EC6BFBB641720B" ma:contentTypeVersion="14" ma:contentTypeDescription="Create a new document." ma:contentTypeScope="" ma:versionID="1f689f3017f67ec79f740ecf83ba4bd8">
  <xsd:schema xmlns:xsd="http://www.w3.org/2001/XMLSchema" xmlns:xs="http://www.w3.org/2001/XMLSchema" xmlns:p="http://schemas.microsoft.com/office/2006/metadata/properties" xmlns:ns2="d2245c51-70df-45f2-9881-837c09b2f12f" xmlns:ns3="27c871a6-6a5b-4fab-9917-da2ddd64ea94" targetNamespace="http://schemas.microsoft.com/office/2006/metadata/properties" ma:root="true" ma:fieldsID="4ad054319625a02d5fd9da7aaa0439ea" ns2:_="" ns3:_="">
    <xsd:import namespace="d2245c51-70df-45f2-9881-837c09b2f12f"/>
    <xsd:import namespace="27c871a6-6a5b-4fab-9917-da2ddd64ea9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245c51-70df-45f2-9881-837c09b2f1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6624216-d583-4636-a04d-17921d6eaf6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c871a6-6a5b-4fab-9917-da2ddd64ea9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a6d48e61-e2fb-4e38-ada5-65ba79cb2f06}" ma:internalName="TaxCatchAll" ma:showField="CatchAllData" ma:web="27c871a6-6a5b-4fab-9917-da2ddd64ea94">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7c871a6-6a5b-4fab-9917-da2ddd64ea94" xsi:nil="true"/>
    <lcf76f155ced4ddcb4097134ff3c332f xmlns="d2245c51-70df-45f2-9881-837c09b2f12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80823C5-B772-4DBB-9082-39AF9A278048}">
  <ds:schemaRefs>
    <ds:schemaRef ds:uri="http://schemas.microsoft.com/sharepoint/v3/contenttype/forms"/>
  </ds:schemaRefs>
</ds:datastoreItem>
</file>

<file path=customXml/itemProps2.xml><?xml version="1.0" encoding="utf-8"?>
<ds:datastoreItem xmlns:ds="http://schemas.openxmlformats.org/officeDocument/2006/customXml" ds:itemID="{B77AAEC3-2678-4FA2-A3D9-76B2CEDA41F8}">
  <ds:schemaRefs>
    <ds:schemaRef ds:uri="27c871a6-6a5b-4fab-9917-da2ddd64ea94"/>
    <ds:schemaRef ds:uri="d2245c51-70df-45f2-9881-837c09b2f1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4C01BDB-DAE1-4117-BAFF-9F79C925BA4F}">
  <ds:schemaRefs>
    <ds:schemaRef ds:uri="27c871a6-6a5b-4fab-9917-da2ddd64ea94"/>
    <ds:schemaRef ds:uri="d2245c51-70df-45f2-9881-837c09b2f12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A3 Paper (297x420 mm)</PresentationFormat>
  <Slides>5</Slides>
  <Notes>0</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Process for Agreeing Reasonable Adjustments for Staff.</vt:lpstr>
      <vt:lpstr>Table of Contents</vt:lpstr>
      <vt:lpstr>Adjustments relating to goods</vt:lpstr>
      <vt:lpstr>Adjustments relating to workplace arrangements/contract of employment</vt:lpstr>
      <vt:lpstr>Adjustments relating to workspaces</vt:lpstr>
    </vt:vector>
  </TitlesOfParts>
  <Company>University of Nottingham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Roxanne Cousins (staff)</dc:creator>
  <cp:revision>1</cp:revision>
  <dcterms:created xsi:type="dcterms:W3CDTF">2024-07-01T10:33:49Z</dcterms:created>
  <dcterms:modified xsi:type="dcterms:W3CDTF">2025-07-16T15:29:31Z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0x0101007C1CBC312D8CD14CA9EC6BFBB641720B</vt:lpwstr>
  </property>
  <property fmtid="{D5CDD505-2E9C-101B-9397-08002B2CF9AE}" pid="3" name="MediaServiceImageTags">
    <vt:lpwstr/>
  </property>
</Properties>
</file>