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6" r:id="rId2"/>
    <p:sldId id="279" r:id="rId3"/>
    <p:sldId id="378" r:id="rId4"/>
    <p:sldId id="675" r:id="rId5"/>
    <p:sldId id="671" r:id="rId6"/>
    <p:sldId id="383" r:id="rId7"/>
    <p:sldId id="382" r:id="rId8"/>
    <p:sldId id="384" r:id="rId9"/>
    <p:sldId id="552" r:id="rId10"/>
    <p:sldId id="559" r:id="rId11"/>
    <p:sldId id="672" r:id="rId12"/>
    <p:sldId id="387" r:id="rId13"/>
    <p:sldId id="386" r:id="rId14"/>
    <p:sldId id="379" r:id="rId15"/>
    <p:sldId id="390" r:id="rId16"/>
    <p:sldId id="392" r:id="rId17"/>
    <p:sldId id="315" r:id="rId18"/>
    <p:sldId id="668" r:id="rId19"/>
    <p:sldId id="393" r:id="rId20"/>
    <p:sldId id="335" r:id="rId21"/>
    <p:sldId id="395" r:id="rId22"/>
    <p:sldId id="669" r:id="rId23"/>
    <p:sldId id="560" r:id="rId24"/>
    <p:sldId id="633" r:id="rId25"/>
    <p:sldId id="634" r:id="rId26"/>
    <p:sldId id="541" r:id="rId27"/>
    <p:sldId id="551" r:id="rId28"/>
    <p:sldId id="670" r:id="rId29"/>
    <p:sldId id="674" r:id="rId30"/>
    <p:sldId id="664" r:id="rId31"/>
    <p:sldId id="341" r:id="rId32"/>
  </p:sldIdLst>
  <p:sldSz cx="12192000" cy="6858000"/>
  <p:notesSz cx="67691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637"/>
    <a:srgbClr val="FFFFFF"/>
    <a:srgbClr val="DEEBF7"/>
    <a:srgbClr val="BDD7EE"/>
    <a:srgbClr val="D6DCE5"/>
    <a:srgbClr val="EFCAB5"/>
    <a:srgbClr val="B96249"/>
    <a:srgbClr val="B0B3B9"/>
    <a:srgbClr val="CE7457"/>
    <a:srgbClr val="BEC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0" autoAdjust="0"/>
    <p:restoredTop sz="85259" autoAdjust="0"/>
  </p:normalViewPr>
  <p:slideViewPr>
    <p:cSldViewPr snapToGrid="0">
      <p:cViewPr varScale="1">
        <p:scale>
          <a:sx n="69" d="100"/>
          <a:sy n="69" d="100"/>
        </p:scale>
        <p:origin x="72" y="492"/>
      </p:cViewPr>
      <p:guideLst/>
    </p:cSldViewPr>
  </p:slideViewPr>
  <p:outlineViewPr>
    <p:cViewPr>
      <p:scale>
        <a:sx n="33" d="100"/>
        <a:sy n="33" d="100"/>
      </p:scale>
      <p:origin x="0" y="-10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8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A5FB7-134F-4B19-82E4-3494FD807C08}" type="doc">
      <dgm:prSet loTypeId="urn:microsoft.com/office/officeart/2008/layout/PictureStrips" loCatId="list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78F7F9-1484-440E-90FD-0FF74DBDC9DC}">
      <dgm:prSet custT="1"/>
      <dgm:spPr>
        <a:xfrm>
          <a:off x="5700765" y="310916"/>
          <a:ext cx="3841132" cy="1200353"/>
        </a:xfrm>
      </dgm:spPr>
      <dgm:t>
        <a:bodyPr/>
        <a:lstStyle/>
        <a:p>
          <a:pPr algn="l" rtl="0"/>
          <a:r>
            <a:rPr lang="en-GB" sz="2000" b="0" i="0">
              <a:latin typeface="Franklin Gothic Book" panose="020B0503020102020204"/>
              <a:ea typeface="+mn-ea"/>
              <a:cs typeface="+mn-cs"/>
            </a:rPr>
            <a:t>Is guided by sound pedagogic values and principles</a:t>
          </a:r>
          <a:endParaRPr lang="en-GB" sz="2000">
            <a:latin typeface="Franklin Gothic Book" panose="020B0503020102020204"/>
            <a:ea typeface="+mn-ea"/>
            <a:cs typeface="+mn-cs"/>
          </a:endParaRPr>
        </a:p>
      </dgm:t>
    </dgm:pt>
    <dgm:pt modelId="{45AA1770-8C55-4229-9B89-3ADA03603D47}" type="parTrans" cxnId="{53652C6E-01F9-4BAE-8BE5-D1B3F678337C}">
      <dgm:prSet/>
      <dgm:spPr/>
      <dgm:t>
        <a:bodyPr/>
        <a:lstStyle/>
        <a:p>
          <a:pPr algn="l"/>
          <a:endParaRPr lang="en-US"/>
        </a:p>
      </dgm:t>
    </dgm:pt>
    <dgm:pt modelId="{FB5C7423-68C4-4E82-8B7D-61DA1F99D419}" type="sibTrans" cxnId="{53652C6E-01F9-4BAE-8BE5-D1B3F678337C}">
      <dgm:prSet/>
      <dgm:spPr/>
      <dgm:t>
        <a:bodyPr/>
        <a:lstStyle/>
        <a:p>
          <a:pPr algn="l"/>
          <a:endParaRPr lang="en-US"/>
        </a:p>
      </dgm:t>
    </dgm:pt>
    <dgm:pt modelId="{ED0AD63E-49E3-4B20-B8C0-197A6E245443}">
      <dgm:prSet custT="1"/>
      <dgm:spPr>
        <a:xfrm>
          <a:off x="1471680" y="1822028"/>
          <a:ext cx="3841132" cy="1200353"/>
        </a:xfrm>
      </dgm:spPr>
      <dgm:t>
        <a:bodyPr/>
        <a:lstStyle/>
        <a:p>
          <a:pPr algn="l" rtl="0"/>
          <a:r>
            <a:rPr lang="en-GB" sz="2000" b="0" i="0">
              <a:latin typeface="Franklin Gothic Book" panose="020B0503020102020204"/>
              <a:ea typeface="+mn-ea"/>
              <a:cs typeface="+mn-cs"/>
            </a:rPr>
            <a:t>Is shaped by voices from across the university community as a whole</a:t>
          </a:r>
          <a:endParaRPr lang="en-GB" sz="2000">
            <a:latin typeface="Franklin Gothic Book" panose="020B0503020102020204"/>
            <a:ea typeface="+mn-ea"/>
            <a:cs typeface="+mn-cs"/>
          </a:endParaRPr>
        </a:p>
      </dgm:t>
    </dgm:pt>
    <dgm:pt modelId="{FEA7A61A-55F4-421A-9DE3-8515BC19263D}" type="parTrans" cxnId="{B088A492-12A8-407F-AD93-4ED0E99917C0}">
      <dgm:prSet/>
      <dgm:spPr/>
      <dgm:t>
        <a:bodyPr/>
        <a:lstStyle/>
        <a:p>
          <a:pPr algn="l"/>
          <a:endParaRPr lang="en-US"/>
        </a:p>
      </dgm:t>
    </dgm:pt>
    <dgm:pt modelId="{29F565EA-5BFF-401C-BE55-439B4C9BA173}" type="sibTrans" cxnId="{B088A492-12A8-407F-AD93-4ED0E99917C0}">
      <dgm:prSet/>
      <dgm:spPr/>
      <dgm:t>
        <a:bodyPr/>
        <a:lstStyle/>
        <a:p>
          <a:pPr algn="l"/>
          <a:endParaRPr lang="en-US"/>
        </a:p>
      </dgm:t>
    </dgm:pt>
    <dgm:pt modelId="{14553454-100B-4401-AB31-9C7FA065AF96}">
      <dgm:prSet custT="1"/>
      <dgm:spPr>
        <a:xfrm>
          <a:off x="5700765" y="1822028"/>
          <a:ext cx="3841132" cy="1200353"/>
        </a:xfrm>
      </dgm:spPr>
      <dgm:t>
        <a:bodyPr/>
        <a:lstStyle/>
        <a:p>
          <a:pPr algn="l" rtl="0"/>
          <a:r>
            <a:rPr lang="en-GB" sz="2000" b="0" i="0">
              <a:latin typeface="Franklin Gothic Book" panose="020B0503020102020204"/>
              <a:ea typeface="+mn-ea"/>
              <a:cs typeface="+mn-cs"/>
            </a:rPr>
            <a:t>Is informed by and fosters innovation and creativity</a:t>
          </a:r>
          <a:endParaRPr lang="en-GB" sz="2000">
            <a:latin typeface="Franklin Gothic Book" panose="020B0503020102020204"/>
            <a:ea typeface="+mn-ea"/>
            <a:cs typeface="+mn-cs"/>
          </a:endParaRPr>
        </a:p>
      </dgm:t>
    </dgm:pt>
    <dgm:pt modelId="{7E571FAB-B87B-4169-94A3-67B701A1C29E}" type="parTrans" cxnId="{36517A3C-C44D-4101-B2F0-EC69F8F3FE13}">
      <dgm:prSet/>
      <dgm:spPr/>
      <dgm:t>
        <a:bodyPr/>
        <a:lstStyle/>
        <a:p>
          <a:pPr algn="l"/>
          <a:endParaRPr lang="en-US"/>
        </a:p>
      </dgm:t>
    </dgm:pt>
    <dgm:pt modelId="{49A8D62C-88D8-4B0E-B901-628C339A2B65}" type="sibTrans" cxnId="{36517A3C-C44D-4101-B2F0-EC69F8F3FE13}">
      <dgm:prSet/>
      <dgm:spPr/>
      <dgm:t>
        <a:bodyPr/>
        <a:lstStyle/>
        <a:p>
          <a:pPr algn="l"/>
          <a:endParaRPr lang="en-US"/>
        </a:p>
      </dgm:t>
    </dgm:pt>
    <dgm:pt modelId="{93006297-9547-46ED-9235-68835E038845}">
      <dgm:prSet/>
      <dgm:spPr>
        <a:xfrm>
          <a:off x="1471680" y="3333140"/>
          <a:ext cx="3841132" cy="1200353"/>
        </a:xfrm>
      </dgm:spPr>
      <dgm:t>
        <a:bodyPr/>
        <a:lstStyle/>
        <a:p>
          <a:pPr algn="l" rtl="0"/>
          <a:r>
            <a:rPr lang="en-GB" b="0" i="0">
              <a:latin typeface="Franklin Gothic Book" panose="020B0503020102020204"/>
              <a:ea typeface="+mn-ea"/>
              <a:cs typeface="+mn-cs"/>
            </a:rPr>
            <a:t>Promotes equity, inclusivity and values diversity</a:t>
          </a:r>
          <a:endParaRPr lang="en-GB">
            <a:latin typeface="Franklin Gothic Book" panose="020B0503020102020204"/>
            <a:ea typeface="+mn-ea"/>
            <a:cs typeface="+mn-cs"/>
          </a:endParaRPr>
        </a:p>
      </dgm:t>
    </dgm:pt>
    <dgm:pt modelId="{CC571C72-9D02-4922-B303-347559133319}" type="parTrans" cxnId="{13973AD7-F120-4551-A0C8-DE84DE00E872}">
      <dgm:prSet/>
      <dgm:spPr/>
      <dgm:t>
        <a:bodyPr/>
        <a:lstStyle/>
        <a:p>
          <a:pPr algn="l"/>
          <a:endParaRPr lang="en-US"/>
        </a:p>
      </dgm:t>
    </dgm:pt>
    <dgm:pt modelId="{DF94C629-D253-4634-93E5-5746CA1F55E2}" type="sibTrans" cxnId="{13973AD7-F120-4551-A0C8-DE84DE00E872}">
      <dgm:prSet/>
      <dgm:spPr/>
      <dgm:t>
        <a:bodyPr/>
        <a:lstStyle/>
        <a:p>
          <a:pPr algn="l"/>
          <a:endParaRPr lang="en-US"/>
        </a:p>
      </dgm:t>
    </dgm:pt>
    <dgm:pt modelId="{C7A72DE6-248B-4501-A04A-AE420AC7115D}">
      <dgm:prSet custT="1"/>
      <dgm:spPr>
        <a:xfrm>
          <a:off x="5700765" y="3333140"/>
          <a:ext cx="3841132" cy="1200353"/>
        </a:xfrm>
      </dgm:spPr>
      <dgm:t>
        <a:bodyPr/>
        <a:lstStyle/>
        <a:p>
          <a:pPr algn="l" rtl="0"/>
          <a:r>
            <a:rPr lang="en-GB" sz="2000" baseline="0" dirty="0">
              <a:latin typeface="Franklin Gothic Book" panose="020B0503020102020204"/>
              <a:ea typeface="+mn-ea"/>
              <a:cs typeface="+mn-cs"/>
            </a:rPr>
            <a:t>Inspires and unlocks the potentials of our learning community</a:t>
          </a:r>
          <a:endParaRPr lang="en-GB" sz="2000" dirty="0">
            <a:latin typeface="Franklin Gothic Book" panose="020B0503020102020204"/>
            <a:ea typeface="+mn-ea"/>
            <a:cs typeface="+mn-cs"/>
          </a:endParaRPr>
        </a:p>
      </dgm:t>
    </dgm:pt>
    <dgm:pt modelId="{2AE4B904-4582-4A4F-874C-091A226CDF64}" type="parTrans" cxnId="{0F3EDFD4-7A9C-4EF9-9CE5-C225121621D1}">
      <dgm:prSet/>
      <dgm:spPr/>
      <dgm:t>
        <a:bodyPr/>
        <a:lstStyle/>
        <a:p>
          <a:pPr algn="l"/>
          <a:endParaRPr lang="en-US"/>
        </a:p>
      </dgm:t>
    </dgm:pt>
    <dgm:pt modelId="{769E8498-00F5-4234-A24E-1077A0D83032}" type="sibTrans" cxnId="{0F3EDFD4-7A9C-4EF9-9CE5-C225121621D1}">
      <dgm:prSet/>
      <dgm:spPr/>
      <dgm:t>
        <a:bodyPr/>
        <a:lstStyle/>
        <a:p>
          <a:pPr algn="l"/>
          <a:endParaRPr lang="en-US"/>
        </a:p>
      </dgm:t>
    </dgm:pt>
    <dgm:pt modelId="{6223021B-290B-4ABC-B6B7-AABE759C9E07}">
      <dgm:prSet/>
      <dgm:spPr>
        <a:xfrm>
          <a:off x="1471680" y="4844253"/>
          <a:ext cx="3841132" cy="1200353"/>
        </a:xfrm>
      </dgm:spPr>
      <dgm:t>
        <a:bodyPr/>
        <a:lstStyle/>
        <a:p>
          <a:pPr algn="l" rtl="0"/>
          <a:r>
            <a:rPr lang="en-GB" baseline="0">
              <a:latin typeface="Franklin Gothic Book" panose="020B0503020102020204"/>
              <a:ea typeface="+mn-ea"/>
              <a:cs typeface="+mn-cs"/>
            </a:rPr>
            <a:t>Is user centred, not technology led</a:t>
          </a:r>
          <a:endParaRPr lang="en-GB">
            <a:latin typeface="Franklin Gothic Book" panose="020B0503020102020204"/>
            <a:ea typeface="+mn-ea"/>
            <a:cs typeface="+mn-cs"/>
          </a:endParaRPr>
        </a:p>
      </dgm:t>
    </dgm:pt>
    <dgm:pt modelId="{019EB924-0FA9-42BD-A74E-62422E346B20}" type="parTrans" cxnId="{71AB053A-C225-4715-B98D-B0B17139F797}">
      <dgm:prSet/>
      <dgm:spPr/>
      <dgm:t>
        <a:bodyPr/>
        <a:lstStyle/>
        <a:p>
          <a:pPr algn="l"/>
          <a:endParaRPr lang="en-US"/>
        </a:p>
      </dgm:t>
    </dgm:pt>
    <dgm:pt modelId="{0A917C91-15C5-45B6-8296-EEDDB908D726}" type="sibTrans" cxnId="{71AB053A-C225-4715-B98D-B0B17139F797}">
      <dgm:prSet/>
      <dgm:spPr/>
      <dgm:t>
        <a:bodyPr/>
        <a:lstStyle/>
        <a:p>
          <a:pPr algn="l"/>
          <a:endParaRPr lang="en-US"/>
        </a:p>
      </dgm:t>
    </dgm:pt>
    <dgm:pt modelId="{D467F5C0-8899-4CCC-A65B-9720E03582C4}">
      <dgm:prSet/>
      <dgm:spPr>
        <a:xfrm>
          <a:off x="5700765" y="4844253"/>
          <a:ext cx="3841132" cy="1200353"/>
        </a:xfrm>
      </dgm:spPr>
      <dgm:t>
        <a:bodyPr/>
        <a:lstStyle/>
        <a:p>
          <a:pPr algn="l" rtl="0"/>
          <a:r>
            <a:rPr lang="en-GB" b="0" i="0">
              <a:latin typeface="Franklin Gothic Book" panose="020B0503020102020204"/>
              <a:ea typeface="+mn-ea"/>
              <a:cs typeface="+mn-cs"/>
            </a:rPr>
            <a:t>Engages with and informs the wider education technology community</a:t>
          </a:r>
          <a:endParaRPr lang="en-GB">
            <a:latin typeface="Franklin Gothic Book" panose="020B0503020102020204"/>
            <a:ea typeface="+mn-ea"/>
            <a:cs typeface="+mn-cs"/>
          </a:endParaRPr>
        </a:p>
      </dgm:t>
    </dgm:pt>
    <dgm:pt modelId="{BE7E0D35-A217-46C8-936D-E1BA3B7A9401}" type="parTrans" cxnId="{787B6A2D-290D-40D5-9A9E-65E908445333}">
      <dgm:prSet/>
      <dgm:spPr/>
      <dgm:t>
        <a:bodyPr/>
        <a:lstStyle/>
        <a:p>
          <a:pPr algn="l"/>
          <a:endParaRPr lang="en-US"/>
        </a:p>
      </dgm:t>
    </dgm:pt>
    <dgm:pt modelId="{0C52E987-FF65-4353-9486-F4D99E8DE0FE}" type="sibTrans" cxnId="{787B6A2D-290D-40D5-9A9E-65E908445333}">
      <dgm:prSet/>
      <dgm:spPr/>
      <dgm:t>
        <a:bodyPr/>
        <a:lstStyle/>
        <a:p>
          <a:pPr algn="l"/>
          <a:endParaRPr lang="en-US"/>
        </a:p>
      </dgm:t>
    </dgm:pt>
    <dgm:pt modelId="{6863329F-A5B1-41BA-9F7D-B3AF9951D304}">
      <dgm:prSet custT="1"/>
      <dgm:spPr>
        <a:xfrm>
          <a:off x="1471680" y="310916"/>
          <a:ext cx="3841132" cy="1200353"/>
        </a:xfrm>
      </dgm:spPr>
      <dgm:t>
        <a:bodyPr/>
        <a:lstStyle/>
        <a:p>
          <a:pPr algn="l" rtl="0"/>
          <a:r>
            <a:rPr lang="en-GB" sz="2000" baseline="0">
              <a:latin typeface="Franklin Gothic Book" panose="020B0503020102020204"/>
              <a:ea typeface="+mn-ea"/>
              <a:cs typeface="+mn-cs"/>
            </a:rPr>
            <a:t>Enhances the experience of learners and those who teach and support them</a:t>
          </a:r>
          <a:endParaRPr lang="en-GB" sz="2000" dirty="0">
            <a:latin typeface="Franklin Gothic Book" panose="020B0503020102020204"/>
            <a:ea typeface="+mn-ea"/>
            <a:cs typeface="+mn-cs"/>
          </a:endParaRPr>
        </a:p>
      </dgm:t>
    </dgm:pt>
    <dgm:pt modelId="{E1CC70A0-3FCE-4ACA-9D36-9D2943BAF36F}" type="sibTrans" cxnId="{4F00BE88-57C2-4786-9986-5B9EFCF4B14E}">
      <dgm:prSet/>
      <dgm:spPr/>
      <dgm:t>
        <a:bodyPr/>
        <a:lstStyle/>
        <a:p>
          <a:pPr algn="l"/>
          <a:endParaRPr lang="en-US"/>
        </a:p>
      </dgm:t>
    </dgm:pt>
    <dgm:pt modelId="{3D1812C4-8AF2-48E0-816E-CCD89C75F655}" type="parTrans" cxnId="{4F00BE88-57C2-4786-9986-5B9EFCF4B14E}">
      <dgm:prSet/>
      <dgm:spPr/>
      <dgm:t>
        <a:bodyPr/>
        <a:lstStyle/>
        <a:p>
          <a:pPr algn="l"/>
          <a:endParaRPr lang="en-US"/>
        </a:p>
      </dgm:t>
    </dgm:pt>
    <dgm:pt modelId="{F2DDC502-66B9-4405-A101-CC4B3C244698}" type="pres">
      <dgm:prSet presAssocID="{5BAA5FB7-134F-4B19-82E4-3494FD807C0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B424CC-D7E7-4C9A-AF72-F5B0D5395B06}" type="pres">
      <dgm:prSet presAssocID="{6863329F-A5B1-41BA-9F7D-B3AF9951D304}" presName="composite" presStyleCnt="0"/>
      <dgm:spPr/>
    </dgm:pt>
    <dgm:pt modelId="{BEBD7D3B-7A9B-4265-93B8-96EBE4F55555}" type="pres">
      <dgm:prSet presAssocID="{6863329F-A5B1-41BA-9F7D-B3AF9951D304}" presName="rect1" presStyleLbl="trAlignAcc1" presStyleIdx="0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250CE95-3934-4E8A-A204-FC9255939D6E}" type="pres">
      <dgm:prSet presAssocID="{6863329F-A5B1-41BA-9F7D-B3AF9951D304}" presName="rect2" presStyleLbl="fgImgPlace1" presStyleIdx="0" presStyleCnt="8"/>
      <dgm:spPr>
        <a:xfrm>
          <a:off x="1311632" y="137532"/>
          <a:ext cx="840247" cy="12603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16FF57A-E48B-4F72-8995-0E26062269A2}" type="pres">
      <dgm:prSet presAssocID="{E1CC70A0-3FCE-4ACA-9D36-9D2943BAF36F}" presName="sibTrans" presStyleCnt="0"/>
      <dgm:spPr/>
    </dgm:pt>
    <dgm:pt modelId="{C0F4B456-5446-48AA-B709-2F45BE5D0537}" type="pres">
      <dgm:prSet presAssocID="{2C78F7F9-1484-440E-90FD-0FF74DBDC9DC}" presName="composite" presStyleCnt="0"/>
      <dgm:spPr/>
    </dgm:pt>
    <dgm:pt modelId="{E5EE4E89-FF7D-4981-8226-DB42C7AEBF4C}" type="pres">
      <dgm:prSet presAssocID="{2C78F7F9-1484-440E-90FD-0FF74DBDC9DC}" presName="rect1" presStyleLbl="trAlignAcc1" presStyleIdx="1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8C30919-98C1-4781-9D12-4C909D586C56}" type="pres">
      <dgm:prSet presAssocID="{2C78F7F9-1484-440E-90FD-0FF74DBDC9DC}" presName="rect2" presStyleLbl="fgImgPlace1" presStyleIdx="1" presStyleCnt="8" custLinFactNeighborX="-6875" custLinFactNeighborY="-603"/>
      <dgm:spPr>
        <a:xfrm>
          <a:off x="5482951" y="129932"/>
          <a:ext cx="840247" cy="126037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EF0E929-466E-42A5-83F4-E1690BFF9841}" type="pres">
      <dgm:prSet presAssocID="{FB5C7423-68C4-4E82-8B7D-61DA1F99D419}" presName="sibTrans" presStyleCnt="0"/>
      <dgm:spPr/>
    </dgm:pt>
    <dgm:pt modelId="{CA9CBAFE-4C60-492A-9C08-85F5927F4114}" type="pres">
      <dgm:prSet presAssocID="{ED0AD63E-49E3-4B20-B8C0-197A6E245443}" presName="composite" presStyleCnt="0"/>
      <dgm:spPr/>
    </dgm:pt>
    <dgm:pt modelId="{8095F544-71A5-42AD-9E51-FFBA01C51D2F}" type="pres">
      <dgm:prSet presAssocID="{ED0AD63E-49E3-4B20-B8C0-197A6E245443}" presName="rect1" presStyleLbl="trAlignAcc1" presStyleIdx="2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EDB0DFB-8EC9-4849-B1C5-CCC0EF758DD5}" type="pres">
      <dgm:prSet presAssocID="{ED0AD63E-49E3-4B20-B8C0-197A6E245443}" presName="rect2" presStyleLbl="fgImgPlace1" presStyleIdx="2" presStyleCnt="8"/>
      <dgm:spPr>
        <a:xfrm>
          <a:off x="1311632" y="1648644"/>
          <a:ext cx="840247" cy="12603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45E9435-729D-49CA-87A4-E36848B800CF}" type="pres">
      <dgm:prSet presAssocID="{29F565EA-5BFF-401C-BE55-439B4C9BA173}" presName="sibTrans" presStyleCnt="0"/>
      <dgm:spPr/>
    </dgm:pt>
    <dgm:pt modelId="{E6659906-A625-4B13-9F4A-DEBBF5839DC7}" type="pres">
      <dgm:prSet presAssocID="{14553454-100B-4401-AB31-9C7FA065AF96}" presName="composite" presStyleCnt="0"/>
      <dgm:spPr/>
    </dgm:pt>
    <dgm:pt modelId="{20A10D44-FBB7-42E4-B5ED-7870F14787E4}" type="pres">
      <dgm:prSet presAssocID="{14553454-100B-4401-AB31-9C7FA065AF96}" presName="rect1" presStyleLbl="trAlignAcc1" presStyleIdx="3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A72FA82-2214-40A3-84C1-B9FA2606D581}" type="pres">
      <dgm:prSet presAssocID="{14553454-100B-4401-AB31-9C7FA065AF96}" presName="rect2" presStyleLbl="fgImgPlace1" presStyleIdx="3" presStyleCnt="8" custLinFactNeighborX="-6875" custLinFactNeighborY="-31"/>
      <dgm:spPr>
        <a:xfrm>
          <a:off x="5482951" y="1648253"/>
          <a:ext cx="840247" cy="126037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5ED669B9-427D-4E08-A2BD-6E847F20B3CA}" type="pres">
      <dgm:prSet presAssocID="{49A8D62C-88D8-4B0E-B901-628C339A2B65}" presName="sibTrans" presStyleCnt="0"/>
      <dgm:spPr/>
    </dgm:pt>
    <dgm:pt modelId="{EB30EDC5-B8C1-42C1-B410-115801116BAF}" type="pres">
      <dgm:prSet presAssocID="{93006297-9547-46ED-9235-68835E038845}" presName="composite" presStyleCnt="0"/>
      <dgm:spPr/>
    </dgm:pt>
    <dgm:pt modelId="{E87354FA-6335-4246-A254-EBB3BAD9186A}" type="pres">
      <dgm:prSet presAssocID="{93006297-9547-46ED-9235-68835E038845}" presName="rect1" presStyleLbl="trAlignAcc1" presStyleIdx="4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EA013F-A54E-4CDA-B88B-A3FA0DC7AA2D}" type="pres">
      <dgm:prSet presAssocID="{93006297-9547-46ED-9235-68835E038845}" presName="rect2" presStyleLbl="fgImgPlace1" presStyleIdx="4" presStyleCnt="8"/>
      <dgm:spPr>
        <a:xfrm>
          <a:off x="1311632" y="3159756"/>
          <a:ext cx="840247" cy="12603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96AE9C4-9561-48CC-A75A-19C4E694B7AF}" type="pres">
      <dgm:prSet presAssocID="{DF94C629-D253-4634-93E5-5746CA1F55E2}" presName="sibTrans" presStyleCnt="0"/>
      <dgm:spPr/>
    </dgm:pt>
    <dgm:pt modelId="{7A922AE2-0C24-4F91-80A7-90D4A30E5A1E}" type="pres">
      <dgm:prSet presAssocID="{C7A72DE6-248B-4501-A04A-AE420AC7115D}" presName="composite" presStyleCnt="0"/>
      <dgm:spPr/>
    </dgm:pt>
    <dgm:pt modelId="{56ECE6CD-3345-47E9-867D-AF06D2BA73B7}" type="pres">
      <dgm:prSet presAssocID="{C7A72DE6-248B-4501-A04A-AE420AC7115D}" presName="rect1" presStyleLbl="trAlignAcc1" presStyleIdx="5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0ADD1CB-92F7-4BD2-A749-BBE578BD288D}" type="pres">
      <dgm:prSet presAssocID="{C7A72DE6-248B-4501-A04A-AE420AC7115D}" presName="rect2" presStyleLbl="fgImgPlace1" presStyleIdx="5" presStyleCnt="8" custLinFactNeighborX="-6875" custLinFactNeighborY="514"/>
      <dgm:spPr>
        <a:xfrm>
          <a:off x="5482951" y="3166234"/>
          <a:ext cx="840247" cy="126037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F2682C1A-C2A5-4616-B28E-9924CC2A9AF5}" type="pres">
      <dgm:prSet presAssocID="{769E8498-00F5-4234-A24E-1077A0D83032}" presName="sibTrans" presStyleCnt="0"/>
      <dgm:spPr/>
    </dgm:pt>
    <dgm:pt modelId="{2A2C8314-4C07-4BAC-9F51-64AFAD8E33E7}" type="pres">
      <dgm:prSet presAssocID="{6223021B-290B-4ABC-B6B7-AABE759C9E07}" presName="composite" presStyleCnt="0"/>
      <dgm:spPr/>
    </dgm:pt>
    <dgm:pt modelId="{0312502A-BE30-440A-AECB-6689257E4478}" type="pres">
      <dgm:prSet presAssocID="{6223021B-290B-4ABC-B6B7-AABE759C9E07}" presName="rect1" presStyleLbl="trAlignAcc1" presStyleIdx="6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6FD1A21-5412-4E01-A500-218F131CEF85}" type="pres">
      <dgm:prSet presAssocID="{6223021B-290B-4ABC-B6B7-AABE759C9E07}" presName="rect2" presStyleLbl="fgImgPlace1" presStyleIdx="6" presStyleCnt="8"/>
      <dgm:spPr>
        <a:xfrm>
          <a:off x="1311632" y="4670868"/>
          <a:ext cx="840247" cy="12603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AB55D08-DF3B-417B-830C-FA4C19DC3CE6}" type="pres">
      <dgm:prSet presAssocID="{0A917C91-15C5-45B6-8296-EEDDB908D726}" presName="sibTrans" presStyleCnt="0"/>
      <dgm:spPr/>
    </dgm:pt>
    <dgm:pt modelId="{1B0368DB-BE56-4D61-8519-24842DB7BF18}" type="pres">
      <dgm:prSet presAssocID="{D467F5C0-8899-4CCC-A65B-9720E03582C4}" presName="composite" presStyleCnt="0"/>
      <dgm:spPr/>
    </dgm:pt>
    <dgm:pt modelId="{3FF72E8A-00A7-4EBC-9B70-DF5AAE176437}" type="pres">
      <dgm:prSet presAssocID="{D467F5C0-8899-4CCC-A65B-9720E03582C4}" presName="rect1" presStyleLbl="trAlignAcc1" presStyleIdx="7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105EB09-0937-4BAA-AE5C-BAF626239606}" type="pres">
      <dgm:prSet presAssocID="{D467F5C0-8899-4CCC-A65B-9720E03582C4}" presName="rect2" presStyleLbl="fgImgPlace1" presStyleIdx="7" presStyleCnt="8" custLinFactNeighborX="-6875" custLinFactNeighborY="239"/>
      <dgm:spPr>
        <a:xfrm>
          <a:off x="5482951" y="4673880"/>
          <a:ext cx="840247" cy="126037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</dgm:ptLst>
  <dgm:cxnLst>
    <dgm:cxn modelId="{787B6A2D-290D-40D5-9A9E-65E908445333}" srcId="{5BAA5FB7-134F-4B19-82E4-3494FD807C08}" destId="{D467F5C0-8899-4CCC-A65B-9720E03582C4}" srcOrd="7" destOrd="0" parTransId="{BE7E0D35-A217-46C8-936D-E1BA3B7A9401}" sibTransId="{0C52E987-FF65-4353-9486-F4D99E8DE0FE}"/>
    <dgm:cxn modelId="{13973AD7-F120-4551-A0C8-DE84DE00E872}" srcId="{5BAA5FB7-134F-4B19-82E4-3494FD807C08}" destId="{93006297-9547-46ED-9235-68835E038845}" srcOrd="4" destOrd="0" parTransId="{CC571C72-9D02-4922-B303-347559133319}" sibTransId="{DF94C629-D253-4634-93E5-5746CA1F55E2}"/>
    <dgm:cxn modelId="{9F1C39FD-3671-4BBD-80B6-2714889A5560}" type="presOf" srcId="{93006297-9547-46ED-9235-68835E038845}" destId="{E87354FA-6335-4246-A254-EBB3BAD9186A}" srcOrd="0" destOrd="0" presId="urn:microsoft.com/office/officeart/2008/layout/PictureStrips"/>
    <dgm:cxn modelId="{53652C6E-01F9-4BAE-8BE5-D1B3F678337C}" srcId="{5BAA5FB7-134F-4B19-82E4-3494FD807C08}" destId="{2C78F7F9-1484-440E-90FD-0FF74DBDC9DC}" srcOrd="1" destOrd="0" parTransId="{45AA1770-8C55-4229-9B89-3ADA03603D47}" sibTransId="{FB5C7423-68C4-4E82-8B7D-61DA1F99D419}"/>
    <dgm:cxn modelId="{36517A3C-C44D-4101-B2F0-EC69F8F3FE13}" srcId="{5BAA5FB7-134F-4B19-82E4-3494FD807C08}" destId="{14553454-100B-4401-AB31-9C7FA065AF96}" srcOrd="3" destOrd="0" parTransId="{7E571FAB-B87B-4169-94A3-67B701A1C29E}" sibTransId="{49A8D62C-88D8-4B0E-B901-628C339A2B65}"/>
    <dgm:cxn modelId="{830D7230-EABA-4C74-BA89-A6E50F9BD60F}" type="presOf" srcId="{5BAA5FB7-134F-4B19-82E4-3494FD807C08}" destId="{F2DDC502-66B9-4405-A101-CC4B3C244698}" srcOrd="0" destOrd="0" presId="urn:microsoft.com/office/officeart/2008/layout/PictureStrips"/>
    <dgm:cxn modelId="{2EF99A8C-4F64-4C07-A242-E7A51F14C67B}" type="presOf" srcId="{C7A72DE6-248B-4501-A04A-AE420AC7115D}" destId="{56ECE6CD-3345-47E9-867D-AF06D2BA73B7}" srcOrd="0" destOrd="0" presId="urn:microsoft.com/office/officeart/2008/layout/PictureStrips"/>
    <dgm:cxn modelId="{71AB053A-C225-4715-B98D-B0B17139F797}" srcId="{5BAA5FB7-134F-4B19-82E4-3494FD807C08}" destId="{6223021B-290B-4ABC-B6B7-AABE759C9E07}" srcOrd="6" destOrd="0" parTransId="{019EB924-0FA9-42BD-A74E-62422E346B20}" sibTransId="{0A917C91-15C5-45B6-8296-EEDDB908D726}"/>
    <dgm:cxn modelId="{5F9437A7-F1E0-4789-8CCE-585B5069318E}" type="presOf" srcId="{ED0AD63E-49E3-4B20-B8C0-197A6E245443}" destId="{8095F544-71A5-42AD-9E51-FFBA01C51D2F}" srcOrd="0" destOrd="0" presId="urn:microsoft.com/office/officeart/2008/layout/PictureStrips"/>
    <dgm:cxn modelId="{4F00BE88-57C2-4786-9986-5B9EFCF4B14E}" srcId="{5BAA5FB7-134F-4B19-82E4-3494FD807C08}" destId="{6863329F-A5B1-41BA-9F7D-B3AF9951D304}" srcOrd="0" destOrd="0" parTransId="{3D1812C4-8AF2-48E0-816E-CCD89C75F655}" sibTransId="{E1CC70A0-3FCE-4ACA-9D36-9D2943BAF36F}"/>
    <dgm:cxn modelId="{5677D213-3C57-48E9-A352-0220554F4585}" type="presOf" srcId="{14553454-100B-4401-AB31-9C7FA065AF96}" destId="{20A10D44-FBB7-42E4-B5ED-7870F14787E4}" srcOrd="0" destOrd="0" presId="urn:microsoft.com/office/officeart/2008/layout/PictureStrips"/>
    <dgm:cxn modelId="{62F4523A-E44F-4486-A2C6-002B20F8E224}" type="presOf" srcId="{6863329F-A5B1-41BA-9F7D-B3AF9951D304}" destId="{BEBD7D3B-7A9B-4265-93B8-96EBE4F55555}" srcOrd="0" destOrd="0" presId="urn:microsoft.com/office/officeart/2008/layout/PictureStrips"/>
    <dgm:cxn modelId="{6052CEE3-2034-45FD-8725-43049A857D77}" type="presOf" srcId="{D467F5C0-8899-4CCC-A65B-9720E03582C4}" destId="{3FF72E8A-00A7-4EBC-9B70-DF5AAE176437}" srcOrd="0" destOrd="0" presId="urn:microsoft.com/office/officeart/2008/layout/PictureStrips"/>
    <dgm:cxn modelId="{58AC65B6-1852-4222-828D-723A4328DCCE}" type="presOf" srcId="{6223021B-290B-4ABC-B6B7-AABE759C9E07}" destId="{0312502A-BE30-440A-AECB-6689257E4478}" srcOrd="0" destOrd="0" presId="urn:microsoft.com/office/officeart/2008/layout/PictureStrips"/>
    <dgm:cxn modelId="{B088A492-12A8-407F-AD93-4ED0E99917C0}" srcId="{5BAA5FB7-134F-4B19-82E4-3494FD807C08}" destId="{ED0AD63E-49E3-4B20-B8C0-197A6E245443}" srcOrd="2" destOrd="0" parTransId="{FEA7A61A-55F4-421A-9DE3-8515BC19263D}" sibTransId="{29F565EA-5BFF-401C-BE55-439B4C9BA173}"/>
    <dgm:cxn modelId="{7EB8F8D6-66B9-44DA-B57F-47C10730F194}" type="presOf" srcId="{2C78F7F9-1484-440E-90FD-0FF74DBDC9DC}" destId="{E5EE4E89-FF7D-4981-8226-DB42C7AEBF4C}" srcOrd="0" destOrd="0" presId="urn:microsoft.com/office/officeart/2008/layout/PictureStrips"/>
    <dgm:cxn modelId="{0F3EDFD4-7A9C-4EF9-9CE5-C225121621D1}" srcId="{5BAA5FB7-134F-4B19-82E4-3494FD807C08}" destId="{C7A72DE6-248B-4501-A04A-AE420AC7115D}" srcOrd="5" destOrd="0" parTransId="{2AE4B904-4582-4A4F-874C-091A226CDF64}" sibTransId="{769E8498-00F5-4234-A24E-1077A0D83032}"/>
    <dgm:cxn modelId="{FB3F0B12-7D2B-43D9-938F-677FD370CD7B}" type="presParOf" srcId="{F2DDC502-66B9-4405-A101-CC4B3C244698}" destId="{F5B424CC-D7E7-4C9A-AF72-F5B0D5395B06}" srcOrd="0" destOrd="0" presId="urn:microsoft.com/office/officeart/2008/layout/PictureStrips"/>
    <dgm:cxn modelId="{32D53636-6155-4B0E-B872-8409999E56CF}" type="presParOf" srcId="{F5B424CC-D7E7-4C9A-AF72-F5B0D5395B06}" destId="{BEBD7D3B-7A9B-4265-93B8-96EBE4F55555}" srcOrd="0" destOrd="0" presId="urn:microsoft.com/office/officeart/2008/layout/PictureStrips"/>
    <dgm:cxn modelId="{A24CF58A-E626-4109-AED7-CEE5B0B23CFD}" type="presParOf" srcId="{F5B424CC-D7E7-4C9A-AF72-F5B0D5395B06}" destId="{0250CE95-3934-4E8A-A204-FC9255939D6E}" srcOrd="1" destOrd="0" presId="urn:microsoft.com/office/officeart/2008/layout/PictureStrips"/>
    <dgm:cxn modelId="{B4CA56CE-CD81-4578-B2C7-5BC66DC7109A}" type="presParOf" srcId="{F2DDC502-66B9-4405-A101-CC4B3C244698}" destId="{A16FF57A-E48B-4F72-8995-0E26062269A2}" srcOrd="1" destOrd="0" presId="urn:microsoft.com/office/officeart/2008/layout/PictureStrips"/>
    <dgm:cxn modelId="{55716EA3-1A59-4EF4-A898-177181AA3E3B}" type="presParOf" srcId="{F2DDC502-66B9-4405-A101-CC4B3C244698}" destId="{C0F4B456-5446-48AA-B709-2F45BE5D0537}" srcOrd="2" destOrd="0" presId="urn:microsoft.com/office/officeart/2008/layout/PictureStrips"/>
    <dgm:cxn modelId="{33C90FD3-5974-44AB-B847-62715A05DD6D}" type="presParOf" srcId="{C0F4B456-5446-48AA-B709-2F45BE5D0537}" destId="{E5EE4E89-FF7D-4981-8226-DB42C7AEBF4C}" srcOrd="0" destOrd="0" presId="urn:microsoft.com/office/officeart/2008/layout/PictureStrips"/>
    <dgm:cxn modelId="{9357ACD8-57DF-4827-AD27-2A843AC3B7CF}" type="presParOf" srcId="{C0F4B456-5446-48AA-B709-2F45BE5D0537}" destId="{28C30919-98C1-4781-9D12-4C909D586C56}" srcOrd="1" destOrd="0" presId="urn:microsoft.com/office/officeart/2008/layout/PictureStrips"/>
    <dgm:cxn modelId="{600BC192-881D-4610-AAA2-596F16783C0E}" type="presParOf" srcId="{F2DDC502-66B9-4405-A101-CC4B3C244698}" destId="{EEF0E929-466E-42A5-83F4-E1690BFF9841}" srcOrd="3" destOrd="0" presId="urn:microsoft.com/office/officeart/2008/layout/PictureStrips"/>
    <dgm:cxn modelId="{7CBE9F84-4636-442F-857C-B3C80E655F79}" type="presParOf" srcId="{F2DDC502-66B9-4405-A101-CC4B3C244698}" destId="{CA9CBAFE-4C60-492A-9C08-85F5927F4114}" srcOrd="4" destOrd="0" presId="urn:microsoft.com/office/officeart/2008/layout/PictureStrips"/>
    <dgm:cxn modelId="{7A95951D-064E-405E-A66C-117B59404A1B}" type="presParOf" srcId="{CA9CBAFE-4C60-492A-9C08-85F5927F4114}" destId="{8095F544-71A5-42AD-9E51-FFBA01C51D2F}" srcOrd="0" destOrd="0" presId="urn:microsoft.com/office/officeart/2008/layout/PictureStrips"/>
    <dgm:cxn modelId="{5F1469C0-396A-4434-9804-0F009CB0E129}" type="presParOf" srcId="{CA9CBAFE-4C60-492A-9C08-85F5927F4114}" destId="{4EDB0DFB-8EC9-4849-B1C5-CCC0EF758DD5}" srcOrd="1" destOrd="0" presId="urn:microsoft.com/office/officeart/2008/layout/PictureStrips"/>
    <dgm:cxn modelId="{7BB39DE9-6278-4405-BD62-D3830E667A4D}" type="presParOf" srcId="{F2DDC502-66B9-4405-A101-CC4B3C244698}" destId="{F45E9435-729D-49CA-87A4-E36848B800CF}" srcOrd="5" destOrd="0" presId="urn:microsoft.com/office/officeart/2008/layout/PictureStrips"/>
    <dgm:cxn modelId="{A21B6BE7-2531-43D7-B30B-56044E00372B}" type="presParOf" srcId="{F2DDC502-66B9-4405-A101-CC4B3C244698}" destId="{E6659906-A625-4B13-9F4A-DEBBF5839DC7}" srcOrd="6" destOrd="0" presId="urn:microsoft.com/office/officeart/2008/layout/PictureStrips"/>
    <dgm:cxn modelId="{EB3A3675-DED3-42EA-96B1-7893C4B7D91B}" type="presParOf" srcId="{E6659906-A625-4B13-9F4A-DEBBF5839DC7}" destId="{20A10D44-FBB7-42E4-B5ED-7870F14787E4}" srcOrd="0" destOrd="0" presId="urn:microsoft.com/office/officeart/2008/layout/PictureStrips"/>
    <dgm:cxn modelId="{CDB24CF8-9D62-4DAF-AF63-06486CAE053F}" type="presParOf" srcId="{E6659906-A625-4B13-9F4A-DEBBF5839DC7}" destId="{1A72FA82-2214-40A3-84C1-B9FA2606D581}" srcOrd="1" destOrd="0" presId="urn:microsoft.com/office/officeart/2008/layout/PictureStrips"/>
    <dgm:cxn modelId="{87731162-04DD-4526-8274-EF65339DD0DE}" type="presParOf" srcId="{F2DDC502-66B9-4405-A101-CC4B3C244698}" destId="{5ED669B9-427D-4E08-A2BD-6E847F20B3CA}" srcOrd="7" destOrd="0" presId="urn:microsoft.com/office/officeart/2008/layout/PictureStrips"/>
    <dgm:cxn modelId="{505C9E87-203F-4686-874D-552201E24D4B}" type="presParOf" srcId="{F2DDC502-66B9-4405-A101-CC4B3C244698}" destId="{EB30EDC5-B8C1-42C1-B410-115801116BAF}" srcOrd="8" destOrd="0" presId="urn:microsoft.com/office/officeart/2008/layout/PictureStrips"/>
    <dgm:cxn modelId="{E8333539-9BE5-4990-8DEF-8A86AD2EC348}" type="presParOf" srcId="{EB30EDC5-B8C1-42C1-B410-115801116BAF}" destId="{E87354FA-6335-4246-A254-EBB3BAD9186A}" srcOrd="0" destOrd="0" presId="urn:microsoft.com/office/officeart/2008/layout/PictureStrips"/>
    <dgm:cxn modelId="{E4BB3FD2-6D73-4371-A71F-5B6014D515DE}" type="presParOf" srcId="{EB30EDC5-B8C1-42C1-B410-115801116BAF}" destId="{EDEA013F-A54E-4CDA-B88B-A3FA0DC7AA2D}" srcOrd="1" destOrd="0" presId="urn:microsoft.com/office/officeart/2008/layout/PictureStrips"/>
    <dgm:cxn modelId="{48DBC498-64FB-469F-B8B0-2F28F9FC1128}" type="presParOf" srcId="{F2DDC502-66B9-4405-A101-CC4B3C244698}" destId="{196AE9C4-9561-48CC-A75A-19C4E694B7AF}" srcOrd="9" destOrd="0" presId="urn:microsoft.com/office/officeart/2008/layout/PictureStrips"/>
    <dgm:cxn modelId="{222254E2-8B6B-48C6-9D23-11E8FC9327D0}" type="presParOf" srcId="{F2DDC502-66B9-4405-A101-CC4B3C244698}" destId="{7A922AE2-0C24-4F91-80A7-90D4A30E5A1E}" srcOrd="10" destOrd="0" presId="urn:microsoft.com/office/officeart/2008/layout/PictureStrips"/>
    <dgm:cxn modelId="{598C57A9-292C-4354-BC02-16652FD5B7E0}" type="presParOf" srcId="{7A922AE2-0C24-4F91-80A7-90D4A30E5A1E}" destId="{56ECE6CD-3345-47E9-867D-AF06D2BA73B7}" srcOrd="0" destOrd="0" presId="urn:microsoft.com/office/officeart/2008/layout/PictureStrips"/>
    <dgm:cxn modelId="{6797CD6C-0696-449D-A4B0-9D503ED3F411}" type="presParOf" srcId="{7A922AE2-0C24-4F91-80A7-90D4A30E5A1E}" destId="{60ADD1CB-92F7-4BD2-A749-BBE578BD288D}" srcOrd="1" destOrd="0" presId="urn:microsoft.com/office/officeart/2008/layout/PictureStrips"/>
    <dgm:cxn modelId="{23D27AB8-E063-48E6-B2F0-D68CE2BB1536}" type="presParOf" srcId="{F2DDC502-66B9-4405-A101-CC4B3C244698}" destId="{F2682C1A-C2A5-4616-B28E-9924CC2A9AF5}" srcOrd="11" destOrd="0" presId="urn:microsoft.com/office/officeart/2008/layout/PictureStrips"/>
    <dgm:cxn modelId="{4B1D1715-D440-4194-ADFC-7EBEDD2389D2}" type="presParOf" srcId="{F2DDC502-66B9-4405-A101-CC4B3C244698}" destId="{2A2C8314-4C07-4BAC-9F51-64AFAD8E33E7}" srcOrd="12" destOrd="0" presId="urn:microsoft.com/office/officeart/2008/layout/PictureStrips"/>
    <dgm:cxn modelId="{FD9038A6-C1A4-47FB-B678-12AFC1D2611F}" type="presParOf" srcId="{2A2C8314-4C07-4BAC-9F51-64AFAD8E33E7}" destId="{0312502A-BE30-440A-AECB-6689257E4478}" srcOrd="0" destOrd="0" presId="urn:microsoft.com/office/officeart/2008/layout/PictureStrips"/>
    <dgm:cxn modelId="{9971A207-5095-4B63-9CCA-C5E54D363A15}" type="presParOf" srcId="{2A2C8314-4C07-4BAC-9F51-64AFAD8E33E7}" destId="{F6FD1A21-5412-4E01-A500-218F131CEF85}" srcOrd="1" destOrd="0" presId="urn:microsoft.com/office/officeart/2008/layout/PictureStrips"/>
    <dgm:cxn modelId="{DE2B165A-849D-47D8-93CA-F2F1D0216AAA}" type="presParOf" srcId="{F2DDC502-66B9-4405-A101-CC4B3C244698}" destId="{2AB55D08-DF3B-417B-830C-FA4C19DC3CE6}" srcOrd="13" destOrd="0" presId="urn:microsoft.com/office/officeart/2008/layout/PictureStrips"/>
    <dgm:cxn modelId="{5E52E916-3A63-4B85-B32E-8E790FE1D02E}" type="presParOf" srcId="{F2DDC502-66B9-4405-A101-CC4B3C244698}" destId="{1B0368DB-BE56-4D61-8519-24842DB7BF18}" srcOrd="14" destOrd="0" presId="urn:microsoft.com/office/officeart/2008/layout/PictureStrips"/>
    <dgm:cxn modelId="{822D000A-2293-45C9-A752-5F441A7741D0}" type="presParOf" srcId="{1B0368DB-BE56-4D61-8519-24842DB7BF18}" destId="{3FF72E8A-00A7-4EBC-9B70-DF5AAE176437}" srcOrd="0" destOrd="0" presId="urn:microsoft.com/office/officeart/2008/layout/PictureStrips"/>
    <dgm:cxn modelId="{72C0FD42-B578-42CB-90A8-258F071D092B}" type="presParOf" srcId="{1B0368DB-BE56-4D61-8519-24842DB7BF18}" destId="{9105EB09-0937-4BAA-AE5C-BAF62623960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1814F-B5D0-4161-86CB-31AFA3C611DD}" type="doc">
      <dgm:prSet loTypeId="urn:microsoft.com/office/officeart/2005/8/layout/venn3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B4A07C-0047-49AB-8877-5BC31CC4465E}">
      <dgm:prSet custT="1"/>
      <dgm:spPr/>
      <dgm:t>
        <a:bodyPr/>
        <a:lstStyle/>
        <a:p>
          <a:pPr algn="l" rtl="0"/>
          <a:r>
            <a:rPr lang="en-GB" sz="7200" dirty="0"/>
            <a:t>E</a:t>
          </a:r>
          <a:r>
            <a:rPr lang="en-GB" sz="2400" dirty="0"/>
            <a:t>nable</a:t>
          </a:r>
        </a:p>
      </dgm:t>
    </dgm:pt>
    <dgm:pt modelId="{75493D7B-4B11-4664-90AE-8673010E442C}" type="parTrans" cxnId="{D640C704-07A0-416F-B9FB-AD776E0A9922}">
      <dgm:prSet/>
      <dgm:spPr/>
      <dgm:t>
        <a:bodyPr/>
        <a:lstStyle/>
        <a:p>
          <a:endParaRPr lang="en-US" sz="1800"/>
        </a:p>
      </dgm:t>
    </dgm:pt>
    <dgm:pt modelId="{2DB579A7-1EFE-418B-965D-6C47A76FFE00}" type="sibTrans" cxnId="{D640C704-07A0-416F-B9FB-AD776E0A9922}">
      <dgm:prSet/>
      <dgm:spPr/>
      <dgm:t>
        <a:bodyPr/>
        <a:lstStyle/>
        <a:p>
          <a:endParaRPr lang="en-US" sz="1800"/>
        </a:p>
      </dgm:t>
    </dgm:pt>
    <dgm:pt modelId="{3A4777F2-B806-4862-AEA4-CEAF35AADE3D}">
      <dgm:prSet custT="1"/>
      <dgm:spPr/>
      <dgm:t>
        <a:bodyPr/>
        <a:lstStyle/>
        <a:p>
          <a:pPr algn="l" rtl="0"/>
          <a:r>
            <a:rPr lang="en-GB" sz="1800" dirty="0"/>
            <a:t>Allow you to do something that you couldn’t do by other methods of delivery</a:t>
          </a:r>
        </a:p>
      </dgm:t>
    </dgm:pt>
    <dgm:pt modelId="{B00B54AB-ED6D-40F5-BEBA-8B993A396D87}" type="parTrans" cxnId="{612B73EA-B7A8-422D-9BC8-4F25A7D02BD7}">
      <dgm:prSet/>
      <dgm:spPr/>
      <dgm:t>
        <a:bodyPr/>
        <a:lstStyle/>
        <a:p>
          <a:endParaRPr lang="en-US" sz="1800"/>
        </a:p>
      </dgm:t>
    </dgm:pt>
    <dgm:pt modelId="{01C91201-58AC-4FE0-AAA3-DDFBBD429864}" type="sibTrans" cxnId="{612B73EA-B7A8-422D-9BC8-4F25A7D02BD7}">
      <dgm:prSet/>
      <dgm:spPr/>
      <dgm:t>
        <a:bodyPr/>
        <a:lstStyle/>
        <a:p>
          <a:endParaRPr lang="en-US" sz="1800"/>
        </a:p>
      </dgm:t>
    </dgm:pt>
    <dgm:pt modelId="{E1C393A6-3050-4D05-B3BE-C4019D7FBFA4}">
      <dgm:prSet custT="1"/>
      <dgm:spPr/>
      <dgm:t>
        <a:bodyPr/>
        <a:lstStyle/>
        <a:p>
          <a:pPr rtl="0"/>
          <a:r>
            <a:rPr lang="en-GB" sz="7200" dirty="0"/>
            <a:t>E</a:t>
          </a:r>
          <a:r>
            <a:rPr lang="en-GB" sz="2400" dirty="0"/>
            <a:t>nhance</a:t>
          </a:r>
        </a:p>
      </dgm:t>
    </dgm:pt>
    <dgm:pt modelId="{056751BE-2F9C-4CC8-9A2A-5F3D8103E52D}" type="parTrans" cxnId="{A5E56551-19CA-4C76-B6F8-25E7158F4D79}">
      <dgm:prSet/>
      <dgm:spPr/>
      <dgm:t>
        <a:bodyPr/>
        <a:lstStyle/>
        <a:p>
          <a:endParaRPr lang="en-US" sz="1800"/>
        </a:p>
      </dgm:t>
    </dgm:pt>
    <dgm:pt modelId="{8AA20A74-F4D3-470B-82B7-8AE08849215D}" type="sibTrans" cxnId="{A5E56551-19CA-4C76-B6F8-25E7158F4D79}">
      <dgm:prSet/>
      <dgm:spPr/>
      <dgm:t>
        <a:bodyPr/>
        <a:lstStyle/>
        <a:p>
          <a:endParaRPr lang="en-US" sz="1800"/>
        </a:p>
      </dgm:t>
    </dgm:pt>
    <dgm:pt modelId="{9B22FB59-B099-4867-9B45-623035E15DB8}">
      <dgm:prSet custT="1"/>
      <dgm:spPr/>
      <dgm:t>
        <a:bodyPr/>
        <a:lstStyle/>
        <a:p>
          <a:pPr rtl="0"/>
          <a:r>
            <a:rPr lang="en-GB" sz="1800" dirty="0"/>
            <a:t>Allows you to improve a learning instance</a:t>
          </a:r>
        </a:p>
      </dgm:t>
    </dgm:pt>
    <dgm:pt modelId="{D2CFC6F0-DB87-4096-801B-22C45FDF2173}" type="parTrans" cxnId="{CB479E0E-B227-4EAB-BA12-7116BAAA850D}">
      <dgm:prSet/>
      <dgm:spPr/>
      <dgm:t>
        <a:bodyPr/>
        <a:lstStyle/>
        <a:p>
          <a:endParaRPr lang="en-US" sz="1800"/>
        </a:p>
      </dgm:t>
    </dgm:pt>
    <dgm:pt modelId="{DC075F9D-D4B7-48B5-AD80-279A33C0B25A}" type="sibTrans" cxnId="{CB479E0E-B227-4EAB-BA12-7116BAAA850D}">
      <dgm:prSet/>
      <dgm:spPr/>
      <dgm:t>
        <a:bodyPr/>
        <a:lstStyle/>
        <a:p>
          <a:endParaRPr lang="en-US" sz="1800"/>
        </a:p>
      </dgm:t>
    </dgm:pt>
    <dgm:pt modelId="{92B0183D-E6B7-43BC-9162-E817CD39146B}">
      <dgm:prSet custT="1"/>
      <dgm:spPr/>
      <dgm:t>
        <a:bodyPr/>
        <a:lstStyle/>
        <a:p>
          <a:pPr rtl="0"/>
          <a:r>
            <a:rPr lang="en-GB" sz="7200" dirty="0"/>
            <a:t>E</a:t>
          </a:r>
          <a:r>
            <a:rPr lang="en-GB" sz="2400" dirty="0"/>
            <a:t>xpectation</a:t>
          </a:r>
        </a:p>
      </dgm:t>
    </dgm:pt>
    <dgm:pt modelId="{AD1C34AD-B12C-4C96-B99F-2ECFB5BF2BBF}" type="parTrans" cxnId="{735381C2-71FE-4F57-8CD8-4C99C7C5FCAB}">
      <dgm:prSet/>
      <dgm:spPr/>
      <dgm:t>
        <a:bodyPr/>
        <a:lstStyle/>
        <a:p>
          <a:endParaRPr lang="en-US" sz="1800"/>
        </a:p>
      </dgm:t>
    </dgm:pt>
    <dgm:pt modelId="{03C14BA1-9AB9-4AF5-9978-DC460829B420}" type="sibTrans" cxnId="{735381C2-71FE-4F57-8CD8-4C99C7C5FCAB}">
      <dgm:prSet/>
      <dgm:spPr/>
      <dgm:t>
        <a:bodyPr/>
        <a:lstStyle/>
        <a:p>
          <a:endParaRPr lang="en-US" sz="1800"/>
        </a:p>
      </dgm:t>
    </dgm:pt>
    <dgm:pt modelId="{3B9AC7C4-A494-4F23-BEC5-45ED831407D6}">
      <dgm:prSet custT="1"/>
      <dgm:spPr/>
      <dgm:t>
        <a:bodyPr/>
        <a:lstStyle/>
        <a:p>
          <a:pPr rtl="0"/>
          <a:r>
            <a:rPr lang="en-GB" sz="1800" dirty="0"/>
            <a:t>Meets the requirements or expectations of students</a:t>
          </a:r>
        </a:p>
      </dgm:t>
    </dgm:pt>
    <dgm:pt modelId="{2FFD3CD1-8A8B-4B49-A2F4-7A325017A1EF}" type="parTrans" cxnId="{776A4C76-F341-41AD-9968-5DCE47FF4C03}">
      <dgm:prSet/>
      <dgm:spPr/>
      <dgm:t>
        <a:bodyPr/>
        <a:lstStyle/>
        <a:p>
          <a:endParaRPr lang="en-US" sz="1800"/>
        </a:p>
      </dgm:t>
    </dgm:pt>
    <dgm:pt modelId="{5EF1FD7D-2857-422C-9DD4-EFA83A7C1D0C}" type="sibTrans" cxnId="{776A4C76-F341-41AD-9968-5DCE47FF4C03}">
      <dgm:prSet/>
      <dgm:spPr/>
      <dgm:t>
        <a:bodyPr/>
        <a:lstStyle/>
        <a:p>
          <a:endParaRPr lang="en-US" sz="1800"/>
        </a:p>
      </dgm:t>
    </dgm:pt>
    <dgm:pt modelId="{6619B98A-FAE0-4E5A-8FE2-0A6428DBA5F6}">
      <dgm:prSet custT="1"/>
      <dgm:spPr/>
      <dgm:t>
        <a:bodyPr/>
        <a:lstStyle/>
        <a:p>
          <a:pPr rtl="0"/>
          <a:r>
            <a:rPr lang="en-GB" sz="7200" dirty="0"/>
            <a:t>E</a:t>
          </a:r>
          <a:r>
            <a:rPr lang="en-GB" sz="2400" dirty="0"/>
            <a:t>mpower</a:t>
          </a:r>
        </a:p>
      </dgm:t>
    </dgm:pt>
    <dgm:pt modelId="{0460175F-6A86-476D-951A-E76A8536CFEB}" type="parTrans" cxnId="{848AE805-4392-42F1-8345-096B88C3DB27}">
      <dgm:prSet/>
      <dgm:spPr/>
      <dgm:t>
        <a:bodyPr/>
        <a:lstStyle/>
        <a:p>
          <a:endParaRPr lang="en-US" sz="1800"/>
        </a:p>
      </dgm:t>
    </dgm:pt>
    <dgm:pt modelId="{6F9EAA9D-9D78-4FB5-84C6-2AE72D39A495}" type="sibTrans" cxnId="{848AE805-4392-42F1-8345-096B88C3DB27}">
      <dgm:prSet/>
      <dgm:spPr/>
      <dgm:t>
        <a:bodyPr/>
        <a:lstStyle/>
        <a:p>
          <a:endParaRPr lang="en-US" sz="1800"/>
        </a:p>
      </dgm:t>
    </dgm:pt>
    <dgm:pt modelId="{18780B4F-651F-4B7C-A492-80CE81EED4A1}">
      <dgm:prSet custT="1"/>
      <dgm:spPr/>
      <dgm:t>
        <a:bodyPr/>
        <a:lstStyle/>
        <a:p>
          <a:pPr rtl="0"/>
          <a:r>
            <a:rPr lang="en-GB" sz="1800" dirty="0"/>
            <a:t>Provides the learner with key skills that prepare them for the workplace or life in a digital world</a:t>
          </a:r>
        </a:p>
      </dgm:t>
    </dgm:pt>
    <dgm:pt modelId="{03597770-213C-4CFC-90B3-E3D2E0A695D7}" type="parTrans" cxnId="{F9815759-650C-49C8-B45D-975C4224371A}">
      <dgm:prSet/>
      <dgm:spPr/>
      <dgm:t>
        <a:bodyPr/>
        <a:lstStyle/>
        <a:p>
          <a:endParaRPr lang="en-US" sz="1800"/>
        </a:p>
      </dgm:t>
    </dgm:pt>
    <dgm:pt modelId="{498C4BAD-2D1C-40E6-8A0E-993316D831D3}" type="sibTrans" cxnId="{F9815759-650C-49C8-B45D-975C4224371A}">
      <dgm:prSet/>
      <dgm:spPr/>
      <dgm:t>
        <a:bodyPr/>
        <a:lstStyle/>
        <a:p>
          <a:endParaRPr lang="en-US" sz="1800"/>
        </a:p>
      </dgm:t>
    </dgm:pt>
    <dgm:pt modelId="{69DA824C-0F55-46F8-872E-A610AED33AA4}" type="pres">
      <dgm:prSet presAssocID="{CF81814F-B5D0-4161-86CB-31AFA3C611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21B09-40D1-4977-85F2-DD9301281AF8}" type="pres">
      <dgm:prSet presAssocID="{7AB4A07C-0047-49AB-8877-5BC31CC4465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4EEE3-96B6-4457-BD0C-D4D8F00F5C46}" type="pres">
      <dgm:prSet presAssocID="{2DB579A7-1EFE-418B-965D-6C47A76FFE00}" presName="space" presStyleCnt="0"/>
      <dgm:spPr/>
    </dgm:pt>
    <dgm:pt modelId="{A4817321-8F11-4630-8D10-FE02F41E004A}" type="pres">
      <dgm:prSet presAssocID="{E1C393A6-3050-4D05-B3BE-C4019D7FBFA4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88DC9-79E2-43E9-9ECF-62D05E7142B6}" type="pres">
      <dgm:prSet presAssocID="{8AA20A74-F4D3-470B-82B7-8AE08849215D}" presName="space" presStyleCnt="0"/>
      <dgm:spPr/>
    </dgm:pt>
    <dgm:pt modelId="{1525069B-9D8B-4B63-9437-BB5CB4A3433E}" type="pres">
      <dgm:prSet presAssocID="{92B0183D-E6B7-43BC-9162-E817CD39146B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6A62F-48FA-4323-A5FE-2F00E2000B33}" type="pres">
      <dgm:prSet presAssocID="{03C14BA1-9AB9-4AF5-9978-DC460829B420}" presName="space" presStyleCnt="0"/>
      <dgm:spPr/>
    </dgm:pt>
    <dgm:pt modelId="{19930AEC-F4C2-492B-AB4C-F2A1C10A92FB}" type="pres">
      <dgm:prSet presAssocID="{6619B98A-FAE0-4E5A-8FE2-0A6428DBA5F6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C4123F-2A86-4C25-BC66-B401FAB7021C}" type="presOf" srcId="{92B0183D-E6B7-43BC-9162-E817CD39146B}" destId="{1525069B-9D8B-4B63-9437-BB5CB4A3433E}" srcOrd="0" destOrd="0" presId="urn:microsoft.com/office/officeart/2005/8/layout/venn3"/>
    <dgm:cxn modelId="{612B73EA-B7A8-422D-9BC8-4F25A7D02BD7}" srcId="{7AB4A07C-0047-49AB-8877-5BC31CC4465E}" destId="{3A4777F2-B806-4862-AEA4-CEAF35AADE3D}" srcOrd="0" destOrd="0" parTransId="{B00B54AB-ED6D-40F5-BEBA-8B993A396D87}" sibTransId="{01C91201-58AC-4FE0-AAA3-DDFBBD429864}"/>
    <dgm:cxn modelId="{813E5CC5-62B6-47D4-B8B4-939525B83FFD}" type="presOf" srcId="{7AB4A07C-0047-49AB-8877-5BC31CC4465E}" destId="{04121B09-40D1-4977-85F2-DD9301281AF8}" srcOrd="0" destOrd="0" presId="urn:microsoft.com/office/officeart/2005/8/layout/venn3"/>
    <dgm:cxn modelId="{950ADC3A-2442-420E-9C77-4F1780065D55}" type="presOf" srcId="{CF81814F-B5D0-4161-86CB-31AFA3C611DD}" destId="{69DA824C-0F55-46F8-872E-A610AED33AA4}" srcOrd="0" destOrd="0" presId="urn:microsoft.com/office/officeart/2005/8/layout/venn3"/>
    <dgm:cxn modelId="{9C2CF0EC-6BFC-430E-9D7F-BB943F9A8065}" type="presOf" srcId="{9B22FB59-B099-4867-9B45-623035E15DB8}" destId="{A4817321-8F11-4630-8D10-FE02F41E004A}" srcOrd="0" destOrd="1" presId="urn:microsoft.com/office/officeart/2005/8/layout/venn3"/>
    <dgm:cxn modelId="{F72C1995-6688-4317-A2F3-4B822DCC47F0}" type="presOf" srcId="{3A4777F2-B806-4862-AEA4-CEAF35AADE3D}" destId="{04121B09-40D1-4977-85F2-DD9301281AF8}" srcOrd="0" destOrd="1" presId="urn:microsoft.com/office/officeart/2005/8/layout/venn3"/>
    <dgm:cxn modelId="{848AE805-4392-42F1-8345-096B88C3DB27}" srcId="{CF81814F-B5D0-4161-86CB-31AFA3C611DD}" destId="{6619B98A-FAE0-4E5A-8FE2-0A6428DBA5F6}" srcOrd="3" destOrd="0" parTransId="{0460175F-6A86-476D-951A-E76A8536CFEB}" sibTransId="{6F9EAA9D-9D78-4FB5-84C6-2AE72D39A495}"/>
    <dgm:cxn modelId="{F9815759-650C-49C8-B45D-975C4224371A}" srcId="{6619B98A-FAE0-4E5A-8FE2-0A6428DBA5F6}" destId="{18780B4F-651F-4B7C-A492-80CE81EED4A1}" srcOrd="0" destOrd="0" parTransId="{03597770-213C-4CFC-90B3-E3D2E0A695D7}" sibTransId="{498C4BAD-2D1C-40E6-8A0E-993316D831D3}"/>
    <dgm:cxn modelId="{A5E56551-19CA-4C76-B6F8-25E7158F4D79}" srcId="{CF81814F-B5D0-4161-86CB-31AFA3C611DD}" destId="{E1C393A6-3050-4D05-B3BE-C4019D7FBFA4}" srcOrd="1" destOrd="0" parTransId="{056751BE-2F9C-4CC8-9A2A-5F3D8103E52D}" sibTransId="{8AA20A74-F4D3-470B-82B7-8AE08849215D}"/>
    <dgm:cxn modelId="{CB479E0E-B227-4EAB-BA12-7116BAAA850D}" srcId="{E1C393A6-3050-4D05-B3BE-C4019D7FBFA4}" destId="{9B22FB59-B099-4867-9B45-623035E15DB8}" srcOrd="0" destOrd="0" parTransId="{D2CFC6F0-DB87-4096-801B-22C45FDF2173}" sibTransId="{DC075F9D-D4B7-48B5-AD80-279A33C0B25A}"/>
    <dgm:cxn modelId="{0E30F1DF-B702-4D05-AECB-DB97E178B8BE}" type="presOf" srcId="{6619B98A-FAE0-4E5A-8FE2-0A6428DBA5F6}" destId="{19930AEC-F4C2-492B-AB4C-F2A1C10A92FB}" srcOrd="0" destOrd="0" presId="urn:microsoft.com/office/officeart/2005/8/layout/venn3"/>
    <dgm:cxn modelId="{735381C2-71FE-4F57-8CD8-4C99C7C5FCAB}" srcId="{CF81814F-B5D0-4161-86CB-31AFA3C611DD}" destId="{92B0183D-E6B7-43BC-9162-E817CD39146B}" srcOrd="2" destOrd="0" parTransId="{AD1C34AD-B12C-4C96-B99F-2ECFB5BF2BBF}" sibTransId="{03C14BA1-9AB9-4AF5-9978-DC460829B420}"/>
    <dgm:cxn modelId="{A8E76F4F-A36B-4948-89F3-195432A47622}" type="presOf" srcId="{3B9AC7C4-A494-4F23-BEC5-45ED831407D6}" destId="{1525069B-9D8B-4B63-9437-BB5CB4A3433E}" srcOrd="0" destOrd="1" presId="urn:microsoft.com/office/officeart/2005/8/layout/venn3"/>
    <dgm:cxn modelId="{CCDB953D-CA96-4ECC-8C1D-2B57D3A5D732}" type="presOf" srcId="{E1C393A6-3050-4D05-B3BE-C4019D7FBFA4}" destId="{A4817321-8F11-4630-8D10-FE02F41E004A}" srcOrd="0" destOrd="0" presId="urn:microsoft.com/office/officeart/2005/8/layout/venn3"/>
    <dgm:cxn modelId="{776A4C76-F341-41AD-9968-5DCE47FF4C03}" srcId="{92B0183D-E6B7-43BC-9162-E817CD39146B}" destId="{3B9AC7C4-A494-4F23-BEC5-45ED831407D6}" srcOrd="0" destOrd="0" parTransId="{2FFD3CD1-8A8B-4B49-A2F4-7A325017A1EF}" sibTransId="{5EF1FD7D-2857-422C-9DD4-EFA83A7C1D0C}"/>
    <dgm:cxn modelId="{D640C704-07A0-416F-B9FB-AD776E0A9922}" srcId="{CF81814F-B5D0-4161-86CB-31AFA3C611DD}" destId="{7AB4A07C-0047-49AB-8877-5BC31CC4465E}" srcOrd="0" destOrd="0" parTransId="{75493D7B-4B11-4664-90AE-8673010E442C}" sibTransId="{2DB579A7-1EFE-418B-965D-6C47A76FFE00}"/>
    <dgm:cxn modelId="{6F211771-F762-47B8-86B6-F358151FD2A1}" type="presOf" srcId="{18780B4F-651F-4B7C-A492-80CE81EED4A1}" destId="{19930AEC-F4C2-492B-AB4C-F2A1C10A92FB}" srcOrd="0" destOrd="1" presId="urn:microsoft.com/office/officeart/2005/8/layout/venn3"/>
    <dgm:cxn modelId="{429488BD-9913-4516-8E15-A61FCAE7FEA9}" type="presParOf" srcId="{69DA824C-0F55-46F8-872E-A610AED33AA4}" destId="{04121B09-40D1-4977-85F2-DD9301281AF8}" srcOrd="0" destOrd="0" presId="urn:microsoft.com/office/officeart/2005/8/layout/venn3"/>
    <dgm:cxn modelId="{3365AFBB-6B3A-4D73-92D8-1684DB9726C5}" type="presParOf" srcId="{69DA824C-0F55-46F8-872E-A610AED33AA4}" destId="{F464EEE3-96B6-4457-BD0C-D4D8F00F5C46}" srcOrd="1" destOrd="0" presId="urn:microsoft.com/office/officeart/2005/8/layout/venn3"/>
    <dgm:cxn modelId="{568F467D-C192-4AB2-B862-D287AA2ECE6E}" type="presParOf" srcId="{69DA824C-0F55-46F8-872E-A610AED33AA4}" destId="{A4817321-8F11-4630-8D10-FE02F41E004A}" srcOrd="2" destOrd="0" presId="urn:microsoft.com/office/officeart/2005/8/layout/venn3"/>
    <dgm:cxn modelId="{2FE21CA3-97AF-474A-83A1-CDCA7F27F575}" type="presParOf" srcId="{69DA824C-0F55-46F8-872E-A610AED33AA4}" destId="{39F88DC9-79E2-43E9-9ECF-62D05E7142B6}" srcOrd="3" destOrd="0" presId="urn:microsoft.com/office/officeart/2005/8/layout/venn3"/>
    <dgm:cxn modelId="{BFEAC70F-DF6C-4119-84CA-3B472000737B}" type="presParOf" srcId="{69DA824C-0F55-46F8-872E-A610AED33AA4}" destId="{1525069B-9D8B-4B63-9437-BB5CB4A3433E}" srcOrd="4" destOrd="0" presId="urn:microsoft.com/office/officeart/2005/8/layout/venn3"/>
    <dgm:cxn modelId="{DFC60C88-BC41-4DE6-B7CA-9ABF68FD1152}" type="presParOf" srcId="{69DA824C-0F55-46F8-872E-A610AED33AA4}" destId="{F716A62F-48FA-4323-A5FE-2F00E2000B33}" srcOrd="5" destOrd="0" presId="urn:microsoft.com/office/officeart/2005/8/layout/venn3"/>
    <dgm:cxn modelId="{546675D6-E9F1-4971-A04F-7939BEC3045F}" type="presParOf" srcId="{69DA824C-0F55-46F8-872E-A610AED33AA4}" destId="{19930AEC-F4C2-492B-AB4C-F2A1C10A92F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D7D3B-7A9B-4265-93B8-96EBE4F55555}">
      <dsp:nvSpPr>
        <dsp:cNvPr id="0" name=""/>
        <dsp:cNvSpPr/>
      </dsp:nvSpPr>
      <dsp:spPr>
        <a:xfrm>
          <a:off x="1571047" y="278843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baseline="0">
              <a:latin typeface="Franklin Gothic Book" panose="020B0503020102020204"/>
              <a:ea typeface="+mn-ea"/>
              <a:cs typeface="+mn-cs"/>
            </a:rPr>
            <a:t>Enhances the experience of learners and those who teach and support them</a:t>
          </a:r>
          <a:endParaRPr lang="en-GB" sz="2000" kern="1200" dirty="0">
            <a:latin typeface="Franklin Gothic Book" panose="020B0503020102020204"/>
            <a:ea typeface="+mn-ea"/>
            <a:cs typeface="+mn-cs"/>
          </a:endParaRPr>
        </a:p>
      </dsp:txBody>
      <dsp:txXfrm>
        <a:off x="1571047" y="278843"/>
        <a:ext cx="3597397" cy="1124186"/>
      </dsp:txXfrm>
    </dsp:sp>
    <dsp:sp modelId="{0250CE95-3934-4E8A-A204-FC9255939D6E}">
      <dsp:nvSpPr>
        <dsp:cNvPr id="0" name=""/>
        <dsp:cNvSpPr/>
      </dsp:nvSpPr>
      <dsp:spPr>
        <a:xfrm>
          <a:off x="1421155" y="116461"/>
          <a:ext cx="786930" cy="11803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EE4E89-FF7D-4981-8226-DB42C7AEBF4C}">
      <dsp:nvSpPr>
        <dsp:cNvPr id="0" name=""/>
        <dsp:cNvSpPr/>
      </dsp:nvSpPr>
      <dsp:spPr>
        <a:xfrm>
          <a:off x="5523269" y="278843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>
              <a:latin typeface="Franklin Gothic Book" panose="020B0503020102020204"/>
              <a:ea typeface="+mn-ea"/>
              <a:cs typeface="+mn-cs"/>
            </a:rPr>
            <a:t>Is guided by sound pedagogic values and principles</a:t>
          </a:r>
          <a:endParaRPr lang="en-GB" sz="2000" kern="1200">
            <a:latin typeface="Franklin Gothic Book" panose="020B0503020102020204"/>
            <a:ea typeface="+mn-ea"/>
            <a:cs typeface="+mn-cs"/>
          </a:endParaRPr>
        </a:p>
      </dsp:txBody>
      <dsp:txXfrm>
        <a:off x="5523269" y="278843"/>
        <a:ext cx="3597397" cy="1124186"/>
      </dsp:txXfrm>
    </dsp:sp>
    <dsp:sp modelId="{28C30919-98C1-4781-9D12-4C909D586C56}">
      <dsp:nvSpPr>
        <dsp:cNvPr id="0" name=""/>
        <dsp:cNvSpPr/>
      </dsp:nvSpPr>
      <dsp:spPr>
        <a:xfrm>
          <a:off x="5319276" y="109343"/>
          <a:ext cx="786930" cy="118039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95F544-71A5-42AD-9E51-FFBA01C51D2F}">
      <dsp:nvSpPr>
        <dsp:cNvPr id="0" name=""/>
        <dsp:cNvSpPr/>
      </dsp:nvSpPr>
      <dsp:spPr>
        <a:xfrm>
          <a:off x="1571047" y="1694069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>
              <a:latin typeface="Franklin Gothic Book" panose="020B0503020102020204"/>
              <a:ea typeface="+mn-ea"/>
              <a:cs typeface="+mn-cs"/>
            </a:rPr>
            <a:t>Is shaped by voices from across the university community as a whole</a:t>
          </a:r>
          <a:endParaRPr lang="en-GB" sz="2000" kern="1200">
            <a:latin typeface="Franklin Gothic Book" panose="020B0503020102020204"/>
            <a:ea typeface="+mn-ea"/>
            <a:cs typeface="+mn-cs"/>
          </a:endParaRPr>
        </a:p>
      </dsp:txBody>
      <dsp:txXfrm>
        <a:off x="1571047" y="1694069"/>
        <a:ext cx="3597397" cy="1124186"/>
      </dsp:txXfrm>
    </dsp:sp>
    <dsp:sp modelId="{4EDB0DFB-8EC9-4849-B1C5-CCC0EF758DD5}">
      <dsp:nvSpPr>
        <dsp:cNvPr id="0" name=""/>
        <dsp:cNvSpPr/>
      </dsp:nvSpPr>
      <dsp:spPr>
        <a:xfrm>
          <a:off x="1421155" y="1531687"/>
          <a:ext cx="786930" cy="11803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A10D44-FBB7-42E4-B5ED-7870F14787E4}">
      <dsp:nvSpPr>
        <dsp:cNvPr id="0" name=""/>
        <dsp:cNvSpPr/>
      </dsp:nvSpPr>
      <dsp:spPr>
        <a:xfrm>
          <a:off x="5523269" y="1694069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>
              <a:latin typeface="Franklin Gothic Book" panose="020B0503020102020204"/>
              <a:ea typeface="+mn-ea"/>
              <a:cs typeface="+mn-cs"/>
            </a:rPr>
            <a:t>Is informed by and fosters innovation and creativity</a:t>
          </a:r>
          <a:endParaRPr lang="en-GB" sz="2000" kern="1200">
            <a:latin typeface="Franklin Gothic Book" panose="020B0503020102020204"/>
            <a:ea typeface="+mn-ea"/>
            <a:cs typeface="+mn-cs"/>
          </a:endParaRPr>
        </a:p>
      </dsp:txBody>
      <dsp:txXfrm>
        <a:off x="5523269" y="1694069"/>
        <a:ext cx="3597397" cy="1124186"/>
      </dsp:txXfrm>
    </dsp:sp>
    <dsp:sp modelId="{1A72FA82-2214-40A3-84C1-B9FA2606D581}">
      <dsp:nvSpPr>
        <dsp:cNvPr id="0" name=""/>
        <dsp:cNvSpPr/>
      </dsp:nvSpPr>
      <dsp:spPr>
        <a:xfrm>
          <a:off x="5319276" y="1531321"/>
          <a:ext cx="786930" cy="118039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7354FA-6335-4246-A254-EBB3BAD9186A}">
      <dsp:nvSpPr>
        <dsp:cNvPr id="0" name=""/>
        <dsp:cNvSpPr/>
      </dsp:nvSpPr>
      <dsp:spPr>
        <a:xfrm>
          <a:off x="1571047" y="3109295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>
              <a:latin typeface="Franklin Gothic Book" panose="020B0503020102020204"/>
              <a:ea typeface="+mn-ea"/>
              <a:cs typeface="+mn-cs"/>
            </a:rPr>
            <a:t>Promotes equity, inclusivity and values diversity</a:t>
          </a:r>
          <a:endParaRPr lang="en-GB" sz="2000" kern="1200">
            <a:latin typeface="Franklin Gothic Book" panose="020B0503020102020204"/>
            <a:ea typeface="+mn-ea"/>
            <a:cs typeface="+mn-cs"/>
          </a:endParaRPr>
        </a:p>
      </dsp:txBody>
      <dsp:txXfrm>
        <a:off x="1571047" y="3109295"/>
        <a:ext cx="3597397" cy="1124186"/>
      </dsp:txXfrm>
    </dsp:sp>
    <dsp:sp modelId="{EDEA013F-A54E-4CDA-B88B-A3FA0DC7AA2D}">
      <dsp:nvSpPr>
        <dsp:cNvPr id="0" name=""/>
        <dsp:cNvSpPr/>
      </dsp:nvSpPr>
      <dsp:spPr>
        <a:xfrm>
          <a:off x="1421155" y="2946913"/>
          <a:ext cx="786930" cy="11803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ECE6CD-3345-47E9-867D-AF06D2BA73B7}">
      <dsp:nvSpPr>
        <dsp:cNvPr id="0" name=""/>
        <dsp:cNvSpPr/>
      </dsp:nvSpPr>
      <dsp:spPr>
        <a:xfrm>
          <a:off x="5523269" y="3109295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baseline="0" dirty="0">
              <a:latin typeface="Franklin Gothic Book" panose="020B0503020102020204"/>
              <a:ea typeface="+mn-ea"/>
              <a:cs typeface="+mn-cs"/>
            </a:rPr>
            <a:t>Inspires and unlocks the potentials of our learning community</a:t>
          </a:r>
          <a:endParaRPr lang="en-GB" sz="2000" kern="1200" dirty="0">
            <a:latin typeface="Franklin Gothic Book" panose="020B0503020102020204"/>
            <a:ea typeface="+mn-ea"/>
            <a:cs typeface="+mn-cs"/>
          </a:endParaRPr>
        </a:p>
      </dsp:txBody>
      <dsp:txXfrm>
        <a:off x="5523269" y="3109295"/>
        <a:ext cx="3597397" cy="1124186"/>
      </dsp:txXfrm>
    </dsp:sp>
    <dsp:sp modelId="{60ADD1CB-92F7-4BD2-A749-BBE578BD288D}">
      <dsp:nvSpPr>
        <dsp:cNvPr id="0" name=""/>
        <dsp:cNvSpPr/>
      </dsp:nvSpPr>
      <dsp:spPr>
        <a:xfrm>
          <a:off x="5319276" y="2952980"/>
          <a:ext cx="786930" cy="118039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2502A-BE30-440A-AECB-6689257E4478}">
      <dsp:nvSpPr>
        <dsp:cNvPr id="0" name=""/>
        <dsp:cNvSpPr/>
      </dsp:nvSpPr>
      <dsp:spPr>
        <a:xfrm>
          <a:off x="1571047" y="4524521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baseline="0">
              <a:latin typeface="Franklin Gothic Book" panose="020B0503020102020204"/>
              <a:ea typeface="+mn-ea"/>
              <a:cs typeface="+mn-cs"/>
            </a:rPr>
            <a:t>Is user centred, not technology led</a:t>
          </a:r>
          <a:endParaRPr lang="en-GB" sz="2000" kern="1200">
            <a:latin typeface="Franklin Gothic Book" panose="020B0503020102020204"/>
            <a:ea typeface="+mn-ea"/>
            <a:cs typeface="+mn-cs"/>
          </a:endParaRPr>
        </a:p>
      </dsp:txBody>
      <dsp:txXfrm>
        <a:off x="1571047" y="4524521"/>
        <a:ext cx="3597397" cy="1124186"/>
      </dsp:txXfrm>
    </dsp:sp>
    <dsp:sp modelId="{F6FD1A21-5412-4E01-A500-218F131CEF85}">
      <dsp:nvSpPr>
        <dsp:cNvPr id="0" name=""/>
        <dsp:cNvSpPr/>
      </dsp:nvSpPr>
      <dsp:spPr>
        <a:xfrm>
          <a:off x="1421155" y="4362139"/>
          <a:ext cx="786930" cy="11803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F72E8A-00A7-4EBC-9B70-DF5AAE176437}">
      <dsp:nvSpPr>
        <dsp:cNvPr id="0" name=""/>
        <dsp:cNvSpPr/>
      </dsp:nvSpPr>
      <dsp:spPr>
        <a:xfrm>
          <a:off x="5523269" y="4524521"/>
          <a:ext cx="3597397" cy="11241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1449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>
              <a:latin typeface="Franklin Gothic Book" panose="020B0503020102020204"/>
              <a:ea typeface="+mn-ea"/>
              <a:cs typeface="+mn-cs"/>
            </a:rPr>
            <a:t>Engages with and informs the wider education technology community</a:t>
          </a:r>
          <a:endParaRPr lang="en-GB" sz="2000" kern="1200">
            <a:latin typeface="Franklin Gothic Book" panose="020B0503020102020204"/>
            <a:ea typeface="+mn-ea"/>
            <a:cs typeface="+mn-cs"/>
          </a:endParaRPr>
        </a:p>
      </dsp:txBody>
      <dsp:txXfrm>
        <a:off x="5523269" y="4524521"/>
        <a:ext cx="3597397" cy="1124186"/>
      </dsp:txXfrm>
    </dsp:sp>
    <dsp:sp modelId="{9105EB09-0937-4BAA-AE5C-BAF626239606}">
      <dsp:nvSpPr>
        <dsp:cNvPr id="0" name=""/>
        <dsp:cNvSpPr/>
      </dsp:nvSpPr>
      <dsp:spPr>
        <a:xfrm>
          <a:off x="5319276" y="4364960"/>
          <a:ext cx="786930" cy="1180395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21B09-40D1-4977-85F2-DD9301281AF8}">
      <dsp:nvSpPr>
        <dsp:cNvPr id="0" name=""/>
        <dsp:cNvSpPr/>
      </dsp:nvSpPr>
      <dsp:spPr>
        <a:xfrm>
          <a:off x="3307" y="1642634"/>
          <a:ext cx="3318730" cy="331873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641" tIns="91440" rIns="182641" bIns="91440" numCol="1" spcCol="1270" anchor="ctr" anchorCtr="1">
          <a:noAutofit/>
        </a:bodyPr>
        <a:lstStyle/>
        <a:p>
          <a:pPr lvl="0" algn="l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200" kern="1200" dirty="0"/>
            <a:t>E</a:t>
          </a:r>
          <a:r>
            <a:rPr lang="en-GB" sz="2400" kern="1200" dirty="0"/>
            <a:t>nable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/>
            <a:t>Allow you to do something that you couldn’t do by other methods of delivery</a:t>
          </a:r>
        </a:p>
      </dsp:txBody>
      <dsp:txXfrm>
        <a:off x="489324" y="2128651"/>
        <a:ext cx="2346696" cy="2346696"/>
      </dsp:txXfrm>
    </dsp:sp>
    <dsp:sp modelId="{A4817321-8F11-4630-8D10-FE02F41E004A}">
      <dsp:nvSpPr>
        <dsp:cNvPr id="0" name=""/>
        <dsp:cNvSpPr/>
      </dsp:nvSpPr>
      <dsp:spPr>
        <a:xfrm>
          <a:off x="2658292" y="1642634"/>
          <a:ext cx="3318730" cy="331873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641" tIns="91440" rIns="182641" bIns="91440" numCol="1" spcCol="1270" anchor="ctr" anchorCtr="1">
          <a:noAutofit/>
        </a:bodyPr>
        <a:lstStyle/>
        <a:p>
          <a:pPr lvl="0" algn="l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200" kern="1200" dirty="0"/>
            <a:t>E</a:t>
          </a:r>
          <a:r>
            <a:rPr lang="en-GB" sz="2400" kern="1200" dirty="0"/>
            <a:t>nhance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/>
            <a:t>Allows you to improve a learning instance</a:t>
          </a:r>
        </a:p>
      </dsp:txBody>
      <dsp:txXfrm>
        <a:off x="3144309" y="2128651"/>
        <a:ext cx="2346696" cy="2346696"/>
      </dsp:txXfrm>
    </dsp:sp>
    <dsp:sp modelId="{1525069B-9D8B-4B63-9437-BB5CB4A3433E}">
      <dsp:nvSpPr>
        <dsp:cNvPr id="0" name=""/>
        <dsp:cNvSpPr/>
      </dsp:nvSpPr>
      <dsp:spPr>
        <a:xfrm>
          <a:off x="5313276" y="1642634"/>
          <a:ext cx="3318730" cy="331873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641" tIns="91440" rIns="182641" bIns="91440" numCol="1" spcCol="1270" anchor="ctr" anchorCtr="1">
          <a:noAutofit/>
        </a:bodyPr>
        <a:lstStyle/>
        <a:p>
          <a:pPr lvl="0" algn="l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200" kern="1200" dirty="0"/>
            <a:t>E</a:t>
          </a:r>
          <a:r>
            <a:rPr lang="en-GB" sz="2400" kern="1200" dirty="0"/>
            <a:t>xpectation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/>
            <a:t>Meets the requirements or expectations of students</a:t>
          </a:r>
        </a:p>
      </dsp:txBody>
      <dsp:txXfrm>
        <a:off x="5799293" y="2128651"/>
        <a:ext cx="2346696" cy="2346696"/>
      </dsp:txXfrm>
    </dsp:sp>
    <dsp:sp modelId="{19930AEC-F4C2-492B-AB4C-F2A1C10A92FB}">
      <dsp:nvSpPr>
        <dsp:cNvPr id="0" name=""/>
        <dsp:cNvSpPr/>
      </dsp:nvSpPr>
      <dsp:spPr>
        <a:xfrm>
          <a:off x="7968261" y="1642634"/>
          <a:ext cx="3318730" cy="331873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641" tIns="91440" rIns="182641" bIns="91440" numCol="1" spcCol="1270" anchor="ctr" anchorCtr="1">
          <a:noAutofit/>
        </a:bodyPr>
        <a:lstStyle/>
        <a:p>
          <a:pPr lvl="0" algn="l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200" kern="1200" dirty="0"/>
            <a:t>E</a:t>
          </a:r>
          <a:r>
            <a:rPr lang="en-GB" sz="2400" kern="1200" dirty="0"/>
            <a:t>mpower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/>
            <a:t>Provides the learner with key skills that prepare them for the workplace or life in a digital world</a:t>
          </a:r>
        </a:p>
      </dsp:txBody>
      <dsp:txXfrm>
        <a:off x="8454278" y="2128651"/>
        <a:ext cx="2346696" cy="2346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33813" y="0"/>
            <a:ext cx="29337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B433D-FD8C-4E81-995D-2B77BACA0754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337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33813" y="9409113"/>
            <a:ext cx="29337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450B3-1004-4CD3-BC82-B5AC9A325A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969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904D-2339-44A3-9151-399B667FDFAC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CE973-B008-4E3E-A86D-8C0F738DD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10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924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7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91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420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931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931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397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720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801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19CD3-68BB-4453-BD5D-E8D37A05D8E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7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4C18F6CA-6312-43D0-9571-135DA09BED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6342A125-61F8-4515-ABF2-AC1ADA103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" panose="02020603050405020304" pitchFamily="18" charset="0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90E82194-36A5-46DF-A041-2607219E4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6C9C8A-E10B-4763-86CE-F182C35D48AD}" type="slidenum">
              <a:rPr lang="en-GB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48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8E0545-07A5-4321-AFE5-CC023F070488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39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C357095-1407-48AF-A6A0-251A35E2F1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3" y="746125"/>
            <a:ext cx="6624637" cy="3727450"/>
          </a:xfrm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FE074B20-169F-4B09-8A04-EBA167CB3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" panose="02020603050405020304" pitchFamily="18" charset="0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778CB659-427B-4EEF-A018-70A3ECC27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6125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7763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655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6533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2253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973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3693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9413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0E1634C0-6996-437C-9DDE-3E55B183E0AD}" type="slidenum">
              <a:rPr kumimoji="1" lang="en-US" altLang="en-US" smtClean="0">
                <a:ea typeface="Dialog"/>
                <a:cs typeface="Dialog"/>
              </a:rPr>
              <a:pPr eaLnBrk="1">
                <a:spcBef>
                  <a:spcPct val="0"/>
                </a:spcBef>
              </a:pPr>
              <a:t>27</a:t>
            </a:fld>
            <a:endParaRPr kumimoji="1" lang="en-US" altLang="en-US">
              <a:ea typeface="Dialog"/>
              <a:cs typeface="Dialog"/>
            </a:endParaRPr>
          </a:p>
        </p:txBody>
      </p:sp>
    </p:spTree>
    <p:extLst>
      <p:ext uri="{BB962C8B-B14F-4D97-AF65-F5344CB8AC3E}">
        <p14:creationId xmlns:p14="http://schemas.microsoft.com/office/powerpoint/2010/main" val="3159732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770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186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064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36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27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929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646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" panose="02020603050405020304" pitchFamily="18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4C7DCFE-3519-4D3D-A1D5-C9016BDA3380}" type="slidenum">
              <a:rPr lang="en-US" altLang="en-US" sz="1200" baseline="0" smtClean="0"/>
              <a:pPr/>
              <a:t>9</a:t>
            </a:fld>
            <a:endParaRPr lang="en-US" altLang="en-US" sz="1200" baseline="0"/>
          </a:p>
        </p:txBody>
      </p:sp>
    </p:spTree>
    <p:extLst>
      <p:ext uri="{BB962C8B-B14F-4D97-AF65-F5344CB8AC3E}">
        <p14:creationId xmlns:p14="http://schemas.microsoft.com/office/powerpoint/2010/main" val="886752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" panose="02020603050405020304" pitchFamily="18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fld id="{AF978A64-F1BB-497E-B816-A2ECD72187CD}" type="slidenum">
              <a:rPr kumimoji="1" lang="en-US" altLang="en-US" smtClean="0">
                <a:ea typeface="Dialog"/>
                <a:cs typeface="Dialog"/>
              </a:rPr>
              <a:pPr eaLnBrk="1">
                <a:spcBef>
                  <a:spcPct val="0"/>
                </a:spcBef>
              </a:pPr>
              <a:t>10</a:t>
            </a:fld>
            <a:endParaRPr kumimoji="1" lang="en-US" altLang="en-US">
              <a:ea typeface="Dialog"/>
              <a:cs typeface="Dialog"/>
            </a:endParaRPr>
          </a:p>
        </p:txBody>
      </p:sp>
    </p:spTree>
    <p:extLst>
      <p:ext uri="{BB962C8B-B14F-4D97-AF65-F5344CB8AC3E}">
        <p14:creationId xmlns:p14="http://schemas.microsoft.com/office/powerpoint/2010/main" val="1623305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51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CE973-B008-4E3E-A86D-8C0F738DD40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01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97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0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5"/>
            <a:ext cx="5359206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84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0" y="-1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2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pos="75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95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75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5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32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52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1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04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17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27143-9605-4DE7-8EB1-8A11A4E6A28B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5FF67-2745-4C87-AEC0-FF33F164C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8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www.nottingham.ac.uk/healthsciences/postgraduate/taught-courses/index.aspx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48.jpeg"/><Relationship Id="rId10" Type="http://schemas.openxmlformats.org/officeDocument/2006/relationships/image" Target="../media/image52.emf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2.emf"/><Relationship Id="rId10" Type="http://schemas.openxmlformats.org/officeDocument/2006/relationships/image" Target="../media/image59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nottingham.ac.uk/helmopen/rlos/safeguarding/unlocking-stories/page_thre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Digital Learning Development: Stepping out of the comfort zone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06873" y="4789925"/>
            <a:ext cx="5359206" cy="1079795"/>
          </a:xfrm>
        </p:spPr>
        <p:txBody>
          <a:bodyPr/>
          <a:lstStyle/>
          <a:p>
            <a:r>
              <a:rPr lang="en-GB" dirty="0"/>
              <a:t>Richard Windle</a:t>
            </a:r>
          </a:p>
        </p:txBody>
      </p:sp>
    </p:spTree>
    <p:extLst>
      <p:ext uri="{BB962C8B-B14F-4D97-AF65-F5344CB8AC3E}">
        <p14:creationId xmlns:p14="http://schemas.microsoft.com/office/powerpoint/2010/main" val="13963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3F8B9BD-4D2C-4DD8-947F-14CABCAD9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37" y="5243121"/>
            <a:ext cx="1234210" cy="1133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66" y="4236364"/>
            <a:ext cx="1674186" cy="562596"/>
          </a:xfrm>
          <a:prstGeom prst="rect">
            <a:avLst/>
          </a:prstGeom>
          <a:ln w="31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29" y="3326258"/>
            <a:ext cx="1012332" cy="1012332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grpSp>
        <p:nvGrpSpPr>
          <p:cNvPr id="29705" name="Group 53"/>
          <p:cNvGrpSpPr>
            <a:grpSpLocks/>
          </p:cNvGrpSpPr>
          <p:nvPr/>
        </p:nvGrpSpPr>
        <p:grpSpPr bwMode="auto">
          <a:xfrm>
            <a:off x="306258" y="4051698"/>
            <a:ext cx="1909763" cy="1787129"/>
            <a:chOff x="-2892020" y="1446213"/>
            <a:chExt cx="8645525" cy="7778365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D9C9FC49-9167-4B19-9E89-79B1CFC56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2020" y="4025515"/>
              <a:ext cx="8645525" cy="51990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Rectangle 55"/>
            <p:cNvSpPr>
              <a:spLocks noChangeArrowheads="1"/>
            </p:cNvSpPr>
            <p:nvPr/>
          </p:nvSpPr>
          <p:spPr bwMode="auto">
            <a:xfrm>
              <a:off x="244475" y="1446213"/>
              <a:ext cx="2553316" cy="505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 altLang="en-US" sz="1800"/>
            </a:p>
          </p:txBody>
        </p:sp>
      </p:grpSp>
      <p:pic>
        <p:nvPicPr>
          <p:cNvPr id="29706" name="Picture 2" descr="Connect, Connection, Cooperation, Hands, Hold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98" y="5366265"/>
            <a:ext cx="210621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4" descr="Globe, World, Earth, Planet, Earth Globe, Blue, Sphe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162" y="593350"/>
            <a:ext cx="1707356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106BD2-F6F2-46CA-953E-C5707C1B3A9C}"/>
              </a:ext>
            </a:extLst>
          </p:cNvPr>
          <p:cNvSpPr/>
          <p:nvPr/>
        </p:nvSpPr>
        <p:spPr>
          <a:xfrm>
            <a:off x="2087168" y="2534843"/>
            <a:ext cx="848915" cy="135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b="1" dirty="0">
              <a:latin typeface="+mj-lt"/>
            </a:endParaRPr>
          </a:p>
        </p:txBody>
      </p:sp>
      <p:pic>
        <p:nvPicPr>
          <p:cNvPr id="29709" name="Picture 10" descr="Arrow, Left, Blue, Handdrawn, Pointing, Direc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083" y="3748347"/>
            <a:ext cx="8387952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928384" y="212483"/>
            <a:ext cx="5661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Journey to open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93894-59B8-49B4-9CE1-65B1924FDB20}"/>
              </a:ext>
            </a:extLst>
          </p:cNvPr>
          <p:cNvSpPr txBox="1"/>
          <p:nvPr/>
        </p:nvSpPr>
        <p:spPr>
          <a:xfrm>
            <a:off x="2080231" y="436868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PGCAP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F6EB0-82E1-41BC-8B25-603FE1A431F4}"/>
              </a:ext>
            </a:extLst>
          </p:cNvPr>
          <p:cNvSpPr txBox="1"/>
          <p:nvPr/>
        </p:nvSpPr>
        <p:spPr>
          <a:xfrm>
            <a:off x="2377604" y="3186429"/>
            <a:ext cx="191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Web development</a:t>
            </a:r>
          </a:p>
          <a:p>
            <a:pPr algn="ctr"/>
            <a:r>
              <a:rPr lang="en-GB" dirty="0"/>
              <a:t>Discussion boards</a:t>
            </a:r>
          </a:p>
          <a:p>
            <a:pPr algn="ctr"/>
            <a:r>
              <a:rPr lang="en-GB" dirty="0"/>
              <a:t>Web 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45F24D-FC14-4990-87CA-9F050DAEDD68}"/>
              </a:ext>
            </a:extLst>
          </p:cNvPr>
          <p:cNvSpPr txBox="1"/>
          <p:nvPr/>
        </p:nvSpPr>
        <p:spPr>
          <a:xfrm>
            <a:off x="4845503" y="3232993"/>
            <a:ext cx="109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First RLOs</a:t>
            </a:r>
          </a:p>
        </p:txBody>
      </p:sp>
      <p:pic>
        <p:nvPicPr>
          <p:cNvPr id="17" name="Picture 17" descr="C:\Documents and Settings\User\My Documents\My Pictures\cetl_logo150x80.jpeg">
            <a:extLst>
              <a:ext uri="{FF2B5EF4-FFF2-40B4-BE49-F238E27FC236}">
                <a16:creationId xmlns:a16="http://schemas.microsoft.com/office/drawing/2014/main" id="{9DBA73E5-A264-4D6A-9B16-260E95AA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3963" y="3741371"/>
            <a:ext cx="1674186" cy="7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B689C-28F5-47F4-A330-E31DFF9B41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3911" y="2050595"/>
            <a:ext cx="1889924" cy="1268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F9C17-9C38-4398-BEFA-545CF9CC57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5662" y="2004794"/>
            <a:ext cx="2532002" cy="14542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6D64CB-1435-47A5-80B9-4A52EBCCD8AA}"/>
              </a:ext>
            </a:extLst>
          </p:cNvPr>
          <p:cNvSpPr txBox="1"/>
          <p:nvPr/>
        </p:nvSpPr>
        <p:spPr>
          <a:xfrm>
            <a:off x="6004828" y="4672810"/>
            <a:ext cx="204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SCORE FELLOWSHIP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FC1037-7F0C-466E-BA1D-F5916C46C2C2}"/>
              </a:ext>
            </a:extLst>
          </p:cNvPr>
          <p:cNvSpPr txBox="1"/>
          <p:nvPr/>
        </p:nvSpPr>
        <p:spPr>
          <a:xfrm>
            <a:off x="6863202" y="5391166"/>
            <a:ext cx="283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PRINCIPAL HEA FELLOWSHIP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735AA-C6F8-4E04-A9B9-29599374543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0" b="39968"/>
          <a:stretch/>
        </p:blipFill>
        <p:spPr>
          <a:xfrm>
            <a:off x="5015015" y="1018146"/>
            <a:ext cx="2557639" cy="638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D57D6F-CB89-409D-A12A-281346CEF6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72529" y="878513"/>
            <a:ext cx="3039020" cy="319118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E3815A35-1BE3-41D1-BB9A-A2390B615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 bwMode="auto">
          <a:xfrm>
            <a:off x="7482694" y="242581"/>
            <a:ext cx="2709345" cy="97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98DF0121-8A6A-4401-AD04-71E6C9F53BAC}"/>
              </a:ext>
            </a:extLst>
          </p:cNvPr>
          <p:cNvSpPr txBox="1">
            <a:spLocks/>
          </p:cNvSpPr>
          <p:nvPr/>
        </p:nvSpPr>
        <p:spPr>
          <a:xfrm>
            <a:off x="0" y="-189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Milestones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640011-5FB7-481A-97AB-4CBA9CFC0F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65" y="3731167"/>
            <a:ext cx="2329637" cy="5839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FC1037-7F0C-466E-BA1D-F5916C46C2C2}"/>
              </a:ext>
            </a:extLst>
          </p:cNvPr>
          <p:cNvSpPr txBox="1"/>
          <p:nvPr/>
        </p:nvSpPr>
        <p:spPr>
          <a:xfrm>
            <a:off x="4221148" y="5310348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Ed-tech PhD students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161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3B4E71-5E90-4F67-9AA8-0BBE5B2E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100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HELM team: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2" y="683888"/>
            <a:ext cx="7549661" cy="617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36310" r="40927" b="36634"/>
          <a:stretch/>
        </p:blipFill>
        <p:spPr>
          <a:xfrm>
            <a:off x="447162" y="2475914"/>
            <a:ext cx="3122777" cy="32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FBDDCB-D6D3-4A6B-921A-ADC5A78D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22EC92-D860-490F-A49C-CBA195323D2C}"/>
              </a:ext>
            </a:extLst>
          </p:cNvPr>
          <p:cNvSpPr txBox="1"/>
          <p:nvPr/>
        </p:nvSpPr>
        <p:spPr>
          <a:xfrm>
            <a:off x="1314120" y="3203908"/>
            <a:ext cx="133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504A1-E3C4-44C9-B1E9-7C0CADA83E96}"/>
              </a:ext>
            </a:extLst>
          </p:cNvPr>
          <p:cNvSpPr txBox="1"/>
          <p:nvPr/>
        </p:nvSpPr>
        <p:spPr>
          <a:xfrm>
            <a:off x="1314120" y="3853706"/>
            <a:ext cx="188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Showcasing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BA9C0-14DC-4105-89AC-5836831F88F3}"/>
              </a:ext>
            </a:extLst>
          </p:cNvPr>
          <p:cNvSpPr txBox="1"/>
          <p:nvPr/>
        </p:nvSpPr>
        <p:spPr>
          <a:xfrm>
            <a:off x="1314120" y="4503504"/>
            <a:ext cx="241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Physical Spaces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4D18F-1382-4583-A56C-78E714A9D5DE}"/>
              </a:ext>
            </a:extLst>
          </p:cNvPr>
          <p:cNvSpPr txBox="1"/>
          <p:nvPr/>
        </p:nvSpPr>
        <p:spPr>
          <a:xfrm>
            <a:off x="1313621" y="5153302"/>
            <a:ext cx="2856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Curriculum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D99BD-F187-42D8-9535-972335FF21DD}"/>
              </a:ext>
            </a:extLst>
          </p:cNvPr>
          <p:cNvSpPr txBox="1"/>
          <p:nvPr/>
        </p:nvSpPr>
        <p:spPr>
          <a:xfrm>
            <a:off x="1313621" y="5803100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Online spaces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4481C33-A3D6-40AB-9304-C856FF16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1" y="25019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Digital Strategy 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4904FF-DD71-44A4-B30C-16FE4A932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1" y="1248724"/>
            <a:ext cx="4978346" cy="12479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51E2E8-3269-47DB-AEF2-21097BA8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10" y="1083281"/>
            <a:ext cx="4891748" cy="476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8CD6A-D91F-46A1-B749-685D9F18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37" y="919698"/>
            <a:ext cx="5571067" cy="5571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673F9-6BA2-4653-8F55-D1AD1346A6F3}"/>
              </a:ext>
            </a:extLst>
          </p:cNvPr>
          <p:cNvSpPr txBox="1"/>
          <p:nvPr/>
        </p:nvSpPr>
        <p:spPr>
          <a:xfrm rot="17803364">
            <a:off x="2330036" y="1787072"/>
            <a:ext cx="2532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D6F86-7362-4800-8D5B-850F39754E27}"/>
              </a:ext>
            </a:extLst>
          </p:cNvPr>
          <p:cNvSpPr txBox="1"/>
          <p:nvPr/>
        </p:nvSpPr>
        <p:spPr>
          <a:xfrm rot="3809576">
            <a:off x="8114725" y="1701416"/>
            <a:ext cx="1724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0F858-900E-4D75-807B-AE9FE812A2EC}"/>
              </a:ext>
            </a:extLst>
          </p:cNvPr>
          <p:cNvSpPr txBox="1"/>
          <p:nvPr/>
        </p:nvSpPr>
        <p:spPr>
          <a:xfrm rot="14578641">
            <a:off x="2584295" y="5004950"/>
            <a:ext cx="2192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Pedagogy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6642F-B5AA-4140-B561-715853AF9F32}"/>
              </a:ext>
            </a:extLst>
          </p:cNvPr>
          <p:cNvSpPr txBox="1"/>
          <p:nvPr/>
        </p:nvSpPr>
        <p:spPr>
          <a:xfrm rot="6983917">
            <a:off x="7794589" y="4907631"/>
            <a:ext cx="253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Constraints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890F18-3AA2-4B17-8230-2E9867A3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9" y="25019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Comfort Zones:</a:t>
            </a:r>
          </a:p>
        </p:txBody>
      </p:sp>
    </p:spTree>
    <p:extLst>
      <p:ext uri="{BB962C8B-B14F-4D97-AF65-F5344CB8AC3E}">
        <p14:creationId xmlns:p14="http://schemas.microsoft.com/office/powerpoint/2010/main" val="5167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A3EDDCB2-56E4-46EA-AA8D-18631745A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023" y="2413355"/>
            <a:ext cx="6621495" cy="3124200"/>
          </a:xfrm>
          <a:prstGeom prst="rect">
            <a:avLst/>
          </a:prstGeom>
        </p:spPr>
      </p:pic>
      <p:sp>
        <p:nvSpPr>
          <p:cNvPr id="85" name="Arrow: Curved Down 84">
            <a:extLst>
              <a:ext uri="{FF2B5EF4-FFF2-40B4-BE49-F238E27FC236}">
                <a16:creationId xmlns:a16="http://schemas.microsoft.com/office/drawing/2014/main" id="{A425C3E0-B7EC-441D-A36C-D95670C6427F}"/>
              </a:ext>
            </a:extLst>
          </p:cNvPr>
          <p:cNvSpPr/>
          <p:nvPr/>
        </p:nvSpPr>
        <p:spPr>
          <a:xfrm flipH="1">
            <a:off x="6772759" y="2319510"/>
            <a:ext cx="4143452" cy="1340301"/>
          </a:xfrm>
          <a:prstGeom prst="curvedDownArrow">
            <a:avLst>
              <a:gd name="adj1" fmla="val 25000"/>
              <a:gd name="adj2" fmla="val 3966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9504D9-B6AB-4BB9-B3FE-1AD19584A758}"/>
              </a:ext>
            </a:extLst>
          </p:cNvPr>
          <p:cNvSpPr txBox="1">
            <a:spLocks/>
          </p:cNvSpPr>
          <p:nvPr/>
        </p:nvSpPr>
        <p:spPr>
          <a:xfrm>
            <a:off x="19696" y="41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Technology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A12494-4979-40E2-AA54-57E568DB7AB0}"/>
              </a:ext>
            </a:extLst>
          </p:cNvPr>
          <p:cNvSpPr txBox="1"/>
          <p:nvPr/>
        </p:nvSpPr>
        <p:spPr>
          <a:xfrm>
            <a:off x="2324746" y="1937287"/>
            <a:ext cx="129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Disagree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3C10B1-24C3-4F32-8DCB-504C24519084}"/>
              </a:ext>
            </a:extLst>
          </p:cNvPr>
          <p:cNvSpPr txBox="1"/>
          <p:nvPr/>
        </p:nvSpPr>
        <p:spPr>
          <a:xfrm>
            <a:off x="8028119" y="1937287"/>
            <a:ext cx="933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Agree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8C8BD93-C116-45AB-B5FF-A3C215F4C65D}"/>
              </a:ext>
            </a:extLst>
          </p:cNvPr>
          <p:cNvCxnSpPr>
            <a:stCxn id="73" idx="3"/>
          </p:cNvCxnSpPr>
          <p:nvPr/>
        </p:nvCxnSpPr>
        <p:spPr>
          <a:xfrm flipV="1">
            <a:off x="3616831" y="2168119"/>
            <a:ext cx="4271806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D76C6540-7F22-4B6A-B833-5DECE92740B1}"/>
              </a:ext>
            </a:extLst>
          </p:cNvPr>
          <p:cNvSpPr/>
          <p:nvPr/>
        </p:nvSpPr>
        <p:spPr>
          <a:xfrm>
            <a:off x="9697367" y="2056815"/>
            <a:ext cx="1596325" cy="159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B2C9251-68CD-45BB-AF05-D5C601C56DA7}"/>
              </a:ext>
            </a:extLst>
          </p:cNvPr>
          <p:cNvSpPr/>
          <p:nvPr/>
        </p:nvSpPr>
        <p:spPr>
          <a:xfrm rot="259325">
            <a:off x="9697367" y="2056815"/>
            <a:ext cx="1596325" cy="159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A299D20-95E1-4015-9B8B-04DBD5AFA8D2}"/>
              </a:ext>
            </a:extLst>
          </p:cNvPr>
          <p:cNvSpPr/>
          <p:nvPr/>
        </p:nvSpPr>
        <p:spPr>
          <a:xfrm rot="560946">
            <a:off x="9697367" y="2056815"/>
            <a:ext cx="1596325" cy="159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B7F9DB9-9BA3-4537-88A6-927CF2B615FB}"/>
              </a:ext>
            </a:extLst>
          </p:cNvPr>
          <p:cNvSpPr/>
          <p:nvPr/>
        </p:nvSpPr>
        <p:spPr>
          <a:xfrm rot="698929">
            <a:off x="9697367" y="2056815"/>
            <a:ext cx="1596325" cy="159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4588891-E8A8-4FCE-AD7D-F5DA8106A50C}"/>
              </a:ext>
            </a:extLst>
          </p:cNvPr>
          <p:cNvSpPr/>
          <p:nvPr/>
        </p:nvSpPr>
        <p:spPr>
          <a:xfrm rot="908604">
            <a:off x="9697367" y="2056815"/>
            <a:ext cx="1596325" cy="159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A3495FD-C602-4BD5-9B06-2B07D47BC4B8}"/>
              </a:ext>
            </a:extLst>
          </p:cNvPr>
          <p:cNvSpPr/>
          <p:nvPr/>
        </p:nvSpPr>
        <p:spPr>
          <a:xfrm rot="1120252">
            <a:off x="9697367" y="2056815"/>
            <a:ext cx="1596325" cy="159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75005E8-117E-4720-9642-5F4DE3FDD965}"/>
              </a:ext>
            </a:extLst>
          </p:cNvPr>
          <p:cNvSpPr/>
          <p:nvPr/>
        </p:nvSpPr>
        <p:spPr>
          <a:xfrm rot="1436523">
            <a:off x="9697367" y="2056815"/>
            <a:ext cx="1596325" cy="159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7A74630-9D7C-4470-9C7F-BA2B3BFFC1D9}"/>
              </a:ext>
            </a:extLst>
          </p:cNvPr>
          <p:cNvSpPr txBox="1"/>
          <p:nvPr/>
        </p:nvSpPr>
        <p:spPr>
          <a:xfrm rot="1540720">
            <a:off x="9687400" y="2355919"/>
            <a:ext cx="15812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Technology</a:t>
            </a:r>
          </a:p>
          <a:p>
            <a:pPr algn="ctr"/>
            <a:r>
              <a:rPr lang="en-GB" sz="2000" dirty="0"/>
              <a:t>Improves my </a:t>
            </a:r>
          </a:p>
          <a:p>
            <a:pPr algn="ctr"/>
            <a:r>
              <a:rPr lang="en-GB" sz="2000" dirty="0"/>
              <a:t>teaching</a:t>
            </a:r>
          </a:p>
        </p:txBody>
      </p:sp>
    </p:spTree>
    <p:extLst>
      <p:ext uri="{BB962C8B-B14F-4D97-AF65-F5344CB8AC3E}">
        <p14:creationId xmlns:p14="http://schemas.microsoft.com/office/powerpoint/2010/main" val="14564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2BCA14A-E9C1-47FC-94DD-BC51DD7E8DB9}"/>
              </a:ext>
            </a:extLst>
          </p:cNvPr>
          <p:cNvSpPr/>
          <p:nvPr/>
        </p:nvSpPr>
        <p:spPr>
          <a:xfrm>
            <a:off x="5749871" y="1501036"/>
            <a:ext cx="2774197" cy="15056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D372F7-E51C-4386-A423-6BBA9304E733}"/>
              </a:ext>
            </a:extLst>
          </p:cNvPr>
          <p:cNvSpPr/>
          <p:nvPr/>
        </p:nvSpPr>
        <p:spPr>
          <a:xfrm>
            <a:off x="8803037" y="600858"/>
            <a:ext cx="3068665" cy="21697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C5C05C-872B-45DC-B6D9-782CCE2E4701}"/>
              </a:ext>
            </a:extLst>
          </p:cNvPr>
          <p:cNvSpPr/>
          <p:nvPr/>
        </p:nvSpPr>
        <p:spPr>
          <a:xfrm>
            <a:off x="9190495" y="3944747"/>
            <a:ext cx="2727701" cy="14784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975FF2-CF1A-4A17-A3CA-D4E154918DB4}"/>
              </a:ext>
            </a:extLst>
          </p:cNvPr>
          <p:cNvSpPr/>
          <p:nvPr/>
        </p:nvSpPr>
        <p:spPr>
          <a:xfrm>
            <a:off x="6096000" y="4396921"/>
            <a:ext cx="1839132" cy="11824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9E1C1-F1E4-4A7F-BB47-2527B1227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29" t="10603" r="36060" b="22473"/>
          <a:stretch/>
        </p:blipFill>
        <p:spPr>
          <a:xfrm rot="20361304">
            <a:off x="1111285" y="1595059"/>
            <a:ext cx="3144052" cy="4268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6AF55-85C2-4598-8FBA-C0DBF7CF2E58}"/>
              </a:ext>
            </a:extLst>
          </p:cNvPr>
          <p:cNvSpPr txBox="1"/>
          <p:nvPr/>
        </p:nvSpPr>
        <p:spPr>
          <a:xfrm>
            <a:off x="9317485" y="1305179"/>
            <a:ext cx="2360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Enthusiasts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AA424-E348-4C35-841F-2452163C0C52}"/>
              </a:ext>
            </a:extLst>
          </p:cNvPr>
          <p:cNvSpPr txBox="1"/>
          <p:nvPr/>
        </p:nvSpPr>
        <p:spPr>
          <a:xfrm>
            <a:off x="9463872" y="4296776"/>
            <a:ext cx="2213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Humanists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C6AFC-3CD8-41FF-9355-DE97B6A8C566}"/>
              </a:ext>
            </a:extLst>
          </p:cNvPr>
          <p:cNvSpPr txBox="1"/>
          <p:nvPr/>
        </p:nvSpPr>
        <p:spPr>
          <a:xfrm>
            <a:off x="5923527" y="1930687"/>
            <a:ext cx="242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Pragmatists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B6240E-F5C6-44B8-910B-7B1719FAA624}"/>
              </a:ext>
            </a:extLst>
          </p:cNvPr>
          <p:cNvSpPr txBox="1"/>
          <p:nvPr/>
        </p:nvSpPr>
        <p:spPr>
          <a:xfrm>
            <a:off x="6143735" y="4648213"/>
            <a:ext cx="172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Sceptics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F68F2834-5D34-4F60-8E81-48F8A5FBAFD2}"/>
              </a:ext>
            </a:extLst>
          </p:cNvPr>
          <p:cNvSpPr/>
          <p:nvPr/>
        </p:nvSpPr>
        <p:spPr>
          <a:xfrm>
            <a:off x="5377493" y="1177871"/>
            <a:ext cx="247972" cy="44015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383A091-1135-4CBC-A604-5E4E194E773D}"/>
              </a:ext>
            </a:extLst>
          </p:cNvPr>
          <p:cNvSpPr/>
          <p:nvPr/>
        </p:nvSpPr>
        <p:spPr>
          <a:xfrm rot="5400000">
            <a:off x="8594465" y="3080925"/>
            <a:ext cx="298323" cy="52952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67D76-3B31-4EEA-8EF5-BDFADEB9E770}"/>
              </a:ext>
            </a:extLst>
          </p:cNvPr>
          <p:cNvSpPr txBox="1"/>
          <p:nvPr/>
        </p:nvSpPr>
        <p:spPr>
          <a:xfrm>
            <a:off x="7787246" y="5940910"/>
            <a:ext cx="227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Educational 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E66DC9-7FFD-4682-9E50-A4E128E907A4}"/>
              </a:ext>
            </a:extLst>
          </p:cNvPr>
          <p:cNvSpPr txBox="1"/>
          <p:nvPr/>
        </p:nvSpPr>
        <p:spPr>
          <a:xfrm rot="16200000">
            <a:off x="4361047" y="3068947"/>
            <a:ext cx="1383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Technology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94271C-9342-4413-8B38-8BB52D036080}"/>
              </a:ext>
            </a:extLst>
          </p:cNvPr>
          <p:cNvSpPr txBox="1">
            <a:spLocks/>
          </p:cNvSpPr>
          <p:nvPr/>
        </p:nvSpPr>
        <p:spPr>
          <a:xfrm>
            <a:off x="19696" y="41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9543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21" y="697424"/>
            <a:ext cx="8928111" cy="57482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BAF07B-A1E6-42CE-B373-34E635AC03C6}"/>
              </a:ext>
            </a:extLst>
          </p:cNvPr>
          <p:cNvSpPr txBox="1">
            <a:spLocks/>
          </p:cNvSpPr>
          <p:nvPr/>
        </p:nvSpPr>
        <p:spPr>
          <a:xfrm>
            <a:off x="19696" y="41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Technology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47890F-8A2D-4C13-BB74-555A2A556443}"/>
              </a:ext>
            </a:extLst>
          </p:cNvPr>
          <p:cNvSpPr/>
          <p:nvPr/>
        </p:nvSpPr>
        <p:spPr>
          <a:xfrm>
            <a:off x="5092976" y="5698911"/>
            <a:ext cx="6814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111111"/>
                </a:solidFill>
              </a:rPr>
              <a:t>Unified theory of acceptance and use of technology.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3986784" y="548640"/>
            <a:ext cx="4114800" cy="166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43125" y="1190882"/>
            <a:ext cx="4114800" cy="540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9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8CD6A-D91F-46A1-B749-685D9F18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37" y="919698"/>
            <a:ext cx="5571067" cy="5571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673F9-6BA2-4653-8F55-D1AD1346A6F3}"/>
              </a:ext>
            </a:extLst>
          </p:cNvPr>
          <p:cNvSpPr txBox="1"/>
          <p:nvPr/>
        </p:nvSpPr>
        <p:spPr>
          <a:xfrm rot="17803364">
            <a:off x="2330036" y="1787072"/>
            <a:ext cx="2532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D6F86-7362-4800-8D5B-850F39754E27}"/>
              </a:ext>
            </a:extLst>
          </p:cNvPr>
          <p:cNvSpPr txBox="1"/>
          <p:nvPr/>
        </p:nvSpPr>
        <p:spPr>
          <a:xfrm rot="3809576">
            <a:off x="8114725" y="1701416"/>
            <a:ext cx="1724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0F858-900E-4D75-807B-AE9FE812A2EC}"/>
              </a:ext>
            </a:extLst>
          </p:cNvPr>
          <p:cNvSpPr txBox="1"/>
          <p:nvPr/>
        </p:nvSpPr>
        <p:spPr>
          <a:xfrm rot="14578641">
            <a:off x="2584295" y="5004950"/>
            <a:ext cx="2192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Pedagogy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6642F-B5AA-4140-B561-715853AF9F32}"/>
              </a:ext>
            </a:extLst>
          </p:cNvPr>
          <p:cNvSpPr txBox="1"/>
          <p:nvPr/>
        </p:nvSpPr>
        <p:spPr>
          <a:xfrm rot="6983917">
            <a:off x="7794589" y="4907631"/>
            <a:ext cx="253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Constraints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890F18-3AA2-4B17-8230-2E9867A3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9" y="25019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Comfort Zones:</a:t>
            </a:r>
          </a:p>
        </p:txBody>
      </p:sp>
    </p:spTree>
    <p:extLst>
      <p:ext uri="{BB962C8B-B14F-4D97-AF65-F5344CB8AC3E}">
        <p14:creationId xmlns:p14="http://schemas.microsoft.com/office/powerpoint/2010/main" val="5867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419101" y="254000"/>
          <a:ext cx="11290300" cy="66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256574" y="5358802"/>
            <a:ext cx="757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A6F534-180F-4523-9DB0-DC9DE71C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9" y="25019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Why Digital?</a:t>
            </a:r>
          </a:p>
        </p:txBody>
      </p:sp>
    </p:spTree>
    <p:extLst>
      <p:ext uri="{BB962C8B-B14F-4D97-AF65-F5344CB8AC3E}">
        <p14:creationId xmlns:p14="http://schemas.microsoft.com/office/powerpoint/2010/main" val="23517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GB" dirty="0"/>
              <a:t>Digital Learning Experts?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698" y="1690688"/>
            <a:ext cx="965835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/>
              <a:t>“If anyone introduces themselves to you as a </a:t>
            </a:r>
            <a:r>
              <a:rPr lang="en-GB" sz="4000" dirty="0" err="1"/>
              <a:t>elearning</a:t>
            </a:r>
            <a:r>
              <a:rPr lang="en-GB" sz="4000" dirty="0"/>
              <a:t> expert, don’t believe them.  There’s no such thing, we are all learning together”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Gilly Salmon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8023">
            <a:off x="8996363" y="3957938"/>
            <a:ext cx="1385887" cy="2080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5" y="3876675"/>
            <a:ext cx="1351388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606" y="3948847"/>
            <a:ext cx="2616144" cy="24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43" y="231233"/>
            <a:ext cx="2211916" cy="3057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Conversational Framework</a:t>
            </a:r>
            <a:br>
              <a:rPr lang="en-GB" dirty="0"/>
            </a:br>
            <a:r>
              <a:rPr lang="en-GB" dirty="0"/>
              <a:t>Laurillard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75" y="2134745"/>
            <a:ext cx="5375215" cy="37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3" y="0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Salmon’s 5 stage model</a:t>
            </a:r>
            <a:br>
              <a:rPr lang="en-GB" dirty="0"/>
            </a:b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59659" y="5308575"/>
            <a:ext cx="4561368" cy="7017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Introduction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4571" y="4431388"/>
            <a:ext cx="3806456" cy="712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Socialising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9112" y="3554202"/>
            <a:ext cx="3281915" cy="7123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Information Exchange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12507" y="2677016"/>
            <a:ext cx="2608520" cy="7123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Construction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26416" y="1799830"/>
            <a:ext cx="2094611" cy="7123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Development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19991" y="5297943"/>
            <a:ext cx="4104167" cy="71238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768844" y="5340473"/>
            <a:ext cx="360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Welcoming, encouraging, setting up,</a:t>
            </a:r>
          </a:p>
          <a:p>
            <a:r>
              <a:rPr lang="en-GB" dirty="0"/>
              <a:t>Explaining, contextualising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19991" y="4365822"/>
            <a:ext cx="4104167" cy="71238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768844" y="4365822"/>
            <a:ext cx="367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Familiarising, simple interactions, content-neutral, trialling, bridging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19991" y="3486863"/>
            <a:ext cx="4104167" cy="71238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768844" y="3486863"/>
            <a:ext cx="3948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Knowledge transfer, facilitating, learning materials, searching,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619991" y="2597273"/>
            <a:ext cx="4104167" cy="71238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768844" y="2597273"/>
            <a:ext cx="434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Creating, developing, critiquing, social learning, teamwork, feedback,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619991" y="1728947"/>
            <a:ext cx="4104167" cy="71238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5768844" y="1728947"/>
            <a:ext cx="434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Testing, expanding, linking, applying, reflecting feedback, “assessment”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137991" y="2044378"/>
            <a:ext cx="364916" cy="18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>
            <a:off x="5137991" y="2919793"/>
            <a:ext cx="364916" cy="18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>
            <a:off x="5137991" y="3795208"/>
            <a:ext cx="364916" cy="18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ight Arrow 25"/>
          <p:cNvSpPr/>
          <p:nvPr/>
        </p:nvSpPr>
        <p:spPr>
          <a:xfrm>
            <a:off x="5137991" y="4670623"/>
            <a:ext cx="364916" cy="18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>
            <a:off x="5137991" y="5546038"/>
            <a:ext cx="364916" cy="18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9908158" y="1135989"/>
            <a:ext cx="160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DIRECTED</a:t>
            </a:r>
          </a:p>
        </p:txBody>
      </p:sp>
      <p:sp>
        <p:nvSpPr>
          <p:cNvPr id="29" name="Right Arrow 28"/>
          <p:cNvSpPr/>
          <p:nvPr/>
        </p:nvSpPr>
        <p:spPr>
          <a:xfrm rot="16200000">
            <a:off x="8336311" y="3684334"/>
            <a:ext cx="4678327" cy="37213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4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8CD6A-D91F-46A1-B749-685D9F18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37" y="919698"/>
            <a:ext cx="5571067" cy="5571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673F9-6BA2-4653-8F55-D1AD1346A6F3}"/>
              </a:ext>
            </a:extLst>
          </p:cNvPr>
          <p:cNvSpPr txBox="1"/>
          <p:nvPr/>
        </p:nvSpPr>
        <p:spPr>
          <a:xfrm rot="17803364">
            <a:off x="2330036" y="1787072"/>
            <a:ext cx="2532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D6F86-7362-4800-8D5B-850F39754E27}"/>
              </a:ext>
            </a:extLst>
          </p:cNvPr>
          <p:cNvSpPr txBox="1"/>
          <p:nvPr/>
        </p:nvSpPr>
        <p:spPr>
          <a:xfrm rot="3809576">
            <a:off x="8114725" y="1701416"/>
            <a:ext cx="1724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0F858-900E-4D75-807B-AE9FE812A2EC}"/>
              </a:ext>
            </a:extLst>
          </p:cNvPr>
          <p:cNvSpPr txBox="1"/>
          <p:nvPr/>
        </p:nvSpPr>
        <p:spPr>
          <a:xfrm rot="14578641">
            <a:off x="2584295" y="5004950"/>
            <a:ext cx="2192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Pedagogy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6642F-B5AA-4140-B561-715853AF9F32}"/>
              </a:ext>
            </a:extLst>
          </p:cNvPr>
          <p:cNvSpPr txBox="1"/>
          <p:nvPr/>
        </p:nvSpPr>
        <p:spPr>
          <a:xfrm rot="6983917">
            <a:off x="7794589" y="4907631"/>
            <a:ext cx="253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Constraints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890F18-3AA2-4B17-8230-2E9867A3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9" y="25019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Comfort Zones:</a:t>
            </a:r>
          </a:p>
        </p:txBody>
      </p:sp>
    </p:spTree>
    <p:extLst>
      <p:ext uri="{BB962C8B-B14F-4D97-AF65-F5344CB8AC3E}">
        <p14:creationId xmlns:p14="http://schemas.microsoft.com/office/powerpoint/2010/main" val="16438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16385" r="-2"/>
          <a:stretch>
            <a:fillRect/>
          </a:stretch>
        </p:blipFill>
        <p:spPr bwMode="auto">
          <a:xfrm>
            <a:off x="1916907" y="1871664"/>
            <a:ext cx="3604022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Rollatator, Walking Car, Civilian Ser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43" y="3470672"/>
            <a:ext cx="832247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/>
          <a:stretch>
            <a:fillRect/>
          </a:stretch>
        </p:blipFill>
        <p:spPr bwMode="auto">
          <a:xfrm>
            <a:off x="5724525" y="1238322"/>
            <a:ext cx="13287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C16315-0F56-4B40-AD55-BEB01E298A57}"/>
              </a:ext>
            </a:extLst>
          </p:cNvPr>
          <p:cNvCxnSpPr/>
          <p:nvPr/>
        </p:nvCxnSpPr>
        <p:spPr>
          <a:xfrm flipH="1">
            <a:off x="4052888" y="3336132"/>
            <a:ext cx="3078956" cy="1243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EDACD7-8B31-450D-98C3-04C62C0FEE03}"/>
              </a:ext>
            </a:extLst>
          </p:cNvPr>
          <p:cNvCxnSpPr/>
          <p:nvPr/>
        </p:nvCxnSpPr>
        <p:spPr>
          <a:xfrm flipH="1">
            <a:off x="4017170" y="4043363"/>
            <a:ext cx="2143125" cy="728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4FFBFD-10BF-43C8-AAEC-DE200168F5DF}"/>
              </a:ext>
            </a:extLst>
          </p:cNvPr>
          <p:cNvCxnSpPr/>
          <p:nvPr/>
        </p:nvCxnSpPr>
        <p:spPr>
          <a:xfrm flipH="1">
            <a:off x="3845719" y="2686051"/>
            <a:ext cx="2350294" cy="17073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vlcsnap-2012-03-18-11h43m17s2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7"/>
          <a:stretch>
            <a:fillRect/>
          </a:stretch>
        </p:blipFill>
        <p:spPr bwMode="auto">
          <a:xfrm>
            <a:off x="6669286" y="4839437"/>
            <a:ext cx="194786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1" t="3437" r="13574" b="67825"/>
          <a:stretch/>
        </p:blipFill>
        <p:spPr bwMode="auto">
          <a:xfrm>
            <a:off x="7439025" y="959763"/>
            <a:ext cx="2046802" cy="139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3" descr="DSCF024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25" y="2999863"/>
            <a:ext cx="1831578" cy="14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57" y="5554662"/>
            <a:ext cx="1324360" cy="100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F04A32-9E4A-4419-AE7A-FF644BC660B9}"/>
              </a:ext>
            </a:extLst>
          </p:cNvPr>
          <p:cNvCxnSpPr/>
          <p:nvPr/>
        </p:nvCxnSpPr>
        <p:spPr>
          <a:xfrm flipH="1" flipV="1">
            <a:off x="4010025" y="4886326"/>
            <a:ext cx="794234" cy="878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88D404-9FBC-4D09-8BEE-DF26A2F08F3D}"/>
              </a:ext>
            </a:extLst>
          </p:cNvPr>
          <p:cNvCxnSpPr/>
          <p:nvPr/>
        </p:nvCxnSpPr>
        <p:spPr>
          <a:xfrm flipH="1" flipV="1">
            <a:off x="4031456" y="4814888"/>
            <a:ext cx="2814638" cy="164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FD62A0-A44A-4F7C-B87D-B03CEEA1A279}"/>
              </a:ext>
            </a:extLst>
          </p:cNvPr>
          <p:cNvCxnSpPr/>
          <p:nvPr/>
        </p:nvCxnSpPr>
        <p:spPr>
          <a:xfrm flipH="1">
            <a:off x="3924301" y="2164557"/>
            <a:ext cx="3718916" cy="2321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2A105566-7768-48FF-9729-8DE7AEEE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9" y="25019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Who is the expert?</a:t>
            </a:r>
          </a:p>
        </p:txBody>
      </p:sp>
    </p:spTree>
    <p:extLst>
      <p:ext uri="{BB962C8B-B14F-4D97-AF65-F5344CB8AC3E}">
        <p14:creationId xmlns:p14="http://schemas.microsoft.com/office/powerpoint/2010/main" val="858111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13">
            <a:extLst>
              <a:ext uri="{FF2B5EF4-FFF2-40B4-BE49-F238E27FC236}">
                <a16:creationId xmlns:a16="http://schemas.microsoft.com/office/drawing/2014/main" id="{AA7BE992-EEF5-45B2-96FB-D695C06335B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79563" y="1838325"/>
            <a:ext cx="55737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5299" name="Picture 16">
            <a:extLst>
              <a:ext uri="{FF2B5EF4-FFF2-40B4-BE49-F238E27FC236}">
                <a16:creationId xmlns:a16="http://schemas.microsoft.com/office/drawing/2014/main" id="{3F57FE9E-8310-4E0D-A30A-10FE53D7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838325"/>
            <a:ext cx="27193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7">
            <a:extLst>
              <a:ext uri="{FF2B5EF4-FFF2-40B4-BE49-F238E27FC236}">
                <a16:creationId xmlns:a16="http://schemas.microsoft.com/office/drawing/2014/main" id="{20B00B4F-5DB6-467B-A972-A49B8ECBA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4003675"/>
            <a:ext cx="27193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9">
            <a:extLst>
              <a:ext uri="{FF2B5EF4-FFF2-40B4-BE49-F238E27FC236}">
                <a16:creationId xmlns:a16="http://schemas.microsoft.com/office/drawing/2014/main" id="{72D9838E-A27A-4A8D-AA42-18EC3E72E02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846263"/>
            <a:ext cx="272097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3" descr="DSCF0245">
            <a:extLst>
              <a:ext uri="{FF2B5EF4-FFF2-40B4-BE49-F238E27FC236}">
                <a16:creationId xmlns:a16="http://schemas.microsoft.com/office/drawing/2014/main" id="{E2C2B91E-17E3-4BBE-B451-20C1A85D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830388"/>
            <a:ext cx="270351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">
            <a:extLst>
              <a:ext uri="{FF2B5EF4-FFF2-40B4-BE49-F238E27FC236}">
                <a16:creationId xmlns:a16="http://schemas.microsoft.com/office/drawing/2014/main" id="{A57FF486-D644-439D-A6B7-557EC840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r="5515"/>
          <a:stretch>
            <a:fillRect/>
          </a:stretch>
        </p:blipFill>
        <p:spPr bwMode="auto">
          <a:xfrm>
            <a:off x="4438650" y="4003675"/>
            <a:ext cx="271938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">
            <a:extLst>
              <a:ext uri="{FF2B5EF4-FFF2-40B4-BE49-F238E27FC236}">
                <a16:creationId xmlns:a16="http://schemas.microsoft.com/office/drawing/2014/main" id="{CB82D690-B5C7-46F7-928C-9274BFBC8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r="10567"/>
          <a:stretch>
            <a:fillRect/>
          </a:stretch>
        </p:blipFill>
        <p:spPr bwMode="auto">
          <a:xfrm>
            <a:off x="1577975" y="3998913"/>
            <a:ext cx="27146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">
            <a:extLst>
              <a:ext uri="{FF2B5EF4-FFF2-40B4-BE49-F238E27FC236}">
                <a16:creationId xmlns:a16="http://schemas.microsoft.com/office/drawing/2014/main" id="{9E3724F0-3EFF-4FB3-9D42-279559430D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1330325"/>
            <a:ext cx="23526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2">
            <a:extLst>
              <a:ext uri="{FF2B5EF4-FFF2-40B4-BE49-F238E27FC236}">
                <a16:creationId xmlns:a16="http://schemas.microsoft.com/office/drawing/2014/main" id="{F4C42F28-62AD-4AC7-9822-812745D84B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7"/>
          <a:stretch>
            <a:fillRect/>
          </a:stretch>
        </p:blipFill>
        <p:spPr bwMode="auto">
          <a:xfrm>
            <a:off x="9096375" y="3068638"/>
            <a:ext cx="234315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3">
            <a:extLst>
              <a:ext uri="{FF2B5EF4-FFF2-40B4-BE49-F238E27FC236}">
                <a16:creationId xmlns:a16="http://schemas.microsoft.com/office/drawing/2014/main" id="{619182BB-CEC0-4DCD-B072-45432FB264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9216" r="57748" b="16527"/>
          <a:stretch>
            <a:fillRect/>
          </a:stretch>
        </p:blipFill>
        <p:spPr bwMode="auto">
          <a:xfrm>
            <a:off x="9086850" y="4791075"/>
            <a:ext cx="23558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4">
            <a:extLst>
              <a:ext uri="{FF2B5EF4-FFF2-40B4-BE49-F238E27FC236}">
                <a16:creationId xmlns:a16="http://schemas.microsoft.com/office/drawing/2014/main" id="{CE6D6C76-2860-4430-BE0B-D9E876DF5622}"/>
              </a:ext>
            </a:extLst>
          </p:cNvPr>
          <p:cNvSpPr/>
          <p:nvPr/>
        </p:nvSpPr>
        <p:spPr>
          <a:xfrm>
            <a:off x="10029825" y="2857500"/>
            <a:ext cx="390525" cy="352425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Down Arrow 10">
            <a:extLst>
              <a:ext uri="{FF2B5EF4-FFF2-40B4-BE49-F238E27FC236}">
                <a16:creationId xmlns:a16="http://schemas.microsoft.com/office/drawing/2014/main" id="{CBDAE14E-F4A6-4CD6-AE93-501AE6415E2B}"/>
              </a:ext>
            </a:extLst>
          </p:cNvPr>
          <p:cNvSpPr/>
          <p:nvPr/>
        </p:nvSpPr>
        <p:spPr>
          <a:xfrm>
            <a:off x="10029825" y="4562475"/>
            <a:ext cx="390525" cy="352425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09F1C90-3632-48E1-9A15-F0AA8BB4A5E9}"/>
              </a:ext>
            </a:extLst>
          </p:cNvPr>
          <p:cNvSpPr txBox="1">
            <a:spLocks/>
          </p:cNvSpPr>
          <p:nvPr/>
        </p:nvSpPr>
        <p:spPr>
          <a:xfrm>
            <a:off x="-7259" y="250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Participatory Design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4CDA-BDB8-4F61-AA99-242953F54748}"/>
              </a:ext>
            </a:extLst>
          </p:cNvPr>
          <p:cNvSpPr txBox="1">
            <a:spLocks/>
          </p:cNvSpPr>
          <p:nvPr/>
        </p:nvSpPr>
        <p:spPr>
          <a:xfrm>
            <a:off x="0" y="3235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Power of User Generated Content: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4483916-10B6-4267-8B6A-AA9F62A75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7" t="9698" r="17663" b="9585"/>
          <a:stretch/>
        </p:blipFill>
        <p:spPr>
          <a:xfrm>
            <a:off x="294467" y="1131374"/>
            <a:ext cx="7868759" cy="553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F71E3-D0C2-45AA-8183-4D1A2DBF1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14220" r="34688" b="24988"/>
          <a:stretch/>
        </p:blipFill>
        <p:spPr>
          <a:xfrm>
            <a:off x="8345412" y="960154"/>
            <a:ext cx="3552121" cy="3771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A46860-E6BB-4F3A-931E-0D6E9A88C4C7}"/>
              </a:ext>
            </a:extLst>
          </p:cNvPr>
          <p:cNvSpPr txBox="1">
            <a:spLocks/>
          </p:cNvSpPr>
          <p:nvPr/>
        </p:nvSpPr>
        <p:spPr>
          <a:xfrm>
            <a:off x="-7259" y="250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Stakeholders:</a:t>
            </a:r>
          </a:p>
        </p:txBody>
      </p:sp>
    </p:spTree>
    <p:extLst>
      <p:ext uri="{BB962C8B-B14F-4D97-AF65-F5344CB8AC3E}">
        <p14:creationId xmlns:p14="http://schemas.microsoft.com/office/powerpoint/2010/main" val="143108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screen_sexu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77" y="4338693"/>
            <a:ext cx="3117934" cy="235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screen_lit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05" y="1287631"/>
            <a:ext cx="2997366" cy="263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1782652" y="5499140"/>
            <a:ext cx="4764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 I think tutors would probably </a:t>
            </a:r>
          </a:p>
          <a:p>
            <a:pPr eaLnBrk="1" hangingPunct="1"/>
            <a:r>
              <a:rPr lang="en-GB" alt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have gone over the top.. too much into depth”</a:t>
            </a: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2209690" y="1357731"/>
            <a:ext cx="3677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 We think as if we’re in the persons’ </a:t>
            </a:r>
          </a:p>
          <a:p>
            <a:pPr eaLnBrk="1" hangingPunct="1"/>
            <a:r>
              <a:rPr lang="en-GB" alt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shoes”</a:t>
            </a:r>
          </a:p>
        </p:txBody>
      </p:sp>
      <p:pic>
        <p:nvPicPr>
          <p:cNvPr id="9" name="Picture 22" descr="DSCF02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25" y="2279642"/>
            <a:ext cx="3550352" cy="2661327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1672" y="232012"/>
            <a:ext cx="260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Project 2:  SHOULD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1DD08D-B11F-4DBE-A5BD-A27A3101C3DE}"/>
              </a:ext>
            </a:extLst>
          </p:cNvPr>
          <p:cNvSpPr txBox="1">
            <a:spLocks/>
          </p:cNvSpPr>
          <p:nvPr/>
        </p:nvSpPr>
        <p:spPr>
          <a:xfrm>
            <a:off x="-7259" y="250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Students as co-producers</a:t>
            </a:r>
          </a:p>
        </p:txBody>
      </p:sp>
    </p:spTree>
    <p:extLst>
      <p:ext uri="{BB962C8B-B14F-4D97-AF65-F5344CB8AC3E}">
        <p14:creationId xmlns:p14="http://schemas.microsoft.com/office/powerpoint/2010/main" val="24360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63" y="2480089"/>
            <a:ext cx="6492937" cy="4377911"/>
          </a:xfrm>
          <a:prstGeom prst="rect">
            <a:avLst/>
          </a:prstGeom>
        </p:spPr>
      </p:pic>
      <p:sp>
        <p:nvSpPr>
          <p:cNvPr id="55298" name="Text Box 4">
            <a:extLst>
              <a:ext uri="{FF2B5EF4-FFF2-40B4-BE49-F238E27FC236}">
                <a16:creationId xmlns:a16="http://schemas.microsoft.com/office/drawing/2014/main" id="{75952F0C-A5BC-4E15-8519-CC777ACC41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53275" y="5002213"/>
            <a:ext cx="16002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557213" indent="-214313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857250" indent="-17145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200150" indent="-17145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1543050" indent="-17145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/>
            <a:fld id="{25FF868E-C2B6-4367-8730-6203A8AA30FC}" type="slidenum">
              <a:rPr lang="en-US" altLang="en-US" sz="600" smtClean="0">
                <a:solidFill>
                  <a:schemeClr val="bg2"/>
                </a:solidFill>
                <a:latin typeface="Arial" panose="020B0604020202020204" pitchFamily="34" charset="0"/>
              </a:rPr>
              <a:pPr eaLnBrk="1"/>
              <a:t>27</a:t>
            </a:fld>
            <a:endParaRPr lang="en-US" altLang="en-US" sz="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55300" name="Picture 1">
            <a:extLst>
              <a:ext uri="{FF2B5EF4-FFF2-40B4-BE49-F238E27FC236}">
                <a16:creationId xmlns:a16="http://schemas.microsoft.com/office/drawing/2014/main" id="{60CB546D-74E8-4CDA-B304-99187C8C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6" y="1395995"/>
            <a:ext cx="5616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 descr="S:\MHS\Health Sciences\Web and Media Team\Aaron\HELM\images\HELMOPEN-qrcode.png">
            <a:extLst>
              <a:ext uri="{FF2B5EF4-FFF2-40B4-BE49-F238E27FC236}">
                <a16:creationId xmlns:a16="http://schemas.microsoft.com/office/drawing/2014/main" id="{47ACACB4-BFA6-4B44-A05F-039D5BD5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53" y="0"/>
            <a:ext cx="2551747" cy="255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itle 1">
            <a:extLst>
              <a:ext uri="{FF2B5EF4-FFF2-40B4-BE49-F238E27FC236}">
                <a16:creationId xmlns:a16="http://schemas.microsoft.com/office/drawing/2014/main" id="{B7989DD4-8288-4522-8BEF-F50FD0A33E01}"/>
              </a:ext>
            </a:extLst>
          </p:cNvPr>
          <p:cNvSpPr txBox="1">
            <a:spLocks/>
          </p:cNvSpPr>
          <p:nvPr/>
        </p:nvSpPr>
        <p:spPr bwMode="auto">
          <a:xfrm>
            <a:off x="2001838" y="98425"/>
            <a:ext cx="101901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58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58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58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5800"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1800" b="1" baseline="0" dirty="0">
                <a:solidFill>
                  <a:schemeClr val="bg1"/>
                </a:solidFill>
                <a:latin typeface="Arial" panose="020B0604020202020204" pitchFamily="34" charset="0"/>
              </a:rPr>
              <a:t>HELM Open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090867C-B988-4762-9C85-C4A7D8B6A271}"/>
              </a:ext>
            </a:extLst>
          </p:cNvPr>
          <p:cNvSpPr txBox="1">
            <a:spLocks/>
          </p:cNvSpPr>
          <p:nvPr/>
        </p:nvSpPr>
        <p:spPr>
          <a:xfrm>
            <a:off x="-7259" y="250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Open for Education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8CD6A-D91F-46A1-B749-685D9F18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37" y="919698"/>
            <a:ext cx="5571067" cy="5571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673F9-6BA2-4653-8F55-D1AD1346A6F3}"/>
              </a:ext>
            </a:extLst>
          </p:cNvPr>
          <p:cNvSpPr txBox="1"/>
          <p:nvPr/>
        </p:nvSpPr>
        <p:spPr>
          <a:xfrm rot="17803364">
            <a:off x="2330036" y="1787072"/>
            <a:ext cx="2532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D6F86-7362-4800-8D5B-850F39754E27}"/>
              </a:ext>
            </a:extLst>
          </p:cNvPr>
          <p:cNvSpPr txBox="1"/>
          <p:nvPr/>
        </p:nvSpPr>
        <p:spPr>
          <a:xfrm rot="3809576">
            <a:off x="8114725" y="1701416"/>
            <a:ext cx="1724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0F858-900E-4D75-807B-AE9FE812A2EC}"/>
              </a:ext>
            </a:extLst>
          </p:cNvPr>
          <p:cNvSpPr txBox="1"/>
          <p:nvPr/>
        </p:nvSpPr>
        <p:spPr>
          <a:xfrm rot="14578641">
            <a:off x="2584295" y="5004950"/>
            <a:ext cx="2192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Pedagogy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6642F-B5AA-4140-B561-715853AF9F32}"/>
              </a:ext>
            </a:extLst>
          </p:cNvPr>
          <p:cNvSpPr txBox="1"/>
          <p:nvPr/>
        </p:nvSpPr>
        <p:spPr>
          <a:xfrm rot="6983917">
            <a:off x="7794589" y="4907631"/>
            <a:ext cx="253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Constraints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890F18-3AA2-4B17-8230-2E9867A3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9" y="25019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Comfort Zones:</a:t>
            </a:r>
          </a:p>
        </p:txBody>
      </p:sp>
    </p:spTree>
    <p:extLst>
      <p:ext uri="{BB962C8B-B14F-4D97-AF65-F5344CB8AC3E}">
        <p14:creationId xmlns:p14="http://schemas.microsoft.com/office/powerpoint/2010/main" val="27963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21" y="697424"/>
            <a:ext cx="8928111" cy="57482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BAF07B-A1E6-42CE-B373-34E635AC03C6}"/>
              </a:ext>
            </a:extLst>
          </p:cNvPr>
          <p:cNvSpPr txBox="1">
            <a:spLocks/>
          </p:cNvSpPr>
          <p:nvPr/>
        </p:nvSpPr>
        <p:spPr>
          <a:xfrm>
            <a:off x="19696" y="41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Technology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47890F-8A2D-4C13-BB74-555A2A556443}"/>
              </a:ext>
            </a:extLst>
          </p:cNvPr>
          <p:cNvSpPr/>
          <p:nvPr/>
        </p:nvSpPr>
        <p:spPr>
          <a:xfrm>
            <a:off x="5092976" y="5698911"/>
            <a:ext cx="6814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111111"/>
                </a:solidFill>
              </a:rPr>
              <a:t>Unified theory of acceptance and use of technology.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2038621" y="1865376"/>
            <a:ext cx="393683" cy="3419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76656" y="3703006"/>
            <a:ext cx="209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Institutional  Factors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828799" y="1105469"/>
            <a:ext cx="2483893" cy="5500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0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Despaired, Businessman, Business, Desp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844550"/>
            <a:ext cx="12258675" cy="81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28750" y="1651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Technical Expert?</a:t>
            </a:r>
          </a:p>
        </p:txBody>
      </p:sp>
    </p:spTree>
    <p:extLst>
      <p:ext uri="{BB962C8B-B14F-4D97-AF65-F5344CB8AC3E}">
        <p14:creationId xmlns:p14="http://schemas.microsoft.com/office/powerpoint/2010/main" val="35430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41D0B4-AFF2-4309-BEF4-30F27EF69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09" t="26437" r="21874" b="6367"/>
          <a:stretch/>
        </p:blipFill>
        <p:spPr>
          <a:xfrm flipH="1">
            <a:off x="6967430" y="-117018"/>
            <a:ext cx="5451809" cy="460603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07B4D6-AC49-4D24-929A-A7C49EC10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6" t="11649" r="21875" b="6367"/>
          <a:stretch/>
        </p:blipFill>
        <p:spPr>
          <a:xfrm flipH="1">
            <a:off x="6934200" y="699410"/>
            <a:ext cx="5485039" cy="561975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EF53EF-EBF5-43D1-B6D7-E13852A14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0" t="11649" r="21875" b="34992"/>
          <a:stretch/>
        </p:blipFill>
        <p:spPr>
          <a:xfrm>
            <a:off x="65314" y="3469822"/>
            <a:ext cx="6934200" cy="36576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DD3AAD-4C35-410B-B2F6-6063E0534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6" t="14428" r="21875" b="35430"/>
          <a:stretch/>
        </p:blipFill>
        <p:spPr>
          <a:xfrm flipH="1">
            <a:off x="6934200" y="3690257"/>
            <a:ext cx="5485039" cy="343716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A2E61A-B60E-4FF0-AE00-8F8573DED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8" t="11648" r="21407" b="34993"/>
          <a:stretch/>
        </p:blipFill>
        <p:spPr>
          <a:xfrm>
            <a:off x="65314" y="32657"/>
            <a:ext cx="6934200" cy="36576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ED080E59-106C-4192-BAA3-0171F8F62D35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frame">
            <a:avLst>
              <a:gd name="adj1" fmla="val 12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9ED30-960C-4D77-B423-3DC1A3045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94" t="35271" r="22031" b="30268"/>
          <a:stretch/>
        </p:blipFill>
        <p:spPr>
          <a:xfrm>
            <a:off x="620772" y="4124340"/>
            <a:ext cx="6934200" cy="2362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C9E8B5-81D3-4EBF-8C74-AE67C5050AFB}"/>
              </a:ext>
            </a:extLst>
          </p:cNvPr>
          <p:cNvSpPr/>
          <p:nvPr/>
        </p:nvSpPr>
        <p:spPr>
          <a:xfrm>
            <a:off x="8171859" y="1269278"/>
            <a:ext cx="3403253" cy="32197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87F76-19B1-49A9-A7F5-8A6460FAA9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49" t="56670" r="57086" b="34854"/>
          <a:stretch/>
        </p:blipFill>
        <p:spPr>
          <a:xfrm>
            <a:off x="8278040" y="1378460"/>
            <a:ext cx="2361063" cy="581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573EB-3DC8-4131-9ADA-55072EF59D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20" t="14983" r="51249" b="54169"/>
          <a:stretch/>
        </p:blipFill>
        <p:spPr>
          <a:xfrm>
            <a:off x="8345457" y="2068652"/>
            <a:ext cx="29908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22300" y="2584450"/>
            <a:ext cx="8045450" cy="2387600"/>
          </a:xfrm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8653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3B4E71-5E90-4F67-9AA8-0BBE5B2E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100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HELM team: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2" y="683888"/>
            <a:ext cx="7549661" cy="617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36310" r="40927" b="36634"/>
          <a:stretch/>
        </p:blipFill>
        <p:spPr>
          <a:xfrm>
            <a:off x="447162" y="2475914"/>
            <a:ext cx="3122777" cy="32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261987" y="1115962"/>
            <a:ext cx="2507226" cy="11651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+mj-lt"/>
              </a:rPr>
              <a:t>FACULTY BOARD</a:t>
            </a:r>
            <a:endParaRPr lang="en-GB" sz="2000" b="1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23576" y="2154311"/>
            <a:ext cx="2507226" cy="11651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+mj-lt"/>
              </a:rPr>
              <a:t>APVC T&amp;L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50943" y="5551977"/>
            <a:ext cx="7252492" cy="11651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+mj-lt"/>
              </a:rPr>
              <a:t>Faculty Colleagues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91950" y="2346040"/>
            <a:ext cx="2507226" cy="11651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+mj-lt"/>
              </a:rPr>
              <a:t>University</a:t>
            </a:r>
          </a:p>
          <a:p>
            <a:pPr algn="ctr"/>
            <a:r>
              <a:rPr lang="en-GB" sz="2000" b="1" dirty="0">
                <a:latin typeface="+mj-lt"/>
              </a:rPr>
              <a:t>APVC T&amp;L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81379" y="789603"/>
            <a:ext cx="2507226" cy="11651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+mj-lt"/>
              </a:rPr>
              <a:t>Teaching and Learning Board</a:t>
            </a:r>
          </a:p>
        </p:txBody>
      </p:sp>
      <p:cxnSp>
        <p:nvCxnSpPr>
          <p:cNvPr id="14" name="Straight Connector 13"/>
          <p:cNvCxnSpPr>
            <a:cxnSpLocks/>
            <a:stCxn id="6" idx="2"/>
          </p:cNvCxnSpPr>
          <p:nvPr/>
        </p:nvCxnSpPr>
        <p:spPr>
          <a:xfrm>
            <a:off x="7877189" y="3319434"/>
            <a:ext cx="0" cy="3228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995339" y="5042561"/>
            <a:ext cx="615694" cy="366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3"/>
            <a:endCxn id="5" idx="2"/>
          </p:cNvCxnSpPr>
          <p:nvPr/>
        </p:nvCxnSpPr>
        <p:spPr>
          <a:xfrm flipV="1">
            <a:off x="9130802" y="2281085"/>
            <a:ext cx="1384798" cy="455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  <a:endCxn id="5" idx="2"/>
          </p:cNvCxnSpPr>
          <p:nvPr/>
        </p:nvCxnSpPr>
        <p:spPr>
          <a:xfrm flipV="1">
            <a:off x="8967019" y="2281085"/>
            <a:ext cx="1548581" cy="2325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  <a:endCxn id="10" idx="2"/>
          </p:cNvCxnSpPr>
          <p:nvPr/>
        </p:nvCxnSpPr>
        <p:spPr>
          <a:xfrm flipH="1" flipV="1">
            <a:off x="4545563" y="3511163"/>
            <a:ext cx="2136058" cy="95073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 flipV="1">
            <a:off x="5667991" y="1567735"/>
            <a:ext cx="1013630" cy="967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34992" y="1942565"/>
            <a:ext cx="0" cy="41134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30277" y="945015"/>
            <a:ext cx="2507226" cy="11651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+mj-lt"/>
              </a:rPr>
              <a:t>Digital Strategy</a:t>
            </a:r>
          </a:p>
          <a:p>
            <a:pPr algn="ctr"/>
            <a:r>
              <a:rPr lang="en-GB" sz="2000" b="1" dirty="0">
                <a:latin typeface="+mj-lt"/>
              </a:rPr>
              <a:t>Board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1383891" y="3443906"/>
            <a:ext cx="5075902" cy="128933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0" idx="2"/>
          </p:cNvCxnSpPr>
          <p:nvPr/>
        </p:nvCxnSpPr>
        <p:spPr>
          <a:xfrm>
            <a:off x="1383890" y="2110138"/>
            <a:ext cx="0" cy="133146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870743" y="4050024"/>
            <a:ext cx="2185219" cy="16908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atin typeface="+mj-lt"/>
              </a:rPr>
              <a:t>Professional</a:t>
            </a:r>
          </a:p>
          <a:p>
            <a:pPr algn="ctr"/>
            <a:r>
              <a:rPr lang="en-GB" sz="2400" b="1" dirty="0" smtClean="0">
                <a:latin typeface="+mj-lt"/>
              </a:rPr>
              <a:t>Services</a:t>
            </a:r>
            <a:endParaRPr lang="en-GB" sz="2400" b="1" dirty="0">
              <a:latin typeface="+mj-lt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 flipV="1">
            <a:off x="3070122" y="4866968"/>
            <a:ext cx="3389671" cy="1474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20F5670-44ED-4094-BA0C-B1CB5B7E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07" y="3682385"/>
            <a:ext cx="6991350" cy="17526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C3FEA85F-AC7B-4ADA-BD32-A1D40212E17F}"/>
              </a:ext>
            </a:extLst>
          </p:cNvPr>
          <p:cNvSpPr txBox="1">
            <a:spLocks/>
          </p:cNvSpPr>
          <p:nvPr/>
        </p:nvSpPr>
        <p:spPr>
          <a:xfrm>
            <a:off x="0" y="-3810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DLD team:</a:t>
            </a:r>
          </a:p>
        </p:txBody>
      </p:sp>
    </p:spTree>
    <p:extLst>
      <p:ext uri="{BB962C8B-B14F-4D97-AF65-F5344CB8AC3E}">
        <p14:creationId xmlns:p14="http://schemas.microsoft.com/office/powerpoint/2010/main" val="36284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1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10434"/>
            <a:ext cx="11572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kern="0" dirty="0">
                <a:solidFill>
                  <a:schemeClr val="bg1"/>
                </a:solidFill>
              </a:rPr>
              <a:t>The University will nurture a culture of excellence in digitally-enhanced teaching and learning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7D7F2D-C1C0-4E74-8948-D56B1BFD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/>
            <a:r>
              <a:rPr lang="en-GB" b="1" dirty="0">
                <a:solidFill>
                  <a:schemeClr val="bg1"/>
                </a:solidFill>
              </a:rPr>
              <a:t>DLD Vision</a:t>
            </a:r>
          </a:p>
        </p:txBody>
      </p:sp>
    </p:spTree>
    <p:extLst>
      <p:ext uri="{BB962C8B-B14F-4D97-AF65-F5344CB8AC3E}">
        <p14:creationId xmlns:p14="http://schemas.microsoft.com/office/powerpoint/2010/main" val="33000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407625"/>
              </p:ext>
            </p:extLst>
          </p:nvPr>
        </p:nvGraphicFramePr>
        <p:xfrm>
          <a:off x="754501" y="1092830"/>
          <a:ext cx="10541823" cy="576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324050" y="105109"/>
            <a:ext cx="11572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4000" kern="0" dirty="0"/>
              <a:t>The University will nurture a culture of excellence in digitally-enhanced teaching and learning that:</a:t>
            </a:r>
          </a:p>
        </p:txBody>
      </p:sp>
    </p:spTree>
    <p:extLst>
      <p:ext uri="{BB962C8B-B14F-4D97-AF65-F5344CB8AC3E}">
        <p14:creationId xmlns:p14="http://schemas.microsoft.com/office/powerpoint/2010/main" val="89784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105986-C163-4DBA-A27C-977864A72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52021"/>
            <a:ext cx="5291666" cy="4153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972E6-4E13-46B4-890C-0246B632D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505206C-3BF8-4AA5-8959-2E8914C18F6E}"/>
              </a:ext>
            </a:extLst>
          </p:cNvPr>
          <p:cNvSpPr txBox="1">
            <a:spLocks/>
          </p:cNvSpPr>
          <p:nvPr/>
        </p:nvSpPr>
        <p:spPr>
          <a:xfrm>
            <a:off x="0" y="-3810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Early Days</a:t>
            </a:r>
          </a:p>
        </p:txBody>
      </p:sp>
    </p:spTree>
    <p:extLst>
      <p:ext uri="{BB962C8B-B14F-4D97-AF65-F5344CB8AC3E}">
        <p14:creationId xmlns:p14="http://schemas.microsoft.com/office/powerpoint/2010/main" val="35045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AD6872-2211-4B0F-813B-96D4870165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5"/>
          <a:stretch/>
        </p:blipFill>
        <p:spPr>
          <a:xfrm>
            <a:off x="2082763" y="4080265"/>
            <a:ext cx="3523113" cy="2443162"/>
          </a:xfrm>
          <a:prstGeom prst="rect">
            <a:avLst/>
          </a:prstGeom>
        </p:spPr>
      </p:pic>
      <p:pic>
        <p:nvPicPr>
          <p:cNvPr id="2662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5" y="3692257"/>
            <a:ext cx="3299058" cy="207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1" y="1468248"/>
            <a:ext cx="2771338" cy="184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76" y="2666697"/>
            <a:ext cx="2884422" cy="178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1673513"/>
            <a:ext cx="5448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Student/learner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Vocational  </a:t>
            </a:r>
            <a:r>
              <a:rPr lang="en-GB" sz="2400" dirty="0" smtClean="0">
                <a:solidFill>
                  <a:srgbClr val="000000"/>
                </a:solidFill>
              </a:rPr>
              <a:t>subjects/ Theory-Practice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Complex courses/ biology difficult subject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Need for re-usable, flexible, portable, quality (healthcare) resources</a:t>
            </a:r>
          </a:p>
          <a:p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6928384" y="212483"/>
            <a:ext cx="5661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Digital content:  Context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93C9CE-FEAB-4414-95BB-593C8D305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" y="25493"/>
            <a:ext cx="10515600" cy="1325563"/>
          </a:xfrm>
        </p:spPr>
        <p:txBody>
          <a:bodyPr/>
          <a:lstStyle/>
          <a:p>
            <a:pPr marL="0" indent="0"/>
            <a:r>
              <a:rPr lang="en-GB" dirty="0"/>
              <a:t>Drivers for Digital Development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414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522</Words>
  <Application>Microsoft Office PowerPoint</Application>
  <PresentationFormat>Widescreen</PresentationFormat>
  <Paragraphs>160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Calibri Light</vt:lpstr>
      <vt:lpstr>Dialog</vt:lpstr>
      <vt:lpstr>Franklin Gothic Book</vt:lpstr>
      <vt:lpstr>Times</vt:lpstr>
      <vt:lpstr>Times New Roman</vt:lpstr>
      <vt:lpstr>Verdana</vt:lpstr>
      <vt:lpstr>Office Theme</vt:lpstr>
      <vt:lpstr>Digital Learning Development: Stepping out of the comfort zone</vt:lpstr>
      <vt:lpstr>Digital Learning Experts?</vt:lpstr>
      <vt:lpstr>PowerPoint Presentation</vt:lpstr>
      <vt:lpstr>HELM team:</vt:lpstr>
      <vt:lpstr>PowerPoint Presentation</vt:lpstr>
      <vt:lpstr>DLD Vision</vt:lpstr>
      <vt:lpstr>PowerPoint Presentation</vt:lpstr>
      <vt:lpstr>PowerPoint Presentation</vt:lpstr>
      <vt:lpstr>Drivers for Digital Development</vt:lpstr>
      <vt:lpstr>PowerPoint Presentation</vt:lpstr>
      <vt:lpstr>HELM team:</vt:lpstr>
      <vt:lpstr>PowerPoint Presentation</vt:lpstr>
      <vt:lpstr>Digital Strategy :</vt:lpstr>
      <vt:lpstr>Comfort Zones:</vt:lpstr>
      <vt:lpstr>PowerPoint Presentation</vt:lpstr>
      <vt:lpstr>PowerPoint Presentation</vt:lpstr>
      <vt:lpstr>PowerPoint Presentation</vt:lpstr>
      <vt:lpstr>Comfort Zones:</vt:lpstr>
      <vt:lpstr>Why Digital?</vt:lpstr>
      <vt:lpstr>Conversational Framework Laurillard</vt:lpstr>
      <vt:lpstr>Salmon’s 5 stage model </vt:lpstr>
      <vt:lpstr>Comfort Zones:</vt:lpstr>
      <vt:lpstr>Who is the expert?</vt:lpstr>
      <vt:lpstr>PowerPoint Presentation</vt:lpstr>
      <vt:lpstr>PowerPoint Presentation</vt:lpstr>
      <vt:lpstr>PowerPoint Presentation</vt:lpstr>
      <vt:lpstr>PowerPoint Presentation</vt:lpstr>
      <vt:lpstr>Comfort Zones: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Learning Development: Stepping out of the comfort zone</dc:title>
  <dc:creator>Richard Windle</dc:creator>
  <cp:lastModifiedBy>Tina Byrom</cp:lastModifiedBy>
  <cp:revision>20</cp:revision>
  <dcterms:created xsi:type="dcterms:W3CDTF">2019-05-01T19:33:51Z</dcterms:created>
  <dcterms:modified xsi:type="dcterms:W3CDTF">2019-05-28T11:17:52Z</dcterms:modified>
</cp:coreProperties>
</file>