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FF858-2EFC-487C-A436-EA8631BA747C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6E291-9D86-40B7-BA27-5CF0D525A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81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500438"/>
          </a:xfrm>
          <a:prstGeom prst="rect">
            <a:avLst/>
          </a:prstGeom>
          <a:solidFill>
            <a:srgbClr val="6826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76200"/>
            <a:ext cx="8153400" cy="1445419"/>
          </a:xfrm>
          <a:prstGeom prst="rect">
            <a:avLst/>
          </a:prstGeom>
        </p:spPr>
        <p:txBody>
          <a:bodyPr/>
          <a:lstStyle>
            <a:lvl1pPr marL="0" indent="0" algn="ctr" eaLnBrk="1" hangingPunct="1">
              <a:lnSpc>
                <a:spcPts val="32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algn="ctr" eaLnBrk="1" hangingPunct="1">
              <a:lnSpc>
                <a:spcPts val="3200"/>
              </a:lnSpc>
            </a:pPr>
            <a:r>
              <a:rPr lang="en-US" sz="3000" dirty="0" smtClean="0">
                <a:solidFill>
                  <a:srgbClr val="FFFFFF"/>
                </a:solidFill>
              </a:rPr>
              <a:t>Minimum 0f 30 point</a:t>
            </a:r>
            <a:br>
              <a:rPr lang="en-US" sz="3000" dirty="0" smtClean="0">
                <a:solidFill>
                  <a:srgbClr val="FFFFFF"/>
                </a:solidFill>
              </a:rPr>
            </a:br>
            <a:r>
              <a:rPr lang="en-US" sz="3000" dirty="0" smtClean="0">
                <a:solidFill>
                  <a:srgbClr val="FFFFFF"/>
                </a:solidFill>
              </a:rPr>
              <a:t> and maximum 3 lines title</a:t>
            </a:r>
            <a:br>
              <a:rPr lang="en-US" sz="3000" dirty="0" smtClean="0">
                <a:solidFill>
                  <a:srgbClr val="FFFFFF"/>
                </a:solidFill>
              </a:rPr>
            </a:br>
            <a:r>
              <a:rPr lang="en-US" sz="3000" dirty="0" smtClean="0">
                <a:solidFill>
                  <a:srgbClr val="FFFFFF"/>
                </a:solidFill>
              </a:rPr>
              <a:t>Remove or change the pictures</a:t>
            </a:r>
            <a:endParaRPr lang="en-US" sz="3000" dirty="0">
              <a:solidFill>
                <a:srgbClr val="FFFFFF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76300" y="1524000"/>
            <a:ext cx="7620000" cy="8397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Authors minimum 18 points in italics</a:t>
            </a:r>
            <a:br>
              <a:rPr lang="en-US" dirty="0" smtClean="0"/>
            </a:br>
            <a:r>
              <a:rPr lang="en-US" dirty="0" smtClean="0"/>
              <a:t>with a maximum of two lines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76300" y="2438400"/>
            <a:ext cx="7620000" cy="985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Event</a:t>
            </a:r>
            <a:br>
              <a:rPr lang="en-US" dirty="0" smtClean="0"/>
            </a:br>
            <a:r>
              <a:rPr lang="en-US" dirty="0" smtClean="0"/>
              <a:t>Location </a:t>
            </a:r>
            <a:br>
              <a:rPr lang="en-US" dirty="0" smtClean="0"/>
            </a:br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69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 sz="3600">
                <a:solidFill>
                  <a:schemeClr val="bg1"/>
                </a:solidFill>
              </a:defRPr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Minimum 0f 30 point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and maximum of 2 lines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" y="1676400"/>
            <a:ext cx="8229600" cy="4572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None/>
              <a:defRPr sz="3000"/>
            </a:lvl1pPr>
            <a:lvl2pPr marL="742950" indent="-285750">
              <a:lnSpc>
                <a:spcPct val="100000"/>
              </a:lnSpc>
              <a:buFont typeface="Wingdings" pitchFamily="2" charset="2"/>
              <a:buChar char="q"/>
              <a:defRPr sz="2600"/>
            </a:lvl2pPr>
            <a:lvl3pPr>
              <a:defRPr sz="2200"/>
            </a:lvl3pPr>
            <a:lvl4pPr>
              <a:defRPr/>
            </a:lvl4pPr>
          </a:lstStyle>
          <a:p>
            <a:pPr lvl="0"/>
            <a:r>
              <a:rPr lang="en-US" dirty="0" smtClean="0"/>
              <a:t>Main point 6 point smaller than slide title</a:t>
            </a:r>
          </a:p>
          <a:p>
            <a:pPr lvl="1"/>
            <a:r>
              <a:rPr lang="en-US" dirty="0" smtClean="0"/>
              <a:t>Bullet points 4 point less than main point</a:t>
            </a:r>
          </a:p>
          <a:p>
            <a:pPr lvl="1"/>
            <a:r>
              <a:rPr lang="en-US" dirty="0" smtClean="0"/>
              <a:t>Font type is Calibri</a:t>
            </a:r>
          </a:p>
          <a:p>
            <a:pPr lvl="2"/>
            <a:r>
              <a:rPr lang="en-US" dirty="0" smtClean="0"/>
              <a:t>It is advised in one slide maximum 6 bullets</a:t>
            </a:r>
          </a:p>
          <a:p>
            <a:pPr lvl="3"/>
            <a:r>
              <a:rPr lang="en-US" dirty="0" smtClean="0"/>
              <a:t>We recommend you use images on slides</a:t>
            </a:r>
          </a:p>
          <a:p>
            <a:pPr lvl="3"/>
            <a:r>
              <a:rPr lang="en-US" dirty="0" smtClean="0"/>
              <a:t>You can change partner logos on front page</a:t>
            </a:r>
          </a:p>
          <a:p>
            <a:pPr lvl="4"/>
            <a:r>
              <a:rPr lang="en-US" dirty="0" smtClean="0"/>
              <a:t>You have to duplicate this slide for more inside pages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34401" y="6172200"/>
            <a:ext cx="533400" cy="63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8642350" y="6662738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8885238" y="6553200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97692"/>
            <a:ext cx="1009973" cy="62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8613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/separat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85900" y="2209800"/>
            <a:ext cx="6172200" cy="31242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>
                <a:solidFill>
                  <a:srgbClr val="682622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323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Separator Page 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323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323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Minimum 0f 30 point 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323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323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and maximum of 2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729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map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28600"/>
            <a:ext cx="8610600" cy="8382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Use map and figures as big as possible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7912" y="6348734"/>
            <a:ext cx="363637" cy="43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D:\Publications\LOGO's\ILRI-logo-small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37195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261938" y="1295400"/>
            <a:ext cx="8577262" cy="49530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on the icon to add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28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384800" y="1219200"/>
            <a:ext cx="3759200" cy="56388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 sz="3600">
                <a:solidFill>
                  <a:schemeClr val="bg1"/>
                </a:solidFill>
              </a:defRPr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Minimum 0f 30 point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and maximum of 2 lines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5938" y="1295400"/>
            <a:ext cx="4284662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7912" y="6348734"/>
            <a:ext cx="363637" cy="43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9" descr="D:\Publications\LOGO's\ILRI-logo-small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37195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48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knowledg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7912" y="6348734"/>
            <a:ext cx="363637" cy="43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9" descr="D:\Publications\LOGO's\ILRI-logo-small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37195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163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ore info and addres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228860" y="6543675"/>
            <a:ext cx="6705600" cy="231775"/>
            <a:chOff x="1066800" y="6543985"/>
            <a:chExt cx="6705600" cy="230832"/>
          </a:xfrm>
        </p:grpSpPr>
        <p:sp>
          <p:nvSpPr>
            <p:cNvPr id="3" name="TextBox 6"/>
            <p:cNvSpPr txBox="1">
              <a:spLocks noChangeArrowheads="1"/>
            </p:cNvSpPr>
            <p:nvPr/>
          </p:nvSpPr>
          <p:spPr bwMode="auto">
            <a:xfrm>
              <a:off x="1676400" y="6543985"/>
              <a:ext cx="6096000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5F0500"/>
                </a:buClr>
                <a:defRPr/>
              </a:pPr>
              <a:r>
                <a:rPr lang="en-US" sz="900" i="1" dirty="0" smtClean="0">
                  <a:latin typeface="+mj-lt"/>
                </a:rPr>
                <a:t>The presentation has a Creative Commons </a:t>
              </a:r>
              <a:r>
                <a:rPr lang="en-US" sz="900" i="1" dirty="0" err="1" smtClean="0">
                  <a:latin typeface="+mj-lt"/>
                </a:rPr>
                <a:t>licence</a:t>
              </a:r>
              <a:r>
                <a:rPr lang="en-US" sz="900" i="1" dirty="0" smtClean="0">
                  <a:latin typeface="+mj-lt"/>
                </a:rPr>
                <a:t>. You are free to re-use or distribute this work, provided credit is given to ILRI.</a:t>
              </a:r>
              <a:endParaRPr lang="en-US" sz="900" dirty="0" smtClean="0">
                <a:latin typeface="+mj-lt"/>
              </a:endParaRPr>
            </a:p>
          </p:txBody>
        </p:sp>
        <p:pic>
          <p:nvPicPr>
            <p:cNvPr id="4" name="Picture 3" descr="P:\Pictures&amp;Resources\Icons\by-nc-sa.pn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6554505"/>
              <a:ext cx="598485" cy="209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660" y="2302888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Clr>
                <a:srgbClr val="5F0500"/>
              </a:buClr>
              <a:defRPr/>
            </a:pPr>
            <a:r>
              <a:rPr lang="en-US" sz="3200" i="1" dirty="0" smtClean="0">
                <a:ea typeface="Verdana" pitchFamily="34" charset="0"/>
                <a:cs typeface="Verdana" pitchFamily="34" charset="0"/>
              </a:rPr>
              <a:t>better lives through livestock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295660" y="3149024"/>
            <a:ext cx="45720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Clr>
                <a:srgbClr val="5F0500"/>
              </a:buClr>
            </a:pPr>
            <a:r>
              <a:rPr lang="en-US" sz="3200" dirty="0">
                <a:solidFill>
                  <a:srgbClr val="762123"/>
                </a:solidFill>
              </a:rPr>
              <a:t>ilri.org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736" y="5257800"/>
            <a:ext cx="7165848" cy="119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391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500438"/>
          </a:xfrm>
          <a:prstGeom prst="rect">
            <a:avLst/>
          </a:prstGeom>
          <a:solidFill>
            <a:srgbClr val="6826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76200"/>
            <a:ext cx="8153400" cy="1445419"/>
          </a:xfrm>
          <a:prstGeom prst="rect">
            <a:avLst/>
          </a:prstGeom>
        </p:spPr>
        <p:txBody>
          <a:bodyPr/>
          <a:lstStyle>
            <a:lvl1pPr marL="0" indent="0" algn="ctr" eaLnBrk="1" hangingPunct="1">
              <a:lnSpc>
                <a:spcPts val="32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algn="ctr" eaLnBrk="1" hangingPunct="1">
              <a:lnSpc>
                <a:spcPts val="3200"/>
              </a:lnSpc>
            </a:pPr>
            <a:r>
              <a:rPr lang="en-US" sz="3000" dirty="0" smtClean="0">
                <a:solidFill>
                  <a:srgbClr val="FFFFFF"/>
                </a:solidFill>
              </a:rPr>
              <a:t>Minimum 0f 30 point</a:t>
            </a:r>
            <a:br>
              <a:rPr lang="en-US" sz="3000" dirty="0" smtClean="0">
                <a:solidFill>
                  <a:srgbClr val="FFFFFF"/>
                </a:solidFill>
              </a:rPr>
            </a:br>
            <a:r>
              <a:rPr lang="en-US" sz="3000" dirty="0" smtClean="0">
                <a:solidFill>
                  <a:srgbClr val="FFFFFF"/>
                </a:solidFill>
              </a:rPr>
              <a:t> and maximum 3 lines title</a:t>
            </a:r>
            <a:br>
              <a:rPr lang="en-US" sz="3000" dirty="0" smtClean="0">
                <a:solidFill>
                  <a:srgbClr val="FFFFFF"/>
                </a:solidFill>
              </a:rPr>
            </a:br>
            <a:r>
              <a:rPr lang="en-US" sz="3000" dirty="0" smtClean="0">
                <a:solidFill>
                  <a:srgbClr val="FFFFFF"/>
                </a:solidFill>
              </a:rPr>
              <a:t>Remove or change the pictures</a:t>
            </a:r>
            <a:endParaRPr lang="en-US" sz="3000" dirty="0">
              <a:solidFill>
                <a:srgbClr val="FFFFFF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76300" y="1524000"/>
            <a:ext cx="7620000" cy="8397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Authors minimum 18 points in italics</a:t>
            </a:r>
            <a:br>
              <a:rPr lang="en-US" dirty="0" smtClean="0"/>
            </a:br>
            <a:r>
              <a:rPr lang="en-US" dirty="0" smtClean="0"/>
              <a:t>with a maximum of two lines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76300" y="2438400"/>
            <a:ext cx="7620000" cy="985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Event</a:t>
            </a:r>
            <a:br>
              <a:rPr lang="en-US" dirty="0" smtClean="0"/>
            </a:br>
            <a:r>
              <a:rPr lang="en-US" dirty="0" smtClean="0"/>
              <a:t>Location </a:t>
            </a:r>
            <a:br>
              <a:rPr lang="en-US" dirty="0" smtClean="0"/>
            </a:br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69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 sz="3600">
                <a:solidFill>
                  <a:schemeClr val="bg1"/>
                </a:solidFill>
              </a:defRPr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Minimum 0f 30 point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and maximum of 2 lines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" y="1676400"/>
            <a:ext cx="8229600" cy="4572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None/>
              <a:defRPr sz="3000"/>
            </a:lvl1pPr>
            <a:lvl2pPr marL="742950" indent="-285750">
              <a:lnSpc>
                <a:spcPct val="100000"/>
              </a:lnSpc>
              <a:buFont typeface="Wingdings" pitchFamily="2" charset="2"/>
              <a:buChar char="q"/>
              <a:defRPr sz="2600"/>
            </a:lvl2pPr>
            <a:lvl3pPr>
              <a:defRPr sz="2200"/>
            </a:lvl3pPr>
            <a:lvl4pPr>
              <a:defRPr/>
            </a:lvl4pPr>
          </a:lstStyle>
          <a:p>
            <a:pPr lvl="0"/>
            <a:r>
              <a:rPr lang="en-US" dirty="0" smtClean="0"/>
              <a:t>Main point 6 point smaller than slide title</a:t>
            </a:r>
          </a:p>
          <a:p>
            <a:pPr lvl="1"/>
            <a:r>
              <a:rPr lang="en-US" dirty="0" smtClean="0"/>
              <a:t>Bullet points 4 point less than main point</a:t>
            </a:r>
          </a:p>
          <a:p>
            <a:pPr lvl="1"/>
            <a:r>
              <a:rPr lang="en-US" dirty="0" smtClean="0"/>
              <a:t>Font type is Calibri</a:t>
            </a:r>
          </a:p>
          <a:p>
            <a:pPr lvl="2"/>
            <a:r>
              <a:rPr lang="en-US" dirty="0" smtClean="0"/>
              <a:t>It is advised in one slide maximum 6 bullets</a:t>
            </a:r>
          </a:p>
          <a:p>
            <a:pPr lvl="3"/>
            <a:r>
              <a:rPr lang="en-US" dirty="0" smtClean="0"/>
              <a:t>We recommend you use images on slides</a:t>
            </a:r>
          </a:p>
          <a:p>
            <a:pPr lvl="3"/>
            <a:r>
              <a:rPr lang="en-US" dirty="0" smtClean="0"/>
              <a:t>You can change partner logos on front page</a:t>
            </a:r>
          </a:p>
          <a:p>
            <a:pPr lvl="4"/>
            <a:r>
              <a:rPr lang="en-US" dirty="0" smtClean="0"/>
              <a:t>You have to duplicate this slide for more inside pages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34401" y="6172200"/>
            <a:ext cx="533400" cy="63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8642350" y="6662738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8885238" y="6553200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97692"/>
            <a:ext cx="1009973" cy="62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8613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826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676400"/>
            <a:ext cx="8428038" cy="5181600"/>
          </a:xfrm>
        </p:spPr>
        <p:txBody>
          <a:bodyPr/>
          <a:lstStyle/>
          <a:p>
            <a:r>
              <a:rPr lang="en-US" dirty="0" smtClean="0"/>
              <a:t>Oscar Naibei</a:t>
            </a:r>
          </a:p>
          <a:p>
            <a:r>
              <a:rPr lang="en-US" dirty="0" smtClean="0"/>
              <a:t>Research Technician Data Management</a:t>
            </a:r>
          </a:p>
          <a:p>
            <a:r>
              <a:rPr lang="en-US" dirty="0" smtClean="0"/>
              <a:t>ILRI</a:t>
            </a:r>
          </a:p>
          <a:p>
            <a:r>
              <a:rPr lang="en-US" dirty="0" smtClean="0"/>
              <a:t>Research, capacity development and Technology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6924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ILRI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212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>
        <a:spAutoFit/>
      </a:bodyPr>
      <a:lstStyle>
        <a:defPPr algn="ctr">
          <a:lnSpc>
            <a:spcPts val="3200"/>
          </a:lnSpc>
          <a:defRPr sz="3000" dirty="0" smtClean="0">
            <a:solidFill>
              <a:srgbClr val="FFFFFF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ThemeILRI</Template>
  <TotalTime>10335</TotalTime>
  <Words>13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ThemeILRI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satellite information to protect livestock herders from drought in Northern Kenya</dc:title>
  <dc:creator>Fava, Francesco (ILRI)</dc:creator>
  <cp:lastModifiedBy>Osoka Florence</cp:lastModifiedBy>
  <cp:revision>118</cp:revision>
  <dcterms:created xsi:type="dcterms:W3CDTF">2006-08-16T00:00:00Z</dcterms:created>
  <dcterms:modified xsi:type="dcterms:W3CDTF">2016-11-03T12:41:22Z</dcterms:modified>
</cp:coreProperties>
</file>