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7"/>
  </p:notesMasterIdLst>
  <p:handoutMasterIdLst>
    <p:handoutMasterId r:id="rId38"/>
  </p:handoutMasterIdLst>
  <p:sldIdLst>
    <p:sldId id="502" r:id="rId2"/>
    <p:sldId id="516" r:id="rId3"/>
    <p:sldId id="517" r:id="rId4"/>
    <p:sldId id="518" r:id="rId5"/>
    <p:sldId id="520" r:id="rId6"/>
    <p:sldId id="519" r:id="rId7"/>
    <p:sldId id="515" r:id="rId8"/>
    <p:sldId id="521" r:id="rId9"/>
    <p:sldId id="522" r:id="rId10"/>
    <p:sldId id="523" r:id="rId11"/>
    <p:sldId id="524" r:id="rId12"/>
    <p:sldId id="525" r:id="rId13"/>
    <p:sldId id="526" r:id="rId14"/>
    <p:sldId id="503" r:id="rId15"/>
    <p:sldId id="504" r:id="rId16"/>
    <p:sldId id="506" r:id="rId17"/>
    <p:sldId id="505" r:id="rId18"/>
    <p:sldId id="507" r:id="rId19"/>
    <p:sldId id="535" r:id="rId20"/>
    <p:sldId id="527" r:id="rId21"/>
    <p:sldId id="528" r:id="rId22"/>
    <p:sldId id="529" r:id="rId23"/>
    <p:sldId id="530" r:id="rId24"/>
    <p:sldId id="533" r:id="rId25"/>
    <p:sldId id="531" r:id="rId26"/>
    <p:sldId id="532" r:id="rId27"/>
    <p:sldId id="534" r:id="rId28"/>
    <p:sldId id="509" r:id="rId29"/>
    <p:sldId id="510" r:id="rId30"/>
    <p:sldId id="512" r:id="rId31"/>
    <p:sldId id="511" r:id="rId32"/>
    <p:sldId id="537" r:id="rId33"/>
    <p:sldId id="513" r:id="rId34"/>
    <p:sldId id="514" r:id="rId35"/>
    <p:sldId id="536" r:id="rId36"/>
  </p:sldIdLst>
  <p:sldSz cx="9144000" cy="6858000" type="screen4x3"/>
  <p:notesSz cx="6797675" cy="9926638"/>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0"/>
        <a:cs typeface="+mn-cs"/>
      </a:defRPr>
    </a:lvl1pPr>
    <a:lvl2pPr marL="457200" algn="l" rtl="0" fontAlgn="base">
      <a:spcBef>
        <a:spcPct val="0"/>
      </a:spcBef>
      <a:spcAft>
        <a:spcPct val="0"/>
      </a:spcAft>
      <a:defRPr sz="2400" kern="1200">
        <a:solidFill>
          <a:schemeClr val="tx1"/>
        </a:solidFill>
        <a:latin typeface="Times New Roman" charset="0"/>
        <a:ea typeface="ＭＳ Ｐゴシック" charset="0"/>
        <a:cs typeface="+mn-cs"/>
      </a:defRPr>
    </a:lvl2pPr>
    <a:lvl3pPr marL="914400" algn="l" rtl="0" fontAlgn="base">
      <a:spcBef>
        <a:spcPct val="0"/>
      </a:spcBef>
      <a:spcAft>
        <a:spcPct val="0"/>
      </a:spcAft>
      <a:defRPr sz="2400" kern="1200">
        <a:solidFill>
          <a:schemeClr val="tx1"/>
        </a:solidFill>
        <a:latin typeface="Times New Roman" charset="0"/>
        <a:ea typeface="ＭＳ Ｐゴシック" charset="0"/>
        <a:cs typeface="+mn-cs"/>
      </a:defRPr>
    </a:lvl3pPr>
    <a:lvl4pPr marL="1371600" algn="l" rtl="0" fontAlgn="base">
      <a:spcBef>
        <a:spcPct val="0"/>
      </a:spcBef>
      <a:spcAft>
        <a:spcPct val="0"/>
      </a:spcAft>
      <a:defRPr sz="2400" kern="1200">
        <a:solidFill>
          <a:schemeClr val="tx1"/>
        </a:solidFill>
        <a:latin typeface="Times New Roman" charset="0"/>
        <a:ea typeface="ＭＳ Ｐゴシック" charset="0"/>
        <a:cs typeface="+mn-cs"/>
      </a:defRPr>
    </a:lvl4pPr>
    <a:lvl5pPr marL="1828800" algn="l" rtl="0" fontAlgn="base">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C0C0C0"/>
    <a:srgbClr val="4D4D4D"/>
    <a:srgbClr val="993366"/>
    <a:srgbClr val="000000"/>
    <a:srgbClr val="FFFFFF"/>
    <a:srgbClr val="968282"/>
    <a:srgbClr val="FFCC99"/>
    <a:srgbClr val="FFE3C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53" autoAdjust="0"/>
    <p:restoredTop sz="94627" autoAdjust="0"/>
  </p:normalViewPr>
  <p:slideViewPr>
    <p:cSldViewPr>
      <p:cViewPr varScale="1">
        <p:scale>
          <a:sx n="98" d="100"/>
          <a:sy n="98" d="100"/>
        </p:scale>
        <p:origin x="-520" y="-120"/>
      </p:cViewPr>
      <p:guideLst>
        <p:guide orient="horz" pos="2160"/>
        <p:guide pos="2880"/>
      </p:guideLst>
    </p:cSldViewPr>
  </p:slideViewPr>
  <p:notesTextViewPr>
    <p:cViewPr>
      <p:scale>
        <a:sx n="100" d="100"/>
        <a:sy n="100" d="100"/>
      </p:scale>
      <p:origin x="0" y="0"/>
    </p:cViewPr>
  </p:notesTextViewPr>
  <p:sorterViewPr>
    <p:cViewPr>
      <p:scale>
        <a:sx n="85" d="100"/>
        <a:sy n="85" d="100"/>
      </p:scale>
      <p:origin x="0" y="4000"/>
    </p:cViewPr>
  </p:sorterViewPr>
  <p:notesViewPr>
    <p:cSldViewPr snapToGrid="0" snapToObjects="1">
      <p:cViewPr varScale="1">
        <p:scale>
          <a:sx n="73" d="100"/>
          <a:sy n="73" d="100"/>
        </p:scale>
        <p:origin x="-3152" y="-128"/>
      </p:cViewPr>
      <p:guideLst>
        <p:guide orient="horz" pos="3126"/>
        <p:guide pos="2141"/>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rtinhwolf:Desktop:Convergence.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commods%2028%20January%202016.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realoil%2028%20January%202016.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fx%2028%20January%2020016.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20reserve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20China%20(2).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consensus%20Jan%202016%20update%20(2).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consensus%20Jan%202016%20update%20(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Work:The%20American%20Interest:Figures:Figure%2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Meetings:2016:2.29.2016%20Nottingham:MW%20emission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Work:The%20American%20Interest:Figures:Figure%20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Work:The%20American%20Interest:Figures:Figure%20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Work:The%20American%20Interest:Figures:Figure%20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Outside%20Work:The%20American%20Interest:Figures:Figure%204.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China's%20Debt%20McKinsey.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martinhwolf:Dropbox:Documents:FT%20Documents:My%20work:FT%20Work:Data:MW%20Stockmarkets%20Feb%20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GDP PER HEAD</a:t>
            </a:r>
            <a:r>
              <a:rPr lang="en-US" baseline="0" dirty="0"/>
              <a:t> RELATIVE TO THE US</a:t>
            </a:r>
          </a:p>
          <a:p>
            <a:pPr>
              <a:defRPr/>
            </a:pPr>
            <a:r>
              <a:rPr lang="en-US" baseline="0" dirty="0"/>
              <a:t>(at purchasing power parity</a:t>
            </a:r>
            <a:r>
              <a:rPr lang="en-US" baseline="0" dirty="0" smtClean="0"/>
              <a:t>) (Source: IMF)</a:t>
            </a:r>
            <a:endParaRPr lang="en-US" dirty="0"/>
          </a:p>
        </c:rich>
      </c:tx>
      <c:layout/>
      <c:overlay val="0"/>
    </c:title>
    <c:autoTitleDeleted val="0"/>
    <c:plotArea>
      <c:layout/>
      <c:lineChart>
        <c:grouping val="standard"/>
        <c:varyColors val="0"/>
        <c:ser>
          <c:idx val="0"/>
          <c:order val="0"/>
          <c:tx>
            <c:strRef>
              <c:f>weoreptc.aspx!$A$14</c:f>
              <c:strCache>
                <c:ptCount val="1"/>
                <c:pt idx="0">
                  <c:v>Brazil</c:v>
                </c:pt>
              </c:strCache>
            </c:strRef>
          </c:tx>
          <c:spPr>
            <a:ln>
              <a:solidFill>
                <a:srgbClr val="FF0000"/>
              </a:solidFill>
            </a:ln>
          </c:spPr>
          <c:marker>
            <c:spPr>
              <a:solidFill>
                <a:srgbClr val="FF0000"/>
              </a:solidFill>
              <a:ln>
                <a:solidFill>
                  <a:srgbClr val="FF0000"/>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weoreptc.aspx!$B$14:$AC$14</c:f>
              <c:numCache>
                <c:formatCode>0.0%</c:formatCode>
                <c:ptCount val="28"/>
                <c:pt idx="0">
                  <c:v>0.267524601022161</c:v>
                </c:pt>
                <c:pt idx="1">
                  <c:v>0.271725007457931</c:v>
                </c:pt>
                <c:pt idx="2">
                  <c:v>0.274118882117603</c:v>
                </c:pt>
                <c:pt idx="3">
                  <c:v>0.277629139931208</c:v>
                </c:pt>
                <c:pt idx="4">
                  <c:v>0.272232719370523</c:v>
                </c:pt>
                <c:pt idx="5">
                  <c:v>0.268485247113628</c:v>
                </c:pt>
                <c:pt idx="6">
                  <c:v>0.256286351274519</c:v>
                </c:pt>
                <c:pt idx="7">
                  <c:v>0.244582509506319</c:v>
                </c:pt>
                <c:pt idx="8">
                  <c:v>0.241099859317971</c:v>
                </c:pt>
                <c:pt idx="9">
                  <c:v>0.241024364666509</c:v>
                </c:pt>
                <c:pt idx="10">
                  <c:v>0.24218106615824</c:v>
                </c:pt>
                <c:pt idx="11">
                  <c:v>0.237396318662937</c:v>
                </c:pt>
                <c:pt idx="12">
                  <c:v>0.240957654865601</c:v>
                </c:pt>
                <c:pt idx="13">
                  <c:v>0.239815541554215</c:v>
                </c:pt>
                <c:pt idx="14">
                  <c:v>0.242276356533197</c:v>
                </c:pt>
                <c:pt idx="15">
                  <c:v>0.252199229053054</c:v>
                </c:pt>
                <c:pt idx="16">
                  <c:v>0.265591876889132</c:v>
                </c:pt>
                <c:pt idx="17">
                  <c:v>0.271795077756447</c:v>
                </c:pt>
                <c:pt idx="18">
                  <c:v>0.284371204245309</c:v>
                </c:pt>
                <c:pt idx="19">
                  <c:v>0.286800942703655</c:v>
                </c:pt>
                <c:pt idx="20">
                  <c:v>0.28255514492439</c:v>
                </c:pt>
                <c:pt idx="21">
                  <c:v>0.282768851861811</c:v>
                </c:pt>
                <c:pt idx="22">
                  <c:v>0.277136320242776</c:v>
                </c:pt>
                <c:pt idx="23">
                  <c:v>0.272042141270639</c:v>
                </c:pt>
                <c:pt idx="24">
                  <c:v>0.269494720811318</c:v>
                </c:pt>
                <c:pt idx="25">
                  <c:v>0.268477664795536</c:v>
                </c:pt>
                <c:pt idx="26">
                  <c:v>0.268720201158402</c:v>
                </c:pt>
                <c:pt idx="27">
                  <c:v>0.269828216579138</c:v>
                </c:pt>
              </c:numCache>
            </c:numRef>
          </c:val>
          <c:smooth val="0"/>
        </c:ser>
        <c:ser>
          <c:idx val="1"/>
          <c:order val="1"/>
          <c:tx>
            <c:strRef>
              <c:f>weoreptc.aspx!$A$15</c:f>
              <c:strCache>
                <c:ptCount val="1"/>
                <c:pt idx="0">
                  <c:v>China</c:v>
                </c:pt>
              </c:strCache>
            </c:strRef>
          </c:tx>
          <c:spPr>
            <a:ln>
              <a:solidFill>
                <a:srgbClr val="993366"/>
              </a:solidFill>
            </a:ln>
          </c:spPr>
          <c:marker>
            <c:spPr>
              <a:solidFill>
                <a:srgbClr val="993366"/>
              </a:solidFill>
              <a:ln>
                <a:solidFill>
                  <a:srgbClr val="993366"/>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weoreptc.aspx!$B$15:$AC$15</c:f>
              <c:numCache>
                <c:formatCode>0.0%</c:formatCode>
                <c:ptCount val="28"/>
                <c:pt idx="0">
                  <c:v>0.0481951266172607</c:v>
                </c:pt>
                <c:pt idx="1">
                  <c:v>0.0535605042469365</c:v>
                </c:pt>
                <c:pt idx="2">
                  <c:v>0.0582816239538569</c:v>
                </c:pt>
                <c:pt idx="3">
                  <c:v>0.0630228216595702</c:v>
                </c:pt>
                <c:pt idx="4">
                  <c:v>0.0668722668522052</c:v>
                </c:pt>
                <c:pt idx="5">
                  <c:v>0.0700854881255787</c:v>
                </c:pt>
                <c:pt idx="6">
                  <c:v>0.0725162089460372</c:v>
                </c:pt>
                <c:pt idx="7">
                  <c:v>0.0747775789886989</c:v>
                </c:pt>
                <c:pt idx="8">
                  <c:v>0.0781426722295365</c:v>
                </c:pt>
                <c:pt idx="9">
                  <c:v>0.0840908090676741</c:v>
                </c:pt>
                <c:pt idx="10">
                  <c:v>0.090433692785822</c:v>
                </c:pt>
                <c:pt idx="11">
                  <c:v>0.0970968657323922</c:v>
                </c:pt>
                <c:pt idx="12">
                  <c:v>0.103336631335932</c:v>
                </c:pt>
                <c:pt idx="13">
                  <c:v>0.111665019460492</c:v>
                </c:pt>
                <c:pt idx="14">
                  <c:v>0.123066210326373</c:v>
                </c:pt>
                <c:pt idx="15">
                  <c:v>0.138740004802883</c:v>
                </c:pt>
                <c:pt idx="16">
                  <c:v>0.153194063311666</c:v>
                </c:pt>
                <c:pt idx="17">
                  <c:v>0.172742908663424</c:v>
                </c:pt>
                <c:pt idx="18">
                  <c:v>0.186548455966369</c:v>
                </c:pt>
                <c:pt idx="19">
                  <c:v>0.201148065744815</c:v>
                </c:pt>
                <c:pt idx="20">
                  <c:v>0.21207719510014</c:v>
                </c:pt>
                <c:pt idx="21">
                  <c:v>0.223914251987681</c:v>
                </c:pt>
                <c:pt idx="22">
                  <c:v>0.23580572845465</c:v>
                </c:pt>
                <c:pt idx="23">
                  <c:v>0.245290177012521</c:v>
                </c:pt>
                <c:pt idx="24">
                  <c:v>0.254721301380247</c:v>
                </c:pt>
                <c:pt idx="25">
                  <c:v>0.264211763935059</c:v>
                </c:pt>
                <c:pt idx="26">
                  <c:v>0.274101288180853</c:v>
                </c:pt>
                <c:pt idx="27">
                  <c:v>0.28458532867219</c:v>
                </c:pt>
              </c:numCache>
            </c:numRef>
          </c:val>
          <c:smooth val="0"/>
        </c:ser>
        <c:ser>
          <c:idx val="2"/>
          <c:order val="2"/>
          <c:tx>
            <c:strRef>
              <c:f>weoreptc.aspx!$A$16</c:f>
              <c:strCache>
                <c:ptCount val="1"/>
                <c:pt idx="0">
                  <c:v>India</c:v>
                </c:pt>
              </c:strCache>
            </c:strRef>
          </c:tx>
          <c:spPr>
            <a:ln>
              <a:solidFill>
                <a:srgbClr val="FF6600"/>
              </a:solidFill>
            </a:ln>
          </c:spPr>
          <c:marker>
            <c:spPr>
              <a:solidFill>
                <a:srgbClr val="FF6600"/>
              </a:solidFill>
              <a:ln>
                <a:solidFill>
                  <a:srgbClr val="FF6600"/>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weoreptc.aspx!$B$16:$AC$16</c:f>
              <c:numCache>
                <c:formatCode>0.0%</c:formatCode>
                <c:ptCount val="28"/>
                <c:pt idx="0">
                  <c:v>0.0510552001215071</c:v>
                </c:pt>
                <c:pt idx="1">
                  <c:v>0.0516150506201429</c:v>
                </c:pt>
                <c:pt idx="2">
                  <c:v>0.0525127321301622</c:v>
                </c:pt>
                <c:pt idx="3">
                  <c:v>0.0545805612801813</c:v>
                </c:pt>
                <c:pt idx="4">
                  <c:v>0.056134867828785</c:v>
                </c:pt>
                <c:pt idx="5">
                  <c:v>0.055504372841888</c:v>
                </c:pt>
                <c:pt idx="6">
                  <c:v>0.0560197962661405</c:v>
                </c:pt>
                <c:pt idx="7">
                  <c:v>0.0578549240988642</c:v>
                </c:pt>
                <c:pt idx="8">
                  <c:v>0.0572790557357639</c:v>
                </c:pt>
                <c:pt idx="9">
                  <c:v>0.0589983761865541</c:v>
                </c:pt>
                <c:pt idx="10">
                  <c:v>0.059842091172426</c:v>
                </c:pt>
                <c:pt idx="11">
                  <c:v>0.0624112554435109</c:v>
                </c:pt>
                <c:pt idx="12">
                  <c:v>0.0644812290511205</c:v>
                </c:pt>
                <c:pt idx="13">
                  <c:v>0.0677975316376887</c:v>
                </c:pt>
                <c:pt idx="14">
                  <c:v>0.0718088736700667</c:v>
                </c:pt>
                <c:pt idx="15">
                  <c:v>0.0771472861000916</c:v>
                </c:pt>
                <c:pt idx="16">
                  <c:v>0.0800157831049104</c:v>
                </c:pt>
                <c:pt idx="17">
                  <c:v>0.0888240319823169</c:v>
                </c:pt>
                <c:pt idx="18">
                  <c:v>0.094923517160009</c:v>
                </c:pt>
                <c:pt idx="19">
                  <c:v>0.098984064738107</c:v>
                </c:pt>
                <c:pt idx="20">
                  <c:v>0.100691423565272</c:v>
                </c:pt>
                <c:pt idx="21">
                  <c:v>0.102824963285579</c:v>
                </c:pt>
                <c:pt idx="22">
                  <c:v>0.105654931702447</c:v>
                </c:pt>
                <c:pt idx="23">
                  <c:v>0.108269535087948</c:v>
                </c:pt>
                <c:pt idx="24">
                  <c:v>0.111125614676829</c:v>
                </c:pt>
                <c:pt idx="25">
                  <c:v>0.114333132936505</c:v>
                </c:pt>
                <c:pt idx="26">
                  <c:v>0.117976466520424</c:v>
                </c:pt>
                <c:pt idx="27">
                  <c:v>0.121942594851479</c:v>
                </c:pt>
              </c:numCache>
            </c:numRef>
          </c:val>
          <c:smooth val="0"/>
        </c:ser>
        <c:ser>
          <c:idx val="3"/>
          <c:order val="3"/>
          <c:tx>
            <c:strRef>
              <c:f>weoreptc.aspx!$A$17</c:f>
              <c:strCache>
                <c:ptCount val="1"/>
                <c:pt idx="0">
                  <c:v>Indonesia</c:v>
                </c:pt>
              </c:strCache>
            </c:strRef>
          </c:tx>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weoreptc.aspx!$B$17:$AC$17</c:f>
              <c:numCache>
                <c:formatCode>0.0%</c:formatCode>
                <c:ptCount val="28"/>
                <c:pt idx="0">
                  <c:v>0.129658746664484</c:v>
                </c:pt>
                <c:pt idx="1">
                  <c:v>0.135820203037269</c:v>
                </c:pt>
                <c:pt idx="2">
                  <c:v>0.13978891015214</c:v>
                </c:pt>
                <c:pt idx="3">
                  <c:v>0.146596999528138</c:v>
                </c:pt>
                <c:pt idx="4">
                  <c:v>0.152302964584455</c:v>
                </c:pt>
                <c:pt idx="5">
                  <c:v>0.152685038820583</c:v>
                </c:pt>
                <c:pt idx="6">
                  <c:v>0.127014308769057</c:v>
                </c:pt>
                <c:pt idx="7">
                  <c:v>0.122282729165907</c:v>
                </c:pt>
                <c:pt idx="8">
                  <c:v>0.122354553956941</c:v>
                </c:pt>
                <c:pt idx="9">
                  <c:v>0.125101570574233</c:v>
                </c:pt>
                <c:pt idx="10">
                  <c:v>0.1278750278245</c:v>
                </c:pt>
                <c:pt idx="11">
                  <c:v>0.129708312553602</c:v>
                </c:pt>
                <c:pt idx="12">
                  <c:v>0.130601094136961</c:v>
                </c:pt>
                <c:pt idx="13">
                  <c:v>0.132913029277965</c:v>
                </c:pt>
                <c:pt idx="14">
                  <c:v>0.135942338384507</c:v>
                </c:pt>
                <c:pt idx="15">
                  <c:v>0.141437038734942</c:v>
                </c:pt>
                <c:pt idx="16">
                  <c:v>0.149649137702249</c:v>
                </c:pt>
                <c:pt idx="17">
                  <c:v>0.160165584645234</c:v>
                </c:pt>
                <c:pt idx="18">
                  <c:v>0.164855708852312</c:v>
                </c:pt>
                <c:pt idx="19">
                  <c:v>0.171565572340284</c:v>
                </c:pt>
                <c:pt idx="20">
                  <c:v>0.176917404178528</c:v>
                </c:pt>
                <c:pt idx="21">
                  <c:v>0.181782685042078</c:v>
                </c:pt>
                <c:pt idx="22">
                  <c:v>0.185754306650404</c:v>
                </c:pt>
                <c:pt idx="23">
                  <c:v>0.188607046983725</c:v>
                </c:pt>
                <c:pt idx="24">
                  <c:v>0.192169539994456</c:v>
                </c:pt>
                <c:pt idx="25">
                  <c:v>0.196331297248972</c:v>
                </c:pt>
                <c:pt idx="26">
                  <c:v>0.201010338772248</c:v>
                </c:pt>
                <c:pt idx="27">
                  <c:v>0.206139035960399</c:v>
                </c:pt>
              </c:numCache>
            </c:numRef>
          </c:val>
          <c:smooth val="0"/>
        </c:ser>
        <c:ser>
          <c:idx val="4"/>
          <c:order val="4"/>
          <c:tx>
            <c:strRef>
              <c:f>weoreptc.aspx!$A$18</c:f>
              <c:strCache>
                <c:ptCount val="1"/>
                <c:pt idx="0">
                  <c:v>Mexico</c:v>
                </c:pt>
              </c:strCache>
            </c:strRef>
          </c:tx>
          <c:spPr>
            <a:ln>
              <a:solidFill>
                <a:srgbClr val="CCFFCC"/>
              </a:solidFill>
            </a:ln>
          </c:spPr>
          <c:marker>
            <c:spPr>
              <a:solidFill>
                <a:srgbClr val="CCFFCC"/>
              </a:solidFill>
              <a:ln>
                <a:solidFill>
                  <a:srgbClr val="CCFFCC"/>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weoreptc.aspx!$B$18:$AC$18</c:f>
              <c:numCache>
                <c:formatCode>0.0%</c:formatCode>
                <c:ptCount val="28"/>
                <c:pt idx="0">
                  <c:v>0.365525812637522</c:v>
                </c:pt>
                <c:pt idx="1">
                  <c:v>0.363030322467041</c:v>
                </c:pt>
                <c:pt idx="2">
                  <c:v>0.363323668554034</c:v>
                </c:pt>
                <c:pt idx="3">
                  <c:v>0.331386933538451</c:v>
                </c:pt>
                <c:pt idx="4">
                  <c:v>0.336717218717121</c:v>
                </c:pt>
                <c:pt idx="5">
                  <c:v>0.343806742693438</c:v>
                </c:pt>
                <c:pt idx="6">
                  <c:v>0.34382966183221</c:v>
                </c:pt>
                <c:pt idx="7">
                  <c:v>0.336367623553533</c:v>
                </c:pt>
                <c:pt idx="8">
                  <c:v>0.339187078882341</c:v>
                </c:pt>
                <c:pt idx="9">
                  <c:v>0.331357697668669</c:v>
                </c:pt>
                <c:pt idx="10">
                  <c:v>0.325294593372936</c:v>
                </c:pt>
                <c:pt idx="11">
                  <c:v>0.320491166556564</c:v>
                </c:pt>
                <c:pt idx="12">
                  <c:v>0.321859184331735</c:v>
                </c:pt>
                <c:pt idx="13">
                  <c:v>0.315316896128947</c:v>
                </c:pt>
                <c:pt idx="14">
                  <c:v>0.321176496198076</c:v>
                </c:pt>
                <c:pt idx="15">
                  <c:v>0.323421340031011</c:v>
                </c:pt>
                <c:pt idx="16">
                  <c:v>0.326609531065022</c:v>
                </c:pt>
                <c:pt idx="17">
                  <c:v>0.317713464898374</c:v>
                </c:pt>
                <c:pt idx="18">
                  <c:v>0.323383562690644</c:v>
                </c:pt>
                <c:pt idx="19">
                  <c:v>0.329503733746523</c:v>
                </c:pt>
                <c:pt idx="20">
                  <c:v>0.333284288757308</c:v>
                </c:pt>
                <c:pt idx="21">
                  <c:v>0.328104303445605</c:v>
                </c:pt>
                <c:pt idx="22">
                  <c:v>0.327829332684104</c:v>
                </c:pt>
                <c:pt idx="23">
                  <c:v>0.328055086455966</c:v>
                </c:pt>
                <c:pt idx="24">
                  <c:v>0.3292300678782</c:v>
                </c:pt>
                <c:pt idx="25">
                  <c:v>0.33068581997786</c:v>
                </c:pt>
                <c:pt idx="26">
                  <c:v>0.332935944659601</c:v>
                </c:pt>
                <c:pt idx="27">
                  <c:v>0.335843197484065</c:v>
                </c:pt>
              </c:numCache>
            </c:numRef>
          </c:val>
          <c:smooth val="0"/>
        </c:ser>
        <c:ser>
          <c:idx val="5"/>
          <c:order val="5"/>
          <c:tx>
            <c:strRef>
              <c:f>weoreptc.aspx!$A$19</c:f>
              <c:strCache>
                <c:ptCount val="1"/>
                <c:pt idx="0">
                  <c:v>Russia</c:v>
                </c:pt>
              </c:strCache>
            </c:strRef>
          </c:tx>
          <c:spPr>
            <a:ln>
              <a:solidFill>
                <a:srgbClr val="000090"/>
              </a:solidFill>
            </a:ln>
          </c:spPr>
          <c:marker>
            <c:spPr>
              <a:solidFill>
                <a:srgbClr val="000090"/>
              </a:solidFill>
              <a:ln>
                <a:solidFill>
                  <a:srgbClr val="000090"/>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weoreptc.aspx!$B$19:$AC$19</c:f>
              <c:numCache>
                <c:formatCode>0.0%</c:formatCode>
                <c:ptCount val="28"/>
                <c:pt idx="0">
                  <c:v>0.421219164004249</c:v>
                </c:pt>
                <c:pt idx="1">
                  <c:v>0.37971759551447</c:v>
                </c:pt>
                <c:pt idx="2">
                  <c:v>0.32230299983816</c:v>
                </c:pt>
                <c:pt idx="3">
                  <c:v>0.304899238165461</c:v>
                </c:pt>
                <c:pt idx="4">
                  <c:v>0.286468467697312</c:v>
                </c:pt>
                <c:pt idx="5">
                  <c:v>0.282247502362803</c:v>
                </c:pt>
                <c:pt idx="6">
                  <c:v>0.259306816069148</c:v>
                </c:pt>
                <c:pt idx="7">
                  <c:v>0.267549169951715</c:v>
                </c:pt>
                <c:pt idx="8">
                  <c:v>0.287166156033042</c:v>
                </c:pt>
                <c:pt idx="9">
                  <c:v>0.304247749148279</c:v>
                </c:pt>
                <c:pt idx="10">
                  <c:v>0.316601437607054</c:v>
                </c:pt>
                <c:pt idx="11">
                  <c:v>0.335024253088355</c:v>
                </c:pt>
                <c:pt idx="12">
                  <c:v>0.350262049590502</c:v>
                </c:pt>
                <c:pt idx="13">
                  <c:v>0.365448328120032</c:v>
                </c:pt>
                <c:pt idx="14">
                  <c:v>0.389727989718255</c:v>
                </c:pt>
                <c:pt idx="15">
                  <c:v>0.419732404019708</c:v>
                </c:pt>
                <c:pt idx="16">
                  <c:v>0.447495162909794</c:v>
                </c:pt>
                <c:pt idx="17">
                  <c:v>0.427767943932458</c:v>
                </c:pt>
                <c:pt idx="18">
                  <c:v>0.439018658916893</c:v>
                </c:pt>
                <c:pt idx="19">
                  <c:v>0.453574176802768</c:v>
                </c:pt>
                <c:pt idx="20">
                  <c:v>0.460642524632849</c:v>
                </c:pt>
                <c:pt idx="21">
                  <c:v>0.458443724390564</c:v>
                </c:pt>
                <c:pt idx="22">
                  <c:v>0.452911543285641</c:v>
                </c:pt>
                <c:pt idx="23">
                  <c:v>0.444397446836081</c:v>
                </c:pt>
                <c:pt idx="24">
                  <c:v>0.440583521304083</c:v>
                </c:pt>
                <c:pt idx="25">
                  <c:v>0.438454876867029</c:v>
                </c:pt>
                <c:pt idx="26">
                  <c:v>0.438124750277497</c:v>
                </c:pt>
                <c:pt idx="27">
                  <c:v>0.438514203264919</c:v>
                </c:pt>
              </c:numCache>
            </c:numRef>
          </c:val>
          <c:smooth val="0"/>
        </c:ser>
        <c:ser>
          <c:idx val="6"/>
          <c:order val="6"/>
          <c:tx>
            <c:strRef>
              <c:f>weoreptc.aspx!$A$20</c:f>
              <c:strCache>
                <c:ptCount val="1"/>
                <c:pt idx="0">
                  <c:v>Turkey</c:v>
                </c:pt>
              </c:strCache>
            </c:strRef>
          </c:tx>
          <c:spPr>
            <a:ln>
              <a:solidFill>
                <a:srgbClr val="008000"/>
              </a:solidFill>
            </a:ln>
          </c:spPr>
          <c:marker>
            <c:spPr>
              <a:solidFill>
                <a:srgbClr val="008000"/>
              </a:solidFill>
              <a:ln>
                <a:solidFill>
                  <a:srgbClr val="008000"/>
                </a:solidFill>
              </a:ln>
            </c:spPr>
          </c:marker>
          <c:cat>
            <c:numRef>
              <c:f>weoreptc.aspx!$B$13:$AC$13</c:f>
              <c:numCache>
                <c:formatCode>General</c:formatCode>
                <c:ptCount val="28"/>
                <c:pt idx="0">
                  <c:v>1992.0</c:v>
                </c:pt>
                <c:pt idx="1">
                  <c:v>1993.0</c:v>
                </c:pt>
                <c:pt idx="2">
                  <c:v>1994.0</c:v>
                </c:pt>
                <c:pt idx="3">
                  <c:v>1995.0</c:v>
                </c:pt>
                <c:pt idx="4">
                  <c:v>1996.0</c:v>
                </c:pt>
                <c:pt idx="5">
                  <c:v>1997.0</c:v>
                </c:pt>
                <c:pt idx="6">
                  <c:v>1998.0</c:v>
                </c:pt>
                <c:pt idx="7">
                  <c:v>1999.0</c:v>
                </c:pt>
                <c:pt idx="8">
                  <c:v>2000.0</c:v>
                </c:pt>
                <c:pt idx="9">
                  <c:v>2001.0</c:v>
                </c:pt>
                <c:pt idx="10">
                  <c:v>2002.0</c:v>
                </c:pt>
                <c:pt idx="11">
                  <c:v>2003.0</c:v>
                </c:pt>
                <c:pt idx="12">
                  <c:v>2004.0</c:v>
                </c:pt>
                <c:pt idx="13">
                  <c:v>2005.0</c:v>
                </c:pt>
                <c:pt idx="14">
                  <c:v>2006.0</c:v>
                </c:pt>
                <c:pt idx="15">
                  <c:v>2007.0</c:v>
                </c:pt>
                <c:pt idx="16">
                  <c:v>2008.0</c:v>
                </c:pt>
                <c:pt idx="17">
                  <c:v>2009.0</c:v>
                </c:pt>
                <c:pt idx="18">
                  <c:v>2010.0</c:v>
                </c:pt>
                <c:pt idx="19">
                  <c:v>2011.0</c:v>
                </c:pt>
                <c:pt idx="20">
                  <c:v>2012.0</c:v>
                </c:pt>
                <c:pt idx="21">
                  <c:v>2013.0</c:v>
                </c:pt>
                <c:pt idx="22">
                  <c:v>2014.0</c:v>
                </c:pt>
                <c:pt idx="23">
                  <c:v>2015.0</c:v>
                </c:pt>
                <c:pt idx="24">
                  <c:v>2016.0</c:v>
                </c:pt>
                <c:pt idx="25">
                  <c:v>2017.0</c:v>
                </c:pt>
                <c:pt idx="26">
                  <c:v>2018.0</c:v>
                </c:pt>
                <c:pt idx="27">
                  <c:v>2019.0</c:v>
                </c:pt>
              </c:numCache>
            </c:numRef>
          </c:cat>
          <c:val>
            <c:numRef>
              <c:f>weoreptc.aspx!$B$20:$AC$20</c:f>
              <c:numCache>
                <c:formatCode>0.0%</c:formatCode>
                <c:ptCount val="28"/>
                <c:pt idx="0">
                  <c:v>0.303437318538453</c:v>
                </c:pt>
                <c:pt idx="1">
                  <c:v>0.317975793339356</c:v>
                </c:pt>
                <c:pt idx="2">
                  <c:v>0.287680497643661</c:v>
                </c:pt>
                <c:pt idx="3">
                  <c:v>0.298112178435692</c:v>
                </c:pt>
                <c:pt idx="4">
                  <c:v>0.305195432776454</c:v>
                </c:pt>
                <c:pt idx="5">
                  <c:v>0.312057804330672</c:v>
                </c:pt>
                <c:pt idx="6">
                  <c:v>0.297429763966989</c:v>
                </c:pt>
                <c:pt idx="7">
                  <c:v>0.273767559891961</c:v>
                </c:pt>
                <c:pt idx="8">
                  <c:v>0.280017102305924</c:v>
                </c:pt>
                <c:pt idx="9">
                  <c:v>0.260641673353007</c:v>
                </c:pt>
                <c:pt idx="10">
                  <c:v>0.270884170002896</c:v>
                </c:pt>
                <c:pt idx="11">
                  <c:v>0.276354347035685</c:v>
                </c:pt>
                <c:pt idx="12">
                  <c:v>0.290176561252083</c:v>
                </c:pt>
                <c:pt idx="13">
                  <c:v>0.303425079196838</c:v>
                </c:pt>
                <c:pt idx="14">
                  <c:v>0.315111234294982</c:v>
                </c:pt>
                <c:pt idx="15">
                  <c:v>0.323459167529776</c:v>
                </c:pt>
                <c:pt idx="16">
                  <c:v>0.32550749205788</c:v>
                </c:pt>
                <c:pt idx="17">
                  <c:v>0.317159802139536</c:v>
                </c:pt>
                <c:pt idx="18">
                  <c:v>0.335803563881193</c:v>
                </c:pt>
                <c:pt idx="19">
                  <c:v>0.35743147025265</c:v>
                </c:pt>
                <c:pt idx="20">
                  <c:v>0.354800312708735</c:v>
                </c:pt>
                <c:pt idx="21">
                  <c:v>0.356100129635358</c:v>
                </c:pt>
                <c:pt idx="22">
                  <c:v>0.357651345554433</c:v>
                </c:pt>
                <c:pt idx="23">
                  <c:v>0.355845906464487</c:v>
                </c:pt>
                <c:pt idx="24">
                  <c:v>0.356871376850047</c:v>
                </c:pt>
                <c:pt idx="25">
                  <c:v>0.357628812647586</c:v>
                </c:pt>
                <c:pt idx="26">
                  <c:v>0.359199165038993</c:v>
                </c:pt>
                <c:pt idx="27">
                  <c:v>0.361424001285502</c:v>
                </c:pt>
              </c:numCache>
            </c:numRef>
          </c:val>
          <c:smooth val="0"/>
        </c:ser>
        <c:dLbls>
          <c:showLegendKey val="0"/>
          <c:showVal val="0"/>
          <c:showCatName val="0"/>
          <c:showSerName val="0"/>
          <c:showPercent val="0"/>
          <c:showBubbleSize val="0"/>
        </c:dLbls>
        <c:marker val="1"/>
        <c:smooth val="0"/>
        <c:axId val="2117485528"/>
        <c:axId val="2117488568"/>
      </c:lineChart>
      <c:catAx>
        <c:axId val="2117485528"/>
        <c:scaling>
          <c:orientation val="minMax"/>
        </c:scaling>
        <c:delete val="0"/>
        <c:axPos val="b"/>
        <c:numFmt formatCode="General" sourceLinked="1"/>
        <c:majorTickMark val="none"/>
        <c:minorTickMark val="none"/>
        <c:tickLblPos val="low"/>
        <c:txPr>
          <a:bodyPr/>
          <a:lstStyle/>
          <a:p>
            <a:pPr>
              <a:defRPr sz="1400"/>
            </a:pPr>
            <a:endParaRPr lang="en-US"/>
          </a:p>
        </c:txPr>
        <c:crossAx val="2117488568"/>
        <c:crosses val="autoZero"/>
        <c:auto val="1"/>
        <c:lblAlgn val="ctr"/>
        <c:lblOffset val="100"/>
        <c:tickLblSkip val="3"/>
        <c:noMultiLvlLbl val="0"/>
      </c:catAx>
      <c:valAx>
        <c:axId val="2117488568"/>
        <c:scaling>
          <c:orientation val="minMax"/>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117485528"/>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REAL COMMODIITY</a:t>
            </a:r>
            <a:r>
              <a:rPr lang="en-US" baseline="0" dirty="0"/>
              <a:t> </a:t>
            </a:r>
            <a:r>
              <a:rPr lang="en-US" baseline="0" dirty="0" smtClean="0"/>
              <a:t>PRICES</a:t>
            </a:r>
          </a:p>
          <a:p>
            <a:pPr>
              <a:defRPr/>
            </a:pPr>
            <a:r>
              <a:rPr lang="en-US" sz="1200" baseline="0" dirty="0" smtClean="0"/>
              <a:t>(</a:t>
            </a:r>
            <a:r>
              <a:rPr lang="en-US" sz="1200" baseline="0" dirty="0"/>
              <a:t>Jan 70=100; deflated by export unit values of industrial countries; source - Goldman Sachs)</a:t>
            </a:r>
            <a:endParaRPr lang="en-US" sz="1200" dirty="0"/>
          </a:p>
        </c:rich>
      </c:tx>
      <c:layout/>
      <c:overlay val="0"/>
    </c:title>
    <c:autoTitleDeleted val="0"/>
    <c:plotArea>
      <c:layout/>
      <c:lineChart>
        <c:grouping val="standard"/>
        <c:varyColors val="0"/>
        <c:ser>
          <c:idx val="0"/>
          <c:order val="0"/>
          <c:tx>
            <c:strRef>
              <c:f>Sheet1!$L$5</c:f>
              <c:strCache>
                <c:ptCount val="1"/>
                <c:pt idx="0">
                  <c:v>All Commodities</c:v>
                </c:pt>
              </c:strCache>
            </c:strRef>
          </c:tx>
          <c:marker>
            <c:symbol val="none"/>
          </c:marker>
          <c:cat>
            <c:numRef>
              <c:f>Sheet1!$K$6:$K$556</c:f>
              <c:numCache>
                <c:formatCode>mmm\-yy</c:formatCode>
                <c:ptCount val="551"/>
                <c:pt idx="0">
                  <c:v>25599.0</c:v>
                </c:pt>
                <c:pt idx="1">
                  <c:v>25627.0</c:v>
                </c:pt>
                <c:pt idx="2">
                  <c:v>25658.0</c:v>
                </c:pt>
                <c:pt idx="3">
                  <c:v>25688.0</c:v>
                </c:pt>
                <c:pt idx="4">
                  <c:v>25719.0</c:v>
                </c:pt>
                <c:pt idx="5">
                  <c:v>25749.0</c:v>
                </c:pt>
                <c:pt idx="6">
                  <c:v>25780.0</c:v>
                </c:pt>
                <c:pt idx="7">
                  <c:v>25811.0</c:v>
                </c:pt>
                <c:pt idx="8">
                  <c:v>25841.0</c:v>
                </c:pt>
                <c:pt idx="9">
                  <c:v>25872.0</c:v>
                </c:pt>
                <c:pt idx="10">
                  <c:v>25902.0</c:v>
                </c:pt>
                <c:pt idx="11">
                  <c:v>25933.0</c:v>
                </c:pt>
                <c:pt idx="12">
                  <c:v>25964.0</c:v>
                </c:pt>
                <c:pt idx="13">
                  <c:v>25992.0</c:v>
                </c:pt>
                <c:pt idx="14">
                  <c:v>26023.0</c:v>
                </c:pt>
                <c:pt idx="15">
                  <c:v>26053.0</c:v>
                </c:pt>
                <c:pt idx="16">
                  <c:v>26084.0</c:v>
                </c:pt>
                <c:pt idx="17">
                  <c:v>26114.0</c:v>
                </c:pt>
                <c:pt idx="18">
                  <c:v>26145.0</c:v>
                </c:pt>
                <c:pt idx="19">
                  <c:v>26176.0</c:v>
                </c:pt>
                <c:pt idx="20">
                  <c:v>26206.0</c:v>
                </c:pt>
                <c:pt idx="21">
                  <c:v>26237.0</c:v>
                </c:pt>
                <c:pt idx="22">
                  <c:v>26267.0</c:v>
                </c:pt>
                <c:pt idx="23">
                  <c:v>26298.0</c:v>
                </c:pt>
                <c:pt idx="24">
                  <c:v>26329.0</c:v>
                </c:pt>
                <c:pt idx="25">
                  <c:v>26358.0</c:v>
                </c:pt>
                <c:pt idx="26">
                  <c:v>26389.0</c:v>
                </c:pt>
                <c:pt idx="27">
                  <c:v>26419.0</c:v>
                </c:pt>
                <c:pt idx="28">
                  <c:v>26450.0</c:v>
                </c:pt>
                <c:pt idx="29">
                  <c:v>26480.0</c:v>
                </c:pt>
                <c:pt idx="30">
                  <c:v>26511.0</c:v>
                </c:pt>
                <c:pt idx="31">
                  <c:v>26542.0</c:v>
                </c:pt>
                <c:pt idx="32">
                  <c:v>26572.0</c:v>
                </c:pt>
                <c:pt idx="33">
                  <c:v>26603.0</c:v>
                </c:pt>
                <c:pt idx="34">
                  <c:v>26633.0</c:v>
                </c:pt>
                <c:pt idx="35">
                  <c:v>26664.0</c:v>
                </c:pt>
                <c:pt idx="36">
                  <c:v>26695.0</c:v>
                </c:pt>
                <c:pt idx="37">
                  <c:v>26723.0</c:v>
                </c:pt>
                <c:pt idx="38">
                  <c:v>26754.0</c:v>
                </c:pt>
                <c:pt idx="39">
                  <c:v>26784.0</c:v>
                </c:pt>
                <c:pt idx="40">
                  <c:v>26815.0</c:v>
                </c:pt>
                <c:pt idx="41">
                  <c:v>26845.0</c:v>
                </c:pt>
                <c:pt idx="42">
                  <c:v>26876.0</c:v>
                </c:pt>
                <c:pt idx="43">
                  <c:v>26907.0</c:v>
                </c:pt>
                <c:pt idx="44">
                  <c:v>26937.0</c:v>
                </c:pt>
                <c:pt idx="45">
                  <c:v>26968.0</c:v>
                </c:pt>
                <c:pt idx="46">
                  <c:v>26998.0</c:v>
                </c:pt>
                <c:pt idx="47">
                  <c:v>27029.0</c:v>
                </c:pt>
                <c:pt idx="48">
                  <c:v>27060.0</c:v>
                </c:pt>
                <c:pt idx="49">
                  <c:v>27088.0</c:v>
                </c:pt>
                <c:pt idx="50">
                  <c:v>27119.0</c:v>
                </c:pt>
                <c:pt idx="51">
                  <c:v>27149.0</c:v>
                </c:pt>
                <c:pt idx="52">
                  <c:v>27180.0</c:v>
                </c:pt>
                <c:pt idx="53">
                  <c:v>27210.0</c:v>
                </c:pt>
                <c:pt idx="54">
                  <c:v>27241.0</c:v>
                </c:pt>
                <c:pt idx="55">
                  <c:v>27272.0</c:v>
                </c:pt>
                <c:pt idx="56">
                  <c:v>27302.0</c:v>
                </c:pt>
                <c:pt idx="57">
                  <c:v>27333.0</c:v>
                </c:pt>
                <c:pt idx="58">
                  <c:v>27363.0</c:v>
                </c:pt>
                <c:pt idx="59">
                  <c:v>27394.0</c:v>
                </c:pt>
                <c:pt idx="60">
                  <c:v>27425.0</c:v>
                </c:pt>
                <c:pt idx="61">
                  <c:v>27453.0</c:v>
                </c:pt>
                <c:pt idx="62">
                  <c:v>27484.0</c:v>
                </c:pt>
                <c:pt idx="63">
                  <c:v>27514.0</c:v>
                </c:pt>
                <c:pt idx="64">
                  <c:v>27545.0</c:v>
                </c:pt>
                <c:pt idx="65">
                  <c:v>27575.0</c:v>
                </c:pt>
                <c:pt idx="66">
                  <c:v>27606.0</c:v>
                </c:pt>
                <c:pt idx="67">
                  <c:v>27637.0</c:v>
                </c:pt>
                <c:pt idx="68">
                  <c:v>27667.0</c:v>
                </c:pt>
                <c:pt idx="69">
                  <c:v>27698.0</c:v>
                </c:pt>
                <c:pt idx="70">
                  <c:v>27728.0</c:v>
                </c:pt>
                <c:pt idx="71">
                  <c:v>27759.0</c:v>
                </c:pt>
                <c:pt idx="72">
                  <c:v>27790.0</c:v>
                </c:pt>
                <c:pt idx="73">
                  <c:v>27819.0</c:v>
                </c:pt>
                <c:pt idx="74">
                  <c:v>27850.0</c:v>
                </c:pt>
                <c:pt idx="75">
                  <c:v>27880.0</c:v>
                </c:pt>
                <c:pt idx="76">
                  <c:v>27911.0</c:v>
                </c:pt>
                <c:pt idx="77">
                  <c:v>27941.0</c:v>
                </c:pt>
                <c:pt idx="78">
                  <c:v>27972.0</c:v>
                </c:pt>
                <c:pt idx="79">
                  <c:v>28003.0</c:v>
                </c:pt>
                <c:pt idx="80">
                  <c:v>28033.0</c:v>
                </c:pt>
                <c:pt idx="81">
                  <c:v>28064.0</c:v>
                </c:pt>
                <c:pt idx="82">
                  <c:v>28094.0</c:v>
                </c:pt>
                <c:pt idx="83">
                  <c:v>28125.0</c:v>
                </c:pt>
                <c:pt idx="84">
                  <c:v>28156.0</c:v>
                </c:pt>
                <c:pt idx="85">
                  <c:v>28184.0</c:v>
                </c:pt>
                <c:pt idx="86">
                  <c:v>28215.0</c:v>
                </c:pt>
                <c:pt idx="87">
                  <c:v>28245.0</c:v>
                </c:pt>
                <c:pt idx="88">
                  <c:v>28276.0</c:v>
                </c:pt>
                <c:pt idx="89">
                  <c:v>28306.0</c:v>
                </c:pt>
                <c:pt idx="90">
                  <c:v>28337.0</c:v>
                </c:pt>
                <c:pt idx="91">
                  <c:v>28368.0</c:v>
                </c:pt>
                <c:pt idx="92">
                  <c:v>28398.0</c:v>
                </c:pt>
                <c:pt idx="93">
                  <c:v>28429.0</c:v>
                </c:pt>
                <c:pt idx="94">
                  <c:v>28459.0</c:v>
                </c:pt>
                <c:pt idx="95">
                  <c:v>28490.0</c:v>
                </c:pt>
                <c:pt idx="96">
                  <c:v>28521.0</c:v>
                </c:pt>
                <c:pt idx="97">
                  <c:v>28549.0</c:v>
                </c:pt>
                <c:pt idx="98">
                  <c:v>28580.0</c:v>
                </c:pt>
                <c:pt idx="99">
                  <c:v>28610.0</c:v>
                </c:pt>
                <c:pt idx="100">
                  <c:v>28641.0</c:v>
                </c:pt>
                <c:pt idx="101">
                  <c:v>28671.0</c:v>
                </c:pt>
                <c:pt idx="102">
                  <c:v>28702.0</c:v>
                </c:pt>
                <c:pt idx="103">
                  <c:v>28733.0</c:v>
                </c:pt>
                <c:pt idx="104">
                  <c:v>28763.0</c:v>
                </c:pt>
                <c:pt idx="105">
                  <c:v>28794.0</c:v>
                </c:pt>
                <c:pt idx="106">
                  <c:v>28824.0</c:v>
                </c:pt>
                <c:pt idx="107">
                  <c:v>28855.0</c:v>
                </c:pt>
                <c:pt idx="108">
                  <c:v>28886.0</c:v>
                </c:pt>
                <c:pt idx="109">
                  <c:v>28914.0</c:v>
                </c:pt>
                <c:pt idx="110">
                  <c:v>28945.0</c:v>
                </c:pt>
                <c:pt idx="111">
                  <c:v>28975.0</c:v>
                </c:pt>
                <c:pt idx="112">
                  <c:v>29006.0</c:v>
                </c:pt>
                <c:pt idx="113">
                  <c:v>29036.0</c:v>
                </c:pt>
                <c:pt idx="114">
                  <c:v>29067.0</c:v>
                </c:pt>
                <c:pt idx="115">
                  <c:v>29098.0</c:v>
                </c:pt>
                <c:pt idx="116">
                  <c:v>29128.0</c:v>
                </c:pt>
                <c:pt idx="117">
                  <c:v>29159.0</c:v>
                </c:pt>
                <c:pt idx="118">
                  <c:v>29189.0</c:v>
                </c:pt>
                <c:pt idx="119">
                  <c:v>29220.0</c:v>
                </c:pt>
                <c:pt idx="120">
                  <c:v>29251.0</c:v>
                </c:pt>
                <c:pt idx="121">
                  <c:v>29280.0</c:v>
                </c:pt>
                <c:pt idx="122">
                  <c:v>29311.0</c:v>
                </c:pt>
                <c:pt idx="123">
                  <c:v>29341.0</c:v>
                </c:pt>
                <c:pt idx="124">
                  <c:v>29372.0</c:v>
                </c:pt>
                <c:pt idx="125">
                  <c:v>29402.0</c:v>
                </c:pt>
                <c:pt idx="126">
                  <c:v>29433.0</c:v>
                </c:pt>
                <c:pt idx="127">
                  <c:v>29464.0</c:v>
                </c:pt>
                <c:pt idx="128">
                  <c:v>29494.0</c:v>
                </c:pt>
                <c:pt idx="129">
                  <c:v>29525.0</c:v>
                </c:pt>
                <c:pt idx="130">
                  <c:v>29555.0</c:v>
                </c:pt>
                <c:pt idx="131">
                  <c:v>29586.0</c:v>
                </c:pt>
                <c:pt idx="132">
                  <c:v>29617.0</c:v>
                </c:pt>
                <c:pt idx="133">
                  <c:v>29645.0</c:v>
                </c:pt>
                <c:pt idx="134">
                  <c:v>29676.0</c:v>
                </c:pt>
                <c:pt idx="135">
                  <c:v>29706.0</c:v>
                </c:pt>
                <c:pt idx="136">
                  <c:v>29737.0</c:v>
                </c:pt>
                <c:pt idx="137">
                  <c:v>29767.0</c:v>
                </c:pt>
                <c:pt idx="138">
                  <c:v>29798.0</c:v>
                </c:pt>
                <c:pt idx="139">
                  <c:v>29829.0</c:v>
                </c:pt>
                <c:pt idx="140">
                  <c:v>29859.0</c:v>
                </c:pt>
                <c:pt idx="141">
                  <c:v>29890.0</c:v>
                </c:pt>
                <c:pt idx="142">
                  <c:v>29920.0</c:v>
                </c:pt>
                <c:pt idx="143">
                  <c:v>29951.0</c:v>
                </c:pt>
                <c:pt idx="144">
                  <c:v>29982.0</c:v>
                </c:pt>
                <c:pt idx="145">
                  <c:v>30010.0</c:v>
                </c:pt>
                <c:pt idx="146">
                  <c:v>30041.0</c:v>
                </c:pt>
                <c:pt idx="147">
                  <c:v>30071.0</c:v>
                </c:pt>
                <c:pt idx="148">
                  <c:v>30102.0</c:v>
                </c:pt>
                <c:pt idx="149">
                  <c:v>30132.0</c:v>
                </c:pt>
                <c:pt idx="150">
                  <c:v>30163.0</c:v>
                </c:pt>
                <c:pt idx="151">
                  <c:v>30194.0</c:v>
                </c:pt>
                <c:pt idx="152">
                  <c:v>30224.0</c:v>
                </c:pt>
                <c:pt idx="153">
                  <c:v>30255.0</c:v>
                </c:pt>
                <c:pt idx="154">
                  <c:v>30285.0</c:v>
                </c:pt>
                <c:pt idx="155">
                  <c:v>30316.0</c:v>
                </c:pt>
                <c:pt idx="156">
                  <c:v>30346.0</c:v>
                </c:pt>
                <c:pt idx="157">
                  <c:v>30375.0</c:v>
                </c:pt>
                <c:pt idx="158">
                  <c:v>30405.0</c:v>
                </c:pt>
                <c:pt idx="159">
                  <c:v>30436.0</c:v>
                </c:pt>
                <c:pt idx="160">
                  <c:v>30466.0</c:v>
                </c:pt>
                <c:pt idx="161">
                  <c:v>30497.0</c:v>
                </c:pt>
                <c:pt idx="162">
                  <c:v>30527.0</c:v>
                </c:pt>
                <c:pt idx="163">
                  <c:v>30558.0</c:v>
                </c:pt>
                <c:pt idx="164">
                  <c:v>30589.0</c:v>
                </c:pt>
                <c:pt idx="165">
                  <c:v>30619.0</c:v>
                </c:pt>
                <c:pt idx="166">
                  <c:v>30650.0</c:v>
                </c:pt>
                <c:pt idx="167">
                  <c:v>30680.0</c:v>
                </c:pt>
                <c:pt idx="168">
                  <c:v>30711.0</c:v>
                </c:pt>
                <c:pt idx="169">
                  <c:v>30741.0</c:v>
                </c:pt>
                <c:pt idx="170">
                  <c:v>30771.0</c:v>
                </c:pt>
                <c:pt idx="171">
                  <c:v>30802.0</c:v>
                </c:pt>
                <c:pt idx="172">
                  <c:v>30832.0</c:v>
                </c:pt>
                <c:pt idx="173">
                  <c:v>30863.0</c:v>
                </c:pt>
                <c:pt idx="174">
                  <c:v>30893.0</c:v>
                </c:pt>
                <c:pt idx="175">
                  <c:v>30924.0</c:v>
                </c:pt>
                <c:pt idx="176">
                  <c:v>30955.0</c:v>
                </c:pt>
                <c:pt idx="177">
                  <c:v>30985.0</c:v>
                </c:pt>
                <c:pt idx="178">
                  <c:v>31016.0</c:v>
                </c:pt>
                <c:pt idx="179">
                  <c:v>31046.0</c:v>
                </c:pt>
                <c:pt idx="180">
                  <c:v>31077.0</c:v>
                </c:pt>
                <c:pt idx="181">
                  <c:v>31106.0</c:v>
                </c:pt>
                <c:pt idx="182">
                  <c:v>31136.0</c:v>
                </c:pt>
                <c:pt idx="183">
                  <c:v>31167.0</c:v>
                </c:pt>
                <c:pt idx="184">
                  <c:v>31197.0</c:v>
                </c:pt>
                <c:pt idx="185">
                  <c:v>31228.0</c:v>
                </c:pt>
                <c:pt idx="186">
                  <c:v>31258.0</c:v>
                </c:pt>
                <c:pt idx="187">
                  <c:v>31289.0</c:v>
                </c:pt>
                <c:pt idx="188">
                  <c:v>31320.0</c:v>
                </c:pt>
                <c:pt idx="189">
                  <c:v>31350.0</c:v>
                </c:pt>
                <c:pt idx="190">
                  <c:v>31381.0</c:v>
                </c:pt>
                <c:pt idx="191">
                  <c:v>31411.0</c:v>
                </c:pt>
                <c:pt idx="192">
                  <c:v>31442.0</c:v>
                </c:pt>
                <c:pt idx="193">
                  <c:v>31471.0</c:v>
                </c:pt>
                <c:pt idx="194">
                  <c:v>31501.0</c:v>
                </c:pt>
                <c:pt idx="195">
                  <c:v>31532.0</c:v>
                </c:pt>
                <c:pt idx="196">
                  <c:v>31562.0</c:v>
                </c:pt>
                <c:pt idx="197">
                  <c:v>31593.0</c:v>
                </c:pt>
                <c:pt idx="198">
                  <c:v>31623.0</c:v>
                </c:pt>
                <c:pt idx="199">
                  <c:v>31654.0</c:v>
                </c:pt>
                <c:pt idx="200">
                  <c:v>31685.0</c:v>
                </c:pt>
                <c:pt idx="201">
                  <c:v>31715.0</c:v>
                </c:pt>
                <c:pt idx="202">
                  <c:v>31746.0</c:v>
                </c:pt>
                <c:pt idx="203">
                  <c:v>31776.0</c:v>
                </c:pt>
                <c:pt idx="204">
                  <c:v>31807.0</c:v>
                </c:pt>
                <c:pt idx="205">
                  <c:v>31836.0</c:v>
                </c:pt>
                <c:pt idx="206">
                  <c:v>31866.0</c:v>
                </c:pt>
                <c:pt idx="207">
                  <c:v>31897.0</c:v>
                </c:pt>
                <c:pt idx="208">
                  <c:v>31927.0</c:v>
                </c:pt>
                <c:pt idx="209">
                  <c:v>31958.0</c:v>
                </c:pt>
                <c:pt idx="210">
                  <c:v>31988.0</c:v>
                </c:pt>
                <c:pt idx="211">
                  <c:v>32019.0</c:v>
                </c:pt>
                <c:pt idx="212">
                  <c:v>32050.0</c:v>
                </c:pt>
                <c:pt idx="213">
                  <c:v>32080.0</c:v>
                </c:pt>
                <c:pt idx="214">
                  <c:v>32111.0</c:v>
                </c:pt>
                <c:pt idx="215">
                  <c:v>32141.0</c:v>
                </c:pt>
                <c:pt idx="216">
                  <c:v>32172.0</c:v>
                </c:pt>
                <c:pt idx="217">
                  <c:v>32202.0</c:v>
                </c:pt>
                <c:pt idx="218">
                  <c:v>32232.0</c:v>
                </c:pt>
                <c:pt idx="219">
                  <c:v>32263.0</c:v>
                </c:pt>
                <c:pt idx="220">
                  <c:v>32293.0</c:v>
                </c:pt>
                <c:pt idx="221">
                  <c:v>32324.0</c:v>
                </c:pt>
                <c:pt idx="222">
                  <c:v>32354.0</c:v>
                </c:pt>
                <c:pt idx="223">
                  <c:v>32385.0</c:v>
                </c:pt>
                <c:pt idx="224">
                  <c:v>32416.0</c:v>
                </c:pt>
                <c:pt idx="225">
                  <c:v>32446.0</c:v>
                </c:pt>
                <c:pt idx="226">
                  <c:v>32477.0</c:v>
                </c:pt>
                <c:pt idx="227">
                  <c:v>32507.0</c:v>
                </c:pt>
                <c:pt idx="228">
                  <c:v>32538.0</c:v>
                </c:pt>
                <c:pt idx="229">
                  <c:v>32567.0</c:v>
                </c:pt>
                <c:pt idx="230">
                  <c:v>32597.0</c:v>
                </c:pt>
                <c:pt idx="231">
                  <c:v>32628.0</c:v>
                </c:pt>
                <c:pt idx="232">
                  <c:v>32658.0</c:v>
                </c:pt>
                <c:pt idx="233">
                  <c:v>32689.0</c:v>
                </c:pt>
                <c:pt idx="234">
                  <c:v>32719.0</c:v>
                </c:pt>
                <c:pt idx="235">
                  <c:v>32750.0</c:v>
                </c:pt>
                <c:pt idx="236">
                  <c:v>32781.0</c:v>
                </c:pt>
                <c:pt idx="237">
                  <c:v>32811.0</c:v>
                </c:pt>
                <c:pt idx="238">
                  <c:v>32842.0</c:v>
                </c:pt>
                <c:pt idx="239">
                  <c:v>32872.0</c:v>
                </c:pt>
                <c:pt idx="240">
                  <c:v>32903.0</c:v>
                </c:pt>
                <c:pt idx="241">
                  <c:v>32932.0</c:v>
                </c:pt>
                <c:pt idx="242">
                  <c:v>32962.0</c:v>
                </c:pt>
                <c:pt idx="243">
                  <c:v>32993.0</c:v>
                </c:pt>
                <c:pt idx="244">
                  <c:v>33023.0</c:v>
                </c:pt>
                <c:pt idx="245">
                  <c:v>33054.0</c:v>
                </c:pt>
                <c:pt idx="246">
                  <c:v>33084.0</c:v>
                </c:pt>
                <c:pt idx="247">
                  <c:v>33115.0</c:v>
                </c:pt>
                <c:pt idx="248">
                  <c:v>33146.0</c:v>
                </c:pt>
                <c:pt idx="249">
                  <c:v>33176.0</c:v>
                </c:pt>
                <c:pt idx="250">
                  <c:v>33207.0</c:v>
                </c:pt>
                <c:pt idx="251">
                  <c:v>33237.0</c:v>
                </c:pt>
                <c:pt idx="252">
                  <c:v>33268.0</c:v>
                </c:pt>
                <c:pt idx="253">
                  <c:v>33297.0</c:v>
                </c:pt>
                <c:pt idx="254">
                  <c:v>33327.0</c:v>
                </c:pt>
                <c:pt idx="255">
                  <c:v>33358.0</c:v>
                </c:pt>
                <c:pt idx="256">
                  <c:v>33388.0</c:v>
                </c:pt>
                <c:pt idx="257">
                  <c:v>33419.0</c:v>
                </c:pt>
                <c:pt idx="258">
                  <c:v>33449.0</c:v>
                </c:pt>
                <c:pt idx="259">
                  <c:v>33480.0</c:v>
                </c:pt>
                <c:pt idx="260">
                  <c:v>33511.0</c:v>
                </c:pt>
                <c:pt idx="261">
                  <c:v>33541.0</c:v>
                </c:pt>
                <c:pt idx="262">
                  <c:v>33572.0</c:v>
                </c:pt>
                <c:pt idx="263">
                  <c:v>33602.0</c:v>
                </c:pt>
                <c:pt idx="264">
                  <c:v>33633.0</c:v>
                </c:pt>
                <c:pt idx="265">
                  <c:v>33663.0</c:v>
                </c:pt>
                <c:pt idx="266">
                  <c:v>33693.0</c:v>
                </c:pt>
                <c:pt idx="267">
                  <c:v>33724.0</c:v>
                </c:pt>
                <c:pt idx="268">
                  <c:v>33754.0</c:v>
                </c:pt>
                <c:pt idx="269">
                  <c:v>33785.0</c:v>
                </c:pt>
                <c:pt idx="270">
                  <c:v>33815.0</c:v>
                </c:pt>
                <c:pt idx="271">
                  <c:v>33846.0</c:v>
                </c:pt>
                <c:pt idx="272">
                  <c:v>33877.0</c:v>
                </c:pt>
                <c:pt idx="273">
                  <c:v>33907.0</c:v>
                </c:pt>
                <c:pt idx="274">
                  <c:v>33938.0</c:v>
                </c:pt>
                <c:pt idx="275">
                  <c:v>33968.0</c:v>
                </c:pt>
                <c:pt idx="276">
                  <c:v>33999.0</c:v>
                </c:pt>
                <c:pt idx="277">
                  <c:v>34028.0</c:v>
                </c:pt>
                <c:pt idx="278">
                  <c:v>34058.0</c:v>
                </c:pt>
                <c:pt idx="279">
                  <c:v>34089.0</c:v>
                </c:pt>
                <c:pt idx="280">
                  <c:v>34119.0</c:v>
                </c:pt>
                <c:pt idx="281">
                  <c:v>34150.0</c:v>
                </c:pt>
                <c:pt idx="282">
                  <c:v>34180.0</c:v>
                </c:pt>
                <c:pt idx="283">
                  <c:v>34211.0</c:v>
                </c:pt>
                <c:pt idx="284">
                  <c:v>34242.0</c:v>
                </c:pt>
                <c:pt idx="285">
                  <c:v>34272.0</c:v>
                </c:pt>
                <c:pt idx="286">
                  <c:v>34303.0</c:v>
                </c:pt>
                <c:pt idx="287">
                  <c:v>34333.0</c:v>
                </c:pt>
                <c:pt idx="288">
                  <c:v>34364.0</c:v>
                </c:pt>
                <c:pt idx="289">
                  <c:v>34393.0</c:v>
                </c:pt>
                <c:pt idx="290">
                  <c:v>34423.0</c:v>
                </c:pt>
                <c:pt idx="291">
                  <c:v>34454.0</c:v>
                </c:pt>
                <c:pt idx="292">
                  <c:v>34484.0</c:v>
                </c:pt>
                <c:pt idx="293">
                  <c:v>34515.0</c:v>
                </c:pt>
                <c:pt idx="294">
                  <c:v>34545.0</c:v>
                </c:pt>
                <c:pt idx="295">
                  <c:v>34576.0</c:v>
                </c:pt>
                <c:pt idx="296">
                  <c:v>34607.0</c:v>
                </c:pt>
                <c:pt idx="297">
                  <c:v>34637.0</c:v>
                </c:pt>
                <c:pt idx="298">
                  <c:v>34668.0</c:v>
                </c:pt>
                <c:pt idx="299">
                  <c:v>34698.0</c:v>
                </c:pt>
                <c:pt idx="300">
                  <c:v>34729.0</c:v>
                </c:pt>
                <c:pt idx="301">
                  <c:v>34758.0</c:v>
                </c:pt>
                <c:pt idx="302">
                  <c:v>34788.0</c:v>
                </c:pt>
                <c:pt idx="303">
                  <c:v>34819.0</c:v>
                </c:pt>
                <c:pt idx="304">
                  <c:v>34849.0</c:v>
                </c:pt>
                <c:pt idx="305">
                  <c:v>34880.0</c:v>
                </c:pt>
                <c:pt idx="306">
                  <c:v>34910.0</c:v>
                </c:pt>
                <c:pt idx="307">
                  <c:v>34941.0</c:v>
                </c:pt>
                <c:pt idx="308">
                  <c:v>34972.0</c:v>
                </c:pt>
                <c:pt idx="309">
                  <c:v>35002.0</c:v>
                </c:pt>
                <c:pt idx="310">
                  <c:v>35033.0</c:v>
                </c:pt>
                <c:pt idx="311">
                  <c:v>35063.0</c:v>
                </c:pt>
                <c:pt idx="312">
                  <c:v>35094.0</c:v>
                </c:pt>
                <c:pt idx="313">
                  <c:v>35124.0</c:v>
                </c:pt>
                <c:pt idx="314">
                  <c:v>35154.0</c:v>
                </c:pt>
                <c:pt idx="315">
                  <c:v>35185.0</c:v>
                </c:pt>
                <c:pt idx="316">
                  <c:v>35215.0</c:v>
                </c:pt>
                <c:pt idx="317">
                  <c:v>35246.0</c:v>
                </c:pt>
                <c:pt idx="318">
                  <c:v>35276.0</c:v>
                </c:pt>
                <c:pt idx="319">
                  <c:v>35307.0</c:v>
                </c:pt>
                <c:pt idx="320">
                  <c:v>35338.0</c:v>
                </c:pt>
                <c:pt idx="321">
                  <c:v>35368.0</c:v>
                </c:pt>
                <c:pt idx="322">
                  <c:v>35399.0</c:v>
                </c:pt>
                <c:pt idx="323">
                  <c:v>35429.0</c:v>
                </c:pt>
                <c:pt idx="324">
                  <c:v>35460.0</c:v>
                </c:pt>
                <c:pt idx="325">
                  <c:v>35489.0</c:v>
                </c:pt>
                <c:pt idx="326">
                  <c:v>35519.0</c:v>
                </c:pt>
                <c:pt idx="327">
                  <c:v>35550.0</c:v>
                </c:pt>
                <c:pt idx="328">
                  <c:v>35580.0</c:v>
                </c:pt>
                <c:pt idx="329">
                  <c:v>35611.0</c:v>
                </c:pt>
                <c:pt idx="330">
                  <c:v>35641.0</c:v>
                </c:pt>
                <c:pt idx="331">
                  <c:v>35672.0</c:v>
                </c:pt>
                <c:pt idx="332">
                  <c:v>35703.0</c:v>
                </c:pt>
                <c:pt idx="333">
                  <c:v>35733.0</c:v>
                </c:pt>
                <c:pt idx="334">
                  <c:v>35764.0</c:v>
                </c:pt>
                <c:pt idx="335">
                  <c:v>35794.0</c:v>
                </c:pt>
                <c:pt idx="336">
                  <c:v>35825.0</c:v>
                </c:pt>
                <c:pt idx="337">
                  <c:v>35854.0</c:v>
                </c:pt>
                <c:pt idx="338">
                  <c:v>35884.0</c:v>
                </c:pt>
                <c:pt idx="339">
                  <c:v>35915.0</c:v>
                </c:pt>
                <c:pt idx="340">
                  <c:v>35945.0</c:v>
                </c:pt>
                <c:pt idx="341">
                  <c:v>35976.0</c:v>
                </c:pt>
                <c:pt idx="342">
                  <c:v>36006.0</c:v>
                </c:pt>
                <c:pt idx="343">
                  <c:v>36037.0</c:v>
                </c:pt>
                <c:pt idx="344">
                  <c:v>36068.0</c:v>
                </c:pt>
                <c:pt idx="345">
                  <c:v>36098.0</c:v>
                </c:pt>
                <c:pt idx="346">
                  <c:v>36129.0</c:v>
                </c:pt>
                <c:pt idx="347">
                  <c:v>36159.0</c:v>
                </c:pt>
                <c:pt idx="348">
                  <c:v>36190.0</c:v>
                </c:pt>
                <c:pt idx="349">
                  <c:v>36219.0</c:v>
                </c:pt>
                <c:pt idx="350">
                  <c:v>36249.0</c:v>
                </c:pt>
                <c:pt idx="351">
                  <c:v>36280.0</c:v>
                </c:pt>
                <c:pt idx="352">
                  <c:v>36310.0</c:v>
                </c:pt>
                <c:pt idx="353">
                  <c:v>36341.0</c:v>
                </c:pt>
                <c:pt idx="354">
                  <c:v>36371.0</c:v>
                </c:pt>
                <c:pt idx="355">
                  <c:v>36402.0</c:v>
                </c:pt>
                <c:pt idx="356">
                  <c:v>36433.0</c:v>
                </c:pt>
                <c:pt idx="357">
                  <c:v>36463.0</c:v>
                </c:pt>
                <c:pt idx="358">
                  <c:v>36494.0</c:v>
                </c:pt>
                <c:pt idx="359">
                  <c:v>36524.0</c:v>
                </c:pt>
                <c:pt idx="360">
                  <c:v>36555.0</c:v>
                </c:pt>
                <c:pt idx="361">
                  <c:v>36585.0</c:v>
                </c:pt>
                <c:pt idx="362">
                  <c:v>36615.0</c:v>
                </c:pt>
                <c:pt idx="363">
                  <c:v>36646.0</c:v>
                </c:pt>
                <c:pt idx="364">
                  <c:v>36676.0</c:v>
                </c:pt>
                <c:pt idx="365">
                  <c:v>36707.0</c:v>
                </c:pt>
                <c:pt idx="366">
                  <c:v>36737.0</c:v>
                </c:pt>
                <c:pt idx="367">
                  <c:v>36768.0</c:v>
                </c:pt>
                <c:pt idx="368">
                  <c:v>36799.0</c:v>
                </c:pt>
                <c:pt idx="369">
                  <c:v>36829.0</c:v>
                </c:pt>
                <c:pt idx="370">
                  <c:v>36860.0</c:v>
                </c:pt>
                <c:pt idx="371">
                  <c:v>36890.0</c:v>
                </c:pt>
                <c:pt idx="372">
                  <c:v>36921.0</c:v>
                </c:pt>
                <c:pt idx="373">
                  <c:v>36950.0</c:v>
                </c:pt>
                <c:pt idx="374">
                  <c:v>36980.0</c:v>
                </c:pt>
                <c:pt idx="375">
                  <c:v>37011.0</c:v>
                </c:pt>
                <c:pt idx="376">
                  <c:v>37041.0</c:v>
                </c:pt>
                <c:pt idx="377">
                  <c:v>37072.0</c:v>
                </c:pt>
                <c:pt idx="378">
                  <c:v>37102.0</c:v>
                </c:pt>
                <c:pt idx="379">
                  <c:v>37133.0</c:v>
                </c:pt>
                <c:pt idx="380">
                  <c:v>37164.0</c:v>
                </c:pt>
                <c:pt idx="381">
                  <c:v>37194.0</c:v>
                </c:pt>
                <c:pt idx="382">
                  <c:v>37225.0</c:v>
                </c:pt>
                <c:pt idx="383">
                  <c:v>37255.0</c:v>
                </c:pt>
                <c:pt idx="384">
                  <c:v>37286.0</c:v>
                </c:pt>
                <c:pt idx="385">
                  <c:v>37315.0</c:v>
                </c:pt>
                <c:pt idx="386">
                  <c:v>37345.0</c:v>
                </c:pt>
                <c:pt idx="387">
                  <c:v>37376.0</c:v>
                </c:pt>
                <c:pt idx="388">
                  <c:v>37406.0</c:v>
                </c:pt>
                <c:pt idx="389">
                  <c:v>37437.0</c:v>
                </c:pt>
                <c:pt idx="390">
                  <c:v>37467.0</c:v>
                </c:pt>
                <c:pt idx="391">
                  <c:v>37498.0</c:v>
                </c:pt>
                <c:pt idx="392">
                  <c:v>37529.0</c:v>
                </c:pt>
                <c:pt idx="393">
                  <c:v>37559.0</c:v>
                </c:pt>
                <c:pt idx="394">
                  <c:v>37590.0</c:v>
                </c:pt>
                <c:pt idx="395">
                  <c:v>37620.0</c:v>
                </c:pt>
                <c:pt idx="396">
                  <c:v>37651.0</c:v>
                </c:pt>
                <c:pt idx="397">
                  <c:v>37680.0</c:v>
                </c:pt>
                <c:pt idx="398">
                  <c:v>37710.0</c:v>
                </c:pt>
                <c:pt idx="399">
                  <c:v>37741.0</c:v>
                </c:pt>
                <c:pt idx="400">
                  <c:v>37771.0</c:v>
                </c:pt>
                <c:pt idx="401">
                  <c:v>37802.0</c:v>
                </c:pt>
                <c:pt idx="402">
                  <c:v>37832.0</c:v>
                </c:pt>
                <c:pt idx="403">
                  <c:v>37863.0</c:v>
                </c:pt>
                <c:pt idx="404">
                  <c:v>37894.0</c:v>
                </c:pt>
                <c:pt idx="405">
                  <c:v>37924.0</c:v>
                </c:pt>
                <c:pt idx="406">
                  <c:v>37955.0</c:v>
                </c:pt>
                <c:pt idx="407">
                  <c:v>37985.0</c:v>
                </c:pt>
                <c:pt idx="408">
                  <c:v>38016.0</c:v>
                </c:pt>
                <c:pt idx="409">
                  <c:v>38046.0</c:v>
                </c:pt>
                <c:pt idx="410">
                  <c:v>38076.0</c:v>
                </c:pt>
                <c:pt idx="411">
                  <c:v>38107.0</c:v>
                </c:pt>
                <c:pt idx="412">
                  <c:v>38137.0</c:v>
                </c:pt>
                <c:pt idx="413">
                  <c:v>38168.0</c:v>
                </c:pt>
                <c:pt idx="414">
                  <c:v>38198.0</c:v>
                </c:pt>
                <c:pt idx="415">
                  <c:v>38229.0</c:v>
                </c:pt>
                <c:pt idx="416">
                  <c:v>38260.0</c:v>
                </c:pt>
                <c:pt idx="417">
                  <c:v>38290.0</c:v>
                </c:pt>
                <c:pt idx="418">
                  <c:v>38321.0</c:v>
                </c:pt>
                <c:pt idx="419">
                  <c:v>38351.0</c:v>
                </c:pt>
                <c:pt idx="420">
                  <c:v>38382.0</c:v>
                </c:pt>
                <c:pt idx="421">
                  <c:v>38411.0</c:v>
                </c:pt>
                <c:pt idx="422">
                  <c:v>38441.0</c:v>
                </c:pt>
                <c:pt idx="423">
                  <c:v>38472.0</c:v>
                </c:pt>
                <c:pt idx="424">
                  <c:v>38502.0</c:v>
                </c:pt>
                <c:pt idx="425">
                  <c:v>38533.0</c:v>
                </c:pt>
                <c:pt idx="426">
                  <c:v>38563.0</c:v>
                </c:pt>
                <c:pt idx="427">
                  <c:v>38594.0</c:v>
                </c:pt>
                <c:pt idx="428">
                  <c:v>38625.0</c:v>
                </c:pt>
                <c:pt idx="429">
                  <c:v>38655.0</c:v>
                </c:pt>
                <c:pt idx="430">
                  <c:v>38686.0</c:v>
                </c:pt>
                <c:pt idx="431">
                  <c:v>38716.0</c:v>
                </c:pt>
                <c:pt idx="432">
                  <c:v>38747.0</c:v>
                </c:pt>
                <c:pt idx="433">
                  <c:v>38776.0</c:v>
                </c:pt>
                <c:pt idx="434">
                  <c:v>38806.0</c:v>
                </c:pt>
                <c:pt idx="435">
                  <c:v>38837.0</c:v>
                </c:pt>
                <c:pt idx="436">
                  <c:v>38867.0</c:v>
                </c:pt>
                <c:pt idx="437">
                  <c:v>38898.0</c:v>
                </c:pt>
                <c:pt idx="438">
                  <c:v>38928.0</c:v>
                </c:pt>
                <c:pt idx="439">
                  <c:v>38959.0</c:v>
                </c:pt>
                <c:pt idx="440">
                  <c:v>38990.0</c:v>
                </c:pt>
                <c:pt idx="441">
                  <c:v>39020.0</c:v>
                </c:pt>
                <c:pt idx="442">
                  <c:v>39051.0</c:v>
                </c:pt>
                <c:pt idx="443">
                  <c:v>39081.0</c:v>
                </c:pt>
                <c:pt idx="444">
                  <c:v>39112.0</c:v>
                </c:pt>
                <c:pt idx="445">
                  <c:v>39141.0</c:v>
                </c:pt>
                <c:pt idx="446">
                  <c:v>39171.0</c:v>
                </c:pt>
                <c:pt idx="447">
                  <c:v>39202.0</c:v>
                </c:pt>
                <c:pt idx="448">
                  <c:v>39232.0</c:v>
                </c:pt>
                <c:pt idx="449">
                  <c:v>39263.0</c:v>
                </c:pt>
                <c:pt idx="450">
                  <c:v>39293.0</c:v>
                </c:pt>
                <c:pt idx="451">
                  <c:v>39324.0</c:v>
                </c:pt>
                <c:pt idx="452">
                  <c:v>39344.0</c:v>
                </c:pt>
                <c:pt idx="453">
                  <c:v>39374.0</c:v>
                </c:pt>
                <c:pt idx="454">
                  <c:v>39405.0</c:v>
                </c:pt>
                <c:pt idx="455">
                  <c:v>39435.0</c:v>
                </c:pt>
                <c:pt idx="456">
                  <c:v>39466.0</c:v>
                </c:pt>
                <c:pt idx="457">
                  <c:v>39497.0</c:v>
                </c:pt>
                <c:pt idx="458">
                  <c:v>39526.0</c:v>
                </c:pt>
                <c:pt idx="459">
                  <c:v>39557.0</c:v>
                </c:pt>
                <c:pt idx="460">
                  <c:v>39587.0</c:v>
                </c:pt>
                <c:pt idx="461">
                  <c:v>39618.0</c:v>
                </c:pt>
                <c:pt idx="462">
                  <c:v>39648.0</c:v>
                </c:pt>
                <c:pt idx="463">
                  <c:v>39679.0</c:v>
                </c:pt>
                <c:pt idx="464">
                  <c:v>39710.0</c:v>
                </c:pt>
                <c:pt idx="465">
                  <c:v>39740.0</c:v>
                </c:pt>
                <c:pt idx="466">
                  <c:v>39771.0</c:v>
                </c:pt>
                <c:pt idx="467">
                  <c:v>39801.0</c:v>
                </c:pt>
                <c:pt idx="468">
                  <c:v>39832.0</c:v>
                </c:pt>
                <c:pt idx="469">
                  <c:v>39863.0</c:v>
                </c:pt>
                <c:pt idx="470">
                  <c:v>39891.0</c:v>
                </c:pt>
                <c:pt idx="471">
                  <c:v>39922.0</c:v>
                </c:pt>
                <c:pt idx="472">
                  <c:v>39952.0</c:v>
                </c:pt>
                <c:pt idx="473">
                  <c:v>39983.0</c:v>
                </c:pt>
                <c:pt idx="474">
                  <c:v>40013.0</c:v>
                </c:pt>
                <c:pt idx="475">
                  <c:v>40044.0</c:v>
                </c:pt>
                <c:pt idx="476">
                  <c:v>40075.0</c:v>
                </c:pt>
                <c:pt idx="477">
                  <c:v>40105.0</c:v>
                </c:pt>
                <c:pt idx="478">
                  <c:v>40136.0</c:v>
                </c:pt>
                <c:pt idx="479">
                  <c:v>40166.0</c:v>
                </c:pt>
                <c:pt idx="480">
                  <c:v>40197.0</c:v>
                </c:pt>
                <c:pt idx="481">
                  <c:v>40228.0</c:v>
                </c:pt>
                <c:pt idx="482">
                  <c:v>40256.0</c:v>
                </c:pt>
                <c:pt idx="483">
                  <c:v>40287.0</c:v>
                </c:pt>
                <c:pt idx="484">
                  <c:v>40317.0</c:v>
                </c:pt>
                <c:pt idx="485">
                  <c:v>40348.0</c:v>
                </c:pt>
                <c:pt idx="486">
                  <c:v>40378.0</c:v>
                </c:pt>
                <c:pt idx="487">
                  <c:v>40409.0</c:v>
                </c:pt>
                <c:pt idx="488">
                  <c:v>40440.0</c:v>
                </c:pt>
                <c:pt idx="489">
                  <c:v>40470.0</c:v>
                </c:pt>
                <c:pt idx="490">
                  <c:v>40501.0</c:v>
                </c:pt>
                <c:pt idx="491">
                  <c:v>40531.0</c:v>
                </c:pt>
                <c:pt idx="492">
                  <c:v>40562.0</c:v>
                </c:pt>
                <c:pt idx="493">
                  <c:v>40593.0</c:v>
                </c:pt>
                <c:pt idx="494">
                  <c:v>40621.0</c:v>
                </c:pt>
                <c:pt idx="495">
                  <c:v>40652.0</c:v>
                </c:pt>
                <c:pt idx="496">
                  <c:v>40682.0</c:v>
                </c:pt>
                <c:pt idx="497">
                  <c:v>40713.0</c:v>
                </c:pt>
                <c:pt idx="498">
                  <c:v>40743.0</c:v>
                </c:pt>
                <c:pt idx="499">
                  <c:v>40774.0</c:v>
                </c:pt>
                <c:pt idx="500">
                  <c:v>40805.0</c:v>
                </c:pt>
                <c:pt idx="501">
                  <c:v>40835.0</c:v>
                </c:pt>
                <c:pt idx="502">
                  <c:v>40866.0</c:v>
                </c:pt>
                <c:pt idx="503">
                  <c:v>40896.0</c:v>
                </c:pt>
                <c:pt idx="504">
                  <c:v>40927.0</c:v>
                </c:pt>
                <c:pt idx="505">
                  <c:v>40958.0</c:v>
                </c:pt>
                <c:pt idx="506">
                  <c:v>40987.0</c:v>
                </c:pt>
                <c:pt idx="507">
                  <c:v>41018.0</c:v>
                </c:pt>
                <c:pt idx="508">
                  <c:v>41048.0</c:v>
                </c:pt>
                <c:pt idx="509">
                  <c:v>41079.0</c:v>
                </c:pt>
                <c:pt idx="510">
                  <c:v>41109.0</c:v>
                </c:pt>
                <c:pt idx="511">
                  <c:v>41140.0</c:v>
                </c:pt>
                <c:pt idx="512">
                  <c:v>41171.0</c:v>
                </c:pt>
                <c:pt idx="513">
                  <c:v>41201.0</c:v>
                </c:pt>
                <c:pt idx="514">
                  <c:v>41232.0</c:v>
                </c:pt>
                <c:pt idx="515">
                  <c:v>41262.0</c:v>
                </c:pt>
                <c:pt idx="516">
                  <c:v>41293.0</c:v>
                </c:pt>
                <c:pt idx="517">
                  <c:v>41324.0</c:v>
                </c:pt>
                <c:pt idx="518">
                  <c:v>41352.0</c:v>
                </c:pt>
                <c:pt idx="519">
                  <c:v>41383.0</c:v>
                </c:pt>
                <c:pt idx="520">
                  <c:v>41413.0</c:v>
                </c:pt>
                <c:pt idx="521">
                  <c:v>41444.0</c:v>
                </c:pt>
                <c:pt idx="522">
                  <c:v>41474.0</c:v>
                </c:pt>
                <c:pt idx="523">
                  <c:v>41505.0</c:v>
                </c:pt>
                <c:pt idx="524">
                  <c:v>41536.0</c:v>
                </c:pt>
                <c:pt idx="525">
                  <c:v>41566.0</c:v>
                </c:pt>
                <c:pt idx="526">
                  <c:v>41597.0</c:v>
                </c:pt>
                <c:pt idx="527">
                  <c:v>41627.0</c:v>
                </c:pt>
                <c:pt idx="528">
                  <c:v>41658.0</c:v>
                </c:pt>
                <c:pt idx="529">
                  <c:v>41689.0</c:v>
                </c:pt>
                <c:pt idx="530">
                  <c:v>41717.0</c:v>
                </c:pt>
                <c:pt idx="531">
                  <c:v>41748.0</c:v>
                </c:pt>
                <c:pt idx="532">
                  <c:v>41778.0</c:v>
                </c:pt>
                <c:pt idx="533">
                  <c:v>41809.0</c:v>
                </c:pt>
                <c:pt idx="534">
                  <c:v>41839.0</c:v>
                </c:pt>
                <c:pt idx="535">
                  <c:v>41870.0</c:v>
                </c:pt>
                <c:pt idx="536">
                  <c:v>41901.0</c:v>
                </c:pt>
                <c:pt idx="537">
                  <c:v>41931.0</c:v>
                </c:pt>
                <c:pt idx="538">
                  <c:v>41962.0</c:v>
                </c:pt>
                <c:pt idx="539">
                  <c:v>41992.0</c:v>
                </c:pt>
                <c:pt idx="540">
                  <c:v>42023.0</c:v>
                </c:pt>
                <c:pt idx="541">
                  <c:v>42054.0</c:v>
                </c:pt>
                <c:pt idx="542">
                  <c:v>42082.0</c:v>
                </c:pt>
                <c:pt idx="543">
                  <c:v>42113.0</c:v>
                </c:pt>
                <c:pt idx="544">
                  <c:v>42143.0</c:v>
                </c:pt>
                <c:pt idx="545">
                  <c:v>42174.0</c:v>
                </c:pt>
                <c:pt idx="546">
                  <c:v>42204.0</c:v>
                </c:pt>
                <c:pt idx="547">
                  <c:v>42235.0</c:v>
                </c:pt>
                <c:pt idx="548">
                  <c:v>42266.0</c:v>
                </c:pt>
                <c:pt idx="549">
                  <c:v>42296.0</c:v>
                </c:pt>
                <c:pt idx="550">
                  <c:v>42327.0</c:v>
                </c:pt>
              </c:numCache>
            </c:numRef>
          </c:cat>
          <c:val>
            <c:numRef>
              <c:f>Sheet1!$L$6:$L$556</c:f>
              <c:numCache>
                <c:formatCode>0.0</c:formatCode>
                <c:ptCount val="551"/>
                <c:pt idx="0">
                  <c:v>100.0</c:v>
                </c:pt>
                <c:pt idx="1">
                  <c:v>94.4845332159625</c:v>
                </c:pt>
                <c:pt idx="2">
                  <c:v>94.774224225152</c:v>
                </c:pt>
                <c:pt idx="3">
                  <c:v>92.41170986964426</c:v>
                </c:pt>
                <c:pt idx="4">
                  <c:v>89.61763690957506</c:v>
                </c:pt>
                <c:pt idx="5">
                  <c:v>94.70927303409054</c:v>
                </c:pt>
                <c:pt idx="6">
                  <c:v>89.48165607968107</c:v>
                </c:pt>
                <c:pt idx="7">
                  <c:v>94.03838544569578</c:v>
                </c:pt>
                <c:pt idx="8">
                  <c:v>93.99603234616436</c:v>
                </c:pt>
                <c:pt idx="9">
                  <c:v>93.70779919757314</c:v>
                </c:pt>
                <c:pt idx="10">
                  <c:v>93.21638720712058</c:v>
                </c:pt>
                <c:pt idx="11">
                  <c:v>93.32882598368448</c:v>
                </c:pt>
                <c:pt idx="12">
                  <c:v>98.02595877554288</c:v>
                </c:pt>
                <c:pt idx="13">
                  <c:v>96.13304831095543</c:v>
                </c:pt>
                <c:pt idx="14">
                  <c:v>95.23537532333738</c:v>
                </c:pt>
                <c:pt idx="15">
                  <c:v>94.34537475441665</c:v>
                </c:pt>
                <c:pt idx="16">
                  <c:v>94.38988284234824</c:v>
                </c:pt>
                <c:pt idx="17">
                  <c:v>92.82458832421044</c:v>
                </c:pt>
                <c:pt idx="18">
                  <c:v>90.73064591332178</c:v>
                </c:pt>
                <c:pt idx="19">
                  <c:v>89.42655837166058</c:v>
                </c:pt>
                <c:pt idx="20">
                  <c:v>87.5952443946703</c:v>
                </c:pt>
                <c:pt idx="21">
                  <c:v>90.25273343055366</c:v>
                </c:pt>
                <c:pt idx="22">
                  <c:v>90.46157444645198</c:v>
                </c:pt>
                <c:pt idx="23">
                  <c:v>93.88394167726784</c:v>
                </c:pt>
                <c:pt idx="24">
                  <c:v>91.4311229738029</c:v>
                </c:pt>
                <c:pt idx="25">
                  <c:v>89.2044002874024</c:v>
                </c:pt>
                <c:pt idx="26">
                  <c:v>88.98050971658414</c:v>
                </c:pt>
                <c:pt idx="27">
                  <c:v>89.98172578666736</c:v>
                </c:pt>
                <c:pt idx="28">
                  <c:v>90.0072202547983</c:v>
                </c:pt>
                <c:pt idx="29">
                  <c:v>91.58957296739858</c:v>
                </c:pt>
                <c:pt idx="30">
                  <c:v>87.96171535676378</c:v>
                </c:pt>
                <c:pt idx="31">
                  <c:v>93.32514484513297</c:v>
                </c:pt>
                <c:pt idx="32">
                  <c:v>101.6159891480035</c:v>
                </c:pt>
                <c:pt idx="33">
                  <c:v>99.85553029867278</c:v>
                </c:pt>
                <c:pt idx="34">
                  <c:v>106.454999154872</c:v>
                </c:pt>
                <c:pt idx="35">
                  <c:v>113.673703781913</c:v>
                </c:pt>
                <c:pt idx="36">
                  <c:v>113.833156807101</c:v>
                </c:pt>
                <c:pt idx="37">
                  <c:v>111.5724640963604</c:v>
                </c:pt>
                <c:pt idx="38">
                  <c:v>104.5592981286615</c:v>
                </c:pt>
                <c:pt idx="39">
                  <c:v>106.135695385159</c:v>
                </c:pt>
                <c:pt idx="40">
                  <c:v>121.6908905495955</c:v>
                </c:pt>
                <c:pt idx="41">
                  <c:v>108.8556772809654</c:v>
                </c:pt>
                <c:pt idx="42">
                  <c:v>130.6827290841216</c:v>
                </c:pt>
                <c:pt idx="43">
                  <c:v>129.2660523064524</c:v>
                </c:pt>
                <c:pt idx="44">
                  <c:v>122.618863751316</c:v>
                </c:pt>
                <c:pt idx="45">
                  <c:v>112.9580765310497</c:v>
                </c:pt>
                <c:pt idx="46">
                  <c:v>121.3849921148219</c:v>
                </c:pt>
                <c:pt idx="47">
                  <c:v>132.2027020026133</c:v>
                </c:pt>
                <c:pt idx="48">
                  <c:v>146.7158698193767</c:v>
                </c:pt>
                <c:pt idx="49">
                  <c:v>136.170800642402</c:v>
                </c:pt>
                <c:pt idx="50">
                  <c:v>118.240003385321</c:v>
                </c:pt>
                <c:pt idx="51">
                  <c:v>108.8616659498077</c:v>
                </c:pt>
                <c:pt idx="52">
                  <c:v>99.37854653964251</c:v>
                </c:pt>
                <c:pt idx="53">
                  <c:v>106.6429121829915</c:v>
                </c:pt>
                <c:pt idx="54">
                  <c:v>129.8285746637419</c:v>
                </c:pt>
                <c:pt idx="55">
                  <c:v>121.6597885615368</c:v>
                </c:pt>
                <c:pt idx="56">
                  <c:v>130.9194966859442</c:v>
                </c:pt>
                <c:pt idx="57">
                  <c:v>139.8800417204681</c:v>
                </c:pt>
                <c:pt idx="58">
                  <c:v>141.594089441237</c:v>
                </c:pt>
                <c:pt idx="59">
                  <c:v>127.6659970182417</c:v>
                </c:pt>
                <c:pt idx="60">
                  <c:v>104.8188829395954</c:v>
                </c:pt>
                <c:pt idx="61">
                  <c:v>92.67096051027933</c:v>
                </c:pt>
                <c:pt idx="62">
                  <c:v>100.2567579532057</c:v>
                </c:pt>
                <c:pt idx="63">
                  <c:v>94.60538348107481</c:v>
                </c:pt>
                <c:pt idx="64">
                  <c:v>89.17078369039145</c:v>
                </c:pt>
                <c:pt idx="65">
                  <c:v>88.98983234897678</c:v>
                </c:pt>
                <c:pt idx="66">
                  <c:v>93.43671467208558</c:v>
                </c:pt>
                <c:pt idx="67">
                  <c:v>104.6067035536215</c:v>
                </c:pt>
                <c:pt idx="68">
                  <c:v>105.3384757310055</c:v>
                </c:pt>
                <c:pt idx="69">
                  <c:v>96.21160981289424</c:v>
                </c:pt>
                <c:pt idx="70">
                  <c:v>93.66818482462963</c:v>
                </c:pt>
                <c:pt idx="71">
                  <c:v>90.62728176022041</c:v>
                </c:pt>
                <c:pt idx="72">
                  <c:v>82.72460793584696</c:v>
                </c:pt>
                <c:pt idx="73">
                  <c:v>88.14304853211073</c:v>
                </c:pt>
                <c:pt idx="74">
                  <c:v>91.08175194020188</c:v>
                </c:pt>
                <c:pt idx="75">
                  <c:v>94.3970584861392</c:v>
                </c:pt>
                <c:pt idx="76">
                  <c:v>95.47187380221138</c:v>
                </c:pt>
                <c:pt idx="77">
                  <c:v>92.69497993932868</c:v>
                </c:pt>
                <c:pt idx="78">
                  <c:v>83.03436432274044</c:v>
                </c:pt>
                <c:pt idx="79">
                  <c:v>79.8492140453534</c:v>
                </c:pt>
                <c:pt idx="80">
                  <c:v>71.7492457897224</c:v>
                </c:pt>
                <c:pt idx="81">
                  <c:v>69.97800794186267</c:v>
                </c:pt>
                <c:pt idx="82">
                  <c:v>70.85512214019815</c:v>
                </c:pt>
                <c:pt idx="83">
                  <c:v>73.17450535965058</c:v>
                </c:pt>
                <c:pt idx="84">
                  <c:v>71.34229132009004</c:v>
                </c:pt>
                <c:pt idx="85">
                  <c:v>71.37562656225099</c:v>
                </c:pt>
                <c:pt idx="86">
                  <c:v>75.49597155625126</c:v>
                </c:pt>
                <c:pt idx="87">
                  <c:v>78.6441406873677</c:v>
                </c:pt>
                <c:pt idx="88">
                  <c:v>75.3662904658717</c:v>
                </c:pt>
                <c:pt idx="89">
                  <c:v>71.4492355407835</c:v>
                </c:pt>
                <c:pt idx="90">
                  <c:v>61.53003013697646</c:v>
                </c:pt>
                <c:pt idx="91">
                  <c:v>62.57306245914251</c:v>
                </c:pt>
                <c:pt idx="92">
                  <c:v>64.83021822096095</c:v>
                </c:pt>
                <c:pt idx="93">
                  <c:v>65.80395770396555</c:v>
                </c:pt>
                <c:pt idx="94">
                  <c:v>66.42304237828483</c:v>
                </c:pt>
                <c:pt idx="95">
                  <c:v>67.92996854366551</c:v>
                </c:pt>
                <c:pt idx="96">
                  <c:v>66.45738807911614</c:v>
                </c:pt>
                <c:pt idx="97">
                  <c:v>67.3498859818461</c:v>
                </c:pt>
                <c:pt idx="98">
                  <c:v>74.28581667123792</c:v>
                </c:pt>
                <c:pt idx="99">
                  <c:v>75.42945760392486</c:v>
                </c:pt>
                <c:pt idx="100">
                  <c:v>80.8312050598926</c:v>
                </c:pt>
                <c:pt idx="101">
                  <c:v>71.23169259875395</c:v>
                </c:pt>
                <c:pt idx="102">
                  <c:v>69.84600120040361</c:v>
                </c:pt>
                <c:pt idx="103">
                  <c:v>70.24099967368618</c:v>
                </c:pt>
                <c:pt idx="104">
                  <c:v>74.01846920854342</c:v>
                </c:pt>
                <c:pt idx="105">
                  <c:v>71.81649156206355</c:v>
                </c:pt>
                <c:pt idx="106">
                  <c:v>74.41884605590604</c:v>
                </c:pt>
                <c:pt idx="107">
                  <c:v>72.00689651620424</c:v>
                </c:pt>
                <c:pt idx="108">
                  <c:v>74.42436179582047</c:v>
                </c:pt>
                <c:pt idx="109">
                  <c:v>77.80351052686898</c:v>
                </c:pt>
                <c:pt idx="110">
                  <c:v>74.93931676766615</c:v>
                </c:pt>
                <c:pt idx="111">
                  <c:v>78.34270040701361</c:v>
                </c:pt>
                <c:pt idx="112">
                  <c:v>73.25810426402274</c:v>
                </c:pt>
                <c:pt idx="113">
                  <c:v>71.77159196644337</c:v>
                </c:pt>
                <c:pt idx="114">
                  <c:v>64.72731629042454</c:v>
                </c:pt>
                <c:pt idx="115">
                  <c:v>71.2021002603756</c:v>
                </c:pt>
                <c:pt idx="116">
                  <c:v>74.51433951866088</c:v>
                </c:pt>
                <c:pt idx="117">
                  <c:v>70.7806243272336</c:v>
                </c:pt>
                <c:pt idx="118">
                  <c:v>77.26848888326541</c:v>
                </c:pt>
                <c:pt idx="119">
                  <c:v>76.00287757214954</c:v>
                </c:pt>
                <c:pt idx="120">
                  <c:v>79.30702236407294</c:v>
                </c:pt>
                <c:pt idx="121">
                  <c:v>78.23819640202146</c:v>
                </c:pt>
                <c:pt idx="122">
                  <c:v>69.64438054260587</c:v>
                </c:pt>
                <c:pt idx="123">
                  <c:v>72.54845302959526</c:v>
                </c:pt>
                <c:pt idx="124">
                  <c:v>74.87044446379271</c:v>
                </c:pt>
                <c:pt idx="125">
                  <c:v>78.50392200287391</c:v>
                </c:pt>
                <c:pt idx="126">
                  <c:v>79.78810053885182</c:v>
                </c:pt>
                <c:pt idx="127">
                  <c:v>81.5618550753426</c:v>
                </c:pt>
                <c:pt idx="128">
                  <c:v>86.93577953370939</c:v>
                </c:pt>
                <c:pt idx="129">
                  <c:v>88.73373418862808</c:v>
                </c:pt>
                <c:pt idx="130">
                  <c:v>90.30615177829744</c:v>
                </c:pt>
                <c:pt idx="131">
                  <c:v>82.65819862379153</c:v>
                </c:pt>
                <c:pt idx="132">
                  <c:v>76.55086255032514</c:v>
                </c:pt>
                <c:pt idx="133">
                  <c:v>76.4651699852146</c:v>
                </c:pt>
                <c:pt idx="134">
                  <c:v>77.53872020923591</c:v>
                </c:pt>
                <c:pt idx="135">
                  <c:v>76.81291173678113</c:v>
                </c:pt>
                <c:pt idx="136">
                  <c:v>77.86931214185383</c:v>
                </c:pt>
                <c:pt idx="137">
                  <c:v>74.01886037549811</c:v>
                </c:pt>
                <c:pt idx="138">
                  <c:v>75.81454154026813</c:v>
                </c:pt>
                <c:pt idx="139">
                  <c:v>73.93675285442345</c:v>
                </c:pt>
                <c:pt idx="140">
                  <c:v>72.50362628065614</c:v>
                </c:pt>
                <c:pt idx="141">
                  <c:v>70.41063859374438</c:v>
                </c:pt>
                <c:pt idx="142">
                  <c:v>67.79282563318155</c:v>
                </c:pt>
                <c:pt idx="143">
                  <c:v>63.55672730394544</c:v>
                </c:pt>
                <c:pt idx="144">
                  <c:v>67.31371311829221</c:v>
                </c:pt>
                <c:pt idx="145">
                  <c:v>66.8417726554804</c:v>
                </c:pt>
                <c:pt idx="146">
                  <c:v>69.7115251464623</c:v>
                </c:pt>
                <c:pt idx="147">
                  <c:v>72.7162308673025</c:v>
                </c:pt>
                <c:pt idx="148">
                  <c:v>69.88590493198934</c:v>
                </c:pt>
                <c:pt idx="149">
                  <c:v>69.34369198608447</c:v>
                </c:pt>
                <c:pt idx="150">
                  <c:v>68.87893007219544</c:v>
                </c:pt>
                <c:pt idx="151">
                  <c:v>69.2416565030706</c:v>
                </c:pt>
                <c:pt idx="152">
                  <c:v>67.17477408684238</c:v>
                </c:pt>
                <c:pt idx="153">
                  <c:v>67.20823906692198</c:v>
                </c:pt>
                <c:pt idx="154">
                  <c:v>70.3467190400023</c:v>
                </c:pt>
                <c:pt idx="155">
                  <c:v>67.31697770055293</c:v>
                </c:pt>
                <c:pt idx="156">
                  <c:v>65.97530217273938</c:v>
                </c:pt>
                <c:pt idx="157">
                  <c:v>64.96383972207997</c:v>
                </c:pt>
                <c:pt idx="158">
                  <c:v>69.70531631773937</c:v>
                </c:pt>
                <c:pt idx="159">
                  <c:v>70.58521820408905</c:v>
                </c:pt>
                <c:pt idx="160">
                  <c:v>69.93406889128095</c:v>
                </c:pt>
                <c:pt idx="161">
                  <c:v>70.92641207473145</c:v>
                </c:pt>
                <c:pt idx="162">
                  <c:v>72.08292245967165</c:v>
                </c:pt>
                <c:pt idx="163">
                  <c:v>74.21895563054437</c:v>
                </c:pt>
                <c:pt idx="164">
                  <c:v>72.7851575911272</c:v>
                </c:pt>
                <c:pt idx="165">
                  <c:v>70.54114884039536</c:v>
                </c:pt>
                <c:pt idx="166">
                  <c:v>71.68693531131311</c:v>
                </c:pt>
                <c:pt idx="167">
                  <c:v>74.77554683739233</c:v>
                </c:pt>
                <c:pt idx="168">
                  <c:v>73.30408406653142</c:v>
                </c:pt>
                <c:pt idx="169">
                  <c:v>70.53670315455749</c:v>
                </c:pt>
                <c:pt idx="170">
                  <c:v>72.80651609044151</c:v>
                </c:pt>
                <c:pt idx="171">
                  <c:v>70.98830689859285</c:v>
                </c:pt>
                <c:pt idx="172">
                  <c:v>73.34385281796209</c:v>
                </c:pt>
                <c:pt idx="173">
                  <c:v>71.35877864091904</c:v>
                </c:pt>
                <c:pt idx="174">
                  <c:v>66.73493352718325</c:v>
                </c:pt>
                <c:pt idx="175">
                  <c:v>69.4225042987153</c:v>
                </c:pt>
                <c:pt idx="176">
                  <c:v>71.1778996498424</c:v>
                </c:pt>
                <c:pt idx="177">
                  <c:v>71.73770091733593</c:v>
                </c:pt>
                <c:pt idx="178">
                  <c:v>71.56807580650405</c:v>
                </c:pt>
                <c:pt idx="179">
                  <c:v>70.74177622738091</c:v>
                </c:pt>
                <c:pt idx="180">
                  <c:v>70.8571257433732</c:v>
                </c:pt>
                <c:pt idx="181">
                  <c:v>69.94788808635194</c:v>
                </c:pt>
                <c:pt idx="182">
                  <c:v>73.43085347849603</c:v>
                </c:pt>
                <c:pt idx="183">
                  <c:v>67.2159292642952</c:v>
                </c:pt>
                <c:pt idx="184">
                  <c:v>67.52334042096305</c:v>
                </c:pt>
                <c:pt idx="185">
                  <c:v>64.46027127851276</c:v>
                </c:pt>
                <c:pt idx="186">
                  <c:v>60.45866705588284</c:v>
                </c:pt>
                <c:pt idx="187">
                  <c:v>60.75833714024669</c:v>
                </c:pt>
                <c:pt idx="188">
                  <c:v>65.67278300142122</c:v>
                </c:pt>
                <c:pt idx="189">
                  <c:v>67.60969145596863</c:v>
                </c:pt>
                <c:pt idx="190">
                  <c:v>67.13207656694394</c:v>
                </c:pt>
                <c:pt idx="191">
                  <c:v>64.56111165476073</c:v>
                </c:pt>
                <c:pt idx="192">
                  <c:v>56.73744984832175</c:v>
                </c:pt>
                <c:pt idx="193">
                  <c:v>52.23087091601875</c:v>
                </c:pt>
                <c:pt idx="194">
                  <c:v>50.75331716881771</c:v>
                </c:pt>
                <c:pt idx="195">
                  <c:v>52.0917488399402</c:v>
                </c:pt>
                <c:pt idx="196">
                  <c:v>48.56975788513758</c:v>
                </c:pt>
                <c:pt idx="197">
                  <c:v>48.27181489629803</c:v>
                </c:pt>
                <c:pt idx="198">
                  <c:v>46.60159697201424</c:v>
                </c:pt>
                <c:pt idx="199">
                  <c:v>50.28604896059871</c:v>
                </c:pt>
                <c:pt idx="200">
                  <c:v>48.32140462649549</c:v>
                </c:pt>
                <c:pt idx="201">
                  <c:v>48.56821450932543</c:v>
                </c:pt>
                <c:pt idx="202">
                  <c:v>49.09088291817808</c:v>
                </c:pt>
                <c:pt idx="203">
                  <c:v>48.0615489933453</c:v>
                </c:pt>
                <c:pt idx="204">
                  <c:v>48.1876092054266</c:v>
                </c:pt>
                <c:pt idx="205">
                  <c:v>44.62028413194088</c:v>
                </c:pt>
                <c:pt idx="206">
                  <c:v>47.2505481901661</c:v>
                </c:pt>
                <c:pt idx="207">
                  <c:v>47.97244864222498</c:v>
                </c:pt>
                <c:pt idx="208">
                  <c:v>48.19593753931752</c:v>
                </c:pt>
                <c:pt idx="209">
                  <c:v>49.82159668771148</c:v>
                </c:pt>
                <c:pt idx="210">
                  <c:v>50.39982993139892</c:v>
                </c:pt>
                <c:pt idx="211">
                  <c:v>49.40232152377457</c:v>
                </c:pt>
                <c:pt idx="212">
                  <c:v>48.34251836010876</c:v>
                </c:pt>
                <c:pt idx="213">
                  <c:v>48.25916208616211</c:v>
                </c:pt>
                <c:pt idx="214">
                  <c:v>45.74830663717506</c:v>
                </c:pt>
                <c:pt idx="215">
                  <c:v>42.90945697111282</c:v>
                </c:pt>
                <c:pt idx="216">
                  <c:v>44.81988432388282</c:v>
                </c:pt>
                <c:pt idx="217">
                  <c:v>44.46337235674785</c:v>
                </c:pt>
                <c:pt idx="218">
                  <c:v>45.80927683726392</c:v>
                </c:pt>
                <c:pt idx="219">
                  <c:v>46.3459767181206</c:v>
                </c:pt>
                <c:pt idx="220">
                  <c:v>47.01396737917749</c:v>
                </c:pt>
                <c:pt idx="221">
                  <c:v>45.94766263732861</c:v>
                </c:pt>
                <c:pt idx="222">
                  <c:v>46.0607147905318</c:v>
                </c:pt>
                <c:pt idx="223">
                  <c:v>45.78923698658943</c:v>
                </c:pt>
                <c:pt idx="224">
                  <c:v>44.14293852057166</c:v>
                </c:pt>
                <c:pt idx="225">
                  <c:v>44.74103189689477</c:v>
                </c:pt>
                <c:pt idx="226">
                  <c:v>45.32189907936336</c:v>
                </c:pt>
                <c:pt idx="227">
                  <c:v>47.848704285244</c:v>
                </c:pt>
                <c:pt idx="228">
                  <c:v>47.97807199704364</c:v>
                </c:pt>
                <c:pt idx="229">
                  <c:v>49.1695287830655</c:v>
                </c:pt>
                <c:pt idx="230">
                  <c:v>52.26618143733322</c:v>
                </c:pt>
                <c:pt idx="231">
                  <c:v>52.12935555996337</c:v>
                </c:pt>
                <c:pt idx="232">
                  <c:v>50.84630836645957</c:v>
                </c:pt>
                <c:pt idx="233">
                  <c:v>51.51642603149951</c:v>
                </c:pt>
                <c:pt idx="234">
                  <c:v>47.54825506964489</c:v>
                </c:pt>
                <c:pt idx="235">
                  <c:v>49.28506388067425</c:v>
                </c:pt>
                <c:pt idx="236">
                  <c:v>52.24555909786208</c:v>
                </c:pt>
                <c:pt idx="237">
                  <c:v>50.33015666579326</c:v>
                </c:pt>
                <c:pt idx="238">
                  <c:v>50.59768003793837</c:v>
                </c:pt>
                <c:pt idx="239">
                  <c:v>53.43762074802724</c:v>
                </c:pt>
                <c:pt idx="240">
                  <c:v>50.694140749351</c:v>
                </c:pt>
                <c:pt idx="241">
                  <c:v>49.71059718099546</c:v>
                </c:pt>
                <c:pt idx="242">
                  <c:v>50.95414174888299</c:v>
                </c:pt>
                <c:pt idx="243">
                  <c:v>49.6321103329001</c:v>
                </c:pt>
                <c:pt idx="244">
                  <c:v>48.15539680986398</c:v>
                </c:pt>
                <c:pt idx="245">
                  <c:v>46.95894403870376</c:v>
                </c:pt>
                <c:pt idx="246">
                  <c:v>49.08047735182032</c:v>
                </c:pt>
                <c:pt idx="247">
                  <c:v>54.76344647954478</c:v>
                </c:pt>
                <c:pt idx="248">
                  <c:v>65.16892725370718</c:v>
                </c:pt>
                <c:pt idx="249">
                  <c:v>58.49934382234544</c:v>
                </c:pt>
                <c:pt idx="250">
                  <c:v>52.85170030567847</c:v>
                </c:pt>
                <c:pt idx="251">
                  <c:v>51.54360106595993</c:v>
                </c:pt>
                <c:pt idx="252">
                  <c:v>45.71777388688858</c:v>
                </c:pt>
                <c:pt idx="253">
                  <c:v>44.50473475728644</c:v>
                </c:pt>
                <c:pt idx="254">
                  <c:v>47.48996966435072</c:v>
                </c:pt>
                <c:pt idx="255">
                  <c:v>49.66197126336439</c:v>
                </c:pt>
                <c:pt idx="256">
                  <c:v>49.17966508646739</c:v>
                </c:pt>
                <c:pt idx="257">
                  <c:v>48.23777005107141</c:v>
                </c:pt>
                <c:pt idx="258">
                  <c:v>49.91298165120558</c:v>
                </c:pt>
                <c:pt idx="259">
                  <c:v>49.5462267456593</c:v>
                </c:pt>
                <c:pt idx="260">
                  <c:v>49.19811679768622</c:v>
                </c:pt>
                <c:pt idx="261">
                  <c:v>50.1252304266298</c:v>
                </c:pt>
                <c:pt idx="262">
                  <c:v>46.84108667660242</c:v>
                </c:pt>
                <c:pt idx="263">
                  <c:v>42.82087997242025</c:v>
                </c:pt>
                <c:pt idx="264">
                  <c:v>44.55748478126871</c:v>
                </c:pt>
                <c:pt idx="265">
                  <c:v>45.11310985078945</c:v>
                </c:pt>
                <c:pt idx="266">
                  <c:v>46.52197751593052</c:v>
                </c:pt>
                <c:pt idx="267">
                  <c:v>47.52989815021824</c:v>
                </c:pt>
                <c:pt idx="268">
                  <c:v>47.5581175142086</c:v>
                </c:pt>
                <c:pt idx="269">
                  <c:v>46.47601415261687</c:v>
                </c:pt>
                <c:pt idx="270">
                  <c:v>43.89555239119125</c:v>
                </c:pt>
                <c:pt idx="271">
                  <c:v>43.47680240863561</c:v>
                </c:pt>
                <c:pt idx="272">
                  <c:v>43.87744022348915</c:v>
                </c:pt>
                <c:pt idx="273">
                  <c:v>43.9942719237432</c:v>
                </c:pt>
                <c:pt idx="274">
                  <c:v>45.29793842870511</c:v>
                </c:pt>
                <c:pt idx="275">
                  <c:v>45.52683022708438</c:v>
                </c:pt>
                <c:pt idx="276">
                  <c:v>46.9779167893945</c:v>
                </c:pt>
                <c:pt idx="277">
                  <c:v>48.20838726235074</c:v>
                </c:pt>
                <c:pt idx="278">
                  <c:v>48.91095276278045</c:v>
                </c:pt>
                <c:pt idx="279">
                  <c:v>47.37597956112487</c:v>
                </c:pt>
                <c:pt idx="280">
                  <c:v>45.635508827271</c:v>
                </c:pt>
                <c:pt idx="281">
                  <c:v>44.91888511170583</c:v>
                </c:pt>
                <c:pt idx="282">
                  <c:v>45.0468493148659</c:v>
                </c:pt>
                <c:pt idx="283">
                  <c:v>45.79853303899356</c:v>
                </c:pt>
                <c:pt idx="284">
                  <c:v>45.38648431236364</c:v>
                </c:pt>
                <c:pt idx="285">
                  <c:v>44.08595684423515</c:v>
                </c:pt>
                <c:pt idx="286">
                  <c:v>42.9908204243419</c:v>
                </c:pt>
                <c:pt idx="287">
                  <c:v>42.70578523474411</c:v>
                </c:pt>
                <c:pt idx="288">
                  <c:v>46.54578148509322</c:v>
                </c:pt>
                <c:pt idx="289">
                  <c:v>44.65442842361413</c:v>
                </c:pt>
                <c:pt idx="290">
                  <c:v>43.82104502141524</c:v>
                </c:pt>
                <c:pt idx="291">
                  <c:v>44.7256211169893</c:v>
                </c:pt>
                <c:pt idx="292">
                  <c:v>44.78927516971422</c:v>
                </c:pt>
                <c:pt idx="293">
                  <c:v>45.29542313421743</c:v>
                </c:pt>
                <c:pt idx="294">
                  <c:v>44.81216203845462</c:v>
                </c:pt>
                <c:pt idx="295">
                  <c:v>42.00282716080854</c:v>
                </c:pt>
                <c:pt idx="296">
                  <c:v>41.78491046090615</c:v>
                </c:pt>
                <c:pt idx="297">
                  <c:v>43.0299253368768</c:v>
                </c:pt>
                <c:pt idx="298">
                  <c:v>42.30006799389487</c:v>
                </c:pt>
                <c:pt idx="299">
                  <c:v>43.95988213161341</c:v>
                </c:pt>
                <c:pt idx="300">
                  <c:v>42.00687862637507</c:v>
                </c:pt>
                <c:pt idx="301">
                  <c:v>41.78648336224283</c:v>
                </c:pt>
                <c:pt idx="302">
                  <c:v>41.11368843555191</c:v>
                </c:pt>
                <c:pt idx="303">
                  <c:v>41.19638006265408</c:v>
                </c:pt>
                <c:pt idx="304">
                  <c:v>40.96623525820905</c:v>
                </c:pt>
                <c:pt idx="305">
                  <c:v>39.27449963006222</c:v>
                </c:pt>
                <c:pt idx="306">
                  <c:v>39.6122738122083</c:v>
                </c:pt>
                <c:pt idx="307">
                  <c:v>41.0385348478931</c:v>
                </c:pt>
                <c:pt idx="308">
                  <c:v>41.48479404715652</c:v>
                </c:pt>
                <c:pt idx="309">
                  <c:v>41.39832713088316</c:v>
                </c:pt>
                <c:pt idx="310">
                  <c:v>42.48573404164959</c:v>
                </c:pt>
                <c:pt idx="311">
                  <c:v>46.31136255538583</c:v>
                </c:pt>
                <c:pt idx="312">
                  <c:v>45.34122010481653</c:v>
                </c:pt>
                <c:pt idx="313">
                  <c:v>45.54625890311593</c:v>
                </c:pt>
                <c:pt idx="314">
                  <c:v>47.77113497861401</c:v>
                </c:pt>
                <c:pt idx="315">
                  <c:v>48.88320775026903</c:v>
                </c:pt>
                <c:pt idx="316">
                  <c:v>48.15539680986398</c:v>
                </c:pt>
                <c:pt idx="317">
                  <c:v>48.83747877748876</c:v>
                </c:pt>
                <c:pt idx="318">
                  <c:v>45.6105921147843</c:v>
                </c:pt>
                <c:pt idx="319">
                  <c:v>46.30621178261899</c:v>
                </c:pt>
                <c:pt idx="320">
                  <c:v>48.30769717079121</c:v>
                </c:pt>
                <c:pt idx="321">
                  <c:v>48.57089937970893</c:v>
                </c:pt>
                <c:pt idx="322">
                  <c:v>51.54672803069815</c:v>
                </c:pt>
                <c:pt idx="323">
                  <c:v>51.25820997557885</c:v>
                </c:pt>
                <c:pt idx="324">
                  <c:v>49.71536572209115</c:v>
                </c:pt>
                <c:pt idx="325">
                  <c:v>46.7499118698102</c:v>
                </c:pt>
                <c:pt idx="326">
                  <c:v>47.99063138623372</c:v>
                </c:pt>
                <c:pt idx="327">
                  <c:v>49.43294419451184</c:v>
                </c:pt>
                <c:pt idx="328">
                  <c:v>49.40249462472224</c:v>
                </c:pt>
                <c:pt idx="329">
                  <c:v>46.5757080284487</c:v>
                </c:pt>
                <c:pt idx="330">
                  <c:v>48.96593596518767</c:v>
                </c:pt>
                <c:pt idx="331">
                  <c:v>50.47760199682168</c:v>
                </c:pt>
                <c:pt idx="332">
                  <c:v>51.5614753320198</c:v>
                </c:pt>
                <c:pt idx="333">
                  <c:v>52.93902641071421</c:v>
                </c:pt>
                <c:pt idx="334">
                  <c:v>47.81222183623763</c:v>
                </c:pt>
                <c:pt idx="335">
                  <c:v>45.45318975396</c:v>
                </c:pt>
                <c:pt idx="336">
                  <c:v>45.96964475420884</c:v>
                </c:pt>
                <c:pt idx="337">
                  <c:v>43.49740679127115</c:v>
                </c:pt>
                <c:pt idx="338">
                  <c:v>44.20759559201866</c:v>
                </c:pt>
                <c:pt idx="339">
                  <c:v>43.5159920227635</c:v>
                </c:pt>
                <c:pt idx="340">
                  <c:v>41.80516106018554</c:v>
                </c:pt>
                <c:pt idx="341">
                  <c:v>41.47403336374227</c:v>
                </c:pt>
                <c:pt idx="342">
                  <c:v>38.57481930045724</c:v>
                </c:pt>
                <c:pt idx="343">
                  <c:v>36.93598384358917</c:v>
                </c:pt>
                <c:pt idx="344">
                  <c:v>40.4605214935048</c:v>
                </c:pt>
                <c:pt idx="345">
                  <c:v>38.28686274969627</c:v>
                </c:pt>
                <c:pt idx="346">
                  <c:v>34.98734849649809</c:v>
                </c:pt>
                <c:pt idx="347">
                  <c:v>34.6897860708355</c:v>
                </c:pt>
                <c:pt idx="348">
                  <c:v>35.54721922380682</c:v>
                </c:pt>
                <c:pt idx="349">
                  <c:v>35.09857361383611</c:v>
                </c:pt>
                <c:pt idx="350">
                  <c:v>41.84471192006176</c:v>
                </c:pt>
                <c:pt idx="351">
                  <c:v>44.1084254819454</c:v>
                </c:pt>
                <c:pt idx="352">
                  <c:v>41.81970985157662</c:v>
                </c:pt>
                <c:pt idx="353">
                  <c:v>45.3041944175591</c:v>
                </c:pt>
                <c:pt idx="354">
                  <c:v>46.66357114757285</c:v>
                </c:pt>
                <c:pt idx="355">
                  <c:v>49.49977456565927</c:v>
                </c:pt>
                <c:pt idx="356">
                  <c:v>51.93484902849809</c:v>
                </c:pt>
                <c:pt idx="357">
                  <c:v>48.53589208826696</c:v>
                </c:pt>
                <c:pt idx="358">
                  <c:v>51.35052237423347</c:v>
                </c:pt>
                <c:pt idx="359">
                  <c:v>52.95084017629793</c:v>
                </c:pt>
                <c:pt idx="360">
                  <c:v>56.31997891592452</c:v>
                </c:pt>
                <c:pt idx="361">
                  <c:v>59.6639245680879</c:v>
                </c:pt>
                <c:pt idx="362">
                  <c:v>57.45101202582364</c:v>
                </c:pt>
                <c:pt idx="363">
                  <c:v>56.89314102890566</c:v>
                </c:pt>
                <c:pt idx="364">
                  <c:v>63.61650722953721</c:v>
                </c:pt>
                <c:pt idx="365">
                  <c:v>65.54573911182715</c:v>
                </c:pt>
                <c:pt idx="366">
                  <c:v>59.48333929282498</c:v>
                </c:pt>
                <c:pt idx="367">
                  <c:v>69.08403353087333</c:v>
                </c:pt>
                <c:pt idx="368">
                  <c:v>67.9694086688159</c:v>
                </c:pt>
                <c:pt idx="369">
                  <c:v>68.41603482881026</c:v>
                </c:pt>
                <c:pt idx="370">
                  <c:v>74.3102638948909</c:v>
                </c:pt>
                <c:pt idx="371">
                  <c:v>70.47493231562105</c:v>
                </c:pt>
                <c:pt idx="372">
                  <c:v>63.91064494162204</c:v>
                </c:pt>
                <c:pt idx="373">
                  <c:v>63.06818435596535</c:v>
                </c:pt>
                <c:pt idx="374">
                  <c:v>61.27858717613672</c:v>
                </c:pt>
                <c:pt idx="375">
                  <c:v>65.15818427913835</c:v>
                </c:pt>
                <c:pt idx="376">
                  <c:v>63.66680801557012</c:v>
                </c:pt>
                <c:pt idx="377">
                  <c:v>60.00942472249657</c:v>
                </c:pt>
                <c:pt idx="378">
                  <c:v>59.9690477954756</c:v>
                </c:pt>
                <c:pt idx="379">
                  <c:v>59.08840029418067</c:v>
                </c:pt>
                <c:pt idx="380">
                  <c:v>52.89430591851483</c:v>
                </c:pt>
                <c:pt idx="381">
                  <c:v>51.61596235573977</c:v>
                </c:pt>
                <c:pt idx="382">
                  <c:v>50.57705054658564</c:v>
                </c:pt>
                <c:pt idx="383">
                  <c:v>50.52660684497868</c:v>
                </c:pt>
                <c:pt idx="384">
                  <c:v>49.89973956321472</c:v>
                </c:pt>
                <c:pt idx="385">
                  <c:v>53.50262871434177</c:v>
                </c:pt>
                <c:pt idx="386">
                  <c:v>60.36887063813434</c:v>
                </c:pt>
                <c:pt idx="387">
                  <c:v>60.86843270262244</c:v>
                </c:pt>
                <c:pt idx="388">
                  <c:v>56.956504198565</c:v>
                </c:pt>
                <c:pt idx="389">
                  <c:v>58.52119482215876</c:v>
                </c:pt>
                <c:pt idx="390">
                  <c:v>57.2724457664812</c:v>
                </c:pt>
                <c:pt idx="391">
                  <c:v>61.25993105558896</c:v>
                </c:pt>
                <c:pt idx="392">
                  <c:v>64.3606530059106</c:v>
                </c:pt>
                <c:pt idx="393">
                  <c:v>61.80051072386114</c:v>
                </c:pt>
                <c:pt idx="394">
                  <c:v>61.71222638020456</c:v>
                </c:pt>
                <c:pt idx="395">
                  <c:v>65.74587952413571</c:v>
                </c:pt>
                <c:pt idx="396">
                  <c:v>68.4521463523088</c:v>
                </c:pt>
                <c:pt idx="397">
                  <c:v>74.53907855465295</c:v>
                </c:pt>
                <c:pt idx="398">
                  <c:v>62.0720906554773</c:v>
                </c:pt>
                <c:pt idx="399">
                  <c:v>57.9266994007702</c:v>
                </c:pt>
                <c:pt idx="400">
                  <c:v>61.4253067479132</c:v>
                </c:pt>
                <c:pt idx="401">
                  <c:v>60.8153519148913</c:v>
                </c:pt>
                <c:pt idx="402">
                  <c:v>61.42856067506229</c:v>
                </c:pt>
                <c:pt idx="403">
                  <c:v>64.54070366740405</c:v>
                </c:pt>
                <c:pt idx="404">
                  <c:v>61.44648143950813</c:v>
                </c:pt>
                <c:pt idx="405">
                  <c:v>61.49258466681309</c:v>
                </c:pt>
                <c:pt idx="406">
                  <c:v>63.29798466221327</c:v>
                </c:pt>
                <c:pt idx="407">
                  <c:v>65.29372593853154</c:v>
                </c:pt>
                <c:pt idx="408">
                  <c:v>63.55336559780747</c:v>
                </c:pt>
                <c:pt idx="409">
                  <c:v>67.92942739067797</c:v>
                </c:pt>
                <c:pt idx="410">
                  <c:v>69.6821343349867</c:v>
                </c:pt>
                <c:pt idx="411">
                  <c:v>71.85287139187997</c:v>
                </c:pt>
                <c:pt idx="412">
                  <c:v>74.71607029220506</c:v>
                </c:pt>
                <c:pt idx="413">
                  <c:v>70.559776858032</c:v>
                </c:pt>
                <c:pt idx="414">
                  <c:v>74.77752023582943</c:v>
                </c:pt>
                <c:pt idx="415">
                  <c:v>72.31627360798513</c:v>
                </c:pt>
                <c:pt idx="416">
                  <c:v>82.32902286892144</c:v>
                </c:pt>
                <c:pt idx="417">
                  <c:v>85.08591907163195</c:v>
                </c:pt>
                <c:pt idx="418">
                  <c:v>79.7999990680292</c:v>
                </c:pt>
                <c:pt idx="419">
                  <c:v>71.68702054225935</c:v>
                </c:pt>
                <c:pt idx="420">
                  <c:v>76.79706204140596</c:v>
                </c:pt>
                <c:pt idx="421">
                  <c:v>82.44308714683935</c:v>
                </c:pt>
                <c:pt idx="422">
                  <c:v>87.59304563394983</c:v>
                </c:pt>
                <c:pt idx="423">
                  <c:v>81.39209322554971</c:v>
                </c:pt>
                <c:pt idx="424">
                  <c:v>83.15819694639504</c:v>
                </c:pt>
                <c:pt idx="425">
                  <c:v>90.85759925159383</c:v>
                </c:pt>
                <c:pt idx="426">
                  <c:v>96.28301046248008</c:v>
                </c:pt>
                <c:pt idx="427">
                  <c:v>109.6194038627453</c:v>
                </c:pt>
                <c:pt idx="428">
                  <c:v>110.0277915921814</c:v>
                </c:pt>
                <c:pt idx="429">
                  <c:v>99.88695837031088</c:v>
                </c:pt>
                <c:pt idx="430">
                  <c:v>99.84733861151074</c:v>
                </c:pt>
                <c:pt idx="431">
                  <c:v>103.2808729795363</c:v>
                </c:pt>
                <c:pt idx="432">
                  <c:v>106.4844293533265</c:v>
                </c:pt>
                <c:pt idx="433">
                  <c:v>98.34182609145107</c:v>
                </c:pt>
                <c:pt idx="434">
                  <c:v>104.4060449294773</c:v>
                </c:pt>
                <c:pt idx="435">
                  <c:v>110.1231782429799</c:v>
                </c:pt>
                <c:pt idx="436">
                  <c:v>107.165536293631</c:v>
                </c:pt>
                <c:pt idx="437">
                  <c:v>109.4510978795155</c:v>
                </c:pt>
                <c:pt idx="438">
                  <c:v>112.1464891494025</c:v>
                </c:pt>
                <c:pt idx="439">
                  <c:v>103.4980203806899</c:v>
                </c:pt>
                <c:pt idx="440">
                  <c:v>96.13628743629268</c:v>
                </c:pt>
                <c:pt idx="441">
                  <c:v>97.35689071583958</c:v>
                </c:pt>
                <c:pt idx="442">
                  <c:v>103.4537441114511</c:v>
                </c:pt>
                <c:pt idx="443">
                  <c:v>95.61594639623979</c:v>
                </c:pt>
                <c:pt idx="444">
                  <c:v>94.7066999696929</c:v>
                </c:pt>
                <c:pt idx="445">
                  <c:v>98.67741221007265</c:v>
                </c:pt>
                <c:pt idx="446">
                  <c:v>101.6886113770167</c:v>
                </c:pt>
                <c:pt idx="447">
                  <c:v>101.4590458551886</c:v>
                </c:pt>
                <c:pt idx="448">
                  <c:v>100.2258619142337</c:v>
                </c:pt>
                <c:pt idx="449">
                  <c:v>104.3826797496204</c:v>
                </c:pt>
                <c:pt idx="450">
                  <c:v>108.1894370430431</c:v>
                </c:pt>
                <c:pt idx="451">
                  <c:v>104.6092023533537</c:v>
                </c:pt>
                <c:pt idx="452">
                  <c:v>113.4783528887238</c:v>
                </c:pt>
                <c:pt idx="453">
                  <c:v>122.0594064322361</c:v>
                </c:pt>
                <c:pt idx="454">
                  <c:v>114.648720057762</c:v>
                </c:pt>
                <c:pt idx="455">
                  <c:v>121.9739837633644</c:v>
                </c:pt>
                <c:pt idx="456">
                  <c:v>119.8669277060562</c:v>
                </c:pt>
                <c:pt idx="457">
                  <c:v>133.0419806243272</c:v>
                </c:pt>
                <c:pt idx="458">
                  <c:v>126.8093421955846</c:v>
                </c:pt>
                <c:pt idx="459">
                  <c:v>133.6149242323503</c:v>
                </c:pt>
                <c:pt idx="460">
                  <c:v>145.886696862184</c:v>
                </c:pt>
                <c:pt idx="461">
                  <c:v>158.148501431496</c:v>
                </c:pt>
                <c:pt idx="462">
                  <c:v>136.55643334061</c:v>
                </c:pt>
                <c:pt idx="463">
                  <c:v>131.8167990571697</c:v>
                </c:pt>
                <c:pt idx="464">
                  <c:v>119.9525605010128</c:v>
                </c:pt>
                <c:pt idx="465">
                  <c:v>92.7349774870104</c:v>
                </c:pt>
                <c:pt idx="466">
                  <c:v>83.88461962028442</c:v>
                </c:pt>
                <c:pt idx="467">
                  <c:v>73.7933696491286</c:v>
                </c:pt>
                <c:pt idx="468">
                  <c:v>73.18853755301264</c:v>
                </c:pt>
                <c:pt idx="469">
                  <c:v>74.9427027490581</c:v>
                </c:pt>
                <c:pt idx="470">
                  <c:v>79.82310901548601</c:v>
                </c:pt>
                <c:pt idx="471">
                  <c:v>81.10205274710371</c:v>
                </c:pt>
                <c:pt idx="472">
                  <c:v>96.2443936563054</c:v>
                </c:pt>
                <c:pt idx="473">
                  <c:v>95.57788764891843</c:v>
                </c:pt>
                <c:pt idx="474">
                  <c:v>96.50609556262008</c:v>
                </c:pt>
                <c:pt idx="475">
                  <c:v>94.96235098989961</c:v>
                </c:pt>
                <c:pt idx="476">
                  <c:v>95.66852135417447</c:v>
                </c:pt>
                <c:pt idx="477">
                  <c:v>101.1831766377774</c:v>
                </c:pt>
                <c:pt idx="478">
                  <c:v>103.3695051867536</c:v>
                </c:pt>
                <c:pt idx="479">
                  <c:v>106.5310123319075</c:v>
                </c:pt>
                <c:pt idx="480">
                  <c:v>99.4055556448115</c:v>
                </c:pt>
                <c:pt idx="481">
                  <c:v>107.852463106646</c:v>
                </c:pt>
                <c:pt idx="482">
                  <c:v>110.0479202436341</c:v>
                </c:pt>
                <c:pt idx="483">
                  <c:v>113.5805360101221</c:v>
                </c:pt>
                <c:pt idx="484">
                  <c:v>103.3197183534357</c:v>
                </c:pt>
                <c:pt idx="485">
                  <c:v>105.9985994226441</c:v>
                </c:pt>
                <c:pt idx="486">
                  <c:v>109.1579133573921</c:v>
                </c:pt>
                <c:pt idx="487">
                  <c:v>103.3006759223755</c:v>
                </c:pt>
                <c:pt idx="488">
                  <c:v>111.9919276819685</c:v>
                </c:pt>
                <c:pt idx="489">
                  <c:v>111.6903965015864</c:v>
                </c:pt>
                <c:pt idx="490">
                  <c:v>113.8926423735967</c:v>
                </c:pt>
                <c:pt idx="491">
                  <c:v>125.6931193313672</c:v>
                </c:pt>
                <c:pt idx="492">
                  <c:v>128.0006358840258</c:v>
                </c:pt>
                <c:pt idx="493">
                  <c:v>132.3099243072518</c:v>
                </c:pt>
                <c:pt idx="494">
                  <c:v>135.806199423874</c:v>
                </c:pt>
                <c:pt idx="495">
                  <c:v>138.9768612833492</c:v>
                </c:pt>
                <c:pt idx="496">
                  <c:v>129.5372518319393</c:v>
                </c:pt>
                <c:pt idx="497">
                  <c:v>122.1754248621848</c:v>
                </c:pt>
                <c:pt idx="498">
                  <c:v>125.4346275638255</c:v>
                </c:pt>
                <c:pt idx="499">
                  <c:v>122.8060999973044</c:v>
                </c:pt>
                <c:pt idx="500">
                  <c:v>109.8101575496624</c:v>
                </c:pt>
                <c:pt idx="501">
                  <c:v>121.7134069186462</c:v>
                </c:pt>
                <c:pt idx="502">
                  <c:v>123.7176914322898</c:v>
                </c:pt>
                <c:pt idx="503">
                  <c:v>123.283295821509</c:v>
                </c:pt>
                <c:pt idx="504">
                  <c:v>126.4141830230795</c:v>
                </c:pt>
                <c:pt idx="505">
                  <c:v>132.2676388017334</c:v>
                </c:pt>
                <c:pt idx="506">
                  <c:v>129.4876603123525</c:v>
                </c:pt>
                <c:pt idx="507">
                  <c:v>129.2397864184821</c:v>
                </c:pt>
                <c:pt idx="508">
                  <c:v>114.5043546335258</c:v>
                </c:pt>
                <c:pt idx="509">
                  <c:v>117.2076808102368</c:v>
                </c:pt>
                <c:pt idx="510">
                  <c:v>125.3945691092521</c:v>
                </c:pt>
                <c:pt idx="511">
                  <c:v>131.2383956906658</c:v>
                </c:pt>
                <c:pt idx="512">
                  <c:v>126.7899905870518</c:v>
                </c:pt>
                <c:pt idx="513">
                  <c:v>121.5718619378469</c:v>
                </c:pt>
                <c:pt idx="514">
                  <c:v>124.7292145158288</c:v>
                </c:pt>
                <c:pt idx="515">
                  <c:v>122.9164914641326</c:v>
                </c:pt>
                <c:pt idx="516">
                  <c:v>128.0326712162317</c:v>
                </c:pt>
                <c:pt idx="517">
                  <c:v>122.207948676283</c:v>
                </c:pt>
                <c:pt idx="518">
                  <c:v>126.1590108213994</c:v>
                </c:pt>
                <c:pt idx="519">
                  <c:v>120.9435603451242</c:v>
                </c:pt>
                <c:pt idx="520">
                  <c:v>120.1104919081238</c:v>
                </c:pt>
                <c:pt idx="521">
                  <c:v>118.1765525030064</c:v>
                </c:pt>
                <c:pt idx="522">
                  <c:v>124.0452058334571</c:v>
                </c:pt>
                <c:pt idx="523">
                  <c:v>126.9019653792471</c:v>
                </c:pt>
                <c:pt idx="524">
                  <c:v>121.5696178846956</c:v>
                </c:pt>
                <c:pt idx="525">
                  <c:v>118.1241069877169</c:v>
                </c:pt>
                <c:pt idx="526">
                  <c:v>118.3229066180453</c:v>
                </c:pt>
                <c:pt idx="527">
                  <c:v>119.6450226233335</c:v>
                </c:pt>
                <c:pt idx="528">
                  <c:v>118.4012351719564</c:v>
                </c:pt>
                <c:pt idx="529">
                  <c:v>122.929609507585</c:v>
                </c:pt>
                <c:pt idx="530">
                  <c:v>122.1060693880931</c:v>
                </c:pt>
                <c:pt idx="531">
                  <c:v>124.0432221671934</c:v>
                </c:pt>
                <c:pt idx="532">
                  <c:v>123.495920379761</c:v>
                </c:pt>
                <c:pt idx="533">
                  <c:v>125.6604048224115</c:v>
                </c:pt>
                <c:pt idx="534">
                  <c:v>118.7355829272028</c:v>
                </c:pt>
                <c:pt idx="535">
                  <c:v>117.9917053373232</c:v>
                </c:pt>
                <c:pt idx="536">
                  <c:v>112.719354447065</c:v>
                </c:pt>
                <c:pt idx="537">
                  <c:v>107.8656793650951</c:v>
                </c:pt>
                <c:pt idx="538">
                  <c:v>97.70592080768434</c:v>
                </c:pt>
                <c:pt idx="539">
                  <c:v>86.44254213016625</c:v>
                </c:pt>
                <c:pt idx="540">
                  <c:v>84.5612242884008</c:v>
                </c:pt>
                <c:pt idx="541">
                  <c:v>91.7975031850201</c:v>
                </c:pt>
                <c:pt idx="542">
                  <c:v>88.3111536653889</c:v>
                </c:pt>
                <c:pt idx="543">
                  <c:v>99.42184721377085</c:v>
                </c:pt>
                <c:pt idx="544">
                  <c:v>96.09544583837598</c:v>
                </c:pt>
                <c:pt idx="545">
                  <c:v>96.34256589207005</c:v>
                </c:pt>
                <c:pt idx="546">
                  <c:v>83.97164727457875</c:v>
                </c:pt>
                <c:pt idx="547">
                  <c:v>85.34797850733068</c:v>
                </c:pt>
                <c:pt idx="548">
                  <c:v>80.791679719611</c:v>
                </c:pt>
                <c:pt idx="549">
                  <c:v>81.89427845962888</c:v>
                </c:pt>
                <c:pt idx="550">
                  <c:v>77.1826496924066</c:v>
                </c:pt>
              </c:numCache>
            </c:numRef>
          </c:val>
          <c:smooth val="0"/>
        </c:ser>
        <c:ser>
          <c:idx val="2"/>
          <c:order val="1"/>
          <c:tx>
            <c:strRef>
              <c:f>Sheet1!$Q$5</c:f>
              <c:strCache>
                <c:ptCount val="1"/>
                <c:pt idx="0">
                  <c:v>Average of all Commodities</c:v>
                </c:pt>
              </c:strCache>
            </c:strRef>
          </c:tx>
          <c:spPr>
            <a:ln>
              <a:solidFill>
                <a:srgbClr val="0000FF"/>
              </a:solidFill>
            </a:ln>
          </c:spPr>
          <c:marker>
            <c:symbol val="none"/>
          </c:marker>
          <c:cat>
            <c:numRef>
              <c:f>Sheet1!$K$6:$K$556</c:f>
              <c:numCache>
                <c:formatCode>mmm\-yy</c:formatCode>
                <c:ptCount val="551"/>
                <c:pt idx="0">
                  <c:v>25599.0</c:v>
                </c:pt>
                <c:pt idx="1">
                  <c:v>25627.0</c:v>
                </c:pt>
                <c:pt idx="2">
                  <c:v>25658.0</c:v>
                </c:pt>
                <c:pt idx="3">
                  <c:v>25688.0</c:v>
                </c:pt>
                <c:pt idx="4">
                  <c:v>25719.0</c:v>
                </c:pt>
                <c:pt idx="5">
                  <c:v>25749.0</c:v>
                </c:pt>
                <c:pt idx="6">
                  <c:v>25780.0</c:v>
                </c:pt>
                <c:pt idx="7">
                  <c:v>25811.0</c:v>
                </c:pt>
                <c:pt idx="8">
                  <c:v>25841.0</c:v>
                </c:pt>
                <c:pt idx="9">
                  <c:v>25872.0</c:v>
                </c:pt>
                <c:pt idx="10">
                  <c:v>25902.0</c:v>
                </c:pt>
                <c:pt idx="11">
                  <c:v>25933.0</c:v>
                </c:pt>
                <c:pt idx="12">
                  <c:v>25964.0</c:v>
                </c:pt>
                <c:pt idx="13">
                  <c:v>25992.0</c:v>
                </c:pt>
                <c:pt idx="14">
                  <c:v>26023.0</c:v>
                </c:pt>
                <c:pt idx="15">
                  <c:v>26053.0</c:v>
                </c:pt>
                <c:pt idx="16">
                  <c:v>26084.0</c:v>
                </c:pt>
                <c:pt idx="17">
                  <c:v>26114.0</c:v>
                </c:pt>
                <c:pt idx="18">
                  <c:v>26145.0</c:v>
                </c:pt>
                <c:pt idx="19">
                  <c:v>26176.0</c:v>
                </c:pt>
                <c:pt idx="20">
                  <c:v>26206.0</c:v>
                </c:pt>
                <c:pt idx="21">
                  <c:v>26237.0</c:v>
                </c:pt>
                <c:pt idx="22">
                  <c:v>26267.0</c:v>
                </c:pt>
                <c:pt idx="23">
                  <c:v>26298.0</c:v>
                </c:pt>
                <c:pt idx="24">
                  <c:v>26329.0</c:v>
                </c:pt>
                <c:pt idx="25">
                  <c:v>26358.0</c:v>
                </c:pt>
                <c:pt idx="26">
                  <c:v>26389.0</c:v>
                </c:pt>
                <c:pt idx="27">
                  <c:v>26419.0</c:v>
                </c:pt>
                <c:pt idx="28">
                  <c:v>26450.0</c:v>
                </c:pt>
                <c:pt idx="29">
                  <c:v>26480.0</c:v>
                </c:pt>
                <c:pt idx="30">
                  <c:v>26511.0</c:v>
                </c:pt>
                <c:pt idx="31">
                  <c:v>26542.0</c:v>
                </c:pt>
                <c:pt idx="32">
                  <c:v>26572.0</c:v>
                </c:pt>
                <c:pt idx="33">
                  <c:v>26603.0</c:v>
                </c:pt>
                <c:pt idx="34">
                  <c:v>26633.0</c:v>
                </c:pt>
                <c:pt idx="35">
                  <c:v>26664.0</c:v>
                </c:pt>
                <c:pt idx="36">
                  <c:v>26695.0</c:v>
                </c:pt>
                <c:pt idx="37">
                  <c:v>26723.0</c:v>
                </c:pt>
                <c:pt idx="38">
                  <c:v>26754.0</c:v>
                </c:pt>
                <c:pt idx="39">
                  <c:v>26784.0</c:v>
                </c:pt>
                <c:pt idx="40">
                  <c:v>26815.0</c:v>
                </c:pt>
                <c:pt idx="41">
                  <c:v>26845.0</c:v>
                </c:pt>
                <c:pt idx="42">
                  <c:v>26876.0</c:v>
                </c:pt>
                <c:pt idx="43">
                  <c:v>26907.0</c:v>
                </c:pt>
                <c:pt idx="44">
                  <c:v>26937.0</c:v>
                </c:pt>
                <c:pt idx="45">
                  <c:v>26968.0</c:v>
                </c:pt>
                <c:pt idx="46">
                  <c:v>26998.0</c:v>
                </c:pt>
                <c:pt idx="47">
                  <c:v>27029.0</c:v>
                </c:pt>
                <c:pt idx="48">
                  <c:v>27060.0</c:v>
                </c:pt>
                <c:pt idx="49">
                  <c:v>27088.0</c:v>
                </c:pt>
                <c:pt idx="50">
                  <c:v>27119.0</c:v>
                </c:pt>
                <c:pt idx="51">
                  <c:v>27149.0</c:v>
                </c:pt>
                <c:pt idx="52">
                  <c:v>27180.0</c:v>
                </c:pt>
                <c:pt idx="53">
                  <c:v>27210.0</c:v>
                </c:pt>
                <c:pt idx="54">
                  <c:v>27241.0</c:v>
                </c:pt>
                <c:pt idx="55">
                  <c:v>27272.0</c:v>
                </c:pt>
                <c:pt idx="56">
                  <c:v>27302.0</c:v>
                </c:pt>
                <c:pt idx="57">
                  <c:v>27333.0</c:v>
                </c:pt>
                <c:pt idx="58">
                  <c:v>27363.0</c:v>
                </c:pt>
                <c:pt idx="59">
                  <c:v>27394.0</c:v>
                </c:pt>
                <c:pt idx="60">
                  <c:v>27425.0</c:v>
                </c:pt>
                <c:pt idx="61">
                  <c:v>27453.0</c:v>
                </c:pt>
                <c:pt idx="62">
                  <c:v>27484.0</c:v>
                </c:pt>
                <c:pt idx="63">
                  <c:v>27514.0</c:v>
                </c:pt>
                <c:pt idx="64">
                  <c:v>27545.0</c:v>
                </c:pt>
                <c:pt idx="65">
                  <c:v>27575.0</c:v>
                </c:pt>
                <c:pt idx="66">
                  <c:v>27606.0</c:v>
                </c:pt>
                <c:pt idx="67">
                  <c:v>27637.0</c:v>
                </c:pt>
                <c:pt idx="68">
                  <c:v>27667.0</c:v>
                </c:pt>
                <c:pt idx="69">
                  <c:v>27698.0</c:v>
                </c:pt>
                <c:pt idx="70">
                  <c:v>27728.0</c:v>
                </c:pt>
                <c:pt idx="71">
                  <c:v>27759.0</c:v>
                </c:pt>
                <c:pt idx="72">
                  <c:v>27790.0</c:v>
                </c:pt>
                <c:pt idx="73">
                  <c:v>27819.0</c:v>
                </c:pt>
                <c:pt idx="74">
                  <c:v>27850.0</c:v>
                </c:pt>
                <c:pt idx="75">
                  <c:v>27880.0</c:v>
                </c:pt>
                <c:pt idx="76">
                  <c:v>27911.0</c:v>
                </c:pt>
                <c:pt idx="77">
                  <c:v>27941.0</c:v>
                </c:pt>
                <c:pt idx="78">
                  <c:v>27972.0</c:v>
                </c:pt>
                <c:pt idx="79">
                  <c:v>28003.0</c:v>
                </c:pt>
                <c:pt idx="80">
                  <c:v>28033.0</c:v>
                </c:pt>
                <c:pt idx="81">
                  <c:v>28064.0</c:v>
                </c:pt>
                <c:pt idx="82">
                  <c:v>28094.0</c:v>
                </c:pt>
                <c:pt idx="83">
                  <c:v>28125.0</c:v>
                </c:pt>
                <c:pt idx="84">
                  <c:v>28156.0</c:v>
                </c:pt>
                <c:pt idx="85">
                  <c:v>28184.0</c:v>
                </c:pt>
                <c:pt idx="86">
                  <c:v>28215.0</c:v>
                </c:pt>
                <c:pt idx="87">
                  <c:v>28245.0</c:v>
                </c:pt>
                <c:pt idx="88">
                  <c:v>28276.0</c:v>
                </c:pt>
                <c:pt idx="89">
                  <c:v>28306.0</c:v>
                </c:pt>
                <c:pt idx="90">
                  <c:v>28337.0</c:v>
                </c:pt>
                <c:pt idx="91">
                  <c:v>28368.0</c:v>
                </c:pt>
                <c:pt idx="92">
                  <c:v>28398.0</c:v>
                </c:pt>
                <c:pt idx="93">
                  <c:v>28429.0</c:v>
                </c:pt>
                <c:pt idx="94">
                  <c:v>28459.0</c:v>
                </c:pt>
                <c:pt idx="95">
                  <c:v>28490.0</c:v>
                </c:pt>
                <c:pt idx="96">
                  <c:v>28521.0</c:v>
                </c:pt>
                <c:pt idx="97">
                  <c:v>28549.0</c:v>
                </c:pt>
                <c:pt idx="98">
                  <c:v>28580.0</c:v>
                </c:pt>
                <c:pt idx="99">
                  <c:v>28610.0</c:v>
                </c:pt>
                <c:pt idx="100">
                  <c:v>28641.0</c:v>
                </c:pt>
                <c:pt idx="101">
                  <c:v>28671.0</c:v>
                </c:pt>
                <c:pt idx="102">
                  <c:v>28702.0</c:v>
                </c:pt>
                <c:pt idx="103">
                  <c:v>28733.0</c:v>
                </c:pt>
                <c:pt idx="104">
                  <c:v>28763.0</c:v>
                </c:pt>
                <c:pt idx="105">
                  <c:v>28794.0</c:v>
                </c:pt>
                <c:pt idx="106">
                  <c:v>28824.0</c:v>
                </c:pt>
                <c:pt idx="107">
                  <c:v>28855.0</c:v>
                </c:pt>
                <c:pt idx="108">
                  <c:v>28886.0</c:v>
                </c:pt>
                <c:pt idx="109">
                  <c:v>28914.0</c:v>
                </c:pt>
                <c:pt idx="110">
                  <c:v>28945.0</c:v>
                </c:pt>
                <c:pt idx="111">
                  <c:v>28975.0</c:v>
                </c:pt>
                <c:pt idx="112">
                  <c:v>29006.0</c:v>
                </c:pt>
                <c:pt idx="113">
                  <c:v>29036.0</c:v>
                </c:pt>
                <c:pt idx="114">
                  <c:v>29067.0</c:v>
                </c:pt>
                <c:pt idx="115">
                  <c:v>29098.0</c:v>
                </c:pt>
                <c:pt idx="116">
                  <c:v>29128.0</c:v>
                </c:pt>
                <c:pt idx="117">
                  <c:v>29159.0</c:v>
                </c:pt>
                <c:pt idx="118">
                  <c:v>29189.0</c:v>
                </c:pt>
                <c:pt idx="119">
                  <c:v>29220.0</c:v>
                </c:pt>
                <c:pt idx="120">
                  <c:v>29251.0</c:v>
                </c:pt>
                <c:pt idx="121">
                  <c:v>29280.0</c:v>
                </c:pt>
                <c:pt idx="122">
                  <c:v>29311.0</c:v>
                </c:pt>
                <c:pt idx="123">
                  <c:v>29341.0</c:v>
                </c:pt>
                <c:pt idx="124">
                  <c:v>29372.0</c:v>
                </c:pt>
                <c:pt idx="125">
                  <c:v>29402.0</c:v>
                </c:pt>
                <c:pt idx="126">
                  <c:v>29433.0</c:v>
                </c:pt>
                <c:pt idx="127">
                  <c:v>29464.0</c:v>
                </c:pt>
                <c:pt idx="128">
                  <c:v>29494.0</c:v>
                </c:pt>
                <c:pt idx="129">
                  <c:v>29525.0</c:v>
                </c:pt>
                <c:pt idx="130">
                  <c:v>29555.0</c:v>
                </c:pt>
                <c:pt idx="131">
                  <c:v>29586.0</c:v>
                </c:pt>
                <c:pt idx="132">
                  <c:v>29617.0</c:v>
                </c:pt>
                <c:pt idx="133">
                  <c:v>29645.0</c:v>
                </c:pt>
                <c:pt idx="134">
                  <c:v>29676.0</c:v>
                </c:pt>
                <c:pt idx="135">
                  <c:v>29706.0</c:v>
                </c:pt>
                <c:pt idx="136">
                  <c:v>29737.0</c:v>
                </c:pt>
                <c:pt idx="137">
                  <c:v>29767.0</c:v>
                </c:pt>
                <c:pt idx="138">
                  <c:v>29798.0</c:v>
                </c:pt>
                <c:pt idx="139">
                  <c:v>29829.0</c:v>
                </c:pt>
                <c:pt idx="140">
                  <c:v>29859.0</c:v>
                </c:pt>
                <c:pt idx="141">
                  <c:v>29890.0</c:v>
                </c:pt>
                <c:pt idx="142">
                  <c:v>29920.0</c:v>
                </c:pt>
                <c:pt idx="143">
                  <c:v>29951.0</c:v>
                </c:pt>
                <c:pt idx="144">
                  <c:v>29982.0</c:v>
                </c:pt>
                <c:pt idx="145">
                  <c:v>30010.0</c:v>
                </c:pt>
                <c:pt idx="146">
                  <c:v>30041.0</c:v>
                </c:pt>
                <c:pt idx="147">
                  <c:v>30071.0</c:v>
                </c:pt>
                <c:pt idx="148">
                  <c:v>30102.0</c:v>
                </c:pt>
                <c:pt idx="149">
                  <c:v>30132.0</c:v>
                </c:pt>
                <c:pt idx="150">
                  <c:v>30163.0</c:v>
                </c:pt>
                <c:pt idx="151">
                  <c:v>30194.0</c:v>
                </c:pt>
                <c:pt idx="152">
                  <c:v>30224.0</c:v>
                </c:pt>
                <c:pt idx="153">
                  <c:v>30255.0</c:v>
                </c:pt>
                <c:pt idx="154">
                  <c:v>30285.0</c:v>
                </c:pt>
                <c:pt idx="155">
                  <c:v>30316.0</c:v>
                </c:pt>
                <c:pt idx="156">
                  <c:v>30346.0</c:v>
                </c:pt>
                <c:pt idx="157">
                  <c:v>30375.0</c:v>
                </c:pt>
                <c:pt idx="158">
                  <c:v>30405.0</c:v>
                </c:pt>
                <c:pt idx="159">
                  <c:v>30436.0</c:v>
                </c:pt>
                <c:pt idx="160">
                  <c:v>30466.0</c:v>
                </c:pt>
                <c:pt idx="161">
                  <c:v>30497.0</c:v>
                </c:pt>
                <c:pt idx="162">
                  <c:v>30527.0</c:v>
                </c:pt>
                <c:pt idx="163">
                  <c:v>30558.0</c:v>
                </c:pt>
                <c:pt idx="164">
                  <c:v>30589.0</c:v>
                </c:pt>
                <c:pt idx="165">
                  <c:v>30619.0</c:v>
                </c:pt>
                <c:pt idx="166">
                  <c:v>30650.0</c:v>
                </c:pt>
                <c:pt idx="167">
                  <c:v>30680.0</c:v>
                </c:pt>
                <c:pt idx="168">
                  <c:v>30711.0</c:v>
                </c:pt>
                <c:pt idx="169">
                  <c:v>30741.0</c:v>
                </c:pt>
                <c:pt idx="170">
                  <c:v>30771.0</c:v>
                </c:pt>
                <c:pt idx="171">
                  <c:v>30802.0</c:v>
                </c:pt>
                <c:pt idx="172">
                  <c:v>30832.0</c:v>
                </c:pt>
                <c:pt idx="173">
                  <c:v>30863.0</c:v>
                </c:pt>
                <c:pt idx="174">
                  <c:v>30893.0</c:v>
                </c:pt>
                <c:pt idx="175">
                  <c:v>30924.0</c:v>
                </c:pt>
                <c:pt idx="176">
                  <c:v>30955.0</c:v>
                </c:pt>
                <c:pt idx="177">
                  <c:v>30985.0</c:v>
                </c:pt>
                <c:pt idx="178">
                  <c:v>31016.0</c:v>
                </c:pt>
                <c:pt idx="179">
                  <c:v>31046.0</c:v>
                </c:pt>
                <c:pt idx="180">
                  <c:v>31077.0</c:v>
                </c:pt>
                <c:pt idx="181">
                  <c:v>31106.0</c:v>
                </c:pt>
                <c:pt idx="182">
                  <c:v>31136.0</c:v>
                </c:pt>
                <c:pt idx="183">
                  <c:v>31167.0</c:v>
                </c:pt>
                <c:pt idx="184">
                  <c:v>31197.0</c:v>
                </c:pt>
                <c:pt idx="185">
                  <c:v>31228.0</c:v>
                </c:pt>
                <c:pt idx="186">
                  <c:v>31258.0</c:v>
                </c:pt>
                <c:pt idx="187">
                  <c:v>31289.0</c:v>
                </c:pt>
                <c:pt idx="188">
                  <c:v>31320.0</c:v>
                </c:pt>
                <c:pt idx="189">
                  <c:v>31350.0</c:v>
                </c:pt>
                <c:pt idx="190">
                  <c:v>31381.0</c:v>
                </c:pt>
                <c:pt idx="191">
                  <c:v>31411.0</c:v>
                </c:pt>
                <c:pt idx="192">
                  <c:v>31442.0</c:v>
                </c:pt>
                <c:pt idx="193">
                  <c:v>31471.0</c:v>
                </c:pt>
                <c:pt idx="194">
                  <c:v>31501.0</c:v>
                </c:pt>
                <c:pt idx="195">
                  <c:v>31532.0</c:v>
                </c:pt>
                <c:pt idx="196">
                  <c:v>31562.0</c:v>
                </c:pt>
                <c:pt idx="197">
                  <c:v>31593.0</c:v>
                </c:pt>
                <c:pt idx="198">
                  <c:v>31623.0</c:v>
                </c:pt>
                <c:pt idx="199">
                  <c:v>31654.0</c:v>
                </c:pt>
                <c:pt idx="200">
                  <c:v>31685.0</c:v>
                </c:pt>
                <c:pt idx="201">
                  <c:v>31715.0</c:v>
                </c:pt>
                <c:pt idx="202">
                  <c:v>31746.0</c:v>
                </c:pt>
                <c:pt idx="203">
                  <c:v>31776.0</c:v>
                </c:pt>
                <c:pt idx="204">
                  <c:v>31807.0</c:v>
                </c:pt>
                <c:pt idx="205">
                  <c:v>31836.0</c:v>
                </c:pt>
                <c:pt idx="206">
                  <c:v>31866.0</c:v>
                </c:pt>
                <c:pt idx="207">
                  <c:v>31897.0</c:v>
                </c:pt>
                <c:pt idx="208">
                  <c:v>31927.0</c:v>
                </c:pt>
                <c:pt idx="209">
                  <c:v>31958.0</c:v>
                </c:pt>
                <c:pt idx="210">
                  <c:v>31988.0</c:v>
                </c:pt>
                <c:pt idx="211">
                  <c:v>32019.0</c:v>
                </c:pt>
                <c:pt idx="212">
                  <c:v>32050.0</c:v>
                </c:pt>
                <c:pt idx="213">
                  <c:v>32080.0</c:v>
                </c:pt>
                <c:pt idx="214">
                  <c:v>32111.0</c:v>
                </c:pt>
                <c:pt idx="215">
                  <c:v>32141.0</c:v>
                </c:pt>
                <c:pt idx="216">
                  <c:v>32172.0</c:v>
                </c:pt>
                <c:pt idx="217">
                  <c:v>32202.0</c:v>
                </c:pt>
                <c:pt idx="218">
                  <c:v>32232.0</c:v>
                </c:pt>
                <c:pt idx="219">
                  <c:v>32263.0</c:v>
                </c:pt>
                <c:pt idx="220">
                  <c:v>32293.0</c:v>
                </c:pt>
                <c:pt idx="221">
                  <c:v>32324.0</c:v>
                </c:pt>
                <c:pt idx="222">
                  <c:v>32354.0</c:v>
                </c:pt>
                <c:pt idx="223">
                  <c:v>32385.0</c:v>
                </c:pt>
                <c:pt idx="224">
                  <c:v>32416.0</c:v>
                </c:pt>
                <c:pt idx="225">
                  <c:v>32446.0</c:v>
                </c:pt>
                <c:pt idx="226">
                  <c:v>32477.0</c:v>
                </c:pt>
                <c:pt idx="227">
                  <c:v>32507.0</c:v>
                </c:pt>
                <c:pt idx="228">
                  <c:v>32538.0</c:v>
                </c:pt>
                <c:pt idx="229">
                  <c:v>32567.0</c:v>
                </c:pt>
                <c:pt idx="230">
                  <c:v>32597.0</c:v>
                </c:pt>
                <c:pt idx="231">
                  <c:v>32628.0</c:v>
                </c:pt>
                <c:pt idx="232">
                  <c:v>32658.0</c:v>
                </c:pt>
                <c:pt idx="233">
                  <c:v>32689.0</c:v>
                </c:pt>
                <c:pt idx="234">
                  <c:v>32719.0</c:v>
                </c:pt>
                <c:pt idx="235">
                  <c:v>32750.0</c:v>
                </c:pt>
                <c:pt idx="236">
                  <c:v>32781.0</c:v>
                </c:pt>
                <c:pt idx="237">
                  <c:v>32811.0</c:v>
                </c:pt>
                <c:pt idx="238">
                  <c:v>32842.0</c:v>
                </c:pt>
                <c:pt idx="239">
                  <c:v>32872.0</c:v>
                </c:pt>
                <c:pt idx="240">
                  <c:v>32903.0</c:v>
                </c:pt>
                <c:pt idx="241">
                  <c:v>32932.0</c:v>
                </c:pt>
                <c:pt idx="242">
                  <c:v>32962.0</c:v>
                </c:pt>
                <c:pt idx="243">
                  <c:v>32993.0</c:v>
                </c:pt>
                <c:pt idx="244">
                  <c:v>33023.0</c:v>
                </c:pt>
                <c:pt idx="245">
                  <c:v>33054.0</c:v>
                </c:pt>
                <c:pt idx="246">
                  <c:v>33084.0</c:v>
                </c:pt>
                <c:pt idx="247">
                  <c:v>33115.0</c:v>
                </c:pt>
                <c:pt idx="248">
                  <c:v>33146.0</c:v>
                </c:pt>
                <c:pt idx="249">
                  <c:v>33176.0</c:v>
                </c:pt>
                <c:pt idx="250">
                  <c:v>33207.0</c:v>
                </c:pt>
                <c:pt idx="251">
                  <c:v>33237.0</c:v>
                </c:pt>
                <c:pt idx="252">
                  <c:v>33268.0</c:v>
                </c:pt>
                <c:pt idx="253">
                  <c:v>33297.0</c:v>
                </c:pt>
                <c:pt idx="254">
                  <c:v>33327.0</c:v>
                </c:pt>
                <c:pt idx="255">
                  <c:v>33358.0</c:v>
                </c:pt>
                <c:pt idx="256">
                  <c:v>33388.0</c:v>
                </c:pt>
                <c:pt idx="257">
                  <c:v>33419.0</c:v>
                </c:pt>
                <c:pt idx="258">
                  <c:v>33449.0</c:v>
                </c:pt>
                <c:pt idx="259">
                  <c:v>33480.0</c:v>
                </c:pt>
                <c:pt idx="260">
                  <c:v>33511.0</c:v>
                </c:pt>
                <c:pt idx="261">
                  <c:v>33541.0</c:v>
                </c:pt>
                <c:pt idx="262">
                  <c:v>33572.0</c:v>
                </c:pt>
                <c:pt idx="263">
                  <c:v>33602.0</c:v>
                </c:pt>
                <c:pt idx="264">
                  <c:v>33633.0</c:v>
                </c:pt>
                <c:pt idx="265">
                  <c:v>33663.0</c:v>
                </c:pt>
                <c:pt idx="266">
                  <c:v>33693.0</c:v>
                </c:pt>
                <c:pt idx="267">
                  <c:v>33724.0</c:v>
                </c:pt>
                <c:pt idx="268">
                  <c:v>33754.0</c:v>
                </c:pt>
                <c:pt idx="269">
                  <c:v>33785.0</c:v>
                </c:pt>
                <c:pt idx="270">
                  <c:v>33815.0</c:v>
                </c:pt>
                <c:pt idx="271">
                  <c:v>33846.0</c:v>
                </c:pt>
                <c:pt idx="272">
                  <c:v>33877.0</c:v>
                </c:pt>
                <c:pt idx="273">
                  <c:v>33907.0</c:v>
                </c:pt>
                <c:pt idx="274">
                  <c:v>33938.0</c:v>
                </c:pt>
                <c:pt idx="275">
                  <c:v>33968.0</c:v>
                </c:pt>
                <c:pt idx="276">
                  <c:v>33999.0</c:v>
                </c:pt>
                <c:pt idx="277">
                  <c:v>34028.0</c:v>
                </c:pt>
                <c:pt idx="278">
                  <c:v>34058.0</c:v>
                </c:pt>
                <c:pt idx="279">
                  <c:v>34089.0</c:v>
                </c:pt>
                <c:pt idx="280">
                  <c:v>34119.0</c:v>
                </c:pt>
                <c:pt idx="281">
                  <c:v>34150.0</c:v>
                </c:pt>
                <c:pt idx="282">
                  <c:v>34180.0</c:v>
                </c:pt>
                <c:pt idx="283">
                  <c:v>34211.0</c:v>
                </c:pt>
                <c:pt idx="284">
                  <c:v>34242.0</c:v>
                </c:pt>
                <c:pt idx="285">
                  <c:v>34272.0</c:v>
                </c:pt>
                <c:pt idx="286">
                  <c:v>34303.0</c:v>
                </c:pt>
                <c:pt idx="287">
                  <c:v>34333.0</c:v>
                </c:pt>
                <c:pt idx="288">
                  <c:v>34364.0</c:v>
                </c:pt>
                <c:pt idx="289">
                  <c:v>34393.0</c:v>
                </c:pt>
                <c:pt idx="290">
                  <c:v>34423.0</c:v>
                </c:pt>
                <c:pt idx="291">
                  <c:v>34454.0</c:v>
                </c:pt>
                <c:pt idx="292">
                  <c:v>34484.0</c:v>
                </c:pt>
                <c:pt idx="293">
                  <c:v>34515.0</c:v>
                </c:pt>
                <c:pt idx="294">
                  <c:v>34545.0</c:v>
                </c:pt>
                <c:pt idx="295">
                  <c:v>34576.0</c:v>
                </c:pt>
                <c:pt idx="296">
                  <c:v>34607.0</c:v>
                </c:pt>
                <c:pt idx="297">
                  <c:v>34637.0</c:v>
                </c:pt>
                <c:pt idx="298">
                  <c:v>34668.0</c:v>
                </c:pt>
                <c:pt idx="299">
                  <c:v>34698.0</c:v>
                </c:pt>
                <c:pt idx="300">
                  <c:v>34729.0</c:v>
                </c:pt>
                <c:pt idx="301">
                  <c:v>34758.0</c:v>
                </c:pt>
                <c:pt idx="302">
                  <c:v>34788.0</c:v>
                </c:pt>
                <c:pt idx="303">
                  <c:v>34819.0</c:v>
                </c:pt>
                <c:pt idx="304">
                  <c:v>34849.0</c:v>
                </c:pt>
                <c:pt idx="305">
                  <c:v>34880.0</c:v>
                </c:pt>
                <c:pt idx="306">
                  <c:v>34910.0</c:v>
                </c:pt>
                <c:pt idx="307">
                  <c:v>34941.0</c:v>
                </c:pt>
                <c:pt idx="308">
                  <c:v>34972.0</c:v>
                </c:pt>
                <c:pt idx="309">
                  <c:v>35002.0</c:v>
                </c:pt>
                <c:pt idx="310">
                  <c:v>35033.0</c:v>
                </c:pt>
                <c:pt idx="311">
                  <c:v>35063.0</c:v>
                </c:pt>
                <c:pt idx="312">
                  <c:v>35094.0</c:v>
                </c:pt>
                <c:pt idx="313">
                  <c:v>35124.0</c:v>
                </c:pt>
                <c:pt idx="314">
                  <c:v>35154.0</c:v>
                </c:pt>
                <c:pt idx="315">
                  <c:v>35185.0</c:v>
                </c:pt>
                <c:pt idx="316">
                  <c:v>35215.0</c:v>
                </c:pt>
                <c:pt idx="317">
                  <c:v>35246.0</c:v>
                </c:pt>
                <c:pt idx="318">
                  <c:v>35276.0</c:v>
                </c:pt>
                <c:pt idx="319">
                  <c:v>35307.0</c:v>
                </c:pt>
                <c:pt idx="320">
                  <c:v>35338.0</c:v>
                </c:pt>
                <c:pt idx="321">
                  <c:v>35368.0</c:v>
                </c:pt>
                <c:pt idx="322">
                  <c:v>35399.0</c:v>
                </c:pt>
                <c:pt idx="323">
                  <c:v>35429.0</c:v>
                </c:pt>
                <c:pt idx="324">
                  <c:v>35460.0</c:v>
                </c:pt>
                <c:pt idx="325">
                  <c:v>35489.0</c:v>
                </c:pt>
                <c:pt idx="326">
                  <c:v>35519.0</c:v>
                </c:pt>
                <c:pt idx="327">
                  <c:v>35550.0</c:v>
                </c:pt>
                <c:pt idx="328">
                  <c:v>35580.0</c:v>
                </c:pt>
                <c:pt idx="329">
                  <c:v>35611.0</c:v>
                </c:pt>
                <c:pt idx="330">
                  <c:v>35641.0</c:v>
                </c:pt>
                <c:pt idx="331">
                  <c:v>35672.0</c:v>
                </c:pt>
                <c:pt idx="332">
                  <c:v>35703.0</c:v>
                </c:pt>
                <c:pt idx="333">
                  <c:v>35733.0</c:v>
                </c:pt>
                <c:pt idx="334">
                  <c:v>35764.0</c:v>
                </c:pt>
                <c:pt idx="335">
                  <c:v>35794.0</c:v>
                </c:pt>
                <c:pt idx="336">
                  <c:v>35825.0</c:v>
                </c:pt>
                <c:pt idx="337">
                  <c:v>35854.0</c:v>
                </c:pt>
                <c:pt idx="338">
                  <c:v>35884.0</c:v>
                </c:pt>
                <c:pt idx="339">
                  <c:v>35915.0</c:v>
                </c:pt>
                <c:pt idx="340">
                  <c:v>35945.0</c:v>
                </c:pt>
                <c:pt idx="341">
                  <c:v>35976.0</c:v>
                </c:pt>
                <c:pt idx="342">
                  <c:v>36006.0</c:v>
                </c:pt>
                <c:pt idx="343">
                  <c:v>36037.0</c:v>
                </c:pt>
                <c:pt idx="344">
                  <c:v>36068.0</c:v>
                </c:pt>
                <c:pt idx="345">
                  <c:v>36098.0</c:v>
                </c:pt>
                <c:pt idx="346">
                  <c:v>36129.0</c:v>
                </c:pt>
                <c:pt idx="347">
                  <c:v>36159.0</c:v>
                </c:pt>
                <c:pt idx="348">
                  <c:v>36190.0</c:v>
                </c:pt>
                <c:pt idx="349">
                  <c:v>36219.0</c:v>
                </c:pt>
                <c:pt idx="350">
                  <c:v>36249.0</c:v>
                </c:pt>
                <c:pt idx="351">
                  <c:v>36280.0</c:v>
                </c:pt>
                <c:pt idx="352">
                  <c:v>36310.0</c:v>
                </c:pt>
                <c:pt idx="353">
                  <c:v>36341.0</c:v>
                </c:pt>
                <c:pt idx="354">
                  <c:v>36371.0</c:v>
                </c:pt>
                <c:pt idx="355">
                  <c:v>36402.0</c:v>
                </c:pt>
                <c:pt idx="356">
                  <c:v>36433.0</c:v>
                </c:pt>
                <c:pt idx="357">
                  <c:v>36463.0</c:v>
                </c:pt>
                <c:pt idx="358">
                  <c:v>36494.0</c:v>
                </c:pt>
                <c:pt idx="359">
                  <c:v>36524.0</c:v>
                </c:pt>
                <c:pt idx="360">
                  <c:v>36555.0</c:v>
                </c:pt>
                <c:pt idx="361">
                  <c:v>36585.0</c:v>
                </c:pt>
                <c:pt idx="362">
                  <c:v>36615.0</c:v>
                </c:pt>
                <c:pt idx="363">
                  <c:v>36646.0</c:v>
                </c:pt>
                <c:pt idx="364">
                  <c:v>36676.0</c:v>
                </c:pt>
                <c:pt idx="365">
                  <c:v>36707.0</c:v>
                </c:pt>
                <c:pt idx="366">
                  <c:v>36737.0</c:v>
                </c:pt>
                <c:pt idx="367">
                  <c:v>36768.0</c:v>
                </c:pt>
                <c:pt idx="368">
                  <c:v>36799.0</c:v>
                </c:pt>
                <c:pt idx="369">
                  <c:v>36829.0</c:v>
                </c:pt>
                <c:pt idx="370">
                  <c:v>36860.0</c:v>
                </c:pt>
                <c:pt idx="371">
                  <c:v>36890.0</c:v>
                </c:pt>
                <c:pt idx="372">
                  <c:v>36921.0</c:v>
                </c:pt>
                <c:pt idx="373">
                  <c:v>36950.0</c:v>
                </c:pt>
                <c:pt idx="374">
                  <c:v>36980.0</c:v>
                </c:pt>
                <c:pt idx="375">
                  <c:v>37011.0</c:v>
                </c:pt>
                <c:pt idx="376">
                  <c:v>37041.0</c:v>
                </c:pt>
                <c:pt idx="377">
                  <c:v>37072.0</c:v>
                </c:pt>
                <c:pt idx="378">
                  <c:v>37102.0</c:v>
                </c:pt>
                <c:pt idx="379">
                  <c:v>37133.0</c:v>
                </c:pt>
                <c:pt idx="380">
                  <c:v>37164.0</c:v>
                </c:pt>
                <c:pt idx="381">
                  <c:v>37194.0</c:v>
                </c:pt>
                <c:pt idx="382">
                  <c:v>37225.0</c:v>
                </c:pt>
                <c:pt idx="383">
                  <c:v>37255.0</c:v>
                </c:pt>
                <c:pt idx="384">
                  <c:v>37286.0</c:v>
                </c:pt>
                <c:pt idx="385">
                  <c:v>37315.0</c:v>
                </c:pt>
                <c:pt idx="386">
                  <c:v>37345.0</c:v>
                </c:pt>
                <c:pt idx="387">
                  <c:v>37376.0</c:v>
                </c:pt>
                <c:pt idx="388">
                  <c:v>37406.0</c:v>
                </c:pt>
                <c:pt idx="389">
                  <c:v>37437.0</c:v>
                </c:pt>
                <c:pt idx="390">
                  <c:v>37467.0</c:v>
                </c:pt>
                <c:pt idx="391">
                  <c:v>37498.0</c:v>
                </c:pt>
                <c:pt idx="392">
                  <c:v>37529.0</c:v>
                </c:pt>
                <c:pt idx="393">
                  <c:v>37559.0</c:v>
                </c:pt>
                <c:pt idx="394">
                  <c:v>37590.0</c:v>
                </c:pt>
                <c:pt idx="395">
                  <c:v>37620.0</c:v>
                </c:pt>
                <c:pt idx="396">
                  <c:v>37651.0</c:v>
                </c:pt>
                <c:pt idx="397">
                  <c:v>37680.0</c:v>
                </c:pt>
                <c:pt idx="398">
                  <c:v>37710.0</c:v>
                </c:pt>
                <c:pt idx="399">
                  <c:v>37741.0</c:v>
                </c:pt>
                <c:pt idx="400">
                  <c:v>37771.0</c:v>
                </c:pt>
                <c:pt idx="401">
                  <c:v>37802.0</c:v>
                </c:pt>
                <c:pt idx="402">
                  <c:v>37832.0</c:v>
                </c:pt>
                <c:pt idx="403">
                  <c:v>37863.0</c:v>
                </c:pt>
                <c:pt idx="404">
                  <c:v>37894.0</c:v>
                </c:pt>
                <c:pt idx="405">
                  <c:v>37924.0</c:v>
                </c:pt>
                <c:pt idx="406">
                  <c:v>37955.0</c:v>
                </c:pt>
                <c:pt idx="407">
                  <c:v>37985.0</c:v>
                </c:pt>
                <c:pt idx="408">
                  <c:v>38016.0</c:v>
                </c:pt>
                <c:pt idx="409">
                  <c:v>38046.0</c:v>
                </c:pt>
                <c:pt idx="410">
                  <c:v>38076.0</c:v>
                </c:pt>
                <c:pt idx="411">
                  <c:v>38107.0</c:v>
                </c:pt>
                <c:pt idx="412">
                  <c:v>38137.0</c:v>
                </c:pt>
                <c:pt idx="413">
                  <c:v>38168.0</c:v>
                </c:pt>
                <c:pt idx="414">
                  <c:v>38198.0</c:v>
                </c:pt>
                <c:pt idx="415">
                  <c:v>38229.0</c:v>
                </c:pt>
                <c:pt idx="416">
                  <c:v>38260.0</c:v>
                </c:pt>
                <c:pt idx="417">
                  <c:v>38290.0</c:v>
                </c:pt>
                <c:pt idx="418">
                  <c:v>38321.0</c:v>
                </c:pt>
                <c:pt idx="419">
                  <c:v>38351.0</c:v>
                </c:pt>
                <c:pt idx="420">
                  <c:v>38382.0</c:v>
                </c:pt>
                <c:pt idx="421">
                  <c:v>38411.0</c:v>
                </c:pt>
                <c:pt idx="422">
                  <c:v>38441.0</c:v>
                </c:pt>
                <c:pt idx="423">
                  <c:v>38472.0</c:v>
                </c:pt>
                <c:pt idx="424">
                  <c:v>38502.0</c:v>
                </c:pt>
                <c:pt idx="425">
                  <c:v>38533.0</c:v>
                </c:pt>
                <c:pt idx="426">
                  <c:v>38563.0</c:v>
                </c:pt>
                <c:pt idx="427">
                  <c:v>38594.0</c:v>
                </c:pt>
                <c:pt idx="428">
                  <c:v>38625.0</c:v>
                </c:pt>
                <c:pt idx="429">
                  <c:v>38655.0</c:v>
                </c:pt>
                <c:pt idx="430">
                  <c:v>38686.0</c:v>
                </c:pt>
                <c:pt idx="431">
                  <c:v>38716.0</c:v>
                </c:pt>
                <c:pt idx="432">
                  <c:v>38747.0</c:v>
                </c:pt>
                <c:pt idx="433">
                  <c:v>38776.0</c:v>
                </c:pt>
                <c:pt idx="434">
                  <c:v>38806.0</c:v>
                </c:pt>
                <c:pt idx="435">
                  <c:v>38837.0</c:v>
                </c:pt>
                <c:pt idx="436">
                  <c:v>38867.0</c:v>
                </c:pt>
                <c:pt idx="437">
                  <c:v>38898.0</c:v>
                </c:pt>
                <c:pt idx="438">
                  <c:v>38928.0</c:v>
                </c:pt>
                <c:pt idx="439">
                  <c:v>38959.0</c:v>
                </c:pt>
                <c:pt idx="440">
                  <c:v>38990.0</c:v>
                </c:pt>
                <c:pt idx="441">
                  <c:v>39020.0</c:v>
                </c:pt>
                <c:pt idx="442">
                  <c:v>39051.0</c:v>
                </c:pt>
                <c:pt idx="443">
                  <c:v>39081.0</c:v>
                </c:pt>
                <c:pt idx="444">
                  <c:v>39112.0</c:v>
                </c:pt>
                <c:pt idx="445">
                  <c:v>39141.0</c:v>
                </c:pt>
                <c:pt idx="446">
                  <c:v>39171.0</c:v>
                </c:pt>
                <c:pt idx="447">
                  <c:v>39202.0</c:v>
                </c:pt>
                <c:pt idx="448">
                  <c:v>39232.0</c:v>
                </c:pt>
                <c:pt idx="449">
                  <c:v>39263.0</c:v>
                </c:pt>
                <c:pt idx="450">
                  <c:v>39293.0</c:v>
                </c:pt>
                <c:pt idx="451">
                  <c:v>39324.0</c:v>
                </c:pt>
                <c:pt idx="452">
                  <c:v>39344.0</c:v>
                </c:pt>
                <c:pt idx="453">
                  <c:v>39374.0</c:v>
                </c:pt>
                <c:pt idx="454">
                  <c:v>39405.0</c:v>
                </c:pt>
                <c:pt idx="455">
                  <c:v>39435.0</c:v>
                </c:pt>
                <c:pt idx="456">
                  <c:v>39466.0</c:v>
                </c:pt>
                <c:pt idx="457">
                  <c:v>39497.0</c:v>
                </c:pt>
                <c:pt idx="458">
                  <c:v>39526.0</c:v>
                </c:pt>
                <c:pt idx="459">
                  <c:v>39557.0</c:v>
                </c:pt>
                <c:pt idx="460">
                  <c:v>39587.0</c:v>
                </c:pt>
                <c:pt idx="461">
                  <c:v>39618.0</c:v>
                </c:pt>
                <c:pt idx="462">
                  <c:v>39648.0</c:v>
                </c:pt>
                <c:pt idx="463">
                  <c:v>39679.0</c:v>
                </c:pt>
                <c:pt idx="464">
                  <c:v>39710.0</c:v>
                </c:pt>
                <c:pt idx="465">
                  <c:v>39740.0</c:v>
                </c:pt>
                <c:pt idx="466">
                  <c:v>39771.0</c:v>
                </c:pt>
                <c:pt idx="467">
                  <c:v>39801.0</c:v>
                </c:pt>
                <c:pt idx="468">
                  <c:v>39832.0</c:v>
                </c:pt>
                <c:pt idx="469">
                  <c:v>39863.0</c:v>
                </c:pt>
                <c:pt idx="470">
                  <c:v>39891.0</c:v>
                </c:pt>
                <c:pt idx="471">
                  <c:v>39922.0</c:v>
                </c:pt>
                <c:pt idx="472">
                  <c:v>39952.0</c:v>
                </c:pt>
                <c:pt idx="473">
                  <c:v>39983.0</c:v>
                </c:pt>
                <c:pt idx="474">
                  <c:v>40013.0</c:v>
                </c:pt>
                <c:pt idx="475">
                  <c:v>40044.0</c:v>
                </c:pt>
                <c:pt idx="476">
                  <c:v>40075.0</c:v>
                </c:pt>
                <c:pt idx="477">
                  <c:v>40105.0</c:v>
                </c:pt>
                <c:pt idx="478">
                  <c:v>40136.0</c:v>
                </c:pt>
                <c:pt idx="479">
                  <c:v>40166.0</c:v>
                </c:pt>
                <c:pt idx="480">
                  <c:v>40197.0</c:v>
                </c:pt>
                <c:pt idx="481">
                  <c:v>40228.0</c:v>
                </c:pt>
                <c:pt idx="482">
                  <c:v>40256.0</c:v>
                </c:pt>
                <c:pt idx="483">
                  <c:v>40287.0</c:v>
                </c:pt>
                <c:pt idx="484">
                  <c:v>40317.0</c:v>
                </c:pt>
                <c:pt idx="485">
                  <c:v>40348.0</c:v>
                </c:pt>
                <c:pt idx="486">
                  <c:v>40378.0</c:v>
                </c:pt>
                <c:pt idx="487">
                  <c:v>40409.0</c:v>
                </c:pt>
                <c:pt idx="488">
                  <c:v>40440.0</c:v>
                </c:pt>
                <c:pt idx="489">
                  <c:v>40470.0</c:v>
                </c:pt>
                <c:pt idx="490">
                  <c:v>40501.0</c:v>
                </c:pt>
                <c:pt idx="491">
                  <c:v>40531.0</c:v>
                </c:pt>
                <c:pt idx="492">
                  <c:v>40562.0</c:v>
                </c:pt>
                <c:pt idx="493">
                  <c:v>40593.0</c:v>
                </c:pt>
                <c:pt idx="494">
                  <c:v>40621.0</c:v>
                </c:pt>
                <c:pt idx="495">
                  <c:v>40652.0</c:v>
                </c:pt>
                <c:pt idx="496">
                  <c:v>40682.0</c:v>
                </c:pt>
                <c:pt idx="497">
                  <c:v>40713.0</c:v>
                </c:pt>
                <c:pt idx="498">
                  <c:v>40743.0</c:v>
                </c:pt>
                <c:pt idx="499">
                  <c:v>40774.0</c:v>
                </c:pt>
                <c:pt idx="500">
                  <c:v>40805.0</c:v>
                </c:pt>
                <c:pt idx="501">
                  <c:v>40835.0</c:v>
                </c:pt>
                <c:pt idx="502">
                  <c:v>40866.0</c:v>
                </c:pt>
                <c:pt idx="503">
                  <c:v>40896.0</c:v>
                </c:pt>
                <c:pt idx="504">
                  <c:v>40927.0</c:v>
                </c:pt>
                <c:pt idx="505">
                  <c:v>40958.0</c:v>
                </c:pt>
                <c:pt idx="506">
                  <c:v>40987.0</c:v>
                </c:pt>
                <c:pt idx="507">
                  <c:v>41018.0</c:v>
                </c:pt>
                <c:pt idx="508">
                  <c:v>41048.0</c:v>
                </c:pt>
                <c:pt idx="509">
                  <c:v>41079.0</c:v>
                </c:pt>
                <c:pt idx="510">
                  <c:v>41109.0</c:v>
                </c:pt>
                <c:pt idx="511">
                  <c:v>41140.0</c:v>
                </c:pt>
                <c:pt idx="512">
                  <c:v>41171.0</c:v>
                </c:pt>
                <c:pt idx="513">
                  <c:v>41201.0</c:v>
                </c:pt>
                <c:pt idx="514">
                  <c:v>41232.0</c:v>
                </c:pt>
                <c:pt idx="515">
                  <c:v>41262.0</c:v>
                </c:pt>
                <c:pt idx="516">
                  <c:v>41293.0</c:v>
                </c:pt>
                <c:pt idx="517">
                  <c:v>41324.0</c:v>
                </c:pt>
                <c:pt idx="518">
                  <c:v>41352.0</c:v>
                </c:pt>
                <c:pt idx="519">
                  <c:v>41383.0</c:v>
                </c:pt>
                <c:pt idx="520">
                  <c:v>41413.0</c:v>
                </c:pt>
                <c:pt idx="521">
                  <c:v>41444.0</c:v>
                </c:pt>
                <c:pt idx="522">
                  <c:v>41474.0</c:v>
                </c:pt>
                <c:pt idx="523">
                  <c:v>41505.0</c:v>
                </c:pt>
                <c:pt idx="524">
                  <c:v>41536.0</c:v>
                </c:pt>
                <c:pt idx="525">
                  <c:v>41566.0</c:v>
                </c:pt>
                <c:pt idx="526">
                  <c:v>41597.0</c:v>
                </c:pt>
                <c:pt idx="527">
                  <c:v>41627.0</c:v>
                </c:pt>
                <c:pt idx="528">
                  <c:v>41658.0</c:v>
                </c:pt>
                <c:pt idx="529">
                  <c:v>41689.0</c:v>
                </c:pt>
                <c:pt idx="530">
                  <c:v>41717.0</c:v>
                </c:pt>
                <c:pt idx="531">
                  <c:v>41748.0</c:v>
                </c:pt>
                <c:pt idx="532">
                  <c:v>41778.0</c:v>
                </c:pt>
                <c:pt idx="533">
                  <c:v>41809.0</c:v>
                </c:pt>
                <c:pt idx="534">
                  <c:v>41839.0</c:v>
                </c:pt>
                <c:pt idx="535">
                  <c:v>41870.0</c:v>
                </c:pt>
                <c:pt idx="536">
                  <c:v>41901.0</c:v>
                </c:pt>
                <c:pt idx="537">
                  <c:v>41931.0</c:v>
                </c:pt>
                <c:pt idx="538">
                  <c:v>41962.0</c:v>
                </c:pt>
                <c:pt idx="539">
                  <c:v>41992.0</c:v>
                </c:pt>
                <c:pt idx="540">
                  <c:v>42023.0</c:v>
                </c:pt>
                <c:pt idx="541">
                  <c:v>42054.0</c:v>
                </c:pt>
                <c:pt idx="542">
                  <c:v>42082.0</c:v>
                </c:pt>
                <c:pt idx="543">
                  <c:v>42113.0</c:v>
                </c:pt>
                <c:pt idx="544">
                  <c:v>42143.0</c:v>
                </c:pt>
                <c:pt idx="545">
                  <c:v>42174.0</c:v>
                </c:pt>
                <c:pt idx="546">
                  <c:v>42204.0</c:v>
                </c:pt>
                <c:pt idx="547">
                  <c:v>42235.0</c:v>
                </c:pt>
                <c:pt idx="548">
                  <c:v>42266.0</c:v>
                </c:pt>
                <c:pt idx="549">
                  <c:v>42296.0</c:v>
                </c:pt>
                <c:pt idx="550">
                  <c:v>42327.0</c:v>
                </c:pt>
              </c:numCache>
            </c:numRef>
          </c:cat>
          <c:val>
            <c:numRef>
              <c:f>Sheet1!$Q$6:$Q$556</c:f>
              <c:numCache>
                <c:formatCode>0.0</c:formatCode>
                <c:ptCount val="551"/>
                <c:pt idx="0">
                  <c:v>76.63529199596071</c:v>
                </c:pt>
                <c:pt idx="1">
                  <c:v>76.63529199596071</c:v>
                </c:pt>
                <c:pt idx="2">
                  <c:v>76.63529199596071</c:v>
                </c:pt>
                <c:pt idx="3">
                  <c:v>76.63529199596071</c:v>
                </c:pt>
                <c:pt idx="4">
                  <c:v>76.63529199596071</c:v>
                </c:pt>
                <c:pt idx="5">
                  <c:v>76.63529199596071</c:v>
                </c:pt>
                <c:pt idx="6">
                  <c:v>76.63529199596071</c:v>
                </c:pt>
                <c:pt idx="7">
                  <c:v>76.63529199596071</c:v>
                </c:pt>
                <c:pt idx="8">
                  <c:v>76.63529199596071</c:v>
                </c:pt>
                <c:pt idx="9">
                  <c:v>76.63529199596071</c:v>
                </c:pt>
                <c:pt idx="10">
                  <c:v>76.63529199596071</c:v>
                </c:pt>
                <c:pt idx="11">
                  <c:v>76.63529199596071</c:v>
                </c:pt>
                <c:pt idx="12">
                  <c:v>76.63529199596071</c:v>
                </c:pt>
                <c:pt idx="13">
                  <c:v>76.63529199596071</c:v>
                </c:pt>
                <c:pt idx="14">
                  <c:v>76.63529199596071</c:v>
                </c:pt>
                <c:pt idx="15">
                  <c:v>76.63529199596071</c:v>
                </c:pt>
                <c:pt idx="16">
                  <c:v>76.63529199596071</c:v>
                </c:pt>
                <c:pt idx="17">
                  <c:v>76.63529199596071</c:v>
                </c:pt>
                <c:pt idx="18">
                  <c:v>76.63529199596071</c:v>
                </c:pt>
                <c:pt idx="19">
                  <c:v>76.63529199596071</c:v>
                </c:pt>
                <c:pt idx="20">
                  <c:v>76.63529199596071</c:v>
                </c:pt>
                <c:pt idx="21">
                  <c:v>76.63529199596071</c:v>
                </c:pt>
                <c:pt idx="22">
                  <c:v>76.63529199596071</c:v>
                </c:pt>
                <c:pt idx="23">
                  <c:v>76.63529199596071</c:v>
                </c:pt>
                <c:pt idx="24">
                  <c:v>76.63529199596071</c:v>
                </c:pt>
                <c:pt idx="25">
                  <c:v>76.63529199596071</c:v>
                </c:pt>
                <c:pt idx="26">
                  <c:v>76.63529199596071</c:v>
                </c:pt>
                <c:pt idx="27">
                  <c:v>76.63529199596071</c:v>
                </c:pt>
                <c:pt idx="28">
                  <c:v>76.63529199596071</c:v>
                </c:pt>
                <c:pt idx="29">
                  <c:v>76.63529199596071</c:v>
                </c:pt>
                <c:pt idx="30">
                  <c:v>76.63529199596071</c:v>
                </c:pt>
                <c:pt idx="31">
                  <c:v>76.63529199596071</c:v>
                </c:pt>
                <c:pt idx="32">
                  <c:v>76.63529199596071</c:v>
                </c:pt>
                <c:pt idx="33">
                  <c:v>76.63529199596071</c:v>
                </c:pt>
                <c:pt idx="34">
                  <c:v>76.63529199596071</c:v>
                </c:pt>
                <c:pt idx="35">
                  <c:v>76.63529199596071</c:v>
                </c:pt>
                <c:pt idx="36">
                  <c:v>76.63529199596071</c:v>
                </c:pt>
                <c:pt idx="37">
                  <c:v>76.63529199596071</c:v>
                </c:pt>
                <c:pt idx="38">
                  <c:v>76.63529199596071</c:v>
                </c:pt>
                <c:pt idx="39">
                  <c:v>76.63529199596071</c:v>
                </c:pt>
                <c:pt idx="40">
                  <c:v>76.63529199596071</c:v>
                </c:pt>
                <c:pt idx="41">
                  <c:v>76.63529199596071</c:v>
                </c:pt>
                <c:pt idx="42">
                  <c:v>76.63529199596071</c:v>
                </c:pt>
                <c:pt idx="43">
                  <c:v>76.63529199596071</c:v>
                </c:pt>
                <c:pt idx="44">
                  <c:v>76.63529199596071</c:v>
                </c:pt>
                <c:pt idx="45">
                  <c:v>76.63529199596071</c:v>
                </c:pt>
                <c:pt idx="46">
                  <c:v>76.63529199596071</c:v>
                </c:pt>
                <c:pt idx="47">
                  <c:v>76.63529199596071</c:v>
                </c:pt>
                <c:pt idx="48">
                  <c:v>76.63529199596071</c:v>
                </c:pt>
                <c:pt idx="49">
                  <c:v>76.63529199596071</c:v>
                </c:pt>
                <c:pt idx="50">
                  <c:v>76.63529199596071</c:v>
                </c:pt>
                <c:pt idx="51">
                  <c:v>76.63529199596071</c:v>
                </c:pt>
                <c:pt idx="52">
                  <c:v>76.63529199596071</c:v>
                </c:pt>
                <c:pt idx="53">
                  <c:v>76.63529199596071</c:v>
                </c:pt>
                <c:pt idx="54">
                  <c:v>76.63529199596071</c:v>
                </c:pt>
                <c:pt idx="55">
                  <c:v>76.63529199596071</c:v>
                </c:pt>
                <c:pt idx="56">
                  <c:v>76.63529199596071</c:v>
                </c:pt>
                <c:pt idx="57">
                  <c:v>76.63529199596071</c:v>
                </c:pt>
                <c:pt idx="58">
                  <c:v>76.63529199596071</c:v>
                </c:pt>
                <c:pt idx="59">
                  <c:v>76.63529199596071</c:v>
                </c:pt>
                <c:pt idx="60">
                  <c:v>76.63529199596071</c:v>
                </c:pt>
                <c:pt idx="61">
                  <c:v>76.63529199596071</c:v>
                </c:pt>
                <c:pt idx="62">
                  <c:v>76.63529199596071</c:v>
                </c:pt>
                <c:pt idx="63">
                  <c:v>76.63529199596071</c:v>
                </c:pt>
                <c:pt idx="64">
                  <c:v>76.63529199596071</c:v>
                </c:pt>
                <c:pt idx="65">
                  <c:v>76.63529199596071</c:v>
                </c:pt>
                <c:pt idx="66">
                  <c:v>76.63529199596071</c:v>
                </c:pt>
                <c:pt idx="67">
                  <c:v>76.63529199596071</c:v>
                </c:pt>
                <c:pt idx="68">
                  <c:v>76.63529199596071</c:v>
                </c:pt>
                <c:pt idx="69">
                  <c:v>76.63529199596071</c:v>
                </c:pt>
                <c:pt idx="70">
                  <c:v>76.63529199596071</c:v>
                </c:pt>
                <c:pt idx="71">
                  <c:v>76.63529199596071</c:v>
                </c:pt>
                <c:pt idx="72">
                  <c:v>76.63529199596071</c:v>
                </c:pt>
                <c:pt idx="73">
                  <c:v>76.63529199596071</c:v>
                </c:pt>
                <c:pt idx="74">
                  <c:v>76.63529199596071</c:v>
                </c:pt>
                <c:pt idx="75">
                  <c:v>76.63529199596071</c:v>
                </c:pt>
                <c:pt idx="76">
                  <c:v>76.63529199596071</c:v>
                </c:pt>
                <c:pt idx="77">
                  <c:v>76.63529199596071</c:v>
                </c:pt>
                <c:pt idx="78">
                  <c:v>76.63529199596071</c:v>
                </c:pt>
                <c:pt idx="79">
                  <c:v>76.63529199596071</c:v>
                </c:pt>
                <c:pt idx="80">
                  <c:v>76.63529199596071</c:v>
                </c:pt>
                <c:pt idx="81">
                  <c:v>76.63529199596071</c:v>
                </c:pt>
                <c:pt idx="82">
                  <c:v>76.63529199596071</c:v>
                </c:pt>
                <c:pt idx="83">
                  <c:v>76.63529199596071</c:v>
                </c:pt>
                <c:pt idx="84">
                  <c:v>76.63529199596071</c:v>
                </c:pt>
                <c:pt idx="85">
                  <c:v>76.63529199596071</c:v>
                </c:pt>
                <c:pt idx="86">
                  <c:v>76.63529199596071</c:v>
                </c:pt>
                <c:pt idx="87">
                  <c:v>76.63529199596071</c:v>
                </c:pt>
                <c:pt idx="88">
                  <c:v>76.63529199596071</c:v>
                </c:pt>
                <c:pt idx="89">
                  <c:v>76.63529199596071</c:v>
                </c:pt>
                <c:pt idx="90">
                  <c:v>76.63529199596071</c:v>
                </c:pt>
                <c:pt idx="91">
                  <c:v>76.63529199596071</c:v>
                </c:pt>
                <c:pt idx="92">
                  <c:v>76.63529199596071</c:v>
                </c:pt>
                <c:pt idx="93">
                  <c:v>76.63529199596071</c:v>
                </c:pt>
                <c:pt idx="94">
                  <c:v>76.63529199596071</c:v>
                </c:pt>
                <c:pt idx="95">
                  <c:v>76.63529199596071</c:v>
                </c:pt>
                <c:pt idx="96">
                  <c:v>76.63529199596071</c:v>
                </c:pt>
                <c:pt idx="97">
                  <c:v>76.63529199596071</c:v>
                </c:pt>
                <c:pt idx="98">
                  <c:v>76.63529199596071</c:v>
                </c:pt>
                <c:pt idx="99">
                  <c:v>76.63529199596071</c:v>
                </c:pt>
                <c:pt idx="100">
                  <c:v>76.63529199596071</c:v>
                </c:pt>
                <c:pt idx="101">
                  <c:v>76.63529199596071</c:v>
                </c:pt>
                <c:pt idx="102">
                  <c:v>76.63529199596071</c:v>
                </c:pt>
                <c:pt idx="103">
                  <c:v>76.63529199596071</c:v>
                </c:pt>
                <c:pt idx="104">
                  <c:v>76.63529199596071</c:v>
                </c:pt>
                <c:pt idx="105">
                  <c:v>76.63529199596071</c:v>
                </c:pt>
                <c:pt idx="106">
                  <c:v>76.63529199596071</c:v>
                </c:pt>
                <c:pt idx="107">
                  <c:v>76.63529199596071</c:v>
                </c:pt>
                <c:pt idx="108">
                  <c:v>76.63529199596071</c:v>
                </c:pt>
                <c:pt idx="109">
                  <c:v>76.63529199596071</c:v>
                </c:pt>
                <c:pt idx="110">
                  <c:v>76.63529199596071</c:v>
                </c:pt>
                <c:pt idx="111">
                  <c:v>76.63529199596071</c:v>
                </c:pt>
                <c:pt idx="112">
                  <c:v>76.63529199596071</c:v>
                </c:pt>
                <c:pt idx="113">
                  <c:v>76.63529199596071</c:v>
                </c:pt>
                <c:pt idx="114">
                  <c:v>76.63529199596071</c:v>
                </c:pt>
                <c:pt idx="115">
                  <c:v>76.63529199596071</c:v>
                </c:pt>
                <c:pt idx="116">
                  <c:v>76.63529199596071</c:v>
                </c:pt>
                <c:pt idx="117">
                  <c:v>76.63529199596071</c:v>
                </c:pt>
                <c:pt idx="118">
                  <c:v>76.63529199596071</c:v>
                </c:pt>
                <c:pt idx="119">
                  <c:v>76.63529199596071</c:v>
                </c:pt>
                <c:pt idx="120">
                  <c:v>76.63529199596071</c:v>
                </c:pt>
                <c:pt idx="121">
                  <c:v>76.63529199596071</c:v>
                </c:pt>
                <c:pt idx="122">
                  <c:v>76.63529199596071</c:v>
                </c:pt>
                <c:pt idx="123">
                  <c:v>76.63529199596071</c:v>
                </c:pt>
                <c:pt idx="124">
                  <c:v>76.63529199596071</c:v>
                </c:pt>
                <c:pt idx="125">
                  <c:v>76.63529199596071</c:v>
                </c:pt>
                <c:pt idx="126">
                  <c:v>76.63529199596071</c:v>
                </c:pt>
                <c:pt idx="127">
                  <c:v>76.63529199596071</c:v>
                </c:pt>
                <c:pt idx="128">
                  <c:v>76.63529199596071</c:v>
                </c:pt>
                <c:pt idx="129">
                  <c:v>76.63529199596071</c:v>
                </c:pt>
                <c:pt idx="130">
                  <c:v>76.63529199596071</c:v>
                </c:pt>
                <c:pt idx="131">
                  <c:v>76.63529199596071</c:v>
                </c:pt>
                <c:pt idx="132">
                  <c:v>76.63529199596071</c:v>
                </c:pt>
                <c:pt idx="133">
                  <c:v>76.63529199596071</c:v>
                </c:pt>
                <c:pt idx="134">
                  <c:v>76.63529199596071</c:v>
                </c:pt>
                <c:pt idx="135">
                  <c:v>76.63529199596071</c:v>
                </c:pt>
                <c:pt idx="136">
                  <c:v>76.63529199596071</c:v>
                </c:pt>
                <c:pt idx="137">
                  <c:v>76.63529199596071</c:v>
                </c:pt>
                <c:pt idx="138">
                  <c:v>76.63529199596071</c:v>
                </c:pt>
                <c:pt idx="139">
                  <c:v>76.63529199596071</c:v>
                </c:pt>
                <c:pt idx="140">
                  <c:v>76.63529199596071</c:v>
                </c:pt>
                <c:pt idx="141">
                  <c:v>76.63529199596071</c:v>
                </c:pt>
                <c:pt idx="142">
                  <c:v>76.63529199596071</c:v>
                </c:pt>
                <c:pt idx="143">
                  <c:v>76.63529199596071</c:v>
                </c:pt>
                <c:pt idx="144">
                  <c:v>76.63529199596071</c:v>
                </c:pt>
                <c:pt idx="145">
                  <c:v>76.63529199596071</c:v>
                </c:pt>
                <c:pt idx="146">
                  <c:v>76.63529199596071</c:v>
                </c:pt>
                <c:pt idx="147">
                  <c:v>76.63529199596071</c:v>
                </c:pt>
                <c:pt idx="148">
                  <c:v>76.63529199596071</c:v>
                </c:pt>
                <c:pt idx="149">
                  <c:v>76.63529199596071</c:v>
                </c:pt>
                <c:pt idx="150">
                  <c:v>76.63529199596071</c:v>
                </c:pt>
                <c:pt idx="151">
                  <c:v>76.63529199596071</c:v>
                </c:pt>
                <c:pt idx="152">
                  <c:v>76.63529199596071</c:v>
                </c:pt>
                <c:pt idx="153">
                  <c:v>76.63529199596071</c:v>
                </c:pt>
                <c:pt idx="154">
                  <c:v>76.63529199596071</c:v>
                </c:pt>
                <c:pt idx="155">
                  <c:v>76.63529199596071</c:v>
                </c:pt>
                <c:pt idx="156">
                  <c:v>76.63529199596071</c:v>
                </c:pt>
                <c:pt idx="157">
                  <c:v>76.63529199596071</c:v>
                </c:pt>
                <c:pt idx="158">
                  <c:v>76.63529199596071</c:v>
                </c:pt>
                <c:pt idx="159">
                  <c:v>76.63529199596071</c:v>
                </c:pt>
                <c:pt idx="160">
                  <c:v>76.63529199596071</c:v>
                </c:pt>
                <c:pt idx="161">
                  <c:v>76.63529199596071</c:v>
                </c:pt>
                <c:pt idx="162">
                  <c:v>76.63529199596071</c:v>
                </c:pt>
                <c:pt idx="163">
                  <c:v>76.63529199596071</c:v>
                </c:pt>
                <c:pt idx="164">
                  <c:v>76.63529199596071</c:v>
                </c:pt>
                <c:pt idx="165">
                  <c:v>76.63529199596071</c:v>
                </c:pt>
                <c:pt idx="166">
                  <c:v>76.63529199596071</c:v>
                </c:pt>
                <c:pt idx="167">
                  <c:v>76.63529199596071</c:v>
                </c:pt>
                <c:pt idx="168">
                  <c:v>76.63529199596071</c:v>
                </c:pt>
                <c:pt idx="169">
                  <c:v>76.63529199596071</c:v>
                </c:pt>
                <c:pt idx="170">
                  <c:v>76.63529199596071</c:v>
                </c:pt>
                <c:pt idx="171">
                  <c:v>76.63529199596071</c:v>
                </c:pt>
                <c:pt idx="172">
                  <c:v>76.63529199596071</c:v>
                </c:pt>
                <c:pt idx="173">
                  <c:v>76.63529199596071</c:v>
                </c:pt>
                <c:pt idx="174">
                  <c:v>76.63529199596071</c:v>
                </c:pt>
                <c:pt idx="175">
                  <c:v>76.63529199596071</c:v>
                </c:pt>
                <c:pt idx="176">
                  <c:v>76.63529199596071</c:v>
                </c:pt>
                <c:pt idx="177">
                  <c:v>76.63529199596071</c:v>
                </c:pt>
                <c:pt idx="178">
                  <c:v>76.63529199596071</c:v>
                </c:pt>
                <c:pt idx="179">
                  <c:v>76.63529199596071</c:v>
                </c:pt>
                <c:pt idx="180">
                  <c:v>76.63529199596071</c:v>
                </c:pt>
                <c:pt idx="181">
                  <c:v>76.63529199596071</c:v>
                </c:pt>
                <c:pt idx="182">
                  <c:v>76.63529199596071</c:v>
                </c:pt>
                <c:pt idx="183">
                  <c:v>76.63529199596071</c:v>
                </c:pt>
                <c:pt idx="184">
                  <c:v>76.63529199596071</c:v>
                </c:pt>
                <c:pt idx="185">
                  <c:v>76.63529199596071</c:v>
                </c:pt>
                <c:pt idx="186">
                  <c:v>76.63529199596071</c:v>
                </c:pt>
                <c:pt idx="187">
                  <c:v>76.63529199596071</c:v>
                </c:pt>
                <c:pt idx="188">
                  <c:v>76.63529199596071</c:v>
                </c:pt>
                <c:pt idx="189">
                  <c:v>76.63529199596071</c:v>
                </c:pt>
                <c:pt idx="190">
                  <c:v>76.63529199596071</c:v>
                </c:pt>
                <c:pt idx="191">
                  <c:v>76.63529199596071</c:v>
                </c:pt>
                <c:pt idx="192">
                  <c:v>76.63529199596071</c:v>
                </c:pt>
                <c:pt idx="193">
                  <c:v>76.63529199596071</c:v>
                </c:pt>
                <c:pt idx="194">
                  <c:v>76.63529199596071</c:v>
                </c:pt>
                <c:pt idx="195">
                  <c:v>76.63529199596071</c:v>
                </c:pt>
                <c:pt idx="196">
                  <c:v>76.63529199596071</c:v>
                </c:pt>
                <c:pt idx="197">
                  <c:v>76.63529199596071</c:v>
                </c:pt>
                <c:pt idx="198">
                  <c:v>76.63529199596071</c:v>
                </c:pt>
                <c:pt idx="199">
                  <c:v>76.63529199596071</c:v>
                </c:pt>
                <c:pt idx="200">
                  <c:v>76.63529199596071</c:v>
                </c:pt>
                <c:pt idx="201">
                  <c:v>76.63529199596071</c:v>
                </c:pt>
                <c:pt idx="202">
                  <c:v>76.63529199596071</c:v>
                </c:pt>
                <c:pt idx="203">
                  <c:v>76.63529199596071</c:v>
                </c:pt>
                <c:pt idx="204">
                  <c:v>76.63529199596071</c:v>
                </c:pt>
                <c:pt idx="205">
                  <c:v>76.63529199596071</c:v>
                </c:pt>
                <c:pt idx="206">
                  <c:v>76.63529199596071</c:v>
                </c:pt>
                <c:pt idx="207">
                  <c:v>76.63529199596071</c:v>
                </c:pt>
                <c:pt idx="208">
                  <c:v>76.63529199596071</c:v>
                </c:pt>
                <c:pt idx="209">
                  <c:v>76.63529199596071</c:v>
                </c:pt>
                <c:pt idx="210">
                  <c:v>76.63529199596071</c:v>
                </c:pt>
                <c:pt idx="211">
                  <c:v>76.63529199596071</c:v>
                </c:pt>
                <c:pt idx="212">
                  <c:v>76.63529199596071</c:v>
                </c:pt>
                <c:pt idx="213">
                  <c:v>76.63529199596071</c:v>
                </c:pt>
                <c:pt idx="214">
                  <c:v>76.63529199596071</c:v>
                </c:pt>
                <c:pt idx="215">
                  <c:v>76.63529199596071</c:v>
                </c:pt>
                <c:pt idx="216">
                  <c:v>76.63529199596071</c:v>
                </c:pt>
                <c:pt idx="217">
                  <c:v>76.63529199596071</c:v>
                </c:pt>
                <c:pt idx="218">
                  <c:v>76.63529199596071</c:v>
                </c:pt>
                <c:pt idx="219">
                  <c:v>76.63529199596071</c:v>
                </c:pt>
                <c:pt idx="220">
                  <c:v>76.63529199596071</c:v>
                </c:pt>
                <c:pt idx="221">
                  <c:v>76.63529199596071</c:v>
                </c:pt>
                <c:pt idx="222">
                  <c:v>76.63529199596071</c:v>
                </c:pt>
                <c:pt idx="223">
                  <c:v>76.63529199596071</c:v>
                </c:pt>
                <c:pt idx="224">
                  <c:v>76.63529199596071</c:v>
                </c:pt>
                <c:pt idx="225">
                  <c:v>76.63529199596071</c:v>
                </c:pt>
                <c:pt idx="226">
                  <c:v>76.63529199596071</c:v>
                </c:pt>
                <c:pt idx="227">
                  <c:v>76.63529199596071</c:v>
                </c:pt>
                <c:pt idx="228">
                  <c:v>76.63529199596071</c:v>
                </c:pt>
                <c:pt idx="229">
                  <c:v>76.63529199596071</c:v>
                </c:pt>
                <c:pt idx="230">
                  <c:v>76.63529199596071</c:v>
                </c:pt>
                <c:pt idx="231">
                  <c:v>76.63529199596071</c:v>
                </c:pt>
                <c:pt idx="232">
                  <c:v>76.63529199596071</c:v>
                </c:pt>
                <c:pt idx="233">
                  <c:v>76.63529199596071</c:v>
                </c:pt>
                <c:pt idx="234">
                  <c:v>76.63529199596071</c:v>
                </c:pt>
                <c:pt idx="235">
                  <c:v>76.63529199596071</c:v>
                </c:pt>
                <c:pt idx="236">
                  <c:v>76.63529199596071</c:v>
                </c:pt>
                <c:pt idx="237">
                  <c:v>76.63529199596071</c:v>
                </c:pt>
                <c:pt idx="238">
                  <c:v>76.63529199596071</c:v>
                </c:pt>
                <c:pt idx="239">
                  <c:v>76.63529199596071</c:v>
                </c:pt>
                <c:pt idx="240">
                  <c:v>76.63529199596071</c:v>
                </c:pt>
                <c:pt idx="241">
                  <c:v>76.63529199596071</c:v>
                </c:pt>
                <c:pt idx="242">
                  <c:v>76.63529199596071</c:v>
                </c:pt>
                <c:pt idx="243">
                  <c:v>76.63529199596071</c:v>
                </c:pt>
                <c:pt idx="244">
                  <c:v>76.63529199596071</c:v>
                </c:pt>
                <c:pt idx="245">
                  <c:v>76.63529199596071</c:v>
                </c:pt>
                <c:pt idx="246">
                  <c:v>76.63529199596071</c:v>
                </c:pt>
                <c:pt idx="247">
                  <c:v>76.63529199596071</c:v>
                </c:pt>
                <c:pt idx="248">
                  <c:v>76.63529199596071</c:v>
                </c:pt>
                <c:pt idx="249">
                  <c:v>76.63529199596071</c:v>
                </c:pt>
                <c:pt idx="250">
                  <c:v>76.63529199596071</c:v>
                </c:pt>
                <c:pt idx="251">
                  <c:v>76.63529199596071</c:v>
                </c:pt>
                <c:pt idx="252">
                  <c:v>76.63529199596071</c:v>
                </c:pt>
                <c:pt idx="253">
                  <c:v>76.63529199596071</c:v>
                </c:pt>
                <c:pt idx="254">
                  <c:v>76.63529199596071</c:v>
                </c:pt>
                <c:pt idx="255">
                  <c:v>76.63529199596071</c:v>
                </c:pt>
                <c:pt idx="256">
                  <c:v>76.63529199596071</c:v>
                </c:pt>
                <c:pt idx="257">
                  <c:v>76.63529199596071</c:v>
                </c:pt>
                <c:pt idx="258">
                  <c:v>76.63529199596071</c:v>
                </c:pt>
                <c:pt idx="259">
                  <c:v>76.63529199596071</c:v>
                </c:pt>
                <c:pt idx="260">
                  <c:v>76.63529199596071</c:v>
                </c:pt>
                <c:pt idx="261">
                  <c:v>76.63529199596071</c:v>
                </c:pt>
                <c:pt idx="262">
                  <c:v>76.63529199596071</c:v>
                </c:pt>
                <c:pt idx="263">
                  <c:v>76.63529199596071</c:v>
                </c:pt>
                <c:pt idx="264">
                  <c:v>76.63529199596071</c:v>
                </c:pt>
                <c:pt idx="265">
                  <c:v>76.63529199596071</c:v>
                </c:pt>
                <c:pt idx="266">
                  <c:v>76.63529199596071</c:v>
                </c:pt>
                <c:pt idx="267">
                  <c:v>76.63529199596071</c:v>
                </c:pt>
                <c:pt idx="268">
                  <c:v>76.63529199596071</c:v>
                </c:pt>
                <c:pt idx="269">
                  <c:v>76.63529199596071</c:v>
                </c:pt>
                <c:pt idx="270">
                  <c:v>76.63529199596071</c:v>
                </c:pt>
                <c:pt idx="271">
                  <c:v>76.63529199596071</c:v>
                </c:pt>
                <c:pt idx="272">
                  <c:v>76.63529199596071</c:v>
                </c:pt>
                <c:pt idx="273">
                  <c:v>76.63529199596071</c:v>
                </c:pt>
                <c:pt idx="274">
                  <c:v>76.63529199596071</c:v>
                </c:pt>
                <c:pt idx="275">
                  <c:v>76.63529199596071</c:v>
                </c:pt>
                <c:pt idx="276">
                  <c:v>76.63529199596071</c:v>
                </c:pt>
                <c:pt idx="277">
                  <c:v>76.63529199596071</c:v>
                </c:pt>
                <c:pt idx="278">
                  <c:v>76.63529199596071</c:v>
                </c:pt>
                <c:pt idx="279">
                  <c:v>76.63529199596071</c:v>
                </c:pt>
                <c:pt idx="280">
                  <c:v>76.63529199596071</c:v>
                </c:pt>
                <c:pt idx="281">
                  <c:v>76.63529199596071</c:v>
                </c:pt>
                <c:pt idx="282">
                  <c:v>76.63529199596071</c:v>
                </c:pt>
                <c:pt idx="283">
                  <c:v>76.63529199596071</c:v>
                </c:pt>
                <c:pt idx="284">
                  <c:v>76.63529199596071</c:v>
                </c:pt>
                <c:pt idx="285">
                  <c:v>76.63529199596071</c:v>
                </c:pt>
                <c:pt idx="286">
                  <c:v>76.63529199596071</c:v>
                </c:pt>
                <c:pt idx="287">
                  <c:v>76.63529199596071</c:v>
                </c:pt>
                <c:pt idx="288">
                  <c:v>76.63529199596071</c:v>
                </c:pt>
                <c:pt idx="289">
                  <c:v>76.63529199596071</c:v>
                </c:pt>
                <c:pt idx="290">
                  <c:v>76.63529199596071</c:v>
                </c:pt>
                <c:pt idx="291">
                  <c:v>76.63529199596071</c:v>
                </c:pt>
                <c:pt idx="292">
                  <c:v>76.63529199596071</c:v>
                </c:pt>
                <c:pt idx="293">
                  <c:v>76.63529199596071</c:v>
                </c:pt>
                <c:pt idx="294">
                  <c:v>76.63529199596071</c:v>
                </c:pt>
                <c:pt idx="295">
                  <c:v>76.63529199596071</c:v>
                </c:pt>
                <c:pt idx="296">
                  <c:v>76.63529199596071</c:v>
                </c:pt>
                <c:pt idx="297">
                  <c:v>76.63529199596071</c:v>
                </c:pt>
                <c:pt idx="298">
                  <c:v>76.63529199596071</c:v>
                </c:pt>
                <c:pt idx="299">
                  <c:v>76.63529199596071</c:v>
                </c:pt>
                <c:pt idx="300">
                  <c:v>76.63529199596071</c:v>
                </c:pt>
                <c:pt idx="301">
                  <c:v>76.63529199596071</c:v>
                </c:pt>
                <c:pt idx="302">
                  <c:v>76.63529199596071</c:v>
                </c:pt>
                <c:pt idx="303">
                  <c:v>76.63529199596071</c:v>
                </c:pt>
                <c:pt idx="304">
                  <c:v>76.63529199596071</c:v>
                </c:pt>
                <c:pt idx="305">
                  <c:v>76.63529199596071</c:v>
                </c:pt>
                <c:pt idx="306">
                  <c:v>76.63529199596071</c:v>
                </c:pt>
                <c:pt idx="307">
                  <c:v>76.63529199596071</c:v>
                </c:pt>
                <c:pt idx="308">
                  <c:v>76.63529199596071</c:v>
                </c:pt>
                <c:pt idx="309">
                  <c:v>76.63529199596071</c:v>
                </c:pt>
                <c:pt idx="310">
                  <c:v>76.63529199596071</c:v>
                </c:pt>
                <c:pt idx="311">
                  <c:v>76.63529199596071</c:v>
                </c:pt>
                <c:pt idx="312">
                  <c:v>76.63529199596071</c:v>
                </c:pt>
                <c:pt idx="313">
                  <c:v>76.63529199596071</c:v>
                </c:pt>
                <c:pt idx="314">
                  <c:v>76.63529199596071</c:v>
                </c:pt>
                <c:pt idx="315">
                  <c:v>76.63529199596071</c:v>
                </c:pt>
                <c:pt idx="316">
                  <c:v>76.63529199596071</c:v>
                </c:pt>
                <c:pt idx="317">
                  <c:v>76.63529199596071</c:v>
                </c:pt>
                <c:pt idx="318">
                  <c:v>76.63529199596071</c:v>
                </c:pt>
                <c:pt idx="319">
                  <c:v>76.63529199596071</c:v>
                </c:pt>
                <c:pt idx="320">
                  <c:v>76.63529199596071</c:v>
                </c:pt>
                <c:pt idx="321">
                  <c:v>76.63529199596071</c:v>
                </c:pt>
                <c:pt idx="322">
                  <c:v>76.63529199596071</c:v>
                </c:pt>
                <c:pt idx="323">
                  <c:v>76.63529199596071</c:v>
                </c:pt>
                <c:pt idx="324">
                  <c:v>76.63529199596071</c:v>
                </c:pt>
                <c:pt idx="325">
                  <c:v>76.63529199596071</c:v>
                </c:pt>
                <c:pt idx="326">
                  <c:v>76.63529199596071</c:v>
                </c:pt>
                <c:pt idx="327">
                  <c:v>76.63529199596071</c:v>
                </c:pt>
                <c:pt idx="328">
                  <c:v>76.63529199596071</c:v>
                </c:pt>
                <c:pt idx="329">
                  <c:v>76.63529199596071</c:v>
                </c:pt>
                <c:pt idx="330">
                  <c:v>76.63529199596071</c:v>
                </c:pt>
                <c:pt idx="331">
                  <c:v>76.63529199596071</c:v>
                </c:pt>
                <c:pt idx="332">
                  <c:v>76.63529199596071</c:v>
                </c:pt>
                <c:pt idx="333">
                  <c:v>76.63529199596071</c:v>
                </c:pt>
                <c:pt idx="334">
                  <c:v>76.63529199596071</c:v>
                </c:pt>
                <c:pt idx="335">
                  <c:v>76.63529199596071</c:v>
                </c:pt>
                <c:pt idx="336">
                  <c:v>76.63529199596071</c:v>
                </c:pt>
                <c:pt idx="337">
                  <c:v>76.63529199596071</c:v>
                </c:pt>
                <c:pt idx="338">
                  <c:v>76.63529199596071</c:v>
                </c:pt>
                <c:pt idx="339">
                  <c:v>76.63529199596071</c:v>
                </c:pt>
                <c:pt idx="340">
                  <c:v>76.63529199596071</c:v>
                </c:pt>
                <c:pt idx="341">
                  <c:v>76.63529199596071</c:v>
                </c:pt>
                <c:pt idx="342">
                  <c:v>76.63529199596071</c:v>
                </c:pt>
                <c:pt idx="343">
                  <c:v>76.63529199596071</c:v>
                </c:pt>
                <c:pt idx="344">
                  <c:v>76.63529199596071</c:v>
                </c:pt>
                <c:pt idx="345">
                  <c:v>76.63529199596071</c:v>
                </c:pt>
                <c:pt idx="346">
                  <c:v>76.63529199596071</c:v>
                </c:pt>
                <c:pt idx="347">
                  <c:v>76.63529199596071</c:v>
                </c:pt>
                <c:pt idx="348">
                  <c:v>76.63529199596071</c:v>
                </c:pt>
                <c:pt idx="349">
                  <c:v>76.63529199596071</c:v>
                </c:pt>
                <c:pt idx="350">
                  <c:v>76.63529199596071</c:v>
                </c:pt>
                <c:pt idx="351">
                  <c:v>76.63529199596071</c:v>
                </c:pt>
                <c:pt idx="352">
                  <c:v>76.63529199596071</c:v>
                </c:pt>
                <c:pt idx="353">
                  <c:v>76.63529199596071</c:v>
                </c:pt>
                <c:pt idx="354">
                  <c:v>76.63529199596071</c:v>
                </c:pt>
                <c:pt idx="355">
                  <c:v>76.63529199596071</c:v>
                </c:pt>
                <c:pt idx="356">
                  <c:v>76.63529199596071</c:v>
                </c:pt>
                <c:pt idx="357">
                  <c:v>76.63529199596071</c:v>
                </c:pt>
                <c:pt idx="358">
                  <c:v>76.63529199596071</c:v>
                </c:pt>
                <c:pt idx="359">
                  <c:v>76.63529199596071</c:v>
                </c:pt>
                <c:pt idx="360">
                  <c:v>76.63529199596071</c:v>
                </c:pt>
                <c:pt idx="361">
                  <c:v>76.63529199596071</c:v>
                </c:pt>
                <c:pt idx="362">
                  <c:v>76.63529199596071</c:v>
                </c:pt>
                <c:pt idx="363">
                  <c:v>76.63529199596071</c:v>
                </c:pt>
                <c:pt idx="364">
                  <c:v>76.63529199596071</c:v>
                </c:pt>
                <c:pt idx="365">
                  <c:v>76.63529199596071</c:v>
                </c:pt>
                <c:pt idx="366">
                  <c:v>76.63529199596071</c:v>
                </c:pt>
                <c:pt idx="367">
                  <c:v>76.63529199596071</c:v>
                </c:pt>
                <c:pt idx="368">
                  <c:v>76.63529199596071</c:v>
                </c:pt>
                <c:pt idx="369">
                  <c:v>76.63529199596071</c:v>
                </c:pt>
                <c:pt idx="370">
                  <c:v>76.63529199596071</c:v>
                </c:pt>
                <c:pt idx="371">
                  <c:v>76.63529199596071</c:v>
                </c:pt>
                <c:pt idx="372">
                  <c:v>76.63529199596071</c:v>
                </c:pt>
                <c:pt idx="373">
                  <c:v>76.63529199596071</c:v>
                </c:pt>
                <c:pt idx="374">
                  <c:v>76.63529199596071</c:v>
                </c:pt>
                <c:pt idx="375">
                  <c:v>76.63529199596071</c:v>
                </c:pt>
                <c:pt idx="376">
                  <c:v>76.63529199596071</c:v>
                </c:pt>
                <c:pt idx="377">
                  <c:v>76.63529199596071</c:v>
                </c:pt>
                <c:pt idx="378">
                  <c:v>76.63529199596071</c:v>
                </c:pt>
                <c:pt idx="379">
                  <c:v>76.63529199596071</c:v>
                </c:pt>
                <c:pt idx="380">
                  <c:v>76.63529199596071</c:v>
                </c:pt>
                <c:pt idx="381">
                  <c:v>76.63529199596071</c:v>
                </c:pt>
                <c:pt idx="382">
                  <c:v>76.63529199596071</c:v>
                </c:pt>
                <c:pt idx="383">
                  <c:v>76.63529199596071</c:v>
                </c:pt>
                <c:pt idx="384">
                  <c:v>76.63529199596071</c:v>
                </c:pt>
                <c:pt idx="385">
                  <c:v>76.63529199596071</c:v>
                </c:pt>
                <c:pt idx="386">
                  <c:v>76.63529199596071</c:v>
                </c:pt>
                <c:pt idx="387">
                  <c:v>76.63529199596071</c:v>
                </c:pt>
                <c:pt idx="388">
                  <c:v>76.63529199596071</c:v>
                </c:pt>
                <c:pt idx="389">
                  <c:v>76.63529199596071</c:v>
                </c:pt>
                <c:pt idx="390">
                  <c:v>76.63529199596071</c:v>
                </c:pt>
                <c:pt idx="391">
                  <c:v>76.63529199596071</c:v>
                </c:pt>
                <c:pt idx="392">
                  <c:v>76.63529199596071</c:v>
                </c:pt>
                <c:pt idx="393">
                  <c:v>76.63529199596071</c:v>
                </c:pt>
                <c:pt idx="394">
                  <c:v>76.63529199596071</c:v>
                </c:pt>
                <c:pt idx="395">
                  <c:v>76.63529199596071</c:v>
                </c:pt>
                <c:pt idx="396">
                  <c:v>76.63529199596071</c:v>
                </c:pt>
                <c:pt idx="397">
                  <c:v>76.63529199596071</c:v>
                </c:pt>
                <c:pt idx="398">
                  <c:v>76.63529199596071</c:v>
                </c:pt>
                <c:pt idx="399">
                  <c:v>76.63529199596071</c:v>
                </c:pt>
                <c:pt idx="400">
                  <c:v>76.63529199596071</c:v>
                </c:pt>
                <c:pt idx="401">
                  <c:v>76.63529199596071</c:v>
                </c:pt>
                <c:pt idx="402">
                  <c:v>76.63529199596071</c:v>
                </c:pt>
                <c:pt idx="403">
                  <c:v>76.63529199596071</c:v>
                </c:pt>
                <c:pt idx="404">
                  <c:v>76.63529199596071</c:v>
                </c:pt>
                <c:pt idx="405">
                  <c:v>76.63529199596071</c:v>
                </c:pt>
                <c:pt idx="406">
                  <c:v>76.63529199596071</c:v>
                </c:pt>
                <c:pt idx="407">
                  <c:v>76.63529199596071</c:v>
                </c:pt>
                <c:pt idx="408">
                  <c:v>76.63529199596071</c:v>
                </c:pt>
                <c:pt idx="409">
                  <c:v>76.63529199596071</c:v>
                </c:pt>
                <c:pt idx="410">
                  <c:v>76.63529199596071</c:v>
                </c:pt>
                <c:pt idx="411">
                  <c:v>76.63529199596071</c:v>
                </c:pt>
                <c:pt idx="412">
                  <c:v>76.63529199596071</c:v>
                </c:pt>
                <c:pt idx="413">
                  <c:v>76.63529199596071</c:v>
                </c:pt>
                <c:pt idx="414">
                  <c:v>76.63529199596071</c:v>
                </c:pt>
                <c:pt idx="415">
                  <c:v>76.63529199596071</c:v>
                </c:pt>
                <c:pt idx="416">
                  <c:v>76.63529199596071</c:v>
                </c:pt>
                <c:pt idx="417">
                  <c:v>76.63529199596071</c:v>
                </c:pt>
                <c:pt idx="418">
                  <c:v>76.63529199596071</c:v>
                </c:pt>
                <c:pt idx="419">
                  <c:v>76.63529199596071</c:v>
                </c:pt>
                <c:pt idx="420">
                  <c:v>76.63529199596071</c:v>
                </c:pt>
                <c:pt idx="421">
                  <c:v>76.63529199596071</c:v>
                </c:pt>
                <c:pt idx="422">
                  <c:v>76.63529199596071</c:v>
                </c:pt>
                <c:pt idx="423">
                  <c:v>76.63529199596071</c:v>
                </c:pt>
                <c:pt idx="424">
                  <c:v>76.63529199596071</c:v>
                </c:pt>
                <c:pt idx="425">
                  <c:v>76.63529199596071</c:v>
                </c:pt>
                <c:pt idx="426">
                  <c:v>76.63529199596071</c:v>
                </c:pt>
                <c:pt idx="427">
                  <c:v>76.63529199596071</c:v>
                </c:pt>
                <c:pt idx="428">
                  <c:v>76.63529199596071</c:v>
                </c:pt>
                <c:pt idx="429">
                  <c:v>76.63529199596071</c:v>
                </c:pt>
                <c:pt idx="430">
                  <c:v>76.63529199596071</c:v>
                </c:pt>
                <c:pt idx="431">
                  <c:v>76.63529199596071</c:v>
                </c:pt>
                <c:pt idx="432">
                  <c:v>76.63529199596071</c:v>
                </c:pt>
                <c:pt idx="433">
                  <c:v>76.63529199596071</c:v>
                </c:pt>
                <c:pt idx="434">
                  <c:v>76.63529199596071</c:v>
                </c:pt>
                <c:pt idx="435">
                  <c:v>76.63529199596071</c:v>
                </c:pt>
                <c:pt idx="436">
                  <c:v>76.63529199596071</c:v>
                </c:pt>
                <c:pt idx="437">
                  <c:v>76.63529199596071</c:v>
                </c:pt>
                <c:pt idx="438">
                  <c:v>76.63529199596071</c:v>
                </c:pt>
                <c:pt idx="439">
                  <c:v>76.63529199596071</c:v>
                </c:pt>
                <c:pt idx="440">
                  <c:v>76.63529199596071</c:v>
                </c:pt>
                <c:pt idx="441">
                  <c:v>76.63529199596071</c:v>
                </c:pt>
                <c:pt idx="442">
                  <c:v>76.63529199596071</c:v>
                </c:pt>
                <c:pt idx="443">
                  <c:v>76.63529199596071</c:v>
                </c:pt>
                <c:pt idx="444">
                  <c:v>76.63529199596071</c:v>
                </c:pt>
                <c:pt idx="445">
                  <c:v>76.63529199596071</c:v>
                </c:pt>
                <c:pt idx="446">
                  <c:v>76.63529199596071</c:v>
                </c:pt>
                <c:pt idx="447">
                  <c:v>76.63529199596071</c:v>
                </c:pt>
                <c:pt idx="448">
                  <c:v>76.63529199596071</c:v>
                </c:pt>
                <c:pt idx="449">
                  <c:v>76.63529199596071</c:v>
                </c:pt>
                <c:pt idx="450">
                  <c:v>76.63529199596071</c:v>
                </c:pt>
                <c:pt idx="451">
                  <c:v>76.63529199596071</c:v>
                </c:pt>
                <c:pt idx="452">
                  <c:v>76.63529199596071</c:v>
                </c:pt>
                <c:pt idx="453">
                  <c:v>76.63529199596071</c:v>
                </c:pt>
                <c:pt idx="454">
                  <c:v>76.63529199596071</c:v>
                </c:pt>
                <c:pt idx="455">
                  <c:v>76.63529199596071</c:v>
                </c:pt>
                <c:pt idx="456">
                  <c:v>76.63529199596071</c:v>
                </c:pt>
                <c:pt idx="457">
                  <c:v>76.63529199596071</c:v>
                </c:pt>
                <c:pt idx="458">
                  <c:v>76.63529199596071</c:v>
                </c:pt>
                <c:pt idx="459">
                  <c:v>76.63529199596071</c:v>
                </c:pt>
                <c:pt idx="460">
                  <c:v>76.63529199596071</c:v>
                </c:pt>
                <c:pt idx="461">
                  <c:v>76.63529199596071</c:v>
                </c:pt>
                <c:pt idx="462">
                  <c:v>76.63529199596071</c:v>
                </c:pt>
                <c:pt idx="463">
                  <c:v>76.63529199596071</c:v>
                </c:pt>
                <c:pt idx="464">
                  <c:v>76.63529199596071</c:v>
                </c:pt>
                <c:pt idx="465">
                  <c:v>76.63529199596071</c:v>
                </c:pt>
                <c:pt idx="466">
                  <c:v>76.63529199596071</c:v>
                </c:pt>
                <c:pt idx="467">
                  <c:v>76.63529199596071</c:v>
                </c:pt>
                <c:pt idx="468">
                  <c:v>76.63529199596071</c:v>
                </c:pt>
                <c:pt idx="469">
                  <c:v>76.63529199596071</c:v>
                </c:pt>
                <c:pt idx="470">
                  <c:v>76.63529199596071</c:v>
                </c:pt>
                <c:pt idx="471">
                  <c:v>76.63529199596071</c:v>
                </c:pt>
                <c:pt idx="472">
                  <c:v>76.63529199596071</c:v>
                </c:pt>
                <c:pt idx="473">
                  <c:v>76.63529199596071</c:v>
                </c:pt>
                <c:pt idx="474">
                  <c:v>76.63529199596071</c:v>
                </c:pt>
                <c:pt idx="475">
                  <c:v>76.63529199596071</c:v>
                </c:pt>
                <c:pt idx="476">
                  <c:v>76.63529199596071</c:v>
                </c:pt>
                <c:pt idx="477">
                  <c:v>76.63529199596071</c:v>
                </c:pt>
                <c:pt idx="478">
                  <c:v>76.63529199596071</c:v>
                </c:pt>
                <c:pt idx="479">
                  <c:v>76.63529199596071</c:v>
                </c:pt>
                <c:pt idx="480">
                  <c:v>76.63529199596071</c:v>
                </c:pt>
                <c:pt idx="481">
                  <c:v>76.63529199596071</c:v>
                </c:pt>
                <c:pt idx="482">
                  <c:v>76.63529199596071</c:v>
                </c:pt>
                <c:pt idx="483">
                  <c:v>76.63529199596071</c:v>
                </c:pt>
                <c:pt idx="484">
                  <c:v>76.63529199596071</c:v>
                </c:pt>
                <c:pt idx="485">
                  <c:v>76.63529199596071</c:v>
                </c:pt>
                <c:pt idx="486">
                  <c:v>76.63529199596071</c:v>
                </c:pt>
                <c:pt idx="487">
                  <c:v>76.63529199596071</c:v>
                </c:pt>
                <c:pt idx="488">
                  <c:v>76.63529199596071</c:v>
                </c:pt>
                <c:pt idx="489">
                  <c:v>76.63529199596071</c:v>
                </c:pt>
                <c:pt idx="490">
                  <c:v>76.63529199596071</c:v>
                </c:pt>
                <c:pt idx="491">
                  <c:v>76.63529199596071</c:v>
                </c:pt>
                <c:pt idx="492">
                  <c:v>76.63529199596071</c:v>
                </c:pt>
                <c:pt idx="493">
                  <c:v>76.63529199596071</c:v>
                </c:pt>
                <c:pt idx="494">
                  <c:v>76.63529199596071</c:v>
                </c:pt>
                <c:pt idx="495">
                  <c:v>76.63529199596071</c:v>
                </c:pt>
                <c:pt idx="496">
                  <c:v>76.63529199596071</c:v>
                </c:pt>
                <c:pt idx="497">
                  <c:v>76.63529199596071</c:v>
                </c:pt>
                <c:pt idx="498">
                  <c:v>76.63529199596071</c:v>
                </c:pt>
                <c:pt idx="499">
                  <c:v>76.63529199596071</c:v>
                </c:pt>
                <c:pt idx="500">
                  <c:v>76.63529199596071</c:v>
                </c:pt>
                <c:pt idx="501">
                  <c:v>76.63529199596071</c:v>
                </c:pt>
                <c:pt idx="502">
                  <c:v>76.63529199596071</c:v>
                </c:pt>
                <c:pt idx="503">
                  <c:v>76.63529199596071</c:v>
                </c:pt>
                <c:pt idx="504">
                  <c:v>76.63529199596071</c:v>
                </c:pt>
                <c:pt idx="505">
                  <c:v>76.63529199596071</c:v>
                </c:pt>
                <c:pt idx="506">
                  <c:v>76.63529199596071</c:v>
                </c:pt>
                <c:pt idx="507">
                  <c:v>76.63529199596071</c:v>
                </c:pt>
                <c:pt idx="508">
                  <c:v>76.63529199596071</c:v>
                </c:pt>
                <c:pt idx="509">
                  <c:v>76.63529199596071</c:v>
                </c:pt>
                <c:pt idx="510">
                  <c:v>76.63529199596071</c:v>
                </c:pt>
                <c:pt idx="511">
                  <c:v>76.63529199596071</c:v>
                </c:pt>
                <c:pt idx="512">
                  <c:v>76.63529199596071</c:v>
                </c:pt>
                <c:pt idx="513">
                  <c:v>76.63529199596071</c:v>
                </c:pt>
                <c:pt idx="514">
                  <c:v>76.63529199596071</c:v>
                </c:pt>
                <c:pt idx="515">
                  <c:v>76.63529199596071</c:v>
                </c:pt>
                <c:pt idx="516">
                  <c:v>76.63529199596071</c:v>
                </c:pt>
                <c:pt idx="517">
                  <c:v>76.63529199596071</c:v>
                </c:pt>
                <c:pt idx="518">
                  <c:v>76.63529199596071</c:v>
                </c:pt>
                <c:pt idx="519">
                  <c:v>76.63529199596071</c:v>
                </c:pt>
                <c:pt idx="520">
                  <c:v>76.63529199596071</c:v>
                </c:pt>
                <c:pt idx="521">
                  <c:v>76.63529199596071</c:v>
                </c:pt>
                <c:pt idx="522">
                  <c:v>76.63529199596071</c:v>
                </c:pt>
                <c:pt idx="523">
                  <c:v>76.63529199596071</c:v>
                </c:pt>
                <c:pt idx="524">
                  <c:v>76.63529199596071</c:v>
                </c:pt>
                <c:pt idx="525">
                  <c:v>76.63529199596071</c:v>
                </c:pt>
                <c:pt idx="526">
                  <c:v>76.63529199596071</c:v>
                </c:pt>
                <c:pt idx="527">
                  <c:v>76.63529199596071</c:v>
                </c:pt>
                <c:pt idx="528">
                  <c:v>76.63529199596071</c:v>
                </c:pt>
                <c:pt idx="529">
                  <c:v>76.63529199596071</c:v>
                </c:pt>
                <c:pt idx="530">
                  <c:v>76.63529199596071</c:v>
                </c:pt>
                <c:pt idx="531">
                  <c:v>76.63529199596071</c:v>
                </c:pt>
                <c:pt idx="532">
                  <c:v>76.63529199596071</c:v>
                </c:pt>
                <c:pt idx="533">
                  <c:v>76.63529199596071</c:v>
                </c:pt>
                <c:pt idx="534">
                  <c:v>76.63529199596071</c:v>
                </c:pt>
                <c:pt idx="535">
                  <c:v>76.63529199596071</c:v>
                </c:pt>
                <c:pt idx="536">
                  <c:v>76.63529199596071</c:v>
                </c:pt>
                <c:pt idx="537">
                  <c:v>76.63529199596071</c:v>
                </c:pt>
                <c:pt idx="538">
                  <c:v>76.63529199596071</c:v>
                </c:pt>
                <c:pt idx="539">
                  <c:v>76.63529199596071</c:v>
                </c:pt>
                <c:pt idx="540">
                  <c:v>76.63529199596071</c:v>
                </c:pt>
                <c:pt idx="541">
                  <c:v>76.63529199596071</c:v>
                </c:pt>
                <c:pt idx="542">
                  <c:v>76.63529199596071</c:v>
                </c:pt>
                <c:pt idx="543">
                  <c:v>76.63529199596071</c:v>
                </c:pt>
                <c:pt idx="544">
                  <c:v>76.63529199596071</c:v>
                </c:pt>
                <c:pt idx="545">
                  <c:v>76.63529199596071</c:v>
                </c:pt>
                <c:pt idx="546">
                  <c:v>76.63529199596071</c:v>
                </c:pt>
                <c:pt idx="547">
                  <c:v>76.63529199596071</c:v>
                </c:pt>
                <c:pt idx="548">
                  <c:v>76.63529199596071</c:v>
                </c:pt>
                <c:pt idx="549">
                  <c:v>76.63529199596071</c:v>
                </c:pt>
                <c:pt idx="550">
                  <c:v>76.63529199596071</c:v>
                </c:pt>
              </c:numCache>
            </c:numRef>
          </c:val>
          <c:smooth val="0"/>
        </c:ser>
        <c:dLbls>
          <c:showLegendKey val="0"/>
          <c:showVal val="0"/>
          <c:showCatName val="0"/>
          <c:showSerName val="0"/>
          <c:showPercent val="0"/>
          <c:showBubbleSize val="0"/>
        </c:dLbls>
        <c:marker val="1"/>
        <c:smooth val="0"/>
        <c:axId val="2117819224"/>
        <c:axId val="2117822232"/>
      </c:lineChart>
      <c:dateAx>
        <c:axId val="2117819224"/>
        <c:scaling>
          <c:orientation val="minMax"/>
        </c:scaling>
        <c:delete val="0"/>
        <c:axPos val="b"/>
        <c:numFmt formatCode="mmm\-yy" sourceLinked="1"/>
        <c:majorTickMark val="none"/>
        <c:minorTickMark val="none"/>
        <c:tickLblPos val="nextTo"/>
        <c:crossAx val="2117822232"/>
        <c:crosses val="autoZero"/>
        <c:auto val="1"/>
        <c:lblOffset val="100"/>
        <c:baseTimeUnit val="days"/>
        <c:majorUnit val="4.0"/>
        <c:majorTimeUnit val="years"/>
      </c:dateAx>
      <c:valAx>
        <c:axId val="2117822232"/>
        <c:scaling>
          <c:orientation val="minMax"/>
          <c:max val="160.0"/>
          <c:min val="20.0"/>
        </c:scaling>
        <c:delete val="0"/>
        <c:axPos val="l"/>
        <c:majorGridlines/>
        <c:numFmt formatCode="0.0" sourceLinked="1"/>
        <c:majorTickMark val="none"/>
        <c:minorTickMark val="none"/>
        <c:tickLblPos val="nextTo"/>
        <c:spPr>
          <a:ln w="9525">
            <a:noFill/>
          </a:ln>
        </c:spPr>
        <c:crossAx val="21178192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REAL </a:t>
            </a:r>
            <a:r>
              <a:rPr lang="en-US" dirty="0"/>
              <a:t>OIL PRICES ($s a barrel, December 2015 prices) </a:t>
            </a:r>
          </a:p>
        </c:rich>
      </c:tx>
      <c:layout/>
      <c:overlay val="0"/>
    </c:title>
    <c:autoTitleDeleted val="0"/>
    <c:plotArea>
      <c:layout/>
      <c:lineChart>
        <c:grouping val="standard"/>
        <c:varyColors val="0"/>
        <c:ser>
          <c:idx val="1"/>
          <c:order val="0"/>
          <c:tx>
            <c:strRef>
              <c:f>Data!$C$3</c:f>
              <c:strCache>
                <c:ptCount val="1"/>
                <c:pt idx="0">
                  <c:v>Real (2015 prices) - using US CPI</c:v>
                </c:pt>
              </c:strCache>
            </c:strRef>
          </c:tx>
          <c:spPr>
            <a:ln>
              <a:solidFill>
                <a:srgbClr val="800000"/>
              </a:solidFill>
            </a:ln>
          </c:spPr>
          <c:marker>
            <c:symbol val="none"/>
          </c:marker>
          <c:cat>
            <c:numRef>
              <c:f>Data!$A$4:$A$556</c:f>
              <c:numCache>
                <c:formatCode>mmm\-yy</c:formatCode>
                <c:ptCount val="553"/>
                <c:pt idx="0">
                  <c:v>25583.0</c:v>
                </c:pt>
                <c:pt idx="1">
                  <c:v>25614.0</c:v>
                </c:pt>
                <c:pt idx="2">
                  <c:v>25642.0</c:v>
                </c:pt>
                <c:pt idx="3">
                  <c:v>25673.0</c:v>
                </c:pt>
                <c:pt idx="4">
                  <c:v>25703.0</c:v>
                </c:pt>
                <c:pt idx="5">
                  <c:v>25734.0</c:v>
                </c:pt>
                <c:pt idx="6">
                  <c:v>25764.0</c:v>
                </c:pt>
                <c:pt idx="7">
                  <c:v>25795.0</c:v>
                </c:pt>
                <c:pt idx="8">
                  <c:v>25826.0</c:v>
                </c:pt>
                <c:pt idx="9">
                  <c:v>25856.0</c:v>
                </c:pt>
                <c:pt idx="10">
                  <c:v>25887.0</c:v>
                </c:pt>
                <c:pt idx="11">
                  <c:v>25917.0</c:v>
                </c:pt>
                <c:pt idx="12">
                  <c:v>25948.0</c:v>
                </c:pt>
                <c:pt idx="13">
                  <c:v>25979.0</c:v>
                </c:pt>
                <c:pt idx="14">
                  <c:v>26007.0</c:v>
                </c:pt>
                <c:pt idx="15">
                  <c:v>26038.0</c:v>
                </c:pt>
                <c:pt idx="16">
                  <c:v>26068.0</c:v>
                </c:pt>
                <c:pt idx="17">
                  <c:v>26099.0</c:v>
                </c:pt>
                <c:pt idx="18">
                  <c:v>26129.0</c:v>
                </c:pt>
                <c:pt idx="19">
                  <c:v>26160.0</c:v>
                </c:pt>
                <c:pt idx="20">
                  <c:v>26191.0</c:v>
                </c:pt>
                <c:pt idx="21">
                  <c:v>26221.0</c:v>
                </c:pt>
                <c:pt idx="22">
                  <c:v>26252.0</c:v>
                </c:pt>
                <c:pt idx="23">
                  <c:v>26282.0</c:v>
                </c:pt>
                <c:pt idx="24">
                  <c:v>26313.0</c:v>
                </c:pt>
                <c:pt idx="25">
                  <c:v>26344.0</c:v>
                </c:pt>
                <c:pt idx="26">
                  <c:v>26373.0</c:v>
                </c:pt>
                <c:pt idx="27">
                  <c:v>26404.0</c:v>
                </c:pt>
                <c:pt idx="28">
                  <c:v>26434.0</c:v>
                </c:pt>
                <c:pt idx="29">
                  <c:v>26465.0</c:v>
                </c:pt>
                <c:pt idx="30">
                  <c:v>26495.0</c:v>
                </c:pt>
                <c:pt idx="31">
                  <c:v>26526.0</c:v>
                </c:pt>
                <c:pt idx="32">
                  <c:v>26557.0</c:v>
                </c:pt>
                <c:pt idx="33">
                  <c:v>26587.0</c:v>
                </c:pt>
                <c:pt idx="34">
                  <c:v>26618.0</c:v>
                </c:pt>
                <c:pt idx="35">
                  <c:v>26648.0</c:v>
                </c:pt>
                <c:pt idx="36">
                  <c:v>26679.0</c:v>
                </c:pt>
                <c:pt idx="37">
                  <c:v>26710.0</c:v>
                </c:pt>
                <c:pt idx="38">
                  <c:v>26738.0</c:v>
                </c:pt>
                <c:pt idx="39">
                  <c:v>26769.0</c:v>
                </c:pt>
                <c:pt idx="40">
                  <c:v>26799.0</c:v>
                </c:pt>
                <c:pt idx="41">
                  <c:v>26830.0</c:v>
                </c:pt>
                <c:pt idx="42">
                  <c:v>26860.0</c:v>
                </c:pt>
                <c:pt idx="43">
                  <c:v>26891.0</c:v>
                </c:pt>
                <c:pt idx="44">
                  <c:v>26922.0</c:v>
                </c:pt>
                <c:pt idx="45">
                  <c:v>26952.0</c:v>
                </c:pt>
                <c:pt idx="46">
                  <c:v>26983.0</c:v>
                </c:pt>
                <c:pt idx="47">
                  <c:v>27013.0</c:v>
                </c:pt>
                <c:pt idx="48">
                  <c:v>27044.0</c:v>
                </c:pt>
                <c:pt idx="49">
                  <c:v>27075.0</c:v>
                </c:pt>
                <c:pt idx="50">
                  <c:v>27103.0</c:v>
                </c:pt>
                <c:pt idx="51">
                  <c:v>27134.0</c:v>
                </c:pt>
                <c:pt idx="52">
                  <c:v>27164.0</c:v>
                </c:pt>
                <c:pt idx="53">
                  <c:v>27195.0</c:v>
                </c:pt>
                <c:pt idx="54">
                  <c:v>27225.0</c:v>
                </c:pt>
                <c:pt idx="55">
                  <c:v>27256.0</c:v>
                </c:pt>
                <c:pt idx="56">
                  <c:v>27287.0</c:v>
                </c:pt>
                <c:pt idx="57">
                  <c:v>27317.0</c:v>
                </c:pt>
                <c:pt idx="58">
                  <c:v>27348.0</c:v>
                </c:pt>
                <c:pt idx="59">
                  <c:v>27378.0</c:v>
                </c:pt>
                <c:pt idx="60">
                  <c:v>27409.0</c:v>
                </c:pt>
                <c:pt idx="61">
                  <c:v>27440.0</c:v>
                </c:pt>
                <c:pt idx="62">
                  <c:v>27468.0</c:v>
                </c:pt>
                <c:pt idx="63">
                  <c:v>27499.0</c:v>
                </c:pt>
                <c:pt idx="64">
                  <c:v>27529.0</c:v>
                </c:pt>
                <c:pt idx="65">
                  <c:v>27560.0</c:v>
                </c:pt>
                <c:pt idx="66">
                  <c:v>27590.0</c:v>
                </c:pt>
                <c:pt idx="67">
                  <c:v>27621.0</c:v>
                </c:pt>
                <c:pt idx="68">
                  <c:v>27652.0</c:v>
                </c:pt>
                <c:pt idx="69">
                  <c:v>27682.0</c:v>
                </c:pt>
                <c:pt idx="70">
                  <c:v>27713.0</c:v>
                </c:pt>
                <c:pt idx="71">
                  <c:v>27743.0</c:v>
                </c:pt>
                <c:pt idx="72">
                  <c:v>27774.0</c:v>
                </c:pt>
                <c:pt idx="73">
                  <c:v>27805.0</c:v>
                </c:pt>
                <c:pt idx="74">
                  <c:v>27834.0</c:v>
                </c:pt>
                <c:pt idx="75">
                  <c:v>27865.0</c:v>
                </c:pt>
                <c:pt idx="76">
                  <c:v>27895.0</c:v>
                </c:pt>
                <c:pt idx="77">
                  <c:v>27926.0</c:v>
                </c:pt>
                <c:pt idx="78">
                  <c:v>27956.0</c:v>
                </c:pt>
                <c:pt idx="79">
                  <c:v>27987.0</c:v>
                </c:pt>
                <c:pt idx="80">
                  <c:v>28018.0</c:v>
                </c:pt>
                <c:pt idx="81">
                  <c:v>28048.0</c:v>
                </c:pt>
                <c:pt idx="82">
                  <c:v>28079.0</c:v>
                </c:pt>
                <c:pt idx="83">
                  <c:v>28109.0</c:v>
                </c:pt>
                <c:pt idx="84">
                  <c:v>28140.0</c:v>
                </c:pt>
                <c:pt idx="85">
                  <c:v>28171.0</c:v>
                </c:pt>
                <c:pt idx="86">
                  <c:v>28199.0</c:v>
                </c:pt>
                <c:pt idx="87">
                  <c:v>28230.0</c:v>
                </c:pt>
                <c:pt idx="88">
                  <c:v>28260.0</c:v>
                </c:pt>
                <c:pt idx="89">
                  <c:v>28291.0</c:v>
                </c:pt>
                <c:pt idx="90">
                  <c:v>28321.0</c:v>
                </c:pt>
                <c:pt idx="91">
                  <c:v>28352.0</c:v>
                </c:pt>
                <c:pt idx="92">
                  <c:v>28383.0</c:v>
                </c:pt>
                <c:pt idx="93">
                  <c:v>28413.0</c:v>
                </c:pt>
                <c:pt idx="94">
                  <c:v>28444.0</c:v>
                </c:pt>
                <c:pt idx="95">
                  <c:v>28474.0</c:v>
                </c:pt>
                <c:pt idx="96">
                  <c:v>28505.0</c:v>
                </c:pt>
                <c:pt idx="97">
                  <c:v>28536.0</c:v>
                </c:pt>
                <c:pt idx="98">
                  <c:v>28564.0</c:v>
                </c:pt>
                <c:pt idx="99">
                  <c:v>28595.0</c:v>
                </c:pt>
                <c:pt idx="100">
                  <c:v>28625.0</c:v>
                </c:pt>
                <c:pt idx="101">
                  <c:v>28656.0</c:v>
                </c:pt>
                <c:pt idx="102">
                  <c:v>28686.0</c:v>
                </c:pt>
                <c:pt idx="103">
                  <c:v>28717.0</c:v>
                </c:pt>
                <c:pt idx="104">
                  <c:v>28748.0</c:v>
                </c:pt>
                <c:pt idx="105">
                  <c:v>28778.0</c:v>
                </c:pt>
                <c:pt idx="106">
                  <c:v>28809.0</c:v>
                </c:pt>
                <c:pt idx="107">
                  <c:v>28839.0</c:v>
                </c:pt>
                <c:pt idx="108">
                  <c:v>28870.0</c:v>
                </c:pt>
                <c:pt idx="109">
                  <c:v>28901.0</c:v>
                </c:pt>
                <c:pt idx="110">
                  <c:v>28929.0</c:v>
                </c:pt>
                <c:pt idx="111">
                  <c:v>28960.0</c:v>
                </c:pt>
                <c:pt idx="112">
                  <c:v>28990.0</c:v>
                </c:pt>
                <c:pt idx="113">
                  <c:v>29021.0</c:v>
                </c:pt>
                <c:pt idx="114">
                  <c:v>29051.0</c:v>
                </c:pt>
                <c:pt idx="115">
                  <c:v>29082.0</c:v>
                </c:pt>
                <c:pt idx="116">
                  <c:v>29113.0</c:v>
                </c:pt>
                <c:pt idx="117">
                  <c:v>29143.0</c:v>
                </c:pt>
                <c:pt idx="118">
                  <c:v>29174.0</c:v>
                </c:pt>
                <c:pt idx="119">
                  <c:v>29204.0</c:v>
                </c:pt>
                <c:pt idx="120">
                  <c:v>29235.0</c:v>
                </c:pt>
                <c:pt idx="121">
                  <c:v>29266.0</c:v>
                </c:pt>
                <c:pt idx="122">
                  <c:v>29295.0</c:v>
                </c:pt>
                <c:pt idx="123">
                  <c:v>29326.0</c:v>
                </c:pt>
                <c:pt idx="124">
                  <c:v>29356.0</c:v>
                </c:pt>
                <c:pt idx="125">
                  <c:v>29387.0</c:v>
                </c:pt>
                <c:pt idx="126">
                  <c:v>29417.0</c:v>
                </c:pt>
                <c:pt idx="127">
                  <c:v>29448.0</c:v>
                </c:pt>
                <c:pt idx="128">
                  <c:v>29479.0</c:v>
                </c:pt>
                <c:pt idx="129">
                  <c:v>29509.0</c:v>
                </c:pt>
                <c:pt idx="130">
                  <c:v>29540.0</c:v>
                </c:pt>
                <c:pt idx="131">
                  <c:v>29570.0</c:v>
                </c:pt>
                <c:pt idx="132">
                  <c:v>29601.0</c:v>
                </c:pt>
                <c:pt idx="133">
                  <c:v>29632.0</c:v>
                </c:pt>
                <c:pt idx="134">
                  <c:v>29660.0</c:v>
                </c:pt>
                <c:pt idx="135">
                  <c:v>29691.0</c:v>
                </c:pt>
                <c:pt idx="136">
                  <c:v>29721.0</c:v>
                </c:pt>
                <c:pt idx="137">
                  <c:v>29752.0</c:v>
                </c:pt>
                <c:pt idx="138">
                  <c:v>29782.0</c:v>
                </c:pt>
                <c:pt idx="139">
                  <c:v>29813.0</c:v>
                </c:pt>
                <c:pt idx="140">
                  <c:v>29844.0</c:v>
                </c:pt>
                <c:pt idx="141">
                  <c:v>29874.0</c:v>
                </c:pt>
                <c:pt idx="142">
                  <c:v>29905.0</c:v>
                </c:pt>
                <c:pt idx="143">
                  <c:v>29935.0</c:v>
                </c:pt>
                <c:pt idx="144">
                  <c:v>29966.0</c:v>
                </c:pt>
                <c:pt idx="145">
                  <c:v>29997.0</c:v>
                </c:pt>
                <c:pt idx="146">
                  <c:v>30025.0</c:v>
                </c:pt>
                <c:pt idx="147">
                  <c:v>30056.0</c:v>
                </c:pt>
                <c:pt idx="148">
                  <c:v>30086.0</c:v>
                </c:pt>
                <c:pt idx="149">
                  <c:v>30117.0</c:v>
                </c:pt>
                <c:pt idx="150">
                  <c:v>30147.0</c:v>
                </c:pt>
                <c:pt idx="151">
                  <c:v>30178.0</c:v>
                </c:pt>
                <c:pt idx="152">
                  <c:v>30209.0</c:v>
                </c:pt>
                <c:pt idx="153">
                  <c:v>30239.0</c:v>
                </c:pt>
                <c:pt idx="154">
                  <c:v>30270.0</c:v>
                </c:pt>
                <c:pt idx="155">
                  <c:v>30300.0</c:v>
                </c:pt>
                <c:pt idx="156">
                  <c:v>30331.0</c:v>
                </c:pt>
                <c:pt idx="157">
                  <c:v>30362.0</c:v>
                </c:pt>
                <c:pt idx="158">
                  <c:v>30390.0</c:v>
                </c:pt>
                <c:pt idx="159">
                  <c:v>30421.0</c:v>
                </c:pt>
                <c:pt idx="160">
                  <c:v>30451.0</c:v>
                </c:pt>
                <c:pt idx="161">
                  <c:v>30482.0</c:v>
                </c:pt>
                <c:pt idx="162">
                  <c:v>30512.0</c:v>
                </c:pt>
                <c:pt idx="163">
                  <c:v>30543.0</c:v>
                </c:pt>
                <c:pt idx="164">
                  <c:v>30574.0</c:v>
                </c:pt>
                <c:pt idx="165">
                  <c:v>30604.0</c:v>
                </c:pt>
                <c:pt idx="166">
                  <c:v>30635.0</c:v>
                </c:pt>
                <c:pt idx="167">
                  <c:v>30665.0</c:v>
                </c:pt>
                <c:pt idx="168">
                  <c:v>30696.0</c:v>
                </c:pt>
                <c:pt idx="169">
                  <c:v>30727.0</c:v>
                </c:pt>
                <c:pt idx="170">
                  <c:v>30756.0</c:v>
                </c:pt>
                <c:pt idx="171">
                  <c:v>30787.0</c:v>
                </c:pt>
                <c:pt idx="172">
                  <c:v>30817.0</c:v>
                </c:pt>
                <c:pt idx="173">
                  <c:v>30848.0</c:v>
                </c:pt>
                <c:pt idx="174">
                  <c:v>30878.0</c:v>
                </c:pt>
                <c:pt idx="175">
                  <c:v>30909.0</c:v>
                </c:pt>
                <c:pt idx="176">
                  <c:v>30940.0</c:v>
                </c:pt>
                <c:pt idx="177">
                  <c:v>30970.0</c:v>
                </c:pt>
                <c:pt idx="178">
                  <c:v>31001.0</c:v>
                </c:pt>
                <c:pt idx="179">
                  <c:v>31031.0</c:v>
                </c:pt>
                <c:pt idx="180">
                  <c:v>31062.0</c:v>
                </c:pt>
                <c:pt idx="181">
                  <c:v>31093.0</c:v>
                </c:pt>
                <c:pt idx="182">
                  <c:v>31121.0</c:v>
                </c:pt>
                <c:pt idx="183">
                  <c:v>31152.0</c:v>
                </c:pt>
                <c:pt idx="184">
                  <c:v>31182.0</c:v>
                </c:pt>
                <c:pt idx="185">
                  <c:v>31213.0</c:v>
                </c:pt>
                <c:pt idx="186">
                  <c:v>31243.0</c:v>
                </c:pt>
                <c:pt idx="187">
                  <c:v>31274.0</c:v>
                </c:pt>
                <c:pt idx="188">
                  <c:v>31305.0</c:v>
                </c:pt>
                <c:pt idx="189">
                  <c:v>31335.0</c:v>
                </c:pt>
                <c:pt idx="190">
                  <c:v>31366.0</c:v>
                </c:pt>
                <c:pt idx="191">
                  <c:v>31396.0</c:v>
                </c:pt>
                <c:pt idx="192">
                  <c:v>31427.0</c:v>
                </c:pt>
                <c:pt idx="193">
                  <c:v>31458.0</c:v>
                </c:pt>
                <c:pt idx="194">
                  <c:v>31486.0</c:v>
                </c:pt>
                <c:pt idx="195">
                  <c:v>31517.0</c:v>
                </c:pt>
                <c:pt idx="196">
                  <c:v>31547.0</c:v>
                </c:pt>
                <c:pt idx="197">
                  <c:v>31578.0</c:v>
                </c:pt>
                <c:pt idx="198">
                  <c:v>31608.0</c:v>
                </c:pt>
                <c:pt idx="199">
                  <c:v>31639.0</c:v>
                </c:pt>
                <c:pt idx="200">
                  <c:v>31670.0</c:v>
                </c:pt>
                <c:pt idx="201">
                  <c:v>31700.0</c:v>
                </c:pt>
                <c:pt idx="202">
                  <c:v>31731.0</c:v>
                </c:pt>
                <c:pt idx="203">
                  <c:v>31761.0</c:v>
                </c:pt>
                <c:pt idx="204">
                  <c:v>31792.0</c:v>
                </c:pt>
                <c:pt idx="205">
                  <c:v>31823.0</c:v>
                </c:pt>
                <c:pt idx="206">
                  <c:v>31851.0</c:v>
                </c:pt>
                <c:pt idx="207">
                  <c:v>31882.0</c:v>
                </c:pt>
                <c:pt idx="208">
                  <c:v>31912.0</c:v>
                </c:pt>
                <c:pt idx="209">
                  <c:v>31943.0</c:v>
                </c:pt>
                <c:pt idx="210">
                  <c:v>31973.0</c:v>
                </c:pt>
                <c:pt idx="211">
                  <c:v>32004.0</c:v>
                </c:pt>
                <c:pt idx="212">
                  <c:v>32035.0</c:v>
                </c:pt>
                <c:pt idx="213">
                  <c:v>32065.0</c:v>
                </c:pt>
                <c:pt idx="214">
                  <c:v>32096.0</c:v>
                </c:pt>
                <c:pt idx="215">
                  <c:v>32126.0</c:v>
                </c:pt>
                <c:pt idx="216">
                  <c:v>32157.0</c:v>
                </c:pt>
                <c:pt idx="217">
                  <c:v>32188.0</c:v>
                </c:pt>
                <c:pt idx="218">
                  <c:v>32217.0</c:v>
                </c:pt>
                <c:pt idx="219">
                  <c:v>32248.0</c:v>
                </c:pt>
                <c:pt idx="220">
                  <c:v>32278.0</c:v>
                </c:pt>
                <c:pt idx="221">
                  <c:v>32309.0</c:v>
                </c:pt>
                <c:pt idx="222">
                  <c:v>32339.0</c:v>
                </c:pt>
                <c:pt idx="223">
                  <c:v>32370.0</c:v>
                </c:pt>
                <c:pt idx="224">
                  <c:v>32401.0</c:v>
                </c:pt>
                <c:pt idx="225">
                  <c:v>32431.0</c:v>
                </c:pt>
                <c:pt idx="226">
                  <c:v>32462.0</c:v>
                </c:pt>
                <c:pt idx="227">
                  <c:v>32492.0</c:v>
                </c:pt>
                <c:pt idx="228">
                  <c:v>32523.0</c:v>
                </c:pt>
                <c:pt idx="229">
                  <c:v>32554.0</c:v>
                </c:pt>
                <c:pt idx="230">
                  <c:v>32582.0</c:v>
                </c:pt>
                <c:pt idx="231">
                  <c:v>32613.0</c:v>
                </c:pt>
                <c:pt idx="232">
                  <c:v>32643.0</c:v>
                </c:pt>
                <c:pt idx="233">
                  <c:v>32674.0</c:v>
                </c:pt>
                <c:pt idx="234">
                  <c:v>32704.0</c:v>
                </c:pt>
                <c:pt idx="235">
                  <c:v>32735.0</c:v>
                </c:pt>
                <c:pt idx="236">
                  <c:v>32766.0</c:v>
                </c:pt>
                <c:pt idx="237">
                  <c:v>32796.0</c:v>
                </c:pt>
                <c:pt idx="238">
                  <c:v>32827.0</c:v>
                </c:pt>
                <c:pt idx="239">
                  <c:v>32857.0</c:v>
                </c:pt>
                <c:pt idx="240">
                  <c:v>32888.0</c:v>
                </c:pt>
                <c:pt idx="241">
                  <c:v>32919.0</c:v>
                </c:pt>
                <c:pt idx="242">
                  <c:v>32947.0</c:v>
                </c:pt>
                <c:pt idx="243">
                  <c:v>32978.0</c:v>
                </c:pt>
                <c:pt idx="244">
                  <c:v>33008.0</c:v>
                </c:pt>
                <c:pt idx="245">
                  <c:v>33039.0</c:v>
                </c:pt>
                <c:pt idx="246">
                  <c:v>33069.0</c:v>
                </c:pt>
                <c:pt idx="247">
                  <c:v>33100.0</c:v>
                </c:pt>
                <c:pt idx="248">
                  <c:v>33131.0</c:v>
                </c:pt>
                <c:pt idx="249">
                  <c:v>33161.0</c:v>
                </c:pt>
                <c:pt idx="250">
                  <c:v>33192.0</c:v>
                </c:pt>
                <c:pt idx="251">
                  <c:v>33222.0</c:v>
                </c:pt>
                <c:pt idx="252">
                  <c:v>33253.0</c:v>
                </c:pt>
                <c:pt idx="253">
                  <c:v>33284.0</c:v>
                </c:pt>
                <c:pt idx="254">
                  <c:v>33312.0</c:v>
                </c:pt>
                <c:pt idx="255">
                  <c:v>33343.0</c:v>
                </c:pt>
                <c:pt idx="256">
                  <c:v>33373.0</c:v>
                </c:pt>
                <c:pt idx="257">
                  <c:v>33404.0</c:v>
                </c:pt>
                <c:pt idx="258">
                  <c:v>33434.0</c:v>
                </c:pt>
                <c:pt idx="259">
                  <c:v>33465.0</c:v>
                </c:pt>
                <c:pt idx="260">
                  <c:v>33496.0</c:v>
                </c:pt>
                <c:pt idx="261">
                  <c:v>33526.0</c:v>
                </c:pt>
                <c:pt idx="262">
                  <c:v>33557.0</c:v>
                </c:pt>
                <c:pt idx="263">
                  <c:v>33587.0</c:v>
                </c:pt>
                <c:pt idx="264">
                  <c:v>33618.0</c:v>
                </c:pt>
                <c:pt idx="265">
                  <c:v>33649.0</c:v>
                </c:pt>
                <c:pt idx="266">
                  <c:v>33678.0</c:v>
                </c:pt>
                <c:pt idx="267">
                  <c:v>33709.0</c:v>
                </c:pt>
                <c:pt idx="268">
                  <c:v>33739.0</c:v>
                </c:pt>
                <c:pt idx="269">
                  <c:v>33770.0</c:v>
                </c:pt>
                <c:pt idx="270">
                  <c:v>33800.0</c:v>
                </c:pt>
                <c:pt idx="271">
                  <c:v>33831.0</c:v>
                </c:pt>
                <c:pt idx="272">
                  <c:v>33862.0</c:v>
                </c:pt>
                <c:pt idx="273">
                  <c:v>33892.0</c:v>
                </c:pt>
                <c:pt idx="274">
                  <c:v>33923.0</c:v>
                </c:pt>
                <c:pt idx="275">
                  <c:v>33953.0</c:v>
                </c:pt>
                <c:pt idx="276">
                  <c:v>33984.0</c:v>
                </c:pt>
                <c:pt idx="277">
                  <c:v>34015.0</c:v>
                </c:pt>
                <c:pt idx="278">
                  <c:v>34043.0</c:v>
                </c:pt>
                <c:pt idx="279">
                  <c:v>34074.0</c:v>
                </c:pt>
                <c:pt idx="280">
                  <c:v>34104.0</c:v>
                </c:pt>
                <c:pt idx="281">
                  <c:v>34135.0</c:v>
                </c:pt>
                <c:pt idx="282">
                  <c:v>34165.0</c:v>
                </c:pt>
                <c:pt idx="283">
                  <c:v>34196.0</c:v>
                </c:pt>
                <c:pt idx="284">
                  <c:v>34227.0</c:v>
                </c:pt>
                <c:pt idx="285">
                  <c:v>34257.0</c:v>
                </c:pt>
                <c:pt idx="286">
                  <c:v>34288.0</c:v>
                </c:pt>
                <c:pt idx="287">
                  <c:v>34318.0</c:v>
                </c:pt>
                <c:pt idx="288">
                  <c:v>34349.0</c:v>
                </c:pt>
                <c:pt idx="289">
                  <c:v>34380.0</c:v>
                </c:pt>
                <c:pt idx="290">
                  <c:v>34408.0</c:v>
                </c:pt>
                <c:pt idx="291">
                  <c:v>34439.0</c:v>
                </c:pt>
                <c:pt idx="292">
                  <c:v>34469.0</c:v>
                </c:pt>
                <c:pt idx="293">
                  <c:v>34500.0</c:v>
                </c:pt>
                <c:pt idx="294">
                  <c:v>34530.0</c:v>
                </c:pt>
                <c:pt idx="295">
                  <c:v>34561.0</c:v>
                </c:pt>
                <c:pt idx="296">
                  <c:v>34592.0</c:v>
                </c:pt>
                <c:pt idx="297">
                  <c:v>34622.0</c:v>
                </c:pt>
                <c:pt idx="298">
                  <c:v>34653.0</c:v>
                </c:pt>
                <c:pt idx="299">
                  <c:v>34683.0</c:v>
                </c:pt>
                <c:pt idx="300">
                  <c:v>34714.0</c:v>
                </c:pt>
                <c:pt idx="301">
                  <c:v>34745.0</c:v>
                </c:pt>
                <c:pt idx="302">
                  <c:v>34773.0</c:v>
                </c:pt>
                <c:pt idx="303">
                  <c:v>34804.0</c:v>
                </c:pt>
                <c:pt idx="304">
                  <c:v>34834.0</c:v>
                </c:pt>
                <c:pt idx="305">
                  <c:v>34865.0</c:v>
                </c:pt>
                <c:pt idx="306">
                  <c:v>34895.0</c:v>
                </c:pt>
                <c:pt idx="307">
                  <c:v>34926.0</c:v>
                </c:pt>
                <c:pt idx="308">
                  <c:v>34957.0</c:v>
                </c:pt>
                <c:pt idx="309">
                  <c:v>34987.0</c:v>
                </c:pt>
                <c:pt idx="310">
                  <c:v>35018.0</c:v>
                </c:pt>
                <c:pt idx="311">
                  <c:v>35048.0</c:v>
                </c:pt>
                <c:pt idx="312">
                  <c:v>35079.0</c:v>
                </c:pt>
                <c:pt idx="313">
                  <c:v>35110.0</c:v>
                </c:pt>
                <c:pt idx="314">
                  <c:v>35139.0</c:v>
                </c:pt>
                <c:pt idx="315">
                  <c:v>35170.0</c:v>
                </c:pt>
                <c:pt idx="316">
                  <c:v>35200.0</c:v>
                </c:pt>
                <c:pt idx="317">
                  <c:v>35231.0</c:v>
                </c:pt>
                <c:pt idx="318">
                  <c:v>35261.0</c:v>
                </c:pt>
                <c:pt idx="319">
                  <c:v>35292.0</c:v>
                </c:pt>
                <c:pt idx="320">
                  <c:v>35323.0</c:v>
                </c:pt>
                <c:pt idx="321">
                  <c:v>35353.0</c:v>
                </c:pt>
                <c:pt idx="322">
                  <c:v>35384.0</c:v>
                </c:pt>
                <c:pt idx="323">
                  <c:v>35414.0</c:v>
                </c:pt>
                <c:pt idx="324">
                  <c:v>35445.0</c:v>
                </c:pt>
                <c:pt idx="325">
                  <c:v>35476.0</c:v>
                </c:pt>
                <c:pt idx="326">
                  <c:v>35504.0</c:v>
                </c:pt>
                <c:pt idx="327">
                  <c:v>35535.0</c:v>
                </c:pt>
                <c:pt idx="328">
                  <c:v>35565.0</c:v>
                </c:pt>
                <c:pt idx="329">
                  <c:v>35596.0</c:v>
                </c:pt>
                <c:pt idx="330">
                  <c:v>35626.0</c:v>
                </c:pt>
                <c:pt idx="331">
                  <c:v>35657.0</c:v>
                </c:pt>
                <c:pt idx="332">
                  <c:v>35688.0</c:v>
                </c:pt>
                <c:pt idx="333">
                  <c:v>35718.0</c:v>
                </c:pt>
                <c:pt idx="334">
                  <c:v>35749.0</c:v>
                </c:pt>
                <c:pt idx="335">
                  <c:v>35779.0</c:v>
                </c:pt>
                <c:pt idx="336">
                  <c:v>35810.0</c:v>
                </c:pt>
                <c:pt idx="337">
                  <c:v>35841.0</c:v>
                </c:pt>
                <c:pt idx="338">
                  <c:v>35869.0</c:v>
                </c:pt>
                <c:pt idx="339">
                  <c:v>35900.0</c:v>
                </c:pt>
                <c:pt idx="340">
                  <c:v>35930.0</c:v>
                </c:pt>
                <c:pt idx="341">
                  <c:v>35961.0</c:v>
                </c:pt>
                <c:pt idx="342">
                  <c:v>35991.0</c:v>
                </c:pt>
                <c:pt idx="343">
                  <c:v>36022.0</c:v>
                </c:pt>
                <c:pt idx="344">
                  <c:v>36053.0</c:v>
                </c:pt>
                <c:pt idx="345">
                  <c:v>36083.0</c:v>
                </c:pt>
                <c:pt idx="346">
                  <c:v>36114.0</c:v>
                </c:pt>
                <c:pt idx="347">
                  <c:v>36144.0</c:v>
                </c:pt>
                <c:pt idx="348">
                  <c:v>36175.0</c:v>
                </c:pt>
                <c:pt idx="349">
                  <c:v>36206.0</c:v>
                </c:pt>
                <c:pt idx="350">
                  <c:v>36234.0</c:v>
                </c:pt>
                <c:pt idx="351">
                  <c:v>36265.0</c:v>
                </c:pt>
                <c:pt idx="352">
                  <c:v>36295.0</c:v>
                </c:pt>
                <c:pt idx="353">
                  <c:v>36326.0</c:v>
                </c:pt>
                <c:pt idx="354">
                  <c:v>36356.0</c:v>
                </c:pt>
                <c:pt idx="355">
                  <c:v>36387.0</c:v>
                </c:pt>
                <c:pt idx="356">
                  <c:v>36418.0</c:v>
                </c:pt>
                <c:pt idx="357">
                  <c:v>36448.0</c:v>
                </c:pt>
                <c:pt idx="358">
                  <c:v>36479.0</c:v>
                </c:pt>
                <c:pt idx="359">
                  <c:v>36509.0</c:v>
                </c:pt>
                <c:pt idx="360">
                  <c:v>36540.0</c:v>
                </c:pt>
                <c:pt idx="361">
                  <c:v>36571.0</c:v>
                </c:pt>
                <c:pt idx="362">
                  <c:v>36600.0</c:v>
                </c:pt>
                <c:pt idx="363">
                  <c:v>36631.0</c:v>
                </c:pt>
                <c:pt idx="364">
                  <c:v>36661.0</c:v>
                </c:pt>
                <c:pt idx="365">
                  <c:v>36692.0</c:v>
                </c:pt>
                <c:pt idx="366">
                  <c:v>36722.0</c:v>
                </c:pt>
                <c:pt idx="367">
                  <c:v>36753.0</c:v>
                </c:pt>
                <c:pt idx="368">
                  <c:v>36784.0</c:v>
                </c:pt>
                <c:pt idx="369">
                  <c:v>36814.0</c:v>
                </c:pt>
                <c:pt idx="370">
                  <c:v>36845.0</c:v>
                </c:pt>
                <c:pt idx="371">
                  <c:v>36875.0</c:v>
                </c:pt>
                <c:pt idx="372">
                  <c:v>36906.0</c:v>
                </c:pt>
                <c:pt idx="373">
                  <c:v>36937.0</c:v>
                </c:pt>
                <c:pt idx="374">
                  <c:v>36965.0</c:v>
                </c:pt>
                <c:pt idx="375">
                  <c:v>36996.0</c:v>
                </c:pt>
                <c:pt idx="376">
                  <c:v>37026.0</c:v>
                </c:pt>
                <c:pt idx="377">
                  <c:v>37057.0</c:v>
                </c:pt>
                <c:pt idx="378">
                  <c:v>37087.0</c:v>
                </c:pt>
                <c:pt idx="379">
                  <c:v>37118.0</c:v>
                </c:pt>
                <c:pt idx="380">
                  <c:v>37149.0</c:v>
                </c:pt>
                <c:pt idx="381">
                  <c:v>37179.0</c:v>
                </c:pt>
                <c:pt idx="382">
                  <c:v>37210.0</c:v>
                </c:pt>
                <c:pt idx="383">
                  <c:v>37240.0</c:v>
                </c:pt>
                <c:pt idx="384">
                  <c:v>37271.0</c:v>
                </c:pt>
                <c:pt idx="385">
                  <c:v>37302.0</c:v>
                </c:pt>
                <c:pt idx="386">
                  <c:v>37330.0</c:v>
                </c:pt>
                <c:pt idx="387">
                  <c:v>37361.0</c:v>
                </c:pt>
                <c:pt idx="388">
                  <c:v>37391.0</c:v>
                </c:pt>
                <c:pt idx="389">
                  <c:v>37422.0</c:v>
                </c:pt>
                <c:pt idx="390">
                  <c:v>37452.0</c:v>
                </c:pt>
                <c:pt idx="391">
                  <c:v>37483.0</c:v>
                </c:pt>
                <c:pt idx="392">
                  <c:v>37514.0</c:v>
                </c:pt>
                <c:pt idx="393">
                  <c:v>37544.0</c:v>
                </c:pt>
                <c:pt idx="394">
                  <c:v>37575.0</c:v>
                </c:pt>
                <c:pt idx="395">
                  <c:v>37605.0</c:v>
                </c:pt>
                <c:pt idx="396">
                  <c:v>37636.0</c:v>
                </c:pt>
                <c:pt idx="397">
                  <c:v>37667.0</c:v>
                </c:pt>
                <c:pt idx="398">
                  <c:v>37695.0</c:v>
                </c:pt>
                <c:pt idx="399">
                  <c:v>37726.0</c:v>
                </c:pt>
                <c:pt idx="400">
                  <c:v>37756.0</c:v>
                </c:pt>
                <c:pt idx="401">
                  <c:v>37787.0</c:v>
                </c:pt>
                <c:pt idx="402">
                  <c:v>37817.0</c:v>
                </c:pt>
                <c:pt idx="403">
                  <c:v>37848.0</c:v>
                </c:pt>
                <c:pt idx="404">
                  <c:v>37879.0</c:v>
                </c:pt>
                <c:pt idx="405">
                  <c:v>37909.0</c:v>
                </c:pt>
                <c:pt idx="406">
                  <c:v>37940.0</c:v>
                </c:pt>
                <c:pt idx="407">
                  <c:v>37970.0</c:v>
                </c:pt>
                <c:pt idx="408">
                  <c:v>38001.0</c:v>
                </c:pt>
                <c:pt idx="409">
                  <c:v>38032.0</c:v>
                </c:pt>
                <c:pt idx="410">
                  <c:v>38061.0</c:v>
                </c:pt>
                <c:pt idx="411">
                  <c:v>38092.0</c:v>
                </c:pt>
                <c:pt idx="412">
                  <c:v>38122.0</c:v>
                </c:pt>
                <c:pt idx="413">
                  <c:v>38153.0</c:v>
                </c:pt>
                <c:pt idx="414">
                  <c:v>38183.0</c:v>
                </c:pt>
                <c:pt idx="415">
                  <c:v>38214.0</c:v>
                </c:pt>
                <c:pt idx="416">
                  <c:v>38245.0</c:v>
                </c:pt>
                <c:pt idx="417">
                  <c:v>38275.0</c:v>
                </c:pt>
                <c:pt idx="418">
                  <c:v>38306.0</c:v>
                </c:pt>
                <c:pt idx="419">
                  <c:v>38336.0</c:v>
                </c:pt>
                <c:pt idx="420">
                  <c:v>38367.0</c:v>
                </c:pt>
                <c:pt idx="421">
                  <c:v>38398.0</c:v>
                </c:pt>
                <c:pt idx="422">
                  <c:v>38426.0</c:v>
                </c:pt>
                <c:pt idx="423">
                  <c:v>38457.0</c:v>
                </c:pt>
                <c:pt idx="424">
                  <c:v>38487.0</c:v>
                </c:pt>
                <c:pt idx="425">
                  <c:v>38518.0</c:v>
                </c:pt>
                <c:pt idx="426">
                  <c:v>38548.0</c:v>
                </c:pt>
                <c:pt idx="427">
                  <c:v>38579.0</c:v>
                </c:pt>
                <c:pt idx="428">
                  <c:v>38610.0</c:v>
                </c:pt>
                <c:pt idx="429">
                  <c:v>38640.0</c:v>
                </c:pt>
                <c:pt idx="430">
                  <c:v>38671.0</c:v>
                </c:pt>
                <c:pt idx="431">
                  <c:v>38701.0</c:v>
                </c:pt>
                <c:pt idx="432">
                  <c:v>38732.0</c:v>
                </c:pt>
                <c:pt idx="433">
                  <c:v>38763.0</c:v>
                </c:pt>
                <c:pt idx="434">
                  <c:v>38791.0</c:v>
                </c:pt>
                <c:pt idx="435">
                  <c:v>38822.0</c:v>
                </c:pt>
                <c:pt idx="436">
                  <c:v>38852.0</c:v>
                </c:pt>
                <c:pt idx="437">
                  <c:v>38883.0</c:v>
                </c:pt>
                <c:pt idx="438">
                  <c:v>38913.0</c:v>
                </c:pt>
                <c:pt idx="439">
                  <c:v>38944.0</c:v>
                </c:pt>
                <c:pt idx="440">
                  <c:v>38975.0</c:v>
                </c:pt>
                <c:pt idx="441">
                  <c:v>39005.0</c:v>
                </c:pt>
                <c:pt idx="442">
                  <c:v>39036.0</c:v>
                </c:pt>
                <c:pt idx="443">
                  <c:v>39066.0</c:v>
                </c:pt>
                <c:pt idx="444">
                  <c:v>39097.0</c:v>
                </c:pt>
                <c:pt idx="445">
                  <c:v>39128.0</c:v>
                </c:pt>
                <c:pt idx="446">
                  <c:v>39156.0</c:v>
                </c:pt>
                <c:pt idx="447">
                  <c:v>39187.0</c:v>
                </c:pt>
                <c:pt idx="448">
                  <c:v>39217.0</c:v>
                </c:pt>
                <c:pt idx="449">
                  <c:v>39248.0</c:v>
                </c:pt>
                <c:pt idx="450">
                  <c:v>39278.0</c:v>
                </c:pt>
                <c:pt idx="451">
                  <c:v>39309.0</c:v>
                </c:pt>
                <c:pt idx="452">
                  <c:v>39340.0</c:v>
                </c:pt>
                <c:pt idx="453">
                  <c:v>39370.0</c:v>
                </c:pt>
                <c:pt idx="454">
                  <c:v>39401.0</c:v>
                </c:pt>
                <c:pt idx="455">
                  <c:v>39431.0</c:v>
                </c:pt>
                <c:pt idx="456">
                  <c:v>39462.0</c:v>
                </c:pt>
                <c:pt idx="457">
                  <c:v>39493.0</c:v>
                </c:pt>
                <c:pt idx="458">
                  <c:v>39522.0</c:v>
                </c:pt>
                <c:pt idx="459">
                  <c:v>39553.0</c:v>
                </c:pt>
                <c:pt idx="460">
                  <c:v>39583.0</c:v>
                </c:pt>
                <c:pt idx="461">
                  <c:v>39614.0</c:v>
                </c:pt>
                <c:pt idx="462">
                  <c:v>39644.0</c:v>
                </c:pt>
                <c:pt idx="463">
                  <c:v>39675.0</c:v>
                </c:pt>
                <c:pt idx="464">
                  <c:v>39706.0</c:v>
                </c:pt>
                <c:pt idx="465">
                  <c:v>39736.0</c:v>
                </c:pt>
                <c:pt idx="466">
                  <c:v>39767.0</c:v>
                </c:pt>
                <c:pt idx="467">
                  <c:v>39797.0</c:v>
                </c:pt>
                <c:pt idx="468">
                  <c:v>39828.0</c:v>
                </c:pt>
                <c:pt idx="469">
                  <c:v>39859.0</c:v>
                </c:pt>
                <c:pt idx="470">
                  <c:v>39887.0</c:v>
                </c:pt>
                <c:pt idx="471">
                  <c:v>39918.0</c:v>
                </c:pt>
                <c:pt idx="472">
                  <c:v>39948.0</c:v>
                </c:pt>
                <c:pt idx="473">
                  <c:v>39979.0</c:v>
                </c:pt>
                <c:pt idx="474">
                  <c:v>40009.0</c:v>
                </c:pt>
                <c:pt idx="475">
                  <c:v>40040.0</c:v>
                </c:pt>
                <c:pt idx="476">
                  <c:v>40071.0</c:v>
                </c:pt>
                <c:pt idx="477">
                  <c:v>40101.0</c:v>
                </c:pt>
                <c:pt idx="478">
                  <c:v>40132.0</c:v>
                </c:pt>
                <c:pt idx="479">
                  <c:v>40162.0</c:v>
                </c:pt>
                <c:pt idx="480">
                  <c:v>40193.0</c:v>
                </c:pt>
                <c:pt idx="481">
                  <c:v>40224.0</c:v>
                </c:pt>
                <c:pt idx="482">
                  <c:v>40252.0</c:v>
                </c:pt>
                <c:pt idx="483">
                  <c:v>40283.0</c:v>
                </c:pt>
                <c:pt idx="484">
                  <c:v>40313.0</c:v>
                </c:pt>
                <c:pt idx="485">
                  <c:v>40344.0</c:v>
                </c:pt>
                <c:pt idx="486">
                  <c:v>40374.0</c:v>
                </c:pt>
                <c:pt idx="487">
                  <c:v>40405.0</c:v>
                </c:pt>
                <c:pt idx="488">
                  <c:v>40436.0</c:v>
                </c:pt>
                <c:pt idx="489">
                  <c:v>40466.0</c:v>
                </c:pt>
                <c:pt idx="490">
                  <c:v>40497.0</c:v>
                </c:pt>
                <c:pt idx="491">
                  <c:v>40527.0</c:v>
                </c:pt>
                <c:pt idx="492">
                  <c:v>40558.0</c:v>
                </c:pt>
                <c:pt idx="493">
                  <c:v>40589.0</c:v>
                </c:pt>
                <c:pt idx="494">
                  <c:v>40617.0</c:v>
                </c:pt>
                <c:pt idx="495">
                  <c:v>40648.0</c:v>
                </c:pt>
                <c:pt idx="496">
                  <c:v>40678.0</c:v>
                </c:pt>
                <c:pt idx="497">
                  <c:v>40709.0</c:v>
                </c:pt>
                <c:pt idx="498">
                  <c:v>40739.0</c:v>
                </c:pt>
                <c:pt idx="499">
                  <c:v>40770.0</c:v>
                </c:pt>
                <c:pt idx="500">
                  <c:v>40801.0</c:v>
                </c:pt>
                <c:pt idx="501">
                  <c:v>40831.0</c:v>
                </c:pt>
                <c:pt idx="502">
                  <c:v>40862.0</c:v>
                </c:pt>
                <c:pt idx="503">
                  <c:v>40892.0</c:v>
                </c:pt>
                <c:pt idx="504">
                  <c:v>40923.0</c:v>
                </c:pt>
                <c:pt idx="505">
                  <c:v>40954.0</c:v>
                </c:pt>
                <c:pt idx="506">
                  <c:v>40983.0</c:v>
                </c:pt>
                <c:pt idx="507">
                  <c:v>41014.0</c:v>
                </c:pt>
                <c:pt idx="508">
                  <c:v>41044.0</c:v>
                </c:pt>
                <c:pt idx="509">
                  <c:v>41075.0</c:v>
                </c:pt>
                <c:pt idx="510">
                  <c:v>41105.0</c:v>
                </c:pt>
                <c:pt idx="511">
                  <c:v>41136.0</c:v>
                </c:pt>
                <c:pt idx="512">
                  <c:v>41167.0</c:v>
                </c:pt>
                <c:pt idx="513">
                  <c:v>41197.0</c:v>
                </c:pt>
                <c:pt idx="514">
                  <c:v>41228.0</c:v>
                </c:pt>
                <c:pt idx="515">
                  <c:v>41258.0</c:v>
                </c:pt>
                <c:pt idx="516">
                  <c:v>41289.0</c:v>
                </c:pt>
                <c:pt idx="517">
                  <c:v>41320.0</c:v>
                </c:pt>
                <c:pt idx="518">
                  <c:v>41348.0</c:v>
                </c:pt>
                <c:pt idx="519">
                  <c:v>41379.0</c:v>
                </c:pt>
                <c:pt idx="520">
                  <c:v>41409.0</c:v>
                </c:pt>
                <c:pt idx="521">
                  <c:v>41440.0</c:v>
                </c:pt>
                <c:pt idx="522">
                  <c:v>41470.0</c:v>
                </c:pt>
                <c:pt idx="523">
                  <c:v>41501.0</c:v>
                </c:pt>
                <c:pt idx="524">
                  <c:v>41532.0</c:v>
                </c:pt>
                <c:pt idx="525">
                  <c:v>41562.0</c:v>
                </c:pt>
                <c:pt idx="526">
                  <c:v>41593.0</c:v>
                </c:pt>
                <c:pt idx="527">
                  <c:v>41623.0</c:v>
                </c:pt>
                <c:pt idx="528">
                  <c:v>41654.0</c:v>
                </c:pt>
                <c:pt idx="529">
                  <c:v>41685.0</c:v>
                </c:pt>
                <c:pt idx="530">
                  <c:v>41713.0</c:v>
                </c:pt>
                <c:pt idx="531">
                  <c:v>41744.0</c:v>
                </c:pt>
                <c:pt idx="532">
                  <c:v>41774.0</c:v>
                </c:pt>
                <c:pt idx="533">
                  <c:v>41805.0</c:v>
                </c:pt>
                <c:pt idx="534">
                  <c:v>41835.0</c:v>
                </c:pt>
                <c:pt idx="535">
                  <c:v>41866.0</c:v>
                </c:pt>
                <c:pt idx="536">
                  <c:v>41897.0</c:v>
                </c:pt>
                <c:pt idx="537">
                  <c:v>41927.0</c:v>
                </c:pt>
                <c:pt idx="538">
                  <c:v>41958.0</c:v>
                </c:pt>
                <c:pt idx="539">
                  <c:v>41988.0</c:v>
                </c:pt>
                <c:pt idx="540">
                  <c:v>42019.0</c:v>
                </c:pt>
                <c:pt idx="541">
                  <c:v>42050.0</c:v>
                </c:pt>
                <c:pt idx="542">
                  <c:v>42078.0</c:v>
                </c:pt>
                <c:pt idx="543">
                  <c:v>42109.0</c:v>
                </c:pt>
                <c:pt idx="544">
                  <c:v>42139.0</c:v>
                </c:pt>
                <c:pt idx="545">
                  <c:v>42170.0</c:v>
                </c:pt>
                <c:pt idx="546">
                  <c:v>42200.0</c:v>
                </c:pt>
                <c:pt idx="547">
                  <c:v>42231.0</c:v>
                </c:pt>
                <c:pt idx="548">
                  <c:v>42262.0</c:v>
                </c:pt>
                <c:pt idx="549">
                  <c:v>42292.0</c:v>
                </c:pt>
                <c:pt idx="550">
                  <c:v>42323.0</c:v>
                </c:pt>
                <c:pt idx="551">
                  <c:v>42353.0</c:v>
                </c:pt>
                <c:pt idx="552">
                  <c:v>42384.0</c:v>
                </c:pt>
              </c:numCache>
            </c:numRef>
          </c:cat>
          <c:val>
            <c:numRef>
              <c:f>Data!$C$4:$C$556</c:f>
              <c:numCache>
                <c:formatCode>0.0</c:formatCode>
                <c:ptCount val="553"/>
                <c:pt idx="0">
                  <c:v>13.64085978835979</c:v>
                </c:pt>
                <c:pt idx="1">
                  <c:v>13.5690657894737</c:v>
                </c:pt>
                <c:pt idx="2">
                  <c:v>13.49802356020942</c:v>
                </c:pt>
                <c:pt idx="3">
                  <c:v>13.39284415584416</c:v>
                </c:pt>
                <c:pt idx="4">
                  <c:v>13.35814766839378</c:v>
                </c:pt>
                <c:pt idx="5">
                  <c:v>13.2892912371134</c:v>
                </c:pt>
                <c:pt idx="6">
                  <c:v>13.22114102564103</c:v>
                </c:pt>
                <c:pt idx="7">
                  <c:v>13.22114102564103</c:v>
                </c:pt>
                <c:pt idx="8">
                  <c:v>13.1536862244898</c:v>
                </c:pt>
                <c:pt idx="9">
                  <c:v>13.08691624365482</c:v>
                </c:pt>
                <c:pt idx="10">
                  <c:v>13.02082070707071</c:v>
                </c:pt>
                <c:pt idx="11">
                  <c:v>12.95538944723618</c:v>
                </c:pt>
                <c:pt idx="12">
                  <c:v>13.60910175879397</c:v>
                </c:pt>
                <c:pt idx="13">
                  <c:v>14.34562656641604</c:v>
                </c:pt>
                <c:pt idx="14">
                  <c:v>14.3097625</c:v>
                </c:pt>
                <c:pt idx="15">
                  <c:v>16.10257481296758</c:v>
                </c:pt>
                <c:pt idx="16">
                  <c:v>16.02266129032258</c:v>
                </c:pt>
                <c:pt idx="17">
                  <c:v>16.13729679802956</c:v>
                </c:pt>
                <c:pt idx="18">
                  <c:v>16.03953316953317</c:v>
                </c:pt>
                <c:pt idx="19">
                  <c:v>16.00022058823528</c:v>
                </c:pt>
                <c:pt idx="20">
                  <c:v>16.00022058823528</c:v>
                </c:pt>
                <c:pt idx="21">
                  <c:v>15.90327017114914</c:v>
                </c:pt>
                <c:pt idx="22">
                  <c:v>15.90327017114914</c:v>
                </c:pt>
                <c:pt idx="23">
                  <c:v>15.82588199513382</c:v>
                </c:pt>
                <c:pt idx="24">
                  <c:v>16.22872262773713</c:v>
                </c:pt>
                <c:pt idx="25">
                  <c:v>16.66556295399516</c:v>
                </c:pt>
                <c:pt idx="26">
                  <c:v>16.6253079710145</c:v>
                </c:pt>
                <c:pt idx="27">
                  <c:v>16.52825301204819</c:v>
                </c:pt>
                <c:pt idx="28">
                  <c:v>16.48852163461528</c:v>
                </c:pt>
                <c:pt idx="29">
                  <c:v>16.44898081534772</c:v>
                </c:pt>
                <c:pt idx="30">
                  <c:v>16.3140155131265</c:v>
                </c:pt>
                <c:pt idx="31">
                  <c:v>16.27517261904762</c:v>
                </c:pt>
                <c:pt idx="32">
                  <c:v>16.23651425178148</c:v>
                </c:pt>
                <c:pt idx="33">
                  <c:v>16.15974586288417</c:v>
                </c:pt>
                <c:pt idx="34">
                  <c:v>16.12163325471698</c:v>
                </c:pt>
                <c:pt idx="35">
                  <c:v>16.0837</c:v>
                </c:pt>
                <c:pt idx="36">
                  <c:v>16.60116784037559</c:v>
                </c:pt>
                <c:pt idx="37">
                  <c:v>16.48507575757576</c:v>
                </c:pt>
                <c:pt idx="38">
                  <c:v>16.33278868360277</c:v>
                </c:pt>
                <c:pt idx="39">
                  <c:v>16.92564220183476</c:v>
                </c:pt>
                <c:pt idx="40">
                  <c:v>16.80997722095672</c:v>
                </c:pt>
                <c:pt idx="41">
                  <c:v>17.44505656108597</c:v>
                </c:pt>
                <c:pt idx="42">
                  <c:v>17.83281038374718</c:v>
                </c:pt>
                <c:pt idx="43">
                  <c:v>17.98848669623058</c:v>
                </c:pt>
                <c:pt idx="44">
                  <c:v>17.94868915929203</c:v>
                </c:pt>
                <c:pt idx="45">
                  <c:v>17.739375</c:v>
                </c:pt>
                <c:pt idx="46">
                  <c:v>17.62343137254902</c:v>
                </c:pt>
                <c:pt idx="47">
                  <c:v>17.50899350649351</c:v>
                </c:pt>
                <c:pt idx="48">
                  <c:v>68.16589592274663</c:v>
                </c:pt>
                <c:pt idx="49">
                  <c:v>67.29938029661017</c:v>
                </c:pt>
                <c:pt idx="50">
                  <c:v>66.45461820083681</c:v>
                </c:pt>
                <c:pt idx="51">
                  <c:v>56.22396354166657</c:v>
                </c:pt>
                <c:pt idx="52">
                  <c:v>55.52984053497942</c:v>
                </c:pt>
                <c:pt idx="53">
                  <c:v>55.07653571428571</c:v>
                </c:pt>
                <c:pt idx="54">
                  <c:v>50.8480870445344</c:v>
                </c:pt>
                <c:pt idx="55">
                  <c:v>50.23791</c:v>
                </c:pt>
                <c:pt idx="56">
                  <c:v>49.64220355731209</c:v>
                </c:pt>
                <c:pt idx="57">
                  <c:v>50.59135518590998</c:v>
                </c:pt>
                <c:pt idx="58">
                  <c:v>50.19841262135923</c:v>
                </c:pt>
                <c:pt idx="59">
                  <c:v>49.81152697495183</c:v>
                </c:pt>
                <c:pt idx="60">
                  <c:v>50.70987044145873</c:v>
                </c:pt>
                <c:pt idx="61">
                  <c:v>50.32350952380952</c:v>
                </c:pt>
                <c:pt idx="62">
                  <c:v>50.1325284629981</c:v>
                </c:pt>
                <c:pt idx="63">
                  <c:v>49.94299149338374</c:v>
                </c:pt>
                <c:pt idx="64">
                  <c:v>49.66135808270676</c:v>
                </c:pt>
                <c:pt idx="65">
                  <c:v>49.2907509328358</c:v>
                </c:pt>
                <c:pt idx="66">
                  <c:v>48.74509686346862</c:v>
                </c:pt>
                <c:pt idx="67">
                  <c:v>48.65532688766115</c:v>
                </c:pt>
                <c:pt idx="68">
                  <c:v>48.38798992673993</c:v>
                </c:pt>
                <c:pt idx="69">
                  <c:v>52.9919398907104</c:v>
                </c:pt>
                <c:pt idx="70">
                  <c:v>52.60863471971064</c:v>
                </c:pt>
                <c:pt idx="71">
                  <c:v>52.41905405405404</c:v>
                </c:pt>
                <c:pt idx="72">
                  <c:v>48.53867356115108</c:v>
                </c:pt>
                <c:pt idx="73">
                  <c:v>48.36469982078854</c:v>
                </c:pt>
                <c:pt idx="74">
                  <c:v>50.05529069767442</c:v>
                </c:pt>
                <c:pt idx="75">
                  <c:v>48.3590329768271</c:v>
                </c:pt>
                <c:pt idx="76">
                  <c:v>48.05853097345132</c:v>
                </c:pt>
                <c:pt idx="77">
                  <c:v>47.5964920774648</c:v>
                </c:pt>
                <c:pt idx="78">
                  <c:v>47.34642294220664</c:v>
                </c:pt>
                <c:pt idx="79">
                  <c:v>47.14017421602788</c:v>
                </c:pt>
                <c:pt idx="80">
                  <c:v>46.9354296875</c:v>
                </c:pt>
                <c:pt idx="81">
                  <c:v>46.733091537133</c:v>
                </c:pt>
                <c:pt idx="82">
                  <c:v>49.18088793103438</c:v>
                </c:pt>
                <c:pt idx="83">
                  <c:v>48.0365206185567</c:v>
                </c:pt>
                <c:pt idx="84">
                  <c:v>50.3373717948718</c:v>
                </c:pt>
                <c:pt idx="85">
                  <c:v>49.82633248730965</c:v>
                </c:pt>
                <c:pt idx="86">
                  <c:v>49.49136554621849</c:v>
                </c:pt>
                <c:pt idx="87">
                  <c:v>49.0789375</c:v>
                </c:pt>
                <c:pt idx="88">
                  <c:v>48.83476368159199</c:v>
                </c:pt>
                <c:pt idx="89">
                  <c:v>48.51295304777595</c:v>
                </c:pt>
                <c:pt idx="90">
                  <c:v>48.8947581967213</c:v>
                </c:pt>
                <c:pt idx="91">
                  <c:v>48.61902777777777</c:v>
                </c:pt>
                <c:pt idx="92">
                  <c:v>48.19100570032573</c:v>
                </c:pt>
                <c:pt idx="93">
                  <c:v>48.18812905844155</c:v>
                </c:pt>
                <c:pt idx="94">
                  <c:v>48.10742730210016</c:v>
                </c:pt>
                <c:pt idx="95">
                  <c:v>48.02866747181954</c:v>
                </c:pt>
                <c:pt idx="96">
                  <c:v>47.645596</c:v>
                </c:pt>
                <c:pt idx="97">
                  <c:v>47.34260333863276</c:v>
                </c:pt>
                <c:pt idx="98">
                  <c:v>46.93193217665615</c:v>
                </c:pt>
                <c:pt idx="99">
                  <c:v>46.3055985915493</c:v>
                </c:pt>
                <c:pt idx="100">
                  <c:v>45.91151937984495</c:v>
                </c:pt>
                <c:pt idx="101">
                  <c:v>45.5999884969325</c:v>
                </c:pt>
                <c:pt idx="102">
                  <c:v>45.28895738203957</c:v>
                </c:pt>
                <c:pt idx="103">
                  <c:v>45.2622840909091</c:v>
                </c:pt>
                <c:pt idx="104">
                  <c:v>45.09980451127819</c:v>
                </c:pt>
                <c:pt idx="105">
                  <c:v>45.15477272727273</c:v>
                </c:pt>
                <c:pt idx="106">
                  <c:v>46.35749629080119</c:v>
                </c:pt>
                <c:pt idx="107">
                  <c:v>49.08679837518464</c:v>
                </c:pt>
                <c:pt idx="108">
                  <c:v>55.72016471449487</c:v>
                </c:pt>
                <c:pt idx="109">
                  <c:v>74.38043777134588</c:v>
                </c:pt>
                <c:pt idx="110">
                  <c:v>68.1449534383954</c:v>
                </c:pt>
                <c:pt idx="111">
                  <c:v>71.29252124645888</c:v>
                </c:pt>
                <c:pt idx="112">
                  <c:v>100.762958041958</c:v>
                </c:pt>
                <c:pt idx="113">
                  <c:v>114.7947752420471</c:v>
                </c:pt>
                <c:pt idx="114">
                  <c:v>98.1691997264022</c:v>
                </c:pt>
                <c:pt idx="115">
                  <c:v>104.0004911924119</c:v>
                </c:pt>
                <c:pt idx="116">
                  <c:v>109.6385321715818</c:v>
                </c:pt>
                <c:pt idx="117">
                  <c:v>117.6334441489362</c:v>
                </c:pt>
                <c:pt idx="118">
                  <c:v>123.7159749670619</c:v>
                </c:pt>
                <c:pt idx="119">
                  <c:v>119.310981095176</c:v>
                </c:pt>
                <c:pt idx="120">
                  <c:v>108.351555269923</c:v>
                </c:pt>
                <c:pt idx="121">
                  <c:v>105.192170468948</c:v>
                </c:pt>
                <c:pt idx="122">
                  <c:v>106.3328995006242</c:v>
                </c:pt>
                <c:pt idx="123">
                  <c:v>102.4649660493827</c:v>
                </c:pt>
                <c:pt idx="124">
                  <c:v>103.284511002445</c:v>
                </c:pt>
                <c:pt idx="125">
                  <c:v>101.6456892382104</c:v>
                </c:pt>
                <c:pt idx="126">
                  <c:v>98.18504534461896</c:v>
                </c:pt>
                <c:pt idx="127">
                  <c:v>90.521212484994</c:v>
                </c:pt>
                <c:pt idx="128">
                  <c:v>89.85134226190475</c:v>
                </c:pt>
                <c:pt idx="129">
                  <c:v>103.8980689858491</c:v>
                </c:pt>
                <c:pt idx="130">
                  <c:v>113.3383538011696</c:v>
                </c:pt>
                <c:pt idx="131">
                  <c:v>107.0255069524913</c:v>
                </c:pt>
                <c:pt idx="132">
                  <c:v>105.185658045977</c:v>
                </c:pt>
                <c:pt idx="133">
                  <c:v>98.88843856655255</c:v>
                </c:pt>
                <c:pt idx="134">
                  <c:v>97.38950282485858</c:v>
                </c:pt>
                <c:pt idx="135">
                  <c:v>94.7692760942761</c:v>
                </c:pt>
                <c:pt idx="136">
                  <c:v>87.7618374164808</c:v>
                </c:pt>
                <c:pt idx="137">
                  <c:v>82.49657836644585</c:v>
                </c:pt>
                <c:pt idx="138">
                  <c:v>81.67342521834063</c:v>
                </c:pt>
                <c:pt idx="139">
                  <c:v>81.97654117009751</c:v>
                </c:pt>
                <c:pt idx="140">
                  <c:v>80.62660139484963</c:v>
                </c:pt>
                <c:pt idx="141">
                  <c:v>82.58115899357603</c:v>
                </c:pt>
                <c:pt idx="142">
                  <c:v>85.95172091782284</c:v>
                </c:pt>
                <c:pt idx="143">
                  <c:v>85.32513563829787</c:v>
                </c:pt>
                <c:pt idx="144">
                  <c:v>84.8028658536583</c:v>
                </c:pt>
                <c:pt idx="145">
                  <c:v>74.90791754756871</c:v>
                </c:pt>
                <c:pt idx="146">
                  <c:v>70.707208994709</c:v>
                </c:pt>
                <c:pt idx="147">
                  <c:v>75.867449947313</c:v>
                </c:pt>
                <c:pt idx="148">
                  <c:v>82.0183768267221</c:v>
                </c:pt>
                <c:pt idx="149">
                  <c:v>79.63821134020618</c:v>
                </c:pt>
                <c:pt idx="150">
                  <c:v>76.39151025641025</c:v>
                </c:pt>
                <c:pt idx="151">
                  <c:v>75.16992067553736</c:v>
                </c:pt>
                <c:pt idx="152">
                  <c:v>79.43760980592442</c:v>
                </c:pt>
                <c:pt idx="153">
                  <c:v>80.03794042769855</c:v>
                </c:pt>
                <c:pt idx="154">
                  <c:v>75.9776224489796</c:v>
                </c:pt>
                <c:pt idx="155">
                  <c:v>72.84776127049166</c:v>
                </c:pt>
                <c:pt idx="156">
                  <c:v>73.61780163599181</c:v>
                </c:pt>
                <c:pt idx="157">
                  <c:v>69.84614657814096</c:v>
                </c:pt>
                <c:pt idx="158">
                  <c:v>67.96167773237998</c:v>
                </c:pt>
                <c:pt idx="159">
                  <c:v>70.741604969574</c:v>
                </c:pt>
                <c:pt idx="160">
                  <c:v>69.5269052419355</c:v>
                </c:pt>
                <c:pt idx="161">
                  <c:v>70.81487185929645</c:v>
                </c:pt>
                <c:pt idx="162">
                  <c:v>71.8571946946947</c:v>
                </c:pt>
                <c:pt idx="163">
                  <c:v>72.11415918163672</c:v>
                </c:pt>
                <c:pt idx="164">
                  <c:v>70.44076216484606</c:v>
                </c:pt>
                <c:pt idx="165">
                  <c:v>68.82643316831684</c:v>
                </c:pt>
                <c:pt idx="166">
                  <c:v>67.59192687747035</c:v>
                </c:pt>
                <c:pt idx="167">
                  <c:v>66.56789486673248</c:v>
                </c:pt>
                <c:pt idx="168">
                  <c:v>67.26687438665344</c:v>
                </c:pt>
                <c:pt idx="169">
                  <c:v>67.37728759765602</c:v>
                </c:pt>
                <c:pt idx="170">
                  <c:v>68.12196637426901</c:v>
                </c:pt>
                <c:pt idx="171">
                  <c:v>67.74571532492726</c:v>
                </c:pt>
                <c:pt idx="172">
                  <c:v>67.29753868471956</c:v>
                </c:pt>
                <c:pt idx="173">
                  <c:v>66.12208052073269</c:v>
                </c:pt>
                <c:pt idx="174">
                  <c:v>63.39142651296829</c:v>
                </c:pt>
                <c:pt idx="175">
                  <c:v>63.80516507177035</c:v>
                </c:pt>
                <c:pt idx="176">
                  <c:v>63.86175</c:v>
                </c:pt>
                <c:pt idx="177">
                  <c:v>62.89363722697055</c:v>
                </c:pt>
                <c:pt idx="178">
                  <c:v>61.97269468186125</c:v>
                </c:pt>
                <c:pt idx="179">
                  <c:v>60.37789173789172</c:v>
                </c:pt>
                <c:pt idx="180">
                  <c:v>59.70294549763032</c:v>
                </c:pt>
                <c:pt idx="181">
                  <c:v>61.4965</c:v>
                </c:pt>
                <c:pt idx="182">
                  <c:v>62.04335291353383</c:v>
                </c:pt>
                <c:pt idx="183">
                  <c:v>61.59827876520112</c:v>
                </c:pt>
                <c:pt idx="184">
                  <c:v>58.76753494874186</c:v>
                </c:pt>
                <c:pt idx="185">
                  <c:v>57.92224674721191</c:v>
                </c:pt>
                <c:pt idx="186">
                  <c:v>58.4291349721707</c:v>
                </c:pt>
                <c:pt idx="187">
                  <c:v>59.41595601851852</c:v>
                </c:pt>
                <c:pt idx="188">
                  <c:v>60.10312096029548</c:v>
                </c:pt>
                <c:pt idx="189">
                  <c:v>61.55742640294378</c:v>
                </c:pt>
                <c:pt idx="190">
                  <c:v>63.3192614678898</c:v>
                </c:pt>
                <c:pt idx="191">
                  <c:v>57.88695105215005</c:v>
                </c:pt>
                <c:pt idx="192">
                  <c:v>48.18981067518244</c:v>
                </c:pt>
                <c:pt idx="193">
                  <c:v>35.44629002744729</c:v>
                </c:pt>
                <c:pt idx="194">
                  <c:v>27.76125229779412</c:v>
                </c:pt>
                <c:pt idx="195">
                  <c:v>25.8957849907919</c:v>
                </c:pt>
                <c:pt idx="196">
                  <c:v>29.29956152433425</c:v>
                </c:pt>
                <c:pt idx="197">
                  <c:v>25.81254566210045</c:v>
                </c:pt>
                <c:pt idx="198">
                  <c:v>21.34125114155251</c:v>
                </c:pt>
                <c:pt idx="199">
                  <c:v>28.93496353691887</c:v>
                </c:pt>
                <c:pt idx="200">
                  <c:v>30.11293784029038</c:v>
                </c:pt>
                <c:pt idx="201">
                  <c:v>30.04274932003622</c:v>
                </c:pt>
                <c:pt idx="202">
                  <c:v>31.00105751811594</c:v>
                </c:pt>
                <c:pt idx="203">
                  <c:v>33.04928506787329</c:v>
                </c:pt>
                <c:pt idx="204">
                  <c:v>38.49912320143884</c:v>
                </c:pt>
                <c:pt idx="205">
                  <c:v>36.62322580645162</c:v>
                </c:pt>
                <c:pt idx="206">
                  <c:v>37.43045049063326</c:v>
                </c:pt>
                <c:pt idx="207">
                  <c:v>37.88177684117125</c:v>
                </c:pt>
                <c:pt idx="208">
                  <c:v>38.50066534040672</c:v>
                </c:pt>
                <c:pt idx="209">
                  <c:v>38.9901563876652</c:v>
                </c:pt>
                <c:pt idx="210">
                  <c:v>40.77873901581722</c:v>
                </c:pt>
                <c:pt idx="211">
                  <c:v>39.0348951048951</c:v>
                </c:pt>
                <c:pt idx="212">
                  <c:v>37.67946086956523</c:v>
                </c:pt>
                <c:pt idx="213">
                  <c:v>38.21735255854293</c:v>
                </c:pt>
                <c:pt idx="214">
                  <c:v>36.62653162911612</c:v>
                </c:pt>
                <c:pt idx="215">
                  <c:v>34.37196057192374</c:v>
                </c:pt>
                <c:pt idx="216">
                  <c:v>33.73087726879859</c:v>
                </c:pt>
                <c:pt idx="217">
                  <c:v>32.42023706896552</c:v>
                </c:pt>
                <c:pt idx="218">
                  <c:v>30.16962660944206</c:v>
                </c:pt>
                <c:pt idx="219">
                  <c:v>33.16601622544834</c:v>
                </c:pt>
                <c:pt idx="220">
                  <c:v>32.93233191489362</c:v>
                </c:pt>
                <c:pt idx="221">
                  <c:v>31.04891737288136</c:v>
                </c:pt>
                <c:pt idx="222">
                  <c:v>28.88199789029536</c:v>
                </c:pt>
                <c:pt idx="223">
                  <c:v>28.95940546218488</c:v>
                </c:pt>
                <c:pt idx="224">
                  <c:v>26.10067195325543</c:v>
                </c:pt>
                <c:pt idx="225">
                  <c:v>24.06573003327777</c:v>
                </c:pt>
                <c:pt idx="226">
                  <c:v>24.63556317539485</c:v>
                </c:pt>
                <c:pt idx="227">
                  <c:v>28.81482987551867</c:v>
                </c:pt>
                <c:pt idx="228">
                  <c:v>32.1291184971099</c:v>
                </c:pt>
                <c:pt idx="229">
                  <c:v>32.13316611842105</c:v>
                </c:pt>
                <c:pt idx="230">
                  <c:v>35.004926410466</c:v>
                </c:pt>
                <c:pt idx="231">
                  <c:v>37.25604995938249</c:v>
                </c:pt>
                <c:pt idx="232">
                  <c:v>34.81006058158308</c:v>
                </c:pt>
                <c:pt idx="233">
                  <c:v>33.9254230459307</c:v>
                </c:pt>
                <c:pt idx="234">
                  <c:v>33.59643689710611</c:v>
                </c:pt>
                <c:pt idx="235">
                  <c:v>32.02389044943821</c:v>
                </c:pt>
                <c:pt idx="236">
                  <c:v>33.473018</c:v>
                </c:pt>
                <c:pt idx="237">
                  <c:v>34.66899084394906</c:v>
                </c:pt>
                <c:pt idx="238">
                  <c:v>34.5300198570294</c:v>
                </c:pt>
                <c:pt idx="239">
                  <c:v>36.33219072164949</c:v>
                </c:pt>
                <c:pt idx="240">
                  <c:v>38.22645015698586</c:v>
                </c:pt>
                <c:pt idx="241">
                  <c:v>36.36571875</c:v>
                </c:pt>
                <c:pt idx="242">
                  <c:v>33.30095571095571</c:v>
                </c:pt>
                <c:pt idx="243">
                  <c:v>29.94637703646238</c:v>
                </c:pt>
                <c:pt idx="244">
                  <c:v>29.67546633126932</c:v>
                </c:pt>
                <c:pt idx="245">
                  <c:v>27.18489799846035</c:v>
                </c:pt>
                <c:pt idx="246">
                  <c:v>30.49068443251532</c:v>
                </c:pt>
                <c:pt idx="247">
                  <c:v>47.7004065349544</c:v>
                </c:pt>
                <c:pt idx="248">
                  <c:v>59.92441974378297</c:v>
                </c:pt>
                <c:pt idx="249">
                  <c:v>61.74454119850187</c:v>
                </c:pt>
                <c:pt idx="250">
                  <c:v>55.75484678624801</c:v>
                </c:pt>
                <c:pt idx="251">
                  <c:v>47.03983744394608</c:v>
                </c:pt>
                <c:pt idx="252">
                  <c:v>40.08272845468043</c:v>
                </c:pt>
                <c:pt idx="253">
                  <c:v>32.51341431750742</c:v>
                </c:pt>
                <c:pt idx="254">
                  <c:v>31.90459444444445</c:v>
                </c:pt>
                <c:pt idx="255">
                  <c:v>32.34724297337277</c:v>
                </c:pt>
                <c:pt idx="256">
                  <c:v>32.65300884955752</c:v>
                </c:pt>
                <c:pt idx="257">
                  <c:v>30.92216544117647</c:v>
                </c:pt>
                <c:pt idx="258">
                  <c:v>33.03014317180617</c:v>
                </c:pt>
                <c:pt idx="259">
                  <c:v>33.41824670571</c:v>
                </c:pt>
                <c:pt idx="260">
                  <c:v>34.39266581632653</c:v>
                </c:pt>
                <c:pt idx="261">
                  <c:v>37.11411208151383</c:v>
                </c:pt>
                <c:pt idx="262">
                  <c:v>35.03247641509434</c:v>
                </c:pt>
                <c:pt idx="263">
                  <c:v>30.23883792603336</c:v>
                </c:pt>
                <c:pt idx="264">
                  <c:v>30.00664735698768</c:v>
                </c:pt>
                <c:pt idx="265">
                  <c:v>30.12024711399711</c:v>
                </c:pt>
                <c:pt idx="266">
                  <c:v>29.45950287150026</c:v>
                </c:pt>
                <c:pt idx="267">
                  <c:v>31.62144265232972</c:v>
                </c:pt>
                <c:pt idx="268">
                  <c:v>33.04916249105224</c:v>
                </c:pt>
                <c:pt idx="269">
                  <c:v>35.22569186875891</c:v>
                </c:pt>
                <c:pt idx="270">
                  <c:v>33.97206049822064</c:v>
                </c:pt>
                <c:pt idx="271">
                  <c:v>32.93556068133427</c:v>
                </c:pt>
                <c:pt idx="272">
                  <c:v>33.79645966029724</c:v>
                </c:pt>
                <c:pt idx="273">
                  <c:v>33.4270874471085</c:v>
                </c:pt>
                <c:pt idx="274">
                  <c:v>31.48114436619718</c:v>
                </c:pt>
                <c:pt idx="275">
                  <c:v>29.88649224806201</c:v>
                </c:pt>
                <c:pt idx="276">
                  <c:v>28.59530855539972</c:v>
                </c:pt>
                <c:pt idx="277">
                  <c:v>30.13173130677848</c:v>
                </c:pt>
                <c:pt idx="278">
                  <c:v>30.47153551532032</c:v>
                </c:pt>
                <c:pt idx="279">
                  <c:v>30.28834027777768</c:v>
                </c:pt>
                <c:pt idx="280">
                  <c:v>29.80346220527046</c:v>
                </c:pt>
                <c:pt idx="281">
                  <c:v>28.4517953601108</c:v>
                </c:pt>
                <c:pt idx="282">
                  <c:v>26.81381059556787</c:v>
                </c:pt>
                <c:pt idx="283">
                  <c:v>26.83774689226518</c:v>
                </c:pt>
                <c:pt idx="284">
                  <c:v>25.7553066850448</c:v>
                </c:pt>
                <c:pt idx="285">
                  <c:v>26.68820178448868</c:v>
                </c:pt>
                <c:pt idx="286">
                  <c:v>24.47985082304526</c:v>
                </c:pt>
                <c:pt idx="287">
                  <c:v>21.67334705075445</c:v>
                </c:pt>
                <c:pt idx="288">
                  <c:v>22.92448187414501</c:v>
                </c:pt>
                <c:pt idx="289">
                  <c:v>22.16918029993182</c:v>
                </c:pt>
                <c:pt idx="290">
                  <c:v>21.99746773097826</c:v>
                </c:pt>
                <c:pt idx="291">
                  <c:v>24.31040535956581</c:v>
                </c:pt>
                <c:pt idx="292">
                  <c:v>26.34647966101695</c:v>
                </c:pt>
                <c:pt idx="293">
                  <c:v>27.5359847972973</c:v>
                </c:pt>
                <c:pt idx="294">
                  <c:v>28.75276954177887</c:v>
                </c:pt>
                <c:pt idx="295">
                  <c:v>26.9543255033557</c:v>
                </c:pt>
                <c:pt idx="296">
                  <c:v>25.53646753681392</c:v>
                </c:pt>
                <c:pt idx="297">
                  <c:v>26.0731237458194</c:v>
                </c:pt>
                <c:pt idx="298">
                  <c:v>27.17588510354041</c:v>
                </c:pt>
                <c:pt idx="299">
                  <c:v>25.48529225116891</c:v>
                </c:pt>
                <c:pt idx="300">
                  <c:v>26.56381902860945</c:v>
                </c:pt>
                <c:pt idx="301">
                  <c:v>27.3359575878065</c:v>
                </c:pt>
                <c:pt idx="302">
                  <c:v>27.10507760898283</c:v>
                </c:pt>
                <c:pt idx="303">
                  <c:v>29.22695358788677</c:v>
                </c:pt>
                <c:pt idx="304">
                  <c:v>28.64097076215506</c:v>
                </c:pt>
                <c:pt idx="305">
                  <c:v>26.87854590163932</c:v>
                </c:pt>
                <c:pt idx="306">
                  <c:v>24.90879672131147</c:v>
                </c:pt>
                <c:pt idx="307">
                  <c:v>25.5088113145847</c:v>
                </c:pt>
                <c:pt idx="308">
                  <c:v>25.89115045691906</c:v>
                </c:pt>
                <c:pt idx="309">
                  <c:v>24.89898828887443</c:v>
                </c:pt>
                <c:pt idx="310">
                  <c:v>25.90071940104167</c:v>
                </c:pt>
                <c:pt idx="311">
                  <c:v>27.6279690553746</c:v>
                </c:pt>
                <c:pt idx="312">
                  <c:v>27.25245952072529</c:v>
                </c:pt>
                <c:pt idx="313">
                  <c:v>27.0117963202066</c:v>
                </c:pt>
                <c:pt idx="314">
                  <c:v>29.56182723185614</c:v>
                </c:pt>
                <c:pt idx="315">
                  <c:v>31.4458701215611</c:v>
                </c:pt>
                <c:pt idx="316">
                  <c:v>28.87840357598978</c:v>
                </c:pt>
                <c:pt idx="317">
                  <c:v>28.01470325462668</c:v>
                </c:pt>
                <c:pt idx="318">
                  <c:v>29.46770063694267</c:v>
                </c:pt>
                <c:pt idx="319">
                  <c:v>30.35880324221233</c:v>
                </c:pt>
                <c:pt idx="320">
                  <c:v>33.18544676806084</c:v>
                </c:pt>
                <c:pt idx="321">
                  <c:v>35.00809065066319</c:v>
                </c:pt>
                <c:pt idx="322">
                  <c:v>33.18210119798235</c:v>
                </c:pt>
                <c:pt idx="323">
                  <c:v>35.06117749054224</c:v>
                </c:pt>
                <c:pt idx="324">
                  <c:v>34.6239299182904</c:v>
                </c:pt>
                <c:pt idx="325">
                  <c:v>30.43999686716792</c:v>
                </c:pt>
                <c:pt idx="326">
                  <c:v>28.708221875</c:v>
                </c:pt>
                <c:pt idx="327">
                  <c:v>26.54631398252175</c:v>
                </c:pt>
                <c:pt idx="328">
                  <c:v>28.76415833853841</c:v>
                </c:pt>
                <c:pt idx="329">
                  <c:v>26.58877417342482</c:v>
                </c:pt>
                <c:pt idx="330">
                  <c:v>27.18932242990654</c:v>
                </c:pt>
                <c:pt idx="331">
                  <c:v>27.6387111318408</c:v>
                </c:pt>
                <c:pt idx="332">
                  <c:v>27.48209212158809</c:v>
                </c:pt>
                <c:pt idx="333">
                  <c:v>29.44853341584158</c:v>
                </c:pt>
                <c:pt idx="334">
                  <c:v>28.06079876160991</c:v>
                </c:pt>
                <c:pt idx="335">
                  <c:v>25.2801673899566</c:v>
                </c:pt>
                <c:pt idx="336">
                  <c:v>22.0571271658416</c:v>
                </c:pt>
                <c:pt idx="337">
                  <c:v>20.71602532427424</c:v>
                </c:pt>
                <c:pt idx="338">
                  <c:v>19.3069728729963</c:v>
                </c:pt>
                <c:pt idx="339">
                  <c:v>19.48966</c:v>
                </c:pt>
                <c:pt idx="340">
                  <c:v>20.29640202702702</c:v>
                </c:pt>
                <c:pt idx="341">
                  <c:v>18.10939877300613</c:v>
                </c:pt>
                <c:pt idx="342">
                  <c:v>18.43503676470588</c:v>
                </c:pt>
                <c:pt idx="343">
                  <c:v>18.07954253365972</c:v>
                </c:pt>
                <c:pt idx="344">
                  <c:v>19.95137530562347</c:v>
                </c:pt>
                <c:pt idx="345">
                  <c:v>19.12391158536586</c:v>
                </c:pt>
                <c:pt idx="346">
                  <c:v>17.13364024390244</c:v>
                </c:pt>
                <c:pt idx="347">
                  <c:v>15.02272879804759</c:v>
                </c:pt>
                <c:pt idx="348">
                  <c:v>16.29618381010347</c:v>
                </c:pt>
                <c:pt idx="349">
                  <c:v>15.4568009118541</c:v>
                </c:pt>
                <c:pt idx="350">
                  <c:v>18.43461515151515</c:v>
                </c:pt>
                <c:pt idx="351">
                  <c:v>22.38591004813478</c:v>
                </c:pt>
                <c:pt idx="352">
                  <c:v>22.94093261131168</c:v>
                </c:pt>
                <c:pt idx="353">
                  <c:v>23.11170878459687</c:v>
                </c:pt>
                <c:pt idx="354">
                  <c:v>26.60374175164967</c:v>
                </c:pt>
                <c:pt idx="355">
                  <c:v>28.60664422501496</c:v>
                </c:pt>
                <c:pt idx="356">
                  <c:v>31.51318790946992</c:v>
                </c:pt>
                <c:pt idx="357">
                  <c:v>31.203862960761</c:v>
                </c:pt>
                <c:pt idx="358">
                  <c:v>34.03823826500297</c:v>
                </c:pt>
                <c:pt idx="359">
                  <c:v>35.14848633392751</c:v>
                </c:pt>
                <c:pt idx="360">
                  <c:v>35.3246164099525</c:v>
                </c:pt>
                <c:pt idx="361">
                  <c:v>37.81892667844522</c:v>
                </c:pt>
                <c:pt idx="362">
                  <c:v>37.97939398364485</c:v>
                </c:pt>
                <c:pt idx="363">
                  <c:v>32.37893315820198</c:v>
                </c:pt>
                <c:pt idx="364">
                  <c:v>37.55437755102028</c:v>
                </c:pt>
                <c:pt idx="365">
                  <c:v>40.63729988399072</c:v>
                </c:pt>
                <c:pt idx="366">
                  <c:v>38.54481481481481</c:v>
                </c:pt>
                <c:pt idx="367">
                  <c:v>40.25578848379617</c:v>
                </c:pt>
                <c:pt idx="368">
                  <c:v>43.68291306850893</c:v>
                </c:pt>
                <c:pt idx="369">
                  <c:v>42.68324712643678</c:v>
                </c:pt>
                <c:pt idx="370">
                  <c:v>43.92218983342906</c:v>
                </c:pt>
                <c:pt idx="371">
                  <c:v>34.364091954023</c:v>
                </c:pt>
                <c:pt idx="372">
                  <c:v>35.05324814391776</c:v>
                </c:pt>
                <c:pt idx="373">
                  <c:v>36.64926621160409</c:v>
                </c:pt>
                <c:pt idx="374">
                  <c:v>33.58601305334837</c:v>
                </c:pt>
                <c:pt idx="375">
                  <c:v>34.30882702091577</c:v>
                </c:pt>
                <c:pt idx="376">
                  <c:v>36.67002673044458</c:v>
                </c:pt>
                <c:pt idx="377">
                  <c:v>35.83752387640449</c:v>
                </c:pt>
                <c:pt idx="378">
                  <c:v>33.04687323943659</c:v>
                </c:pt>
                <c:pt idx="379">
                  <c:v>34.3927338028169</c:v>
                </c:pt>
                <c:pt idx="380">
                  <c:v>33.203705832866</c:v>
                </c:pt>
                <c:pt idx="381">
                  <c:v>27.59236494091165</c:v>
                </c:pt>
                <c:pt idx="382">
                  <c:v>24.91912204058625</c:v>
                </c:pt>
                <c:pt idx="383">
                  <c:v>24.79028296547822</c:v>
                </c:pt>
                <c:pt idx="384">
                  <c:v>25.57568464144551</c:v>
                </c:pt>
                <c:pt idx="385">
                  <c:v>26.57913104611923</c:v>
                </c:pt>
                <c:pt idx="386">
                  <c:v>31.27209731543624</c:v>
                </c:pt>
                <c:pt idx="387">
                  <c:v>33.45289627363722</c:v>
                </c:pt>
                <c:pt idx="388">
                  <c:v>33.79492352614016</c:v>
                </c:pt>
                <c:pt idx="389">
                  <c:v>32.19842829349638</c:v>
                </c:pt>
                <c:pt idx="390">
                  <c:v>33.81742781787894</c:v>
                </c:pt>
                <c:pt idx="391">
                  <c:v>35.05334532374101</c:v>
                </c:pt>
                <c:pt idx="392">
                  <c:v>36.95539779005525</c:v>
                </c:pt>
                <c:pt idx="393">
                  <c:v>35.91579288472145</c:v>
                </c:pt>
                <c:pt idx="394">
                  <c:v>32.34117346938763</c:v>
                </c:pt>
                <c:pt idx="395">
                  <c:v>36.46590519624102</c:v>
                </c:pt>
                <c:pt idx="396">
                  <c:v>40.05434369840397</c:v>
                </c:pt>
                <c:pt idx="397">
                  <c:v>42.47374112506827</c:v>
                </c:pt>
                <c:pt idx="398">
                  <c:v>38.98425081433219</c:v>
                </c:pt>
                <c:pt idx="399">
                  <c:v>32.80207970620229</c:v>
                </c:pt>
                <c:pt idx="400">
                  <c:v>33.59041689373297</c:v>
                </c:pt>
                <c:pt idx="401">
                  <c:v>35.9358342406097</c:v>
                </c:pt>
                <c:pt idx="402">
                  <c:v>36.77134176182707</c:v>
                </c:pt>
                <c:pt idx="403">
                  <c:v>38.02850487540628</c:v>
                </c:pt>
                <c:pt idx="404">
                  <c:v>34.32933045356371</c:v>
                </c:pt>
                <c:pt idx="405">
                  <c:v>37.08967702702702</c:v>
                </c:pt>
                <c:pt idx="406">
                  <c:v>37.33120867208672</c:v>
                </c:pt>
                <c:pt idx="407">
                  <c:v>38.4369167118828</c:v>
                </c:pt>
                <c:pt idx="408">
                  <c:v>40.10197084233261</c:v>
                </c:pt>
                <c:pt idx="409">
                  <c:v>39.78497851772288</c:v>
                </c:pt>
                <c:pt idx="410">
                  <c:v>42.49624733191035</c:v>
                </c:pt>
                <c:pt idx="411">
                  <c:v>42.41094547872331</c:v>
                </c:pt>
                <c:pt idx="412">
                  <c:v>47.06734928609202</c:v>
                </c:pt>
                <c:pt idx="413">
                  <c:v>44.3125909330522</c:v>
                </c:pt>
                <c:pt idx="414">
                  <c:v>47.36744060190074</c:v>
                </c:pt>
                <c:pt idx="415">
                  <c:v>52.52227968337731</c:v>
                </c:pt>
                <c:pt idx="416">
                  <c:v>51.8760729331227</c:v>
                </c:pt>
                <c:pt idx="417">
                  <c:v>58.07190544787846</c:v>
                </c:pt>
                <c:pt idx="418">
                  <c:v>52.2955536649215</c:v>
                </c:pt>
                <c:pt idx="419">
                  <c:v>48.58519311613243</c:v>
                </c:pt>
                <c:pt idx="420">
                  <c:v>53.19641976927111</c:v>
                </c:pt>
                <c:pt idx="421">
                  <c:v>54.95075078206465</c:v>
                </c:pt>
                <c:pt idx="422">
                  <c:v>62.31877004655976</c:v>
                </c:pt>
                <c:pt idx="423">
                  <c:v>61.54997944501542</c:v>
                </c:pt>
                <c:pt idx="424">
                  <c:v>58.1700630144033</c:v>
                </c:pt>
                <c:pt idx="425">
                  <c:v>65.53384190231363</c:v>
                </c:pt>
                <c:pt idx="426">
                  <c:v>68.23395214943705</c:v>
                </c:pt>
                <c:pt idx="427">
                  <c:v>74.51019220977596</c:v>
                </c:pt>
                <c:pt idx="428">
                  <c:v>73.34892479879276</c:v>
                </c:pt>
                <c:pt idx="429">
                  <c:v>69.09332203815261</c:v>
                </c:pt>
                <c:pt idx="430">
                  <c:v>65.81044787449368</c:v>
                </c:pt>
                <c:pt idx="431">
                  <c:v>67.86873348577236</c:v>
                </c:pt>
                <c:pt idx="432">
                  <c:v>74.38073121533016</c:v>
                </c:pt>
                <c:pt idx="433">
                  <c:v>71.0765362355308</c:v>
                </c:pt>
                <c:pt idx="434">
                  <c:v>72.12947072072046</c:v>
                </c:pt>
                <c:pt idx="435">
                  <c:v>79.81985111662503</c:v>
                </c:pt>
                <c:pt idx="436">
                  <c:v>80.13817407407393</c:v>
                </c:pt>
                <c:pt idx="437">
                  <c:v>79.60715746673238</c:v>
                </c:pt>
                <c:pt idx="438">
                  <c:v>84.27728624078625</c:v>
                </c:pt>
                <c:pt idx="439">
                  <c:v>83.29995218244238</c:v>
                </c:pt>
                <c:pt idx="440">
                  <c:v>72.23979423361263</c:v>
                </c:pt>
                <c:pt idx="441">
                  <c:v>67.92182234886026</c:v>
                </c:pt>
                <c:pt idx="442">
                  <c:v>68.2342344913152</c:v>
                </c:pt>
                <c:pt idx="443">
                  <c:v>71.49665510406342</c:v>
                </c:pt>
                <c:pt idx="444">
                  <c:v>62.39840230021343</c:v>
                </c:pt>
                <c:pt idx="445">
                  <c:v>66.9246998756751</c:v>
                </c:pt>
                <c:pt idx="446">
                  <c:v>69.79924714636333</c:v>
                </c:pt>
                <c:pt idx="447">
                  <c:v>74.49840579429665</c:v>
                </c:pt>
                <c:pt idx="448">
                  <c:v>74.04593193523411</c:v>
                </c:pt>
                <c:pt idx="449">
                  <c:v>77.41053481608033</c:v>
                </c:pt>
                <c:pt idx="450">
                  <c:v>83.65281038315092</c:v>
                </c:pt>
                <c:pt idx="451">
                  <c:v>79.77942279852041</c:v>
                </c:pt>
                <c:pt idx="452">
                  <c:v>87.25184781044629</c:v>
                </c:pt>
                <c:pt idx="453">
                  <c:v>92.9975147892178</c:v>
                </c:pt>
                <c:pt idx="454">
                  <c:v>102.7116989489811</c:v>
                </c:pt>
                <c:pt idx="455">
                  <c:v>100.7085963834771</c:v>
                </c:pt>
                <c:pt idx="456">
                  <c:v>101.7680523971954</c:v>
                </c:pt>
                <c:pt idx="457">
                  <c:v>104.747057059043</c:v>
                </c:pt>
                <c:pt idx="458">
                  <c:v>112.8081844067289</c:v>
                </c:pt>
                <c:pt idx="459">
                  <c:v>120.0665256979001</c:v>
                </c:pt>
                <c:pt idx="460">
                  <c:v>134.0437896986595</c:v>
                </c:pt>
                <c:pt idx="461">
                  <c:v>142.1646962045563</c:v>
                </c:pt>
                <c:pt idx="462">
                  <c:v>142.5296355312688</c:v>
                </c:pt>
                <c:pt idx="463">
                  <c:v>123.6896435646276</c:v>
                </c:pt>
                <c:pt idx="464">
                  <c:v>107.3418284327393</c:v>
                </c:pt>
                <c:pt idx="465">
                  <c:v>79.38663753099394</c:v>
                </c:pt>
                <c:pt idx="466">
                  <c:v>60.170935624338</c:v>
                </c:pt>
                <c:pt idx="467">
                  <c:v>46.72490462735696</c:v>
                </c:pt>
                <c:pt idx="468">
                  <c:v>49.18852507542281</c:v>
                </c:pt>
                <c:pt idx="469">
                  <c:v>46.54858548585485</c:v>
                </c:pt>
                <c:pt idx="470">
                  <c:v>52.2067648759573</c:v>
                </c:pt>
                <c:pt idx="471">
                  <c:v>55.770385481148</c:v>
                </c:pt>
                <c:pt idx="472">
                  <c:v>64.25867172302844</c:v>
                </c:pt>
                <c:pt idx="473">
                  <c:v>75.8066940049051</c:v>
                </c:pt>
                <c:pt idx="474">
                  <c:v>71.00659504715558</c:v>
                </c:pt>
                <c:pt idx="475">
                  <c:v>78.49683437271235</c:v>
                </c:pt>
                <c:pt idx="476">
                  <c:v>74.8884307470052</c:v>
                </c:pt>
                <c:pt idx="477">
                  <c:v>81.0528964690971</c:v>
                </c:pt>
                <c:pt idx="478">
                  <c:v>84.80043914390048</c:v>
                </c:pt>
                <c:pt idx="479">
                  <c:v>82.01469791478543</c:v>
                </c:pt>
                <c:pt idx="480">
                  <c:v>84.18044460442928</c:v>
                </c:pt>
                <c:pt idx="481">
                  <c:v>81.54040075481796</c:v>
                </c:pt>
                <c:pt idx="482">
                  <c:v>86.18456240149611</c:v>
                </c:pt>
                <c:pt idx="483">
                  <c:v>91.28620148709455</c:v>
                </c:pt>
                <c:pt idx="484">
                  <c:v>81.89230124027171</c:v>
                </c:pt>
                <c:pt idx="485">
                  <c:v>81.09335558461222</c:v>
                </c:pt>
                <c:pt idx="486">
                  <c:v>80.84841131869464</c:v>
                </c:pt>
                <c:pt idx="487">
                  <c:v>82.21040071090914</c:v>
                </c:pt>
                <c:pt idx="488">
                  <c:v>82.4116469586475</c:v>
                </c:pt>
                <c:pt idx="489">
                  <c:v>88.37608990860078</c:v>
                </c:pt>
                <c:pt idx="490">
                  <c:v>91.37652705858667</c:v>
                </c:pt>
                <c:pt idx="491">
                  <c:v>97.19821127936526</c:v>
                </c:pt>
                <c:pt idx="492">
                  <c:v>99.51915331277841</c:v>
                </c:pt>
                <c:pt idx="493">
                  <c:v>104.4493818597527</c:v>
                </c:pt>
                <c:pt idx="494">
                  <c:v>114.9988197362474</c:v>
                </c:pt>
                <c:pt idx="495">
                  <c:v>122.3292753416983</c:v>
                </c:pt>
                <c:pt idx="496">
                  <c:v>113.2360663645537</c:v>
                </c:pt>
                <c:pt idx="497">
                  <c:v>110.9159552458334</c:v>
                </c:pt>
                <c:pt idx="498">
                  <c:v>112.9430378626251</c:v>
                </c:pt>
                <c:pt idx="499">
                  <c:v>104.8855701957668</c:v>
                </c:pt>
                <c:pt idx="500">
                  <c:v>105.1122608412043</c:v>
                </c:pt>
                <c:pt idx="501">
                  <c:v>104.3789136166698</c:v>
                </c:pt>
                <c:pt idx="502">
                  <c:v>110.1545948813155</c:v>
                </c:pt>
                <c:pt idx="503">
                  <c:v>109.2740636853487</c:v>
                </c:pt>
                <c:pt idx="504">
                  <c:v>111.5397491893323</c:v>
                </c:pt>
                <c:pt idx="505">
                  <c:v>117.0869552803925</c:v>
                </c:pt>
                <c:pt idx="506">
                  <c:v>121.4527086820813</c:v>
                </c:pt>
                <c:pt idx="507">
                  <c:v>116.9338233696243</c:v>
                </c:pt>
                <c:pt idx="508">
                  <c:v>107.2012009659944</c:v>
                </c:pt>
                <c:pt idx="509">
                  <c:v>93.51621179372314</c:v>
                </c:pt>
                <c:pt idx="510">
                  <c:v>99.88386824324323</c:v>
                </c:pt>
                <c:pt idx="511">
                  <c:v>108.0886365510745</c:v>
                </c:pt>
                <c:pt idx="512">
                  <c:v>108.6714662909938</c:v>
                </c:pt>
                <c:pt idx="513">
                  <c:v>105.7177801458604</c:v>
                </c:pt>
                <c:pt idx="514">
                  <c:v>103.9402758653642</c:v>
                </c:pt>
                <c:pt idx="515">
                  <c:v>104.220949603878</c:v>
                </c:pt>
                <c:pt idx="516">
                  <c:v>107.8885964912281</c:v>
                </c:pt>
                <c:pt idx="517">
                  <c:v>109.6813551510557</c:v>
                </c:pt>
                <c:pt idx="518">
                  <c:v>104.263940620261</c:v>
                </c:pt>
                <c:pt idx="519">
                  <c:v>100.5478678111735</c:v>
                </c:pt>
                <c:pt idx="520">
                  <c:v>100.8768539784069</c:v>
                </c:pt>
                <c:pt idx="521">
                  <c:v>101.0304041900781</c:v>
                </c:pt>
                <c:pt idx="522">
                  <c:v>106.5292010565249</c:v>
                </c:pt>
                <c:pt idx="523">
                  <c:v>109.2834759296553</c:v>
                </c:pt>
                <c:pt idx="524">
                  <c:v>109.8838325169016</c:v>
                </c:pt>
                <c:pt idx="525">
                  <c:v>106.8051968348848</c:v>
                </c:pt>
                <c:pt idx="526">
                  <c:v>104.1010795086434</c:v>
                </c:pt>
                <c:pt idx="527">
                  <c:v>107.063416920905</c:v>
                </c:pt>
                <c:pt idx="528">
                  <c:v>103.3904531968741</c:v>
                </c:pt>
                <c:pt idx="529">
                  <c:v>105.598623823904</c:v>
                </c:pt>
                <c:pt idx="530">
                  <c:v>104.1421497886099</c:v>
                </c:pt>
                <c:pt idx="531">
                  <c:v>104.6978702672606</c:v>
                </c:pt>
                <c:pt idx="532">
                  <c:v>105.1189081546868</c:v>
                </c:pt>
                <c:pt idx="533">
                  <c:v>107.5433901981598</c:v>
                </c:pt>
                <c:pt idx="534">
                  <c:v>104.4681038824764</c:v>
                </c:pt>
                <c:pt idx="535">
                  <c:v>99.4918110842036</c:v>
                </c:pt>
                <c:pt idx="536">
                  <c:v>95.28331288781713</c:v>
                </c:pt>
                <c:pt idx="537">
                  <c:v>85.80061849026883</c:v>
                </c:pt>
                <c:pt idx="538">
                  <c:v>77.0818840487654</c:v>
                </c:pt>
                <c:pt idx="539">
                  <c:v>60.99172423044818</c:v>
                </c:pt>
                <c:pt idx="540">
                  <c:v>48.02214418053375</c:v>
                </c:pt>
                <c:pt idx="541">
                  <c:v>55.35194080657117</c:v>
                </c:pt>
                <c:pt idx="542">
                  <c:v>52.92083970370872</c:v>
                </c:pt>
                <c:pt idx="543">
                  <c:v>57.40204100609044</c:v>
                </c:pt>
                <c:pt idx="544">
                  <c:v>62.16358991610773</c:v>
                </c:pt>
                <c:pt idx="545">
                  <c:v>60.75722433141409</c:v>
                </c:pt>
                <c:pt idx="546">
                  <c:v>53.94443734444007</c:v>
                </c:pt>
                <c:pt idx="547">
                  <c:v>45.37640359858339</c:v>
                </c:pt>
                <c:pt idx="548">
                  <c:v>46.0137521275925</c:v>
                </c:pt>
                <c:pt idx="549">
                  <c:v>46.70075429494026</c:v>
                </c:pt>
                <c:pt idx="550">
                  <c:v>42.98262063066704</c:v>
                </c:pt>
                <c:pt idx="551">
                  <c:v>36.6</c:v>
                </c:pt>
                <c:pt idx="552">
                  <c:v>30.12491228070176</c:v>
                </c:pt>
              </c:numCache>
            </c:numRef>
          </c:val>
          <c:smooth val="0"/>
        </c:ser>
        <c:ser>
          <c:idx val="2"/>
          <c:order val="1"/>
          <c:tx>
            <c:strRef>
              <c:f>Data!$E$3</c:f>
              <c:strCache>
                <c:ptCount val="1"/>
                <c:pt idx="0">
                  <c:v>Real average</c:v>
                </c:pt>
              </c:strCache>
            </c:strRef>
          </c:tx>
          <c:spPr>
            <a:ln>
              <a:solidFill>
                <a:srgbClr val="008000"/>
              </a:solidFill>
            </a:ln>
          </c:spPr>
          <c:marker>
            <c:symbol val="none"/>
          </c:marker>
          <c:cat>
            <c:numRef>
              <c:f>Data!$A$4:$A$556</c:f>
              <c:numCache>
                <c:formatCode>mmm\-yy</c:formatCode>
                <c:ptCount val="553"/>
                <c:pt idx="0">
                  <c:v>25583.0</c:v>
                </c:pt>
                <c:pt idx="1">
                  <c:v>25614.0</c:v>
                </c:pt>
                <c:pt idx="2">
                  <c:v>25642.0</c:v>
                </c:pt>
                <c:pt idx="3">
                  <c:v>25673.0</c:v>
                </c:pt>
                <c:pt idx="4">
                  <c:v>25703.0</c:v>
                </c:pt>
                <c:pt idx="5">
                  <c:v>25734.0</c:v>
                </c:pt>
                <c:pt idx="6">
                  <c:v>25764.0</c:v>
                </c:pt>
                <c:pt idx="7">
                  <c:v>25795.0</c:v>
                </c:pt>
                <c:pt idx="8">
                  <c:v>25826.0</c:v>
                </c:pt>
                <c:pt idx="9">
                  <c:v>25856.0</c:v>
                </c:pt>
                <c:pt idx="10">
                  <c:v>25887.0</c:v>
                </c:pt>
                <c:pt idx="11">
                  <c:v>25917.0</c:v>
                </c:pt>
                <c:pt idx="12">
                  <c:v>25948.0</c:v>
                </c:pt>
                <c:pt idx="13">
                  <c:v>25979.0</c:v>
                </c:pt>
                <c:pt idx="14">
                  <c:v>26007.0</c:v>
                </c:pt>
                <c:pt idx="15">
                  <c:v>26038.0</c:v>
                </c:pt>
                <c:pt idx="16">
                  <c:v>26068.0</c:v>
                </c:pt>
                <c:pt idx="17">
                  <c:v>26099.0</c:v>
                </c:pt>
                <c:pt idx="18">
                  <c:v>26129.0</c:v>
                </c:pt>
                <c:pt idx="19">
                  <c:v>26160.0</c:v>
                </c:pt>
                <c:pt idx="20">
                  <c:v>26191.0</c:v>
                </c:pt>
                <c:pt idx="21">
                  <c:v>26221.0</c:v>
                </c:pt>
                <c:pt idx="22">
                  <c:v>26252.0</c:v>
                </c:pt>
                <c:pt idx="23">
                  <c:v>26282.0</c:v>
                </c:pt>
                <c:pt idx="24">
                  <c:v>26313.0</c:v>
                </c:pt>
                <c:pt idx="25">
                  <c:v>26344.0</c:v>
                </c:pt>
                <c:pt idx="26">
                  <c:v>26373.0</c:v>
                </c:pt>
                <c:pt idx="27">
                  <c:v>26404.0</c:v>
                </c:pt>
                <c:pt idx="28">
                  <c:v>26434.0</c:v>
                </c:pt>
                <c:pt idx="29">
                  <c:v>26465.0</c:v>
                </c:pt>
                <c:pt idx="30">
                  <c:v>26495.0</c:v>
                </c:pt>
                <c:pt idx="31">
                  <c:v>26526.0</c:v>
                </c:pt>
                <c:pt idx="32">
                  <c:v>26557.0</c:v>
                </c:pt>
                <c:pt idx="33">
                  <c:v>26587.0</c:v>
                </c:pt>
                <c:pt idx="34">
                  <c:v>26618.0</c:v>
                </c:pt>
                <c:pt idx="35">
                  <c:v>26648.0</c:v>
                </c:pt>
                <c:pt idx="36">
                  <c:v>26679.0</c:v>
                </c:pt>
                <c:pt idx="37">
                  <c:v>26710.0</c:v>
                </c:pt>
                <c:pt idx="38">
                  <c:v>26738.0</c:v>
                </c:pt>
                <c:pt idx="39">
                  <c:v>26769.0</c:v>
                </c:pt>
                <c:pt idx="40">
                  <c:v>26799.0</c:v>
                </c:pt>
                <c:pt idx="41">
                  <c:v>26830.0</c:v>
                </c:pt>
                <c:pt idx="42">
                  <c:v>26860.0</c:v>
                </c:pt>
                <c:pt idx="43">
                  <c:v>26891.0</c:v>
                </c:pt>
                <c:pt idx="44">
                  <c:v>26922.0</c:v>
                </c:pt>
                <c:pt idx="45">
                  <c:v>26952.0</c:v>
                </c:pt>
                <c:pt idx="46">
                  <c:v>26983.0</c:v>
                </c:pt>
                <c:pt idx="47">
                  <c:v>27013.0</c:v>
                </c:pt>
                <c:pt idx="48">
                  <c:v>27044.0</c:v>
                </c:pt>
                <c:pt idx="49">
                  <c:v>27075.0</c:v>
                </c:pt>
                <c:pt idx="50">
                  <c:v>27103.0</c:v>
                </c:pt>
                <c:pt idx="51">
                  <c:v>27134.0</c:v>
                </c:pt>
                <c:pt idx="52">
                  <c:v>27164.0</c:v>
                </c:pt>
                <c:pt idx="53">
                  <c:v>27195.0</c:v>
                </c:pt>
                <c:pt idx="54">
                  <c:v>27225.0</c:v>
                </c:pt>
                <c:pt idx="55">
                  <c:v>27256.0</c:v>
                </c:pt>
                <c:pt idx="56">
                  <c:v>27287.0</c:v>
                </c:pt>
                <c:pt idx="57">
                  <c:v>27317.0</c:v>
                </c:pt>
                <c:pt idx="58">
                  <c:v>27348.0</c:v>
                </c:pt>
                <c:pt idx="59">
                  <c:v>27378.0</c:v>
                </c:pt>
                <c:pt idx="60">
                  <c:v>27409.0</c:v>
                </c:pt>
                <c:pt idx="61">
                  <c:v>27440.0</c:v>
                </c:pt>
                <c:pt idx="62">
                  <c:v>27468.0</c:v>
                </c:pt>
                <c:pt idx="63">
                  <c:v>27499.0</c:v>
                </c:pt>
                <c:pt idx="64">
                  <c:v>27529.0</c:v>
                </c:pt>
                <c:pt idx="65">
                  <c:v>27560.0</c:v>
                </c:pt>
                <c:pt idx="66">
                  <c:v>27590.0</c:v>
                </c:pt>
                <c:pt idx="67">
                  <c:v>27621.0</c:v>
                </c:pt>
                <c:pt idx="68">
                  <c:v>27652.0</c:v>
                </c:pt>
                <c:pt idx="69">
                  <c:v>27682.0</c:v>
                </c:pt>
                <c:pt idx="70">
                  <c:v>27713.0</c:v>
                </c:pt>
                <c:pt idx="71">
                  <c:v>27743.0</c:v>
                </c:pt>
                <c:pt idx="72">
                  <c:v>27774.0</c:v>
                </c:pt>
                <c:pt idx="73">
                  <c:v>27805.0</c:v>
                </c:pt>
                <c:pt idx="74">
                  <c:v>27834.0</c:v>
                </c:pt>
                <c:pt idx="75">
                  <c:v>27865.0</c:v>
                </c:pt>
                <c:pt idx="76">
                  <c:v>27895.0</c:v>
                </c:pt>
                <c:pt idx="77">
                  <c:v>27926.0</c:v>
                </c:pt>
                <c:pt idx="78">
                  <c:v>27956.0</c:v>
                </c:pt>
                <c:pt idx="79">
                  <c:v>27987.0</c:v>
                </c:pt>
                <c:pt idx="80">
                  <c:v>28018.0</c:v>
                </c:pt>
                <c:pt idx="81">
                  <c:v>28048.0</c:v>
                </c:pt>
                <c:pt idx="82">
                  <c:v>28079.0</c:v>
                </c:pt>
                <c:pt idx="83">
                  <c:v>28109.0</c:v>
                </c:pt>
                <c:pt idx="84">
                  <c:v>28140.0</c:v>
                </c:pt>
                <c:pt idx="85">
                  <c:v>28171.0</c:v>
                </c:pt>
                <c:pt idx="86">
                  <c:v>28199.0</c:v>
                </c:pt>
                <c:pt idx="87">
                  <c:v>28230.0</c:v>
                </c:pt>
                <c:pt idx="88">
                  <c:v>28260.0</c:v>
                </c:pt>
                <c:pt idx="89">
                  <c:v>28291.0</c:v>
                </c:pt>
                <c:pt idx="90">
                  <c:v>28321.0</c:v>
                </c:pt>
                <c:pt idx="91">
                  <c:v>28352.0</c:v>
                </c:pt>
                <c:pt idx="92">
                  <c:v>28383.0</c:v>
                </c:pt>
                <c:pt idx="93">
                  <c:v>28413.0</c:v>
                </c:pt>
                <c:pt idx="94">
                  <c:v>28444.0</c:v>
                </c:pt>
                <c:pt idx="95">
                  <c:v>28474.0</c:v>
                </c:pt>
                <c:pt idx="96">
                  <c:v>28505.0</c:v>
                </c:pt>
                <c:pt idx="97">
                  <c:v>28536.0</c:v>
                </c:pt>
                <c:pt idx="98">
                  <c:v>28564.0</c:v>
                </c:pt>
                <c:pt idx="99">
                  <c:v>28595.0</c:v>
                </c:pt>
                <c:pt idx="100">
                  <c:v>28625.0</c:v>
                </c:pt>
                <c:pt idx="101">
                  <c:v>28656.0</c:v>
                </c:pt>
                <c:pt idx="102">
                  <c:v>28686.0</c:v>
                </c:pt>
                <c:pt idx="103">
                  <c:v>28717.0</c:v>
                </c:pt>
                <c:pt idx="104">
                  <c:v>28748.0</c:v>
                </c:pt>
                <c:pt idx="105">
                  <c:v>28778.0</c:v>
                </c:pt>
                <c:pt idx="106">
                  <c:v>28809.0</c:v>
                </c:pt>
                <c:pt idx="107">
                  <c:v>28839.0</c:v>
                </c:pt>
                <c:pt idx="108">
                  <c:v>28870.0</c:v>
                </c:pt>
                <c:pt idx="109">
                  <c:v>28901.0</c:v>
                </c:pt>
                <c:pt idx="110">
                  <c:v>28929.0</c:v>
                </c:pt>
                <c:pt idx="111">
                  <c:v>28960.0</c:v>
                </c:pt>
                <c:pt idx="112">
                  <c:v>28990.0</c:v>
                </c:pt>
                <c:pt idx="113">
                  <c:v>29021.0</c:v>
                </c:pt>
                <c:pt idx="114">
                  <c:v>29051.0</c:v>
                </c:pt>
                <c:pt idx="115">
                  <c:v>29082.0</c:v>
                </c:pt>
                <c:pt idx="116">
                  <c:v>29113.0</c:v>
                </c:pt>
                <c:pt idx="117">
                  <c:v>29143.0</c:v>
                </c:pt>
                <c:pt idx="118">
                  <c:v>29174.0</c:v>
                </c:pt>
                <c:pt idx="119">
                  <c:v>29204.0</c:v>
                </c:pt>
                <c:pt idx="120">
                  <c:v>29235.0</c:v>
                </c:pt>
                <c:pt idx="121">
                  <c:v>29266.0</c:v>
                </c:pt>
                <c:pt idx="122">
                  <c:v>29295.0</c:v>
                </c:pt>
                <c:pt idx="123">
                  <c:v>29326.0</c:v>
                </c:pt>
                <c:pt idx="124">
                  <c:v>29356.0</c:v>
                </c:pt>
                <c:pt idx="125">
                  <c:v>29387.0</c:v>
                </c:pt>
                <c:pt idx="126">
                  <c:v>29417.0</c:v>
                </c:pt>
                <c:pt idx="127">
                  <c:v>29448.0</c:v>
                </c:pt>
                <c:pt idx="128">
                  <c:v>29479.0</c:v>
                </c:pt>
                <c:pt idx="129">
                  <c:v>29509.0</c:v>
                </c:pt>
                <c:pt idx="130">
                  <c:v>29540.0</c:v>
                </c:pt>
                <c:pt idx="131">
                  <c:v>29570.0</c:v>
                </c:pt>
                <c:pt idx="132">
                  <c:v>29601.0</c:v>
                </c:pt>
                <c:pt idx="133">
                  <c:v>29632.0</c:v>
                </c:pt>
                <c:pt idx="134">
                  <c:v>29660.0</c:v>
                </c:pt>
                <c:pt idx="135">
                  <c:v>29691.0</c:v>
                </c:pt>
                <c:pt idx="136">
                  <c:v>29721.0</c:v>
                </c:pt>
                <c:pt idx="137">
                  <c:v>29752.0</c:v>
                </c:pt>
                <c:pt idx="138">
                  <c:v>29782.0</c:v>
                </c:pt>
                <c:pt idx="139">
                  <c:v>29813.0</c:v>
                </c:pt>
                <c:pt idx="140">
                  <c:v>29844.0</c:v>
                </c:pt>
                <c:pt idx="141">
                  <c:v>29874.0</c:v>
                </c:pt>
                <c:pt idx="142">
                  <c:v>29905.0</c:v>
                </c:pt>
                <c:pt idx="143">
                  <c:v>29935.0</c:v>
                </c:pt>
                <c:pt idx="144">
                  <c:v>29966.0</c:v>
                </c:pt>
                <c:pt idx="145">
                  <c:v>29997.0</c:v>
                </c:pt>
                <c:pt idx="146">
                  <c:v>30025.0</c:v>
                </c:pt>
                <c:pt idx="147">
                  <c:v>30056.0</c:v>
                </c:pt>
                <c:pt idx="148">
                  <c:v>30086.0</c:v>
                </c:pt>
                <c:pt idx="149">
                  <c:v>30117.0</c:v>
                </c:pt>
                <c:pt idx="150">
                  <c:v>30147.0</c:v>
                </c:pt>
                <c:pt idx="151">
                  <c:v>30178.0</c:v>
                </c:pt>
                <c:pt idx="152">
                  <c:v>30209.0</c:v>
                </c:pt>
                <c:pt idx="153">
                  <c:v>30239.0</c:v>
                </c:pt>
                <c:pt idx="154">
                  <c:v>30270.0</c:v>
                </c:pt>
                <c:pt idx="155">
                  <c:v>30300.0</c:v>
                </c:pt>
                <c:pt idx="156">
                  <c:v>30331.0</c:v>
                </c:pt>
                <c:pt idx="157">
                  <c:v>30362.0</c:v>
                </c:pt>
                <c:pt idx="158">
                  <c:v>30390.0</c:v>
                </c:pt>
                <c:pt idx="159">
                  <c:v>30421.0</c:v>
                </c:pt>
                <c:pt idx="160">
                  <c:v>30451.0</c:v>
                </c:pt>
                <c:pt idx="161">
                  <c:v>30482.0</c:v>
                </c:pt>
                <c:pt idx="162">
                  <c:v>30512.0</c:v>
                </c:pt>
                <c:pt idx="163">
                  <c:v>30543.0</c:v>
                </c:pt>
                <c:pt idx="164">
                  <c:v>30574.0</c:v>
                </c:pt>
                <c:pt idx="165">
                  <c:v>30604.0</c:v>
                </c:pt>
                <c:pt idx="166">
                  <c:v>30635.0</c:v>
                </c:pt>
                <c:pt idx="167">
                  <c:v>30665.0</c:v>
                </c:pt>
                <c:pt idx="168">
                  <c:v>30696.0</c:v>
                </c:pt>
                <c:pt idx="169">
                  <c:v>30727.0</c:v>
                </c:pt>
                <c:pt idx="170">
                  <c:v>30756.0</c:v>
                </c:pt>
                <c:pt idx="171">
                  <c:v>30787.0</c:v>
                </c:pt>
                <c:pt idx="172">
                  <c:v>30817.0</c:v>
                </c:pt>
                <c:pt idx="173">
                  <c:v>30848.0</c:v>
                </c:pt>
                <c:pt idx="174">
                  <c:v>30878.0</c:v>
                </c:pt>
                <c:pt idx="175">
                  <c:v>30909.0</c:v>
                </c:pt>
                <c:pt idx="176">
                  <c:v>30940.0</c:v>
                </c:pt>
                <c:pt idx="177">
                  <c:v>30970.0</c:v>
                </c:pt>
                <c:pt idx="178">
                  <c:v>31001.0</c:v>
                </c:pt>
                <c:pt idx="179">
                  <c:v>31031.0</c:v>
                </c:pt>
                <c:pt idx="180">
                  <c:v>31062.0</c:v>
                </c:pt>
                <c:pt idx="181">
                  <c:v>31093.0</c:v>
                </c:pt>
                <c:pt idx="182">
                  <c:v>31121.0</c:v>
                </c:pt>
                <c:pt idx="183">
                  <c:v>31152.0</c:v>
                </c:pt>
                <c:pt idx="184">
                  <c:v>31182.0</c:v>
                </c:pt>
                <c:pt idx="185">
                  <c:v>31213.0</c:v>
                </c:pt>
                <c:pt idx="186">
                  <c:v>31243.0</c:v>
                </c:pt>
                <c:pt idx="187">
                  <c:v>31274.0</c:v>
                </c:pt>
                <c:pt idx="188">
                  <c:v>31305.0</c:v>
                </c:pt>
                <c:pt idx="189">
                  <c:v>31335.0</c:v>
                </c:pt>
                <c:pt idx="190">
                  <c:v>31366.0</c:v>
                </c:pt>
                <c:pt idx="191">
                  <c:v>31396.0</c:v>
                </c:pt>
                <c:pt idx="192">
                  <c:v>31427.0</c:v>
                </c:pt>
                <c:pt idx="193">
                  <c:v>31458.0</c:v>
                </c:pt>
                <c:pt idx="194">
                  <c:v>31486.0</c:v>
                </c:pt>
                <c:pt idx="195">
                  <c:v>31517.0</c:v>
                </c:pt>
                <c:pt idx="196">
                  <c:v>31547.0</c:v>
                </c:pt>
                <c:pt idx="197">
                  <c:v>31578.0</c:v>
                </c:pt>
                <c:pt idx="198">
                  <c:v>31608.0</c:v>
                </c:pt>
                <c:pt idx="199">
                  <c:v>31639.0</c:v>
                </c:pt>
                <c:pt idx="200">
                  <c:v>31670.0</c:v>
                </c:pt>
                <c:pt idx="201">
                  <c:v>31700.0</c:v>
                </c:pt>
                <c:pt idx="202">
                  <c:v>31731.0</c:v>
                </c:pt>
                <c:pt idx="203">
                  <c:v>31761.0</c:v>
                </c:pt>
                <c:pt idx="204">
                  <c:v>31792.0</c:v>
                </c:pt>
                <c:pt idx="205">
                  <c:v>31823.0</c:v>
                </c:pt>
                <c:pt idx="206">
                  <c:v>31851.0</c:v>
                </c:pt>
                <c:pt idx="207">
                  <c:v>31882.0</c:v>
                </c:pt>
                <c:pt idx="208">
                  <c:v>31912.0</c:v>
                </c:pt>
                <c:pt idx="209">
                  <c:v>31943.0</c:v>
                </c:pt>
                <c:pt idx="210">
                  <c:v>31973.0</c:v>
                </c:pt>
                <c:pt idx="211">
                  <c:v>32004.0</c:v>
                </c:pt>
                <c:pt idx="212">
                  <c:v>32035.0</c:v>
                </c:pt>
                <c:pt idx="213">
                  <c:v>32065.0</c:v>
                </c:pt>
                <c:pt idx="214">
                  <c:v>32096.0</c:v>
                </c:pt>
                <c:pt idx="215">
                  <c:v>32126.0</c:v>
                </c:pt>
                <c:pt idx="216">
                  <c:v>32157.0</c:v>
                </c:pt>
                <c:pt idx="217">
                  <c:v>32188.0</c:v>
                </c:pt>
                <c:pt idx="218">
                  <c:v>32217.0</c:v>
                </c:pt>
                <c:pt idx="219">
                  <c:v>32248.0</c:v>
                </c:pt>
                <c:pt idx="220">
                  <c:v>32278.0</c:v>
                </c:pt>
                <c:pt idx="221">
                  <c:v>32309.0</c:v>
                </c:pt>
                <c:pt idx="222">
                  <c:v>32339.0</c:v>
                </c:pt>
                <c:pt idx="223">
                  <c:v>32370.0</c:v>
                </c:pt>
                <c:pt idx="224">
                  <c:v>32401.0</c:v>
                </c:pt>
                <c:pt idx="225">
                  <c:v>32431.0</c:v>
                </c:pt>
                <c:pt idx="226">
                  <c:v>32462.0</c:v>
                </c:pt>
                <c:pt idx="227">
                  <c:v>32492.0</c:v>
                </c:pt>
                <c:pt idx="228">
                  <c:v>32523.0</c:v>
                </c:pt>
                <c:pt idx="229">
                  <c:v>32554.0</c:v>
                </c:pt>
                <c:pt idx="230">
                  <c:v>32582.0</c:v>
                </c:pt>
                <c:pt idx="231">
                  <c:v>32613.0</c:v>
                </c:pt>
                <c:pt idx="232">
                  <c:v>32643.0</c:v>
                </c:pt>
                <c:pt idx="233">
                  <c:v>32674.0</c:v>
                </c:pt>
                <c:pt idx="234">
                  <c:v>32704.0</c:v>
                </c:pt>
                <c:pt idx="235">
                  <c:v>32735.0</c:v>
                </c:pt>
                <c:pt idx="236">
                  <c:v>32766.0</c:v>
                </c:pt>
                <c:pt idx="237">
                  <c:v>32796.0</c:v>
                </c:pt>
                <c:pt idx="238">
                  <c:v>32827.0</c:v>
                </c:pt>
                <c:pt idx="239">
                  <c:v>32857.0</c:v>
                </c:pt>
                <c:pt idx="240">
                  <c:v>32888.0</c:v>
                </c:pt>
                <c:pt idx="241">
                  <c:v>32919.0</c:v>
                </c:pt>
                <c:pt idx="242">
                  <c:v>32947.0</c:v>
                </c:pt>
                <c:pt idx="243">
                  <c:v>32978.0</c:v>
                </c:pt>
                <c:pt idx="244">
                  <c:v>33008.0</c:v>
                </c:pt>
                <c:pt idx="245">
                  <c:v>33039.0</c:v>
                </c:pt>
                <c:pt idx="246">
                  <c:v>33069.0</c:v>
                </c:pt>
                <c:pt idx="247">
                  <c:v>33100.0</c:v>
                </c:pt>
                <c:pt idx="248">
                  <c:v>33131.0</c:v>
                </c:pt>
                <c:pt idx="249">
                  <c:v>33161.0</c:v>
                </c:pt>
                <c:pt idx="250">
                  <c:v>33192.0</c:v>
                </c:pt>
                <c:pt idx="251">
                  <c:v>33222.0</c:v>
                </c:pt>
                <c:pt idx="252">
                  <c:v>33253.0</c:v>
                </c:pt>
                <c:pt idx="253">
                  <c:v>33284.0</c:v>
                </c:pt>
                <c:pt idx="254">
                  <c:v>33312.0</c:v>
                </c:pt>
                <c:pt idx="255">
                  <c:v>33343.0</c:v>
                </c:pt>
                <c:pt idx="256">
                  <c:v>33373.0</c:v>
                </c:pt>
                <c:pt idx="257">
                  <c:v>33404.0</c:v>
                </c:pt>
                <c:pt idx="258">
                  <c:v>33434.0</c:v>
                </c:pt>
                <c:pt idx="259">
                  <c:v>33465.0</c:v>
                </c:pt>
                <c:pt idx="260">
                  <c:v>33496.0</c:v>
                </c:pt>
                <c:pt idx="261">
                  <c:v>33526.0</c:v>
                </c:pt>
                <c:pt idx="262">
                  <c:v>33557.0</c:v>
                </c:pt>
                <c:pt idx="263">
                  <c:v>33587.0</c:v>
                </c:pt>
                <c:pt idx="264">
                  <c:v>33618.0</c:v>
                </c:pt>
                <c:pt idx="265">
                  <c:v>33649.0</c:v>
                </c:pt>
                <c:pt idx="266">
                  <c:v>33678.0</c:v>
                </c:pt>
                <c:pt idx="267">
                  <c:v>33709.0</c:v>
                </c:pt>
                <c:pt idx="268">
                  <c:v>33739.0</c:v>
                </c:pt>
                <c:pt idx="269">
                  <c:v>33770.0</c:v>
                </c:pt>
                <c:pt idx="270">
                  <c:v>33800.0</c:v>
                </c:pt>
                <c:pt idx="271">
                  <c:v>33831.0</c:v>
                </c:pt>
                <c:pt idx="272">
                  <c:v>33862.0</c:v>
                </c:pt>
                <c:pt idx="273">
                  <c:v>33892.0</c:v>
                </c:pt>
                <c:pt idx="274">
                  <c:v>33923.0</c:v>
                </c:pt>
                <c:pt idx="275">
                  <c:v>33953.0</c:v>
                </c:pt>
                <c:pt idx="276">
                  <c:v>33984.0</c:v>
                </c:pt>
                <c:pt idx="277">
                  <c:v>34015.0</c:v>
                </c:pt>
                <c:pt idx="278">
                  <c:v>34043.0</c:v>
                </c:pt>
                <c:pt idx="279">
                  <c:v>34074.0</c:v>
                </c:pt>
                <c:pt idx="280">
                  <c:v>34104.0</c:v>
                </c:pt>
                <c:pt idx="281">
                  <c:v>34135.0</c:v>
                </c:pt>
                <c:pt idx="282">
                  <c:v>34165.0</c:v>
                </c:pt>
                <c:pt idx="283">
                  <c:v>34196.0</c:v>
                </c:pt>
                <c:pt idx="284">
                  <c:v>34227.0</c:v>
                </c:pt>
                <c:pt idx="285">
                  <c:v>34257.0</c:v>
                </c:pt>
                <c:pt idx="286">
                  <c:v>34288.0</c:v>
                </c:pt>
                <c:pt idx="287">
                  <c:v>34318.0</c:v>
                </c:pt>
                <c:pt idx="288">
                  <c:v>34349.0</c:v>
                </c:pt>
                <c:pt idx="289">
                  <c:v>34380.0</c:v>
                </c:pt>
                <c:pt idx="290">
                  <c:v>34408.0</c:v>
                </c:pt>
                <c:pt idx="291">
                  <c:v>34439.0</c:v>
                </c:pt>
                <c:pt idx="292">
                  <c:v>34469.0</c:v>
                </c:pt>
                <c:pt idx="293">
                  <c:v>34500.0</c:v>
                </c:pt>
                <c:pt idx="294">
                  <c:v>34530.0</c:v>
                </c:pt>
                <c:pt idx="295">
                  <c:v>34561.0</c:v>
                </c:pt>
                <c:pt idx="296">
                  <c:v>34592.0</c:v>
                </c:pt>
                <c:pt idx="297">
                  <c:v>34622.0</c:v>
                </c:pt>
                <c:pt idx="298">
                  <c:v>34653.0</c:v>
                </c:pt>
                <c:pt idx="299">
                  <c:v>34683.0</c:v>
                </c:pt>
                <c:pt idx="300">
                  <c:v>34714.0</c:v>
                </c:pt>
                <c:pt idx="301">
                  <c:v>34745.0</c:v>
                </c:pt>
                <c:pt idx="302">
                  <c:v>34773.0</c:v>
                </c:pt>
                <c:pt idx="303">
                  <c:v>34804.0</c:v>
                </c:pt>
                <c:pt idx="304">
                  <c:v>34834.0</c:v>
                </c:pt>
                <c:pt idx="305">
                  <c:v>34865.0</c:v>
                </c:pt>
                <c:pt idx="306">
                  <c:v>34895.0</c:v>
                </c:pt>
                <c:pt idx="307">
                  <c:v>34926.0</c:v>
                </c:pt>
                <c:pt idx="308">
                  <c:v>34957.0</c:v>
                </c:pt>
                <c:pt idx="309">
                  <c:v>34987.0</c:v>
                </c:pt>
                <c:pt idx="310">
                  <c:v>35018.0</c:v>
                </c:pt>
                <c:pt idx="311">
                  <c:v>35048.0</c:v>
                </c:pt>
                <c:pt idx="312">
                  <c:v>35079.0</c:v>
                </c:pt>
                <c:pt idx="313">
                  <c:v>35110.0</c:v>
                </c:pt>
                <c:pt idx="314">
                  <c:v>35139.0</c:v>
                </c:pt>
                <c:pt idx="315">
                  <c:v>35170.0</c:v>
                </c:pt>
                <c:pt idx="316">
                  <c:v>35200.0</c:v>
                </c:pt>
                <c:pt idx="317">
                  <c:v>35231.0</c:v>
                </c:pt>
                <c:pt idx="318">
                  <c:v>35261.0</c:v>
                </c:pt>
                <c:pt idx="319">
                  <c:v>35292.0</c:v>
                </c:pt>
                <c:pt idx="320">
                  <c:v>35323.0</c:v>
                </c:pt>
                <c:pt idx="321">
                  <c:v>35353.0</c:v>
                </c:pt>
                <c:pt idx="322">
                  <c:v>35384.0</c:v>
                </c:pt>
                <c:pt idx="323">
                  <c:v>35414.0</c:v>
                </c:pt>
                <c:pt idx="324">
                  <c:v>35445.0</c:v>
                </c:pt>
                <c:pt idx="325">
                  <c:v>35476.0</c:v>
                </c:pt>
                <c:pt idx="326">
                  <c:v>35504.0</c:v>
                </c:pt>
                <c:pt idx="327">
                  <c:v>35535.0</c:v>
                </c:pt>
                <c:pt idx="328">
                  <c:v>35565.0</c:v>
                </c:pt>
                <c:pt idx="329">
                  <c:v>35596.0</c:v>
                </c:pt>
                <c:pt idx="330">
                  <c:v>35626.0</c:v>
                </c:pt>
                <c:pt idx="331">
                  <c:v>35657.0</c:v>
                </c:pt>
                <c:pt idx="332">
                  <c:v>35688.0</c:v>
                </c:pt>
                <c:pt idx="333">
                  <c:v>35718.0</c:v>
                </c:pt>
                <c:pt idx="334">
                  <c:v>35749.0</c:v>
                </c:pt>
                <c:pt idx="335">
                  <c:v>35779.0</c:v>
                </c:pt>
                <c:pt idx="336">
                  <c:v>35810.0</c:v>
                </c:pt>
                <c:pt idx="337">
                  <c:v>35841.0</c:v>
                </c:pt>
                <c:pt idx="338">
                  <c:v>35869.0</c:v>
                </c:pt>
                <c:pt idx="339">
                  <c:v>35900.0</c:v>
                </c:pt>
                <c:pt idx="340">
                  <c:v>35930.0</c:v>
                </c:pt>
                <c:pt idx="341">
                  <c:v>35961.0</c:v>
                </c:pt>
                <c:pt idx="342">
                  <c:v>35991.0</c:v>
                </c:pt>
                <c:pt idx="343">
                  <c:v>36022.0</c:v>
                </c:pt>
                <c:pt idx="344">
                  <c:v>36053.0</c:v>
                </c:pt>
                <c:pt idx="345">
                  <c:v>36083.0</c:v>
                </c:pt>
                <c:pt idx="346">
                  <c:v>36114.0</c:v>
                </c:pt>
                <c:pt idx="347">
                  <c:v>36144.0</c:v>
                </c:pt>
                <c:pt idx="348">
                  <c:v>36175.0</c:v>
                </c:pt>
                <c:pt idx="349">
                  <c:v>36206.0</c:v>
                </c:pt>
                <c:pt idx="350">
                  <c:v>36234.0</c:v>
                </c:pt>
                <c:pt idx="351">
                  <c:v>36265.0</c:v>
                </c:pt>
                <c:pt idx="352">
                  <c:v>36295.0</c:v>
                </c:pt>
                <c:pt idx="353">
                  <c:v>36326.0</c:v>
                </c:pt>
                <c:pt idx="354">
                  <c:v>36356.0</c:v>
                </c:pt>
                <c:pt idx="355">
                  <c:v>36387.0</c:v>
                </c:pt>
                <c:pt idx="356">
                  <c:v>36418.0</c:v>
                </c:pt>
                <c:pt idx="357">
                  <c:v>36448.0</c:v>
                </c:pt>
                <c:pt idx="358">
                  <c:v>36479.0</c:v>
                </c:pt>
                <c:pt idx="359">
                  <c:v>36509.0</c:v>
                </c:pt>
                <c:pt idx="360">
                  <c:v>36540.0</c:v>
                </c:pt>
                <c:pt idx="361">
                  <c:v>36571.0</c:v>
                </c:pt>
                <c:pt idx="362">
                  <c:v>36600.0</c:v>
                </c:pt>
                <c:pt idx="363">
                  <c:v>36631.0</c:v>
                </c:pt>
                <c:pt idx="364">
                  <c:v>36661.0</c:v>
                </c:pt>
                <c:pt idx="365">
                  <c:v>36692.0</c:v>
                </c:pt>
                <c:pt idx="366">
                  <c:v>36722.0</c:v>
                </c:pt>
                <c:pt idx="367">
                  <c:v>36753.0</c:v>
                </c:pt>
                <c:pt idx="368">
                  <c:v>36784.0</c:v>
                </c:pt>
                <c:pt idx="369">
                  <c:v>36814.0</c:v>
                </c:pt>
                <c:pt idx="370">
                  <c:v>36845.0</c:v>
                </c:pt>
                <c:pt idx="371">
                  <c:v>36875.0</c:v>
                </c:pt>
                <c:pt idx="372">
                  <c:v>36906.0</c:v>
                </c:pt>
                <c:pt idx="373">
                  <c:v>36937.0</c:v>
                </c:pt>
                <c:pt idx="374">
                  <c:v>36965.0</c:v>
                </c:pt>
                <c:pt idx="375">
                  <c:v>36996.0</c:v>
                </c:pt>
                <c:pt idx="376">
                  <c:v>37026.0</c:v>
                </c:pt>
                <c:pt idx="377">
                  <c:v>37057.0</c:v>
                </c:pt>
                <c:pt idx="378">
                  <c:v>37087.0</c:v>
                </c:pt>
                <c:pt idx="379">
                  <c:v>37118.0</c:v>
                </c:pt>
                <c:pt idx="380">
                  <c:v>37149.0</c:v>
                </c:pt>
                <c:pt idx="381">
                  <c:v>37179.0</c:v>
                </c:pt>
                <c:pt idx="382">
                  <c:v>37210.0</c:v>
                </c:pt>
                <c:pt idx="383">
                  <c:v>37240.0</c:v>
                </c:pt>
                <c:pt idx="384">
                  <c:v>37271.0</c:v>
                </c:pt>
                <c:pt idx="385">
                  <c:v>37302.0</c:v>
                </c:pt>
                <c:pt idx="386">
                  <c:v>37330.0</c:v>
                </c:pt>
                <c:pt idx="387">
                  <c:v>37361.0</c:v>
                </c:pt>
                <c:pt idx="388">
                  <c:v>37391.0</c:v>
                </c:pt>
                <c:pt idx="389">
                  <c:v>37422.0</c:v>
                </c:pt>
                <c:pt idx="390">
                  <c:v>37452.0</c:v>
                </c:pt>
                <c:pt idx="391">
                  <c:v>37483.0</c:v>
                </c:pt>
                <c:pt idx="392">
                  <c:v>37514.0</c:v>
                </c:pt>
                <c:pt idx="393">
                  <c:v>37544.0</c:v>
                </c:pt>
                <c:pt idx="394">
                  <c:v>37575.0</c:v>
                </c:pt>
                <c:pt idx="395">
                  <c:v>37605.0</c:v>
                </c:pt>
                <c:pt idx="396">
                  <c:v>37636.0</c:v>
                </c:pt>
                <c:pt idx="397">
                  <c:v>37667.0</c:v>
                </c:pt>
                <c:pt idx="398">
                  <c:v>37695.0</c:v>
                </c:pt>
                <c:pt idx="399">
                  <c:v>37726.0</c:v>
                </c:pt>
                <c:pt idx="400">
                  <c:v>37756.0</c:v>
                </c:pt>
                <c:pt idx="401">
                  <c:v>37787.0</c:v>
                </c:pt>
                <c:pt idx="402">
                  <c:v>37817.0</c:v>
                </c:pt>
                <c:pt idx="403">
                  <c:v>37848.0</c:v>
                </c:pt>
                <c:pt idx="404">
                  <c:v>37879.0</c:v>
                </c:pt>
                <c:pt idx="405">
                  <c:v>37909.0</c:v>
                </c:pt>
                <c:pt idx="406">
                  <c:v>37940.0</c:v>
                </c:pt>
                <c:pt idx="407">
                  <c:v>37970.0</c:v>
                </c:pt>
                <c:pt idx="408">
                  <c:v>38001.0</c:v>
                </c:pt>
                <c:pt idx="409">
                  <c:v>38032.0</c:v>
                </c:pt>
                <c:pt idx="410">
                  <c:v>38061.0</c:v>
                </c:pt>
                <c:pt idx="411">
                  <c:v>38092.0</c:v>
                </c:pt>
                <c:pt idx="412">
                  <c:v>38122.0</c:v>
                </c:pt>
                <c:pt idx="413">
                  <c:v>38153.0</c:v>
                </c:pt>
                <c:pt idx="414">
                  <c:v>38183.0</c:v>
                </c:pt>
                <c:pt idx="415">
                  <c:v>38214.0</c:v>
                </c:pt>
                <c:pt idx="416">
                  <c:v>38245.0</c:v>
                </c:pt>
                <c:pt idx="417">
                  <c:v>38275.0</c:v>
                </c:pt>
                <c:pt idx="418">
                  <c:v>38306.0</c:v>
                </c:pt>
                <c:pt idx="419">
                  <c:v>38336.0</c:v>
                </c:pt>
                <c:pt idx="420">
                  <c:v>38367.0</c:v>
                </c:pt>
                <c:pt idx="421">
                  <c:v>38398.0</c:v>
                </c:pt>
                <c:pt idx="422">
                  <c:v>38426.0</c:v>
                </c:pt>
                <c:pt idx="423">
                  <c:v>38457.0</c:v>
                </c:pt>
                <c:pt idx="424">
                  <c:v>38487.0</c:v>
                </c:pt>
                <c:pt idx="425">
                  <c:v>38518.0</c:v>
                </c:pt>
                <c:pt idx="426">
                  <c:v>38548.0</c:v>
                </c:pt>
                <c:pt idx="427">
                  <c:v>38579.0</c:v>
                </c:pt>
                <c:pt idx="428">
                  <c:v>38610.0</c:v>
                </c:pt>
                <c:pt idx="429">
                  <c:v>38640.0</c:v>
                </c:pt>
                <c:pt idx="430">
                  <c:v>38671.0</c:v>
                </c:pt>
                <c:pt idx="431">
                  <c:v>38701.0</c:v>
                </c:pt>
                <c:pt idx="432">
                  <c:v>38732.0</c:v>
                </c:pt>
                <c:pt idx="433">
                  <c:v>38763.0</c:v>
                </c:pt>
                <c:pt idx="434">
                  <c:v>38791.0</c:v>
                </c:pt>
                <c:pt idx="435">
                  <c:v>38822.0</c:v>
                </c:pt>
                <c:pt idx="436">
                  <c:v>38852.0</c:v>
                </c:pt>
                <c:pt idx="437">
                  <c:v>38883.0</c:v>
                </c:pt>
                <c:pt idx="438">
                  <c:v>38913.0</c:v>
                </c:pt>
                <c:pt idx="439">
                  <c:v>38944.0</c:v>
                </c:pt>
                <c:pt idx="440">
                  <c:v>38975.0</c:v>
                </c:pt>
                <c:pt idx="441">
                  <c:v>39005.0</c:v>
                </c:pt>
                <c:pt idx="442">
                  <c:v>39036.0</c:v>
                </c:pt>
                <c:pt idx="443">
                  <c:v>39066.0</c:v>
                </c:pt>
                <c:pt idx="444">
                  <c:v>39097.0</c:v>
                </c:pt>
                <c:pt idx="445">
                  <c:v>39128.0</c:v>
                </c:pt>
                <c:pt idx="446">
                  <c:v>39156.0</c:v>
                </c:pt>
                <c:pt idx="447">
                  <c:v>39187.0</c:v>
                </c:pt>
                <c:pt idx="448">
                  <c:v>39217.0</c:v>
                </c:pt>
                <c:pt idx="449">
                  <c:v>39248.0</c:v>
                </c:pt>
                <c:pt idx="450">
                  <c:v>39278.0</c:v>
                </c:pt>
                <c:pt idx="451">
                  <c:v>39309.0</c:v>
                </c:pt>
                <c:pt idx="452">
                  <c:v>39340.0</c:v>
                </c:pt>
                <c:pt idx="453">
                  <c:v>39370.0</c:v>
                </c:pt>
                <c:pt idx="454">
                  <c:v>39401.0</c:v>
                </c:pt>
                <c:pt idx="455">
                  <c:v>39431.0</c:v>
                </c:pt>
                <c:pt idx="456">
                  <c:v>39462.0</c:v>
                </c:pt>
                <c:pt idx="457">
                  <c:v>39493.0</c:v>
                </c:pt>
                <c:pt idx="458">
                  <c:v>39522.0</c:v>
                </c:pt>
                <c:pt idx="459">
                  <c:v>39553.0</c:v>
                </c:pt>
                <c:pt idx="460">
                  <c:v>39583.0</c:v>
                </c:pt>
                <c:pt idx="461">
                  <c:v>39614.0</c:v>
                </c:pt>
                <c:pt idx="462">
                  <c:v>39644.0</c:v>
                </c:pt>
                <c:pt idx="463">
                  <c:v>39675.0</c:v>
                </c:pt>
                <c:pt idx="464">
                  <c:v>39706.0</c:v>
                </c:pt>
                <c:pt idx="465">
                  <c:v>39736.0</c:v>
                </c:pt>
                <c:pt idx="466">
                  <c:v>39767.0</c:v>
                </c:pt>
                <c:pt idx="467">
                  <c:v>39797.0</c:v>
                </c:pt>
                <c:pt idx="468">
                  <c:v>39828.0</c:v>
                </c:pt>
                <c:pt idx="469">
                  <c:v>39859.0</c:v>
                </c:pt>
                <c:pt idx="470">
                  <c:v>39887.0</c:v>
                </c:pt>
                <c:pt idx="471">
                  <c:v>39918.0</c:v>
                </c:pt>
                <c:pt idx="472">
                  <c:v>39948.0</c:v>
                </c:pt>
                <c:pt idx="473">
                  <c:v>39979.0</c:v>
                </c:pt>
                <c:pt idx="474">
                  <c:v>40009.0</c:v>
                </c:pt>
                <c:pt idx="475">
                  <c:v>40040.0</c:v>
                </c:pt>
                <c:pt idx="476">
                  <c:v>40071.0</c:v>
                </c:pt>
                <c:pt idx="477">
                  <c:v>40101.0</c:v>
                </c:pt>
                <c:pt idx="478">
                  <c:v>40132.0</c:v>
                </c:pt>
                <c:pt idx="479">
                  <c:v>40162.0</c:v>
                </c:pt>
                <c:pt idx="480">
                  <c:v>40193.0</c:v>
                </c:pt>
                <c:pt idx="481">
                  <c:v>40224.0</c:v>
                </c:pt>
                <c:pt idx="482">
                  <c:v>40252.0</c:v>
                </c:pt>
                <c:pt idx="483">
                  <c:v>40283.0</c:v>
                </c:pt>
                <c:pt idx="484">
                  <c:v>40313.0</c:v>
                </c:pt>
                <c:pt idx="485">
                  <c:v>40344.0</c:v>
                </c:pt>
                <c:pt idx="486">
                  <c:v>40374.0</c:v>
                </c:pt>
                <c:pt idx="487">
                  <c:v>40405.0</c:v>
                </c:pt>
                <c:pt idx="488">
                  <c:v>40436.0</c:v>
                </c:pt>
                <c:pt idx="489">
                  <c:v>40466.0</c:v>
                </c:pt>
                <c:pt idx="490">
                  <c:v>40497.0</c:v>
                </c:pt>
                <c:pt idx="491">
                  <c:v>40527.0</c:v>
                </c:pt>
                <c:pt idx="492">
                  <c:v>40558.0</c:v>
                </c:pt>
                <c:pt idx="493">
                  <c:v>40589.0</c:v>
                </c:pt>
                <c:pt idx="494">
                  <c:v>40617.0</c:v>
                </c:pt>
                <c:pt idx="495">
                  <c:v>40648.0</c:v>
                </c:pt>
                <c:pt idx="496">
                  <c:v>40678.0</c:v>
                </c:pt>
                <c:pt idx="497">
                  <c:v>40709.0</c:v>
                </c:pt>
                <c:pt idx="498">
                  <c:v>40739.0</c:v>
                </c:pt>
                <c:pt idx="499">
                  <c:v>40770.0</c:v>
                </c:pt>
                <c:pt idx="500">
                  <c:v>40801.0</c:v>
                </c:pt>
                <c:pt idx="501">
                  <c:v>40831.0</c:v>
                </c:pt>
                <c:pt idx="502">
                  <c:v>40862.0</c:v>
                </c:pt>
                <c:pt idx="503">
                  <c:v>40892.0</c:v>
                </c:pt>
                <c:pt idx="504">
                  <c:v>40923.0</c:v>
                </c:pt>
                <c:pt idx="505">
                  <c:v>40954.0</c:v>
                </c:pt>
                <c:pt idx="506">
                  <c:v>40983.0</c:v>
                </c:pt>
                <c:pt idx="507">
                  <c:v>41014.0</c:v>
                </c:pt>
                <c:pt idx="508">
                  <c:v>41044.0</c:v>
                </c:pt>
                <c:pt idx="509">
                  <c:v>41075.0</c:v>
                </c:pt>
                <c:pt idx="510">
                  <c:v>41105.0</c:v>
                </c:pt>
                <c:pt idx="511">
                  <c:v>41136.0</c:v>
                </c:pt>
                <c:pt idx="512">
                  <c:v>41167.0</c:v>
                </c:pt>
                <c:pt idx="513">
                  <c:v>41197.0</c:v>
                </c:pt>
                <c:pt idx="514">
                  <c:v>41228.0</c:v>
                </c:pt>
                <c:pt idx="515">
                  <c:v>41258.0</c:v>
                </c:pt>
                <c:pt idx="516">
                  <c:v>41289.0</c:v>
                </c:pt>
                <c:pt idx="517">
                  <c:v>41320.0</c:v>
                </c:pt>
                <c:pt idx="518">
                  <c:v>41348.0</c:v>
                </c:pt>
                <c:pt idx="519">
                  <c:v>41379.0</c:v>
                </c:pt>
                <c:pt idx="520">
                  <c:v>41409.0</c:v>
                </c:pt>
                <c:pt idx="521">
                  <c:v>41440.0</c:v>
                </c:pt>
                <c:pt idx="522">
                  <c:v>41470.0</c:v>
                </c:pt>
                <c:pt idx="523">
                  <c:v>41501.0</c:v>
                </c:pt>
                <c:pt idx="524">
                  <c:v>41532.0</c:v>
                </c:pt>
                <c:pt idx="525">
                  <c:v>41562.0</c:v>
                </c:pt>
                <c:pt idx="526">
                  <c:v>41593.0</c:v>
                </c:pt>
                <c:pt idx="527">
                  <c:v>41623.0</c:v>
                </c:pt>
                <c:pt idx="528">
                  <c:v>41654.0</c:v>
                </c:pt>
                <c:pt idx="529">
                  <c:v>41685.0</c:v>
                </c:pt>
                <c:pt idx="530">
                  <c:v>41713.0</c:v>
                </c:pt>
                <c:pt idx="531">
                  <c:v>41744.0</c:v>
                </c:pt>
                <c:pt idx="532">
                  <c:v>41774.0</c:v>
                </c:pt>
                <c:pt idx="533">
                  <c:v>41805.0</c:v>
                </c:pt>
                <c:pt idx="534">
                  <c:v>41835.0</c:v>
                </c:pt>
                <c:pt idx="535">
                  <c:v>41866.0</c:v>
                </c:pt>
                <c:pt idx="536">
                  <c:v>41897.0</c:v>
                </c:pt>
                <c:pt idx="537">
                  <c:v>41927.0</c:v>
                </c:pt>
                <c:pt idx="538">
                  <c:v>41958.0</c:v>
                </c:pt>
                <c:pt idx="539">
                  <c:v>41988.0</c:v>
                </c:pt>
                <c:pt idx="540">
                  <c:v>42019.0</c:v>
                </c:pt>
                <c:pt idx="541">
                  <c:v>42050.0</c:v>
                </c:pt>
                <c:pt idx="542">
                  <c:v>42078.0</c:v>
                </c:pt>
                <c:pt idx="543">
                  <c:v>42109.0</c:v>
                </c:pt>
                <c:pt idx="544">
                  <c:v>42139.0</c:v>
                </c:pt>
                <c:pt idx="545">
                  <c:v>42170.0</c:v>
                </c:pt>
                <c:pt idx="546">
                  <c:v>42200.0</c:v>
                </c:pt>
                <c:pt idx="547">
                  <c:v>42231.0</c:v>
                </c:pt>
                <c:pt idx="548">
                  <c:v>42262.0</c:v>
                </c:pt>
                <c:pt idx="549">
                  <c:v>42292.0</c:v>
                </c:pt>
                <c:pt idx="550">
                  <c:v>42323.0</c:v>
                </c:pt>
                <c:pt idx="551">
                  <c:v>42353.0</c:v>
                </c:pt>
                <c:pt idx="552">
                  <c:v>42384.0</c:v>
                </c:pt>
              </c:numCache>
            </c:numRef>
          </c:cat>
          <c:val>
            <c:numRef>
              <c:f>Data!$E$4:$E$556</c:f>
              <c:numCache>
                <c:formatCode>0.0</c:formatCode>
                <c:ptCount val="553"/>
                <c:pt idx="0">
                  <c:v>52.87122213048864</c:v>
                </c:pt>
                <c:pt idx="1">
                  <c:v>52.87122213048864</c:v>
                </c:pt>
                <c:pt idx="2">
                  <c:v>52.87122213048864</c:v>
                </c:pt>
                <c:pt idx="3">
                  <c:v>52.87122213048864</c:v>
                </c:pt>
                <c:pt idx="4">
                  <c:v>52.87122213048864</c:v>
                </c:pt>
                <c:pt idx="5">
                  <c:v>52.87122213048864</c:v>
                </c:pt>
                <c:pt idx="6">
                  <c:v>52.87122213048864</c:v>
                </c:pt>
                <c:pt idx="7">
                  <c:v>52.87122213048864</c:v>
                </c:pt>
                <c:pt idx="8">
                  <c:v>52.87122213048864</c:v>
                </c:pt>
                <c:pt idx="9">
                  <c:v>52.87122213048864</c:v>
                </c:pt>
                <c:pt idx="10">
                  <c:v>52.87122213048864</c:v>
                </c:pt>
                <c:pt idx="11">
                  <c:v>52.87122213048864</c:v>
                </c:pt>
                <c:pt idx="12">
                  <c:v>52.87122213048864</c:v>
                </c:pt>
                <c:pt idx="13">
                  <c:v>52.87122213048864</c:v>
                </c:pt>
                <c:pt idx="14">
                  <c:v>52.87122213048864</c:v>
                </c:pt>
                <c:pt idx="15">
                  <c:v>52.87122213048864</c:v>
                </c:pt>
                <c:pt idx="16">
                  <c:v>52.87122213048864</c:v>
                </c:pt>
                <c:pt idx="17">
                  <c:v>52.87122213048864</c:v>
                </c:pt>
                <c:pt idx="18">
                  <c:v>52.87122213048864</c:v>
                </c:pt>
                <c:pt idx="19">
                  <c:v>52.87122213048864</c:v>
                </c:pt>
                <c:pt idx="20">
                  <c:v>52.87122213048864</c:v>
                </c:pt>
                <c:pt idx="21">
                  <c:v>52.87122213048864</c:v>
                </c:pt>
                <c:pt idx="22">
                  <c:v>52.87122213048864</c:v>
                </c:pt>
                <c:pt idx="23">
                  <c:v>52.87122213048864</c:v>
                </c:pt>
                <c:pt idx="24">
                  <c:v>52.87122213048864</c:v>
                </c:pt>
                <c:pt idx="25">
                  <c:v>52.87122213048864</c:v>
                </c:pt>
                <c:pt idx="26">
                  <c:v>52.87122213048864</c:v>
                </c:pt>
                <c:pt idx="27">
                  <c:v>52.87122213048864</c:v>
                </c:pt>
                <c:pt idx="28">
                  <c:v>52.87122213048864</c:v>
                </c:pt>
                <c:pt idx="29">
                  <c:v>52.87122213048864</c:v>
                </c:pt>
                <c:pt idx="30">
                  <c:v>52.87122213048864</c:v>
                </c:pt>
                <c:pt idx="31">
                  <c:v>52.87122213048864</c:v>
                </c:pt>
                <c:pt idx="32">
                  <c:v>52.87122213048864</c:v>
                </c:pt>
                <c:pt idx="33">
                  <c:v>52.87122213048864</c:v>
                </c:pt>
                <c:pt idx="34">
                  <c:v>52.87122213048864</c:v>
                </c:pt>
                <c:pt idx="35">
                  <c:v>52.87122213048864</c:v>
                </c:pt>
                <c:pt idx="36">
                  <c:v>52.87122213048864</c:v>
                </c:pt>
                <c:pt idx="37">
                  <c:v>52.87122213048864</c:v>
                </c:pt>
                <c:pt idx="38">
                  <c:v>52.87122213048864</c:v>
                </c:pt>
                <c:pt idx="39">
                  <c:v>52.87122213048864</c:v>
                </c:pt>
                <c:pt idx="40">
                  <c:v>52.87122213048864</c:v>
                </c:pt>
                <c:pt idx="41">
                  <c:v>52.87122213048864</c:v>
                </c:pt>
                <c:pt idx="42">
                  <c:v>52.87122213048864</c:v>
                </c:pt>
                <c:pt idx="43">
                  <c:v>52.87122213048864</c:v>
                </c:pt>
                <c:pt idx="44">
                  <c:v>52.87122213048864</c:v>
                </c:pt>
                <c:pt idx="45">
                  <c:v>52.87122213048864</c:v>
                </c:pt>
                <c:pt idx="46">
                  <c:v>52.87122213048864</c:v>
                </c:pt>
                <c:pt idx="47">
                  <c:v>52.87122213048864</c:v>
                </c:pt>
                <c:pt idx="48">
                  <c:v>52.87122213048864</c:v>
                </c:pt>
                <c:pt idx="49">
                  <c:v>52.87122213048864</c:v>
                </c:pt>
                <c:pt idx="50">
                  <c:v>52.87122213048864</c:v>
                </c:pt>
                <c:pt idx="51">
                  <c:v>52.87122213048864</c:v>
                </c:pt>
                <c:pt idx="52">
                  <c:v>52.87122213048864</c:v>
                </c:pt>
                <c:pt idx="53">
                  <c:v>52.87122213048864</c:v>
                </c:pt>
                <c:pt idx="54">
                  <c:v>52.87122213048864</c:v>
                </c:pt>
                <c:pt idx="55">
                  <c:v>52.87122213048864</c:v>
                </c:pt>
                <c:pt idx="56">
                  <c:v>52.87122213048864</c:v>
                </c:pt>
                <c:pt idx="57">
                  <c:v>52.87122213048864</c:v>
                </c:pt>
                <c:pt idx="58">
                  <c:v>52.87122213048864</c:v>
                </c:pt>
                <c:pt idx="59">
                  <c:v>52.87122213048864</c:v>
                </c:pt>
                <c:pt idx="60">
                  <c:v>52.87122213048864</c:v>
                </c:pt>
                <c:pt idx="61">
                  <c:v>52.87122213048864</c:v>
                </c:pt>
                <c:pt idx="62">
                  <c:v>52.87122213048864</c:v>
                </c:pt>
                <c:pt idx="63">
                  <c:v>52.87122213048864</c:v>
                </c:pt>
                <c:pt idx="64">
                  <c:v>52.87122213048864</c:v>
                </c:pt>
                <c:pt idx="65">
                  <c:v>52.87122213048864</c:v>
                </c:pt>
                <c:pt idx="66">
                  <c:v>52.87122213048864</c:v>
                </c:pt>
                <c:pt idx="67">
                  <c:v>52.87122213048864</c:v>
                </c:pt>
                <c:pt idx="68">
                  <c:v>52.87122213048864</c:v>
                </c:pt>
                <c:pt idx="69">
                  <c:v>52.87122213048864</c:v>
                </c:pt>
                <c:pt idx="70">
                  <c:v>52.87122213048864</c:v>
                </c:pt>
                <c:pt idx="71">
                  <c:v>52.87122213048864</c:v>
                </c:pt>
                <c:pt idx="72">
                  <c:v>52.87122213048864</c:v>
                </c:pt>
                <c:pt idx="73">
                  <c:v>52.87122213048864</c:v>
                </c:pt>
                <c:pt idx="74">
                  <c:v>52.87122213048864</c:v>
                </c:pt>
                <c:pt idx="75">
                  <c:v>52.87122213048864</c:v>
                </c:pt>
                <c:pt idx="76">
                  <c:v>52.87122213048864</c:v>
                </c:pt>
                <c:pt idx="77">
                  <c:v>52.87122213048864</c:v>
                </c:pt>
                <c:pt idx="78">
                  <c:v>52.87122213048864</c:v>
                </c:pt>
                <c:pt idx="79">
                  <c:v>52.87122213048864</c:v>
                </c:pt>
                <c:pt idx="80">
                  <c:v>52.87122213048864</c:v>
                </c:pt>
                <c:pt idx="81">
                  <c:v>52.87122213048864</c:v>
                </c:pt>
                <c:pt idx="82">
                  <c:v>52.87122213048864</c:v>
                </c:pt>
                <c:pt idx="83">
                  <c:v>52.87122213048864</c:v>
                </c:pt>
                <c:pt idx="84">
                  <c:v>52.87122213048864</c:v>
                </c:pt>
                <c:pt idx="85">
                  <c:v>52.87122213048864</c:v>
                </c:pt>
                <c:pt idx="86">
                  <c:v>52.87122213048864</c:v>
                </c:pt>
                <c:pt idx="87">
                  <c:v>52.87122213048864</c:v>
                </c:pt>
                <c:pt idx="88">
                  <c:v>52.87122213048864</c:v>
                </c:pt>
                <c:pt idx="89">
                  <c:v>52.87122213048864</c:v>
                </c:pt>
                <c:pt idx="90">
                  <c:v>52.87122213048864</c:v>
                </c:pt>
                <c:pt idx="91">
                  <c:v>52.87122213048864</c:v>
                </c:pt>
                <c:pt idx="92">
                  <c:v>52.87122213048864</c:v>
                </c:pt>
                <c:pt idx="93">
                  <c:v>52.87122213048864</c:v>
                </c:pt>
                <c:pt idx="94">
                  <c:v>52.87122213048864</c:v>
                </c:pt>
                <c:pt idx="95">
                  <c:v>52.87122213048864</c:v>
                </c:pt>
                <c:pt idx="96">
                  <c:v>52.87122213048864</c:v>
                </c:pt>
                <c:pt idx="97">
                  <c:v>52.87122213048864</c:v>
                </c:pt>
                <c:pt idx="98">
                  <c:v>52.87122213048864</c:v>
                </c:pt>
                <c:pt idx="99">
                  <c:v>52.87122213048864</c:v>
                </c:pt>
                <c:pt idx="100">
                  <c:v>52.87122213048864</c:v>
                </c:pt>
                <c:pt idx="101">
                  <c:v>52.87122213048864</c:v>
                </c:pt>
                <c:pt idx="102">
                  <c:v>52.87122213048864</c:v>
                </c:pt>
                <c:pt idx="103">
                  <c:v>52.87122213048864</c:v>
                </c:pt>
                <c:pt idx="104">
                  <c:v>52.87122213048864</c:v>
                </c:pt>
                <c:pt idx="105">
                  <c:v>52.87122213048864</c:v>
                </c:pt>
                <c:pt idx="106">
                  <c:v>52.87122213048864</c:v>
                </c:pt>
                <c:pt idx="107">
                  <c:v>52.87122213048864</c:v>
                </c:pt>
                <c:pt idx="108">
                  <c:v>52.87122213048864</c:v>
                </c:pt>
                <c:pt idx="109">
                  <c:v>52.87122213048864</c:v>
                </c:pt>
                <c:pt idx="110">
                  <c:v>52.87122213048864</c:v>
                </c:pt>
                <c:pt idx="111">
                  <c:v>52.87122213048864</c:v>
                </c:pt>
                <c:pt idx="112">
                  <c:v>52.87122213048864</c:v>
                </c:pt>
                <c:pt idx="113">
                  <c:v>52.87122213048864</c:v>
                </c:pt>
                <c:pt idx="114">
                  <c:v>52.87122213048864</c:v>
                </c:pt>
                <c:pt idx="115">
                  <c:v>52.87122213048864</c:v>
                </c:pt>
                <c:pt idx="116">
                  <c:v>52.87122213048864</c:v>
                </c:pt>
                <c:pt idx="117">
                  <c:v>52.87122213048864</c:v>
                </c:pt>
                <c:pt idx="118">
                  <c:v>52.87122213048864</c:v>
                </c:pt>
                <c:pt idx="119">
                  <c:v>52.87122213048864</c:v>
                </c:pt>
                <c:pt idx="120">
                  <c:v>52.87122213048864</c:v>
                </c:pt>
                <c:pt idx="121">
                  <c:v>52.87122213048864</c:v>
                </c:pt>
                <c:pt idx="122">
                  <c:v>52.87122213048864</c:v>
                </c:pt>
                <c:pt idx="123">
                  <c:v>52.87122213048864</c:v>
                </c:pt>
                <c:pt idx="124">
                  <c:v>52.87122213048864</c:v>
                </c:pt>
                <c:pt idx="125">
                  <c:v>52.87122213048864</c:v>
                </c:pt>
                <c:pt idx="126">
                  <c:v>52.87122213048864</c:v>
                </c:pt>
                <c:pt idx="127">
                  <c:v>52.87122213048864</c:v>
                </c:pt>
                <c:pt idx="128">
                  <c:v>52.87122213048864</c:v>
                </c:pt>
                <c:pt idx="129">
                  <c:v>52.87122213048864</c:v>
                </c:pt>
                <c:pt idx="130">
                  <c:v>52.87122213048864</c:v>
                </c:pt>
                <c:pt idx="131">
                  <c:v>52.87122213048864</c:v>
                </c:pt>
                <c:pt idx="132">
                  <c:v>52.87122213048864</c:v>
                </c:pt>
                <c:pt idx="133">
                  <c:v>52.87122213048864</c:v>
                </c:pt>
                <c:pt idx="134">
                  <c:v>52.87122213048864</c:v>
                </c:pt>
                <c:pt idx="135">
                  <c:v>52.87122213048864</c:v>
                </c:pt>
                <c:pt idx="136">
                  <c:v>52.87122213048864</c:v>
                </c:pt>
                <c:pt idx="137">
                  <c:v>52.87122213048864</c:v>
                </c:pt>
                <c:pt idx="138">
                  <c:v>52.87122213048864</c:v>
                </c:pt>
                <c:pt idx="139">
                  <c:v>52.87122213048864</c:v>
                </c:pt>
                <c:pt idx="140">
                  <c:v>52.87122213048864</c:v>
                </c:pt>
                <c:pt idx="141">
                  <c:v>52.87122213048864</c:v>
                </c:pt>
                <c:pt idx="142">
                  <c:v>52.87122213048864</c:v>
                </c:pt>
                <c:pt idx="143">
                  <c:v>52.87122213048864</c:v>
                </c:pt>
                <c:pt idx="144">
                  <c:v>52.87122213048864</c:v>
                </c:pt>
                <c:pt idx="145">
                  <c:v>52.87122213048864</c:v>
                </c:pt>
                <c:pt idx="146">
                  <c:v>52.87122213048864</c:v>
                </c:pt>
                <c:pt idx="147">
                  <c:v>52.87122213048864</c:v>
                </c:pt>
                <c:pt idx="148">
                  <c:v>52.87122213048864</c:v>
                </c:pt>
                <c:pt idx="149">
                  <c:v>52.87122213048864</c:v>
                </c:pt>
                <c:pt idx="150">
                  <c:v>52.87122213048864</c:v>
                </c:pt>
                <c:pt idx="151">
                  <c:v>52.87122213048864</c:v>
                </c:pt>
                <c:pt idx="152">
                  <c:v>52.87122213048864</c:v>
                </c:pt>
                <c:pt idx="153">
                  <c:v>52.87122213048864</c:v>
                </c:pt>
                <c:pt idx="154">
                  <c:v>52.87122213048864</c:v>
                </c:pt>
                <c:pt idx="155">
                  <c:v>52.87122213048864</c:v>
                </c:pt>
                <c:pt idx="156">
                  <c:v>52.87122213048864</c:v>
                </c:pt>
                <c:pt idx="157">
                  <c:v>52.87122213048864</c:v>
                </c:pt>
                <c:pt idx="158">
                  <c:v>52.87122213048864</c:v>
                </c:pt>
                <c:pt idx="159">
                  <c:v>52.87122213048864</c:v>
                </c:pt>
                <c:pt idx="160">
                  <c:v>52.87122213048864</c:v>
                </c:pt>
                <c:pt idx="161">
                  <c:v>52.87122213048864</c:v>
                </c:pt>
                <c:pt idx="162">
                  <c:v>52.87122213048864</c:v>
                </c:pt>
                <c:pt idx="163">
                  <c:v>52.87122213048864</c:v>
                </c:pt>
                <c:pt idx="164">
                  <c:v>52.87122213048864</c:v>
                </c:pt>
                <c:pt idx="165">
                  <c:v>52.87122213048864</c:v>
                </c:pt>
                <c:pt idx="166">
                  <c:v>52.87122213048864</c:v>
                </c:pt>
                <c:pt idx="167">
                  <c:v>52.87122213048864</c:v>
                </c:pt>
                <c:pt idx="168">
                  <c:v>52.87122213048864</c:v>
                </c:pt>
                <c:pt idx="169">
                  <c:v>52.87122213048864</c:v>
                </c:pt>
                <c:pt idx="170">
                  <c:v>52.87122213048864</c:v>
                </c:pt>
                <c:pt idx="171">
                  <c:v>52.87122213048864</c:v>
                </c:pt>
                <c:pt idx="172">
                  <c:v>52.87122213048864</c:v>
                </c:pt>
                <c:pt idx="173">
                  <c:v>52.87122213048864</c:v>
                </c:pt>
                <c:pt idx="174">
                  <c:v>52.87122213048864</c:v>
                </c:pt>
                <c:pt idx="175">
                  <c:v>52.87122213048864</c:v>
                </c:pt>
                <c:pt idx="176">
                  <c:v>52.87122213048864</c:v>
                </c:pt>
                <c:pt idx="177">
                  <c:v>52.87122213048864</c:v>
                </c:pt>
                <c:pt idx="178">
                  <c:v>52.87122213048864</c:v>
                </c:pt>
                <c:pt idx="179">
                  <c:v>52.87122213048864</c:v>
                </c:pt>
                <c:pt idx="180">
                  <c:v>52.87122213048864</c:v>
                </c:pt>
                <c:pt idx="181">
                  <c:v>52.87122213048864</c:v>
                </c:pt>
                <c:pt idx="182">
                  <c:v>52.87122213048864</c:v>
                </c:pt>
                <c:pt idx="183">
                  <c:v>52.87122213048864</c:v>
                </c:pt>
                <c:pt idx="184">
                  <c:v>52.87122213048864</c:v>
                </c:pt>
                <c:pt idx="185">
                  <c:v>52.87122213048864</c:v>
                </c:pt>
                <c:pt idx="186">
                  <c:v>52.87122213048864</c:v>
                </c:pt>
                <c:pt idx="187">
                  <c:v>52.87122213048864</c:v>
                </c:pt>
                <c:pt idx="188">
                  <c:v>52.87122213048864</c:v>
                </c:pt>
                <c:pt idx="189">
                  <c:v>52.87122213048864</c:v>
                </c:pt>
                <c:pt idx="190">
                  <c:v>52.87122213048864</c:v>
                </c:pt>
                <c:pt idx="191">
                  <c:v>52.87122213048864</c:v>
                </c:pt>
                <c:pt idx="192">
                  <c:v>52.87122213048864</c:v>
                </c:pt>
                <c:pt idx="193">
                  <c:v>52.87122213048864</c:v>
                </c:pt>
                <c:pt idx="194">
                  <c:v>52.87122213048864</c:v>
                </c:pt>
                <c:pt idx="195">
                  <c:v>52.87122213048864</c:v>
                </c:pt>
                <c:pt idx="196">
                  <c:v>52.87122213048864</c:v>
                </c:pt>
                <c:pt idx="197">
                  <c:v>52.87122213048864</c:v>
                </c:pt>
                <c:pt idx="198">
                  <c:v>52.87122213048864</c:v>
                </c:pt>
                <c:pt idx="199">
                  <c:v>52.87122213048864</c:v>
                </c:pt>
                <c:pt idx="200">
                  <c:v>52.87122213048864</c:v>
                </c:pt>
                <c:pt idx="201">
                  <c:v>52.87122213048864</c:v>
                </c:pt>
                <c:pt idx="202">
                  <c:v>52.87122213048864</c:v>
                </c:pt>
                <c:pt idx="203">
                  <c:v>52.87122213048864</c:v>
                </c:pt>
                <c:pt idx="204">
                  <c:v>52.87122213048864</c:v>
                </c:pt>
                <c:pt idx="205">
                  <c:v>52.87122213048864</c:v>
                </c:pt>
                <c:pt idx="206">
                  <c:v>52.87122213048864</c:v>
                </c:pt>
                <c:pt idx="207">
                  <c:v>52.87122213048864</c:v>
                </c:pt>
                <c:pt idx="208">
                  <c:v>52.87122213048864</c:v>
                </c:pt>
                <c:pt idx="209">
                  <c:v>52.87122213048864</c:v>
                </c:pt>
                <c:pt idx="210">
                  <c:v>52.87122213048864</c:v>
                </c:pt>
                <c:pt idx="211">
                  <c:v>52.87122213048864</c:v>
                </c:pt>
                <c:pt idx="212">
                  <c:v>52.87122213048864</c:v>
                </c:pt>
                <c:pt idx="213">
                  <c:v>52.87122213048864</c:v>
                </c:pt>
                <c:pt idx="214">
                  <c:v>52.87122213048864</c:v>
                </c:pt>
                <c:pt idx="215">
                  <c:v>52.87122213048864</c:v>
                </c:pt>
                <c:pt idx="216">
                  <c:v>52.87122213048864</c:v>
                </c:pt>
                <c:pt idx="217">
                  <c:v>52.87122213048864</c:v>
                </c:pt>
                <c:pt idx="218">
                  <c:v>52.87122213048864</c:v>
                </c:pt>
                <c:pt idx="219">
                  <c:v>52.87122213048864</c:v>
                </c:pt>
                <c:pt idx="220">
                  <c:v>52.87122213048864</c:v>
                </c:pt>
                <c:pt idx="221">
                  <c:v>52.87122213048864</c:v>
                </c:pt>
                <c:pt idx="222">
                  <c:v>52.87122213048864</c:v>
                </c:pt>
                <c:pt idx="223">
                  <c:v>52.87122213048864</c:v>
                </c:pt>
                <c:pt idx="224">
                  <c:v>52.87122213048864</c:v>
                </c:pt>
                <c:pt idx="225">
                  <c:v>52.87122213048864</c:v>
                </c:pt>
                <c:pt idx="226">
                  <c:v>52.87122213048864</c:v>
                </c:pt>
                <c:pt idx="227">
                  <c:v>52.87122213048864</c:v>
                </c:pt>
                <c:pt idx="228">
                  <c:v>52.87122213048864</c:v>
                </c:pt>
                <c:pt idx="229">
                  <c:v>52.87122213048864</c:v>
                </c:pt>
                <c:pt idx="230">
                  <c:v>52.87122213048864</c:v>
                </c:pt>
                <c:pt idx="231">
                  <c:v>52.87122213048864</c:v>
                </c:pt>
                <c:pt idx="232">
                  <c:v>52.87122213048864</c:v>
                </c:pt>
                <c:pt idx="233">
                  <c:v>52.87122213048864</c:v>
                </c:pt>
                <c:pt idx="234">
                  <c:v>52.87122213048864</c:v>
                </c:pt>
                <c:pt idx="235">
                  <c:v>52.87122213048864</c:v>
                </c:pt>
                <c:pt idx="236">
                  <c:v>52.87122213048864</c:v>
                </c:pt>
                <c:pt idx="237">
                  <c:v>52.87122213048864</c:v>
                </c:pt>
                <c:pt idx="238">
                  <c:v>52.87122213048864</c:v>
                </c:pt>
                <c:pt idx="239">
                  <c:v>52.87122213048864</c:v>
                </c:pt>
                <c:pt idx="240">
                  <c:v>52.87122213048864</c:v>
                </c:pt>
                <c:pt idx="241">
                  <c:v>52.87122213048864</c:v>
                </c:pt>
                <c:pt idx="242">
                  <c:v>52.87122213048864</c:v>
                </c:pt>
                <c:pt idx="243">
                  <c:v>52.87122213048864</c:v>
                </c:pt>
                <c:pt idx="244">
                  <c:v>52.87122213048864</c:v>
                </c:pt>
                <c:pt idx="245">
                  <c:v>52.87122213048864</c:v>
                </c:pt>
                <c:pt idx="246">
                  <c:v>52.87122213048864</c:v>
                </c:pt>
                <c:pt idx="247">
                  <c:v>52.87122213048864</c:v>
                </c:pt>
                <c:pt idx="248">
                  <c:v>52.87122213048864</c:v>
                </c:pt>
                <c:pt idx="249">
                  <c:v>52.87122213048864</c:v>
                </c:pt>
                <c:pt idx="250">
                  <c:v>52.87122213048864</c:v>
                </c:pt>
                <c:pt idx="251">
                  <c:v>52.87122213048864</c:v>
                </c:pt>
                <c:pt idx="252">
                  <c:v>52.87122213048864</c:v>
                </c:pt>
                <c:pt idx="253">
                  <c:v>52.87122213048864</c:v>
                </c:pt>
                <c:pt idx="254">
                  <c:v>52.87122213048864</c:v>
                </c:pt>
                <c:pt idx="255">
                  <c:v>52.87122213048864</c:v>
                </c:pt>
                <c:pt idx="256">
                  <c:v>52.87122213048864</c:v>
                </c:pt>
                <c:pt idx="257">
                  <c:v>52.87122213048864</c:v>
                </c:pt>
                <c:pt idx="258">
                  <c:v>52.87122213048864</c:v>
                </c:pt>
                <c:pt idx="259">
                  <c:v>52.87122213048864</c:v>
                </c:pt>
                <c:pt idx="260">
                  <c:v>52.87122213048864</c:v>
                </c:pt>
                <c:pt idx="261">
                  <c:v>52.87122213048864</c:v>
                </c:pt>
                <c:pt idx="262">
                  <c:v>52.87122213048864</c:v>
                </c:pt>
                <c:pt idx="263">
                  <c:v>52.87122213048864</c:v>
                </c:pt>
                <c:pt idx="264">
                  <c:v>52.87122213048864</c:v>
                </c:pt>
                <c:pt idx="265">
                  <c:v>52.87122213048864</c:v>
                </c:pt>
                <c:pt idx="266">
                  <c:v>52.87122213048864</c:v>
                </c:pt>
                <c:pt idx="267">
                  <c:v>52.87122213048864</c:v>
                </c:pt>
                <c:pt idx="268">
                  <c:v>52.87122213048864</c:v>
                </c:pt>
                <c:pt idx="269">
                  <c:v>52.87122213048864</c:v>
                </c:pt>
                <c:pt idx="270">
                  <c:v>52.87122213048864</c:v>
                </c:pt>
                <c:pt idx="271">
                  <c:v>52.87122213048864</c:v>
                </c:pt>
                <c:pt idx="272">
                  <c:v>52.87122213048864</c:v>
                </c:pt>
                <c:pt idx="273">
                  <c:v>52.87122213048864</c:v>
                </c:pt>
                <c:pt idx="274">
                  <c:v>52.87122213048864</c:v>
                </c:pt>
                <c:pt idx="275">
                  <c:v>52.87122213048864</c:v>
                </c:pt>
                <c:pt idx="276">
                  <c:v>52.87122213048864</c:v>
                </c:pt>
                <c:pt idx="277">
                  <c:v>52.87122213048864</c:v>
                </c:pt>
                <c:pt idx="278">
                  <c:v>52.87122213048864</c:v>
                </c:pt>
                <c:pt idx="279">
                  <c:v>52.87122213048864</c:v>
                </c:pt>
                <c:pt idx="280">
                  <c:v>52.87122213048864</c:v>
                </c:pt>
                <c:pt idx="281">
                  <c:v>52.87122213048864</c:v>
                </c:pt>
                <c:pt idx="282">
                  <c:v>52.87122213048864</c:v>
                </c:pt>
                <c:pt idx="283">
                  <c:v>52.87122213048864</c:v>
                </c:pt>
                <c:pt idx="284">
                  <c:v>52.87122213048864</c:v>
                </c:pt>
                <c:pt idx="285">
                  <c:v>52.87122213048864</c:v>
                </c:pt>
                <c:pt idx="286">
                  <c:v>52.87122213048864</c:v>
                </c:pt>
                <c:pt idx="287">
                  <c:v>52.87122213048864</c:v>
                </c:pt>
                <c:pt idx="288">
                  <c:v>52.87122213048864</c:v>
                </c:pt>
                <c:pt idx="289">
                  <c:v>52.87122213048864</c:v>
                </c:pt>
                <c:pt idx="290">
                  <c:v>52.87122213048864</c:v>
                </c:pt>
                <c:pt idx="291">
                  <c:v>52.87122213048864</c:v>
                </c:pt>
                <c:pt idx="292">
                  <c:v>52.87122213048864</c:v>
                </c:pt>
                <c:pt idx="293">
                  <c:v>52.87122213048864</c:v>
                </c:pt>
                <c:pt idx="294">
                  <c:v>52.87122213048864</c:v>
                </c:pt>
                <c:pt idx="295">
                  <c:v>52.87122213048864</c:v>
                </c:pt>
                <c:pt idx="296">
                  <c:v>52.87122213048864</c:v>
                </c:pt>
                <c:pt idx="297">
                  <c:v>52.87122213048864</c:v>
                </c:pt>
                <c:pt idx="298">
                  <c:v>52.87122213048864</c:v>
                </c:pt>
                <c:pt idx="299">
                  <c:v>52.87122213048864</c:v>
                </c:pt>
                <c:pt idx="300">
                  <c:v>52.87122213048864</c:v>
                </c:pt>
                <c:pt idx="301">
                  <c:v>52.87122213048864</c:v>
                </c:pt>
                <c:pt idx="302">
                  <c:v>52.87122213048864</c:v>
                </c:pt>
                <c:pt idx="303">
                  <c:v>52.87122213048864</c:v>
                </c:pt>
                <c:pt idx="304">
                  <c:v>52.87122213048864</c:v>
                </c:pt>
                <c:pt idx="305">
                  <c:v>52.87122213048864</c:v>
                </c:pt>
                <c:pt idx="306">
                  <c:v>52.87122213048864</c:v>
                </c:pt>
                <c:pt idx="307">
                  <c:v>52.87122213048864</c:v>
                </c:pt>
                <c:pt idx="308">
                  <c:v>52.87122213048864</c:v>
                </c:pt>
                <c:pt idx="309">
                  <c:v>52.87122213048864</c:v>
                </c:pt>
                <c:pt idx="310">
                  <c:v>52.87122213048864</c:v>
                </c:pt>
                <c:pt idx="311">
                  <c:v>52.87122213048864</c:v>
                </c:pt>
                <c:pt idx="312">
                  <c:v>52.87122213048864</c:v>
                </c:pt>
                <c:pt idx="313">
                  <c:v>52.87122213048864</c:v>
                </c:pt>
                <c:pt idx="314">
                  <c:v>52.87122213048864</c:v>
                </c:pt>
                <c:pt idx="315">
                  <c:v>52.87122213048864</c:v>
                </c:pt>
                <c:pt idx="316">
                  <c:v>52.87122213048864</c:v>
                </c:pt>
                <c:pt idx="317">
                  <c:v>52.87122213048864</c:v>
                </c:pt>
                <c:pt idx="318">
                  <c:v>52.87122213048864</c:v>
                </c:pt>
                <c:pt idx="319">
                  <c:v>52.87122213048864</c:v>
                </c:pt>
                <c:pt idx="320">
                  <c:v>52.87122213048864</c:v>
                </c:pt>
                <c:pt idx="321">
                  <c:v>52.87122213048864</c:v>
                </c:pt>
                <c:pt idx="322">
                  <c:v>52.87122213048864</c:v>
                </c:pt>
                <c:pt idx="323">
                  <c:v>52.87122213048864</c:v>
                </c:pt>
                <c:pt idx="324">
                  <c:v>52.87122213048864</c:v>
                </c:pt>
                <c:pt idx="325">
                  <c:v>52.87122213048864</c:v>
                </c:pt>
                <c:pt idx="326">
                  <c:v>52.87122213048864</c:v>
                </c:pt>
                <c:pt idx="327">
                  <c:v>52.87122213048864</c:v>
                </c:pt>
                <c:pt idx="328">
                  <c:v>52.87122213048864</c:v>
                </c:pt>
                <c:pt idx="329">
                  <c:v>52.87122213048864</c:v>
                </c:pt>
                <c:pt idx="330">
                  <c:v>52.87122213048864</c:v>
                </c:pt>
                <c:pt idx="331">
                  <c:v>52.87122213048864</c:v>
                </c:pt>
                <c:pt idx="332">
                  <c:v>52.87122213048864</c:v>
                </c:pt>
                <c:pt idx="333">
                  <c:v>52.87122213048864</c:v>
                </c:pt>
                <c:pt idx="334">
                  <c:v>52.87122213048864</c:v>
                </c:pt>
                <c:pt idx="335">
                  <c:v>52.87122213048864</c:v>
                </c:pt>
                <c:pt idx="336">
                  <c:v>52.87122213048864</c:v>
                </c:pt>
                <c:pt idx="337">
                  <c:v>52.87122213048864</c:v>
                </c:pt>
                <c:pt idx="338">
                  <c:v>52.87122213048864</c:v>
                </c:pt>
                <c:pt idx="339">
                  <c:v>52.87122213048864</c:v>
                </c:pt>
                <c:pt idx="340">
                  <c:v>52.87122213048864</c:v>
                </c:pt>
                <c:pt idx="341">
                  <c:v>52.87122213048864</c:v>
                </c:pt>
                <c:pt idx="342">
                  <c:v>52.87122213048864</c:v>
                </c:pt>
                <c:pt idx="343">
                  <c:v>52.87122213048864</c:v>
                </c:pt>
                <c:pt idx="344">
                  <c:v>52.87122213048864</c:v>
                </c:pt>
                <c:pt idx="345">
                  <c:v>52.87122213048864</c:v>
                </c:pt>
                <c:pt idx="346">
                  <c:v>52.87122213048864</c:v>
                </c:pt>
                <c:pt idx="347">
                  <c:v>52.87122213048864</c:v>
                </c:pt>
                <c:pt idx="348">
                  <c:v>52.87122213048864</c:v>
                </c:pt>
                <c:pt idx="349">
                  <c:v>52.87122213048864</c:v>
                </c:pt>
                <c:pt idx="350">
                  <c:v>52.87122213048864</c:v>
                </c:pt>
                <c:pt idx="351">
                  <c:v>52.87122213048864</c:v>
                </c:pt>
                <c:pt idx="352">
                  <c:v>52.87122213048864</c:v>
                </c:pt>
                <c:pt idx="353">
                  <c:v>52.87122213048864</c:v>
                </c:pt>
                <c:pt idx="354">
                  <c:v>52.87122213048864</c:v>
                </c:pt>
                <c:pt idx="355">
                  <c:v>52.87122213048864</c:v>
                </c:pt>
                <c:pt idx="356">
                  <c:v>52.87122213048864</c:v>
                </c:pt>
                <c:pt idx="357">
                  <c:v>52.87122213048864</c:v>
                </c:pt>
                <c:pt idx="358">
                  <c:v>52.87122213048864</c:v>
                </c:pt>
                <c:pt idx="359">
                  <c:v>52.87122213048864</c:v>
                </c:pt>
                <c:pt idx="360">
                  <c:v>52.87122213048864</c:v>
                </c:pt>
                <c:pt idx="361">
                  <c:v>52.87122213048864</c:v>
                </c:pt>
                <c:pt idx="362">
                  <c:v>52.87122213048864</c:v>
                </c:pt>
                <c:pt idx="363">
                  <c:v>52.87122213048864</c:v>
                </c:pt>
                <c:pt idx="364">
                  <c:v>52.87122213048864</c:v>
                </c:pt>
                <c:pt idx="365">
                  <c:v>52.87122213048864</c:v>
                </c:pt>
                <c:pt idx="366">
                  <c:v>52.87122213048864</c:v>
                </c:pt>
                <c:pt idx="367">
                  <c:v>52.87122213048864</c:v>
                </c:pt>
                <c:pt idx="368">
                  <c:v>52.87122213048864</c:v>
                </c:pt>
                <c:pt idx="369">
                  <c:v>52.87122213048864</c:v>
                </c:pt>
                <c:pt idx="370">
                  <c:v>52.87122213048864</c:v>
                </c:pt>
                <c:pt idx="371">
                  <c:v>52.87122213048864</c:v>
                </c:pt>
                <c:pt idx="372">
                  <c:v>52.87122213048864</c:v>
                </c:pt>
                <c:pt idx="373">
                  <c:v>52.87122213048864</c:v>
                </c:pt>
                <c:pt idx="374">
                  <c:v>52.87122213048864</c:v>
                </c:pt>
                <c:pt idx="375">
                  <c:v>52.87122213048864</c:v>
                </c:pt>
                <c:pt idx="376">
                  <c:v>52.87122213048864</c:v>
                </c:pt>
                <c:pt idx="377">
                  <c:v>52.87122213048864</c:v>
                </c:pt>
                <c:pt idx="378">
                  <c:v>52.87122213048864</c:v>
                </c:pt>
                <c:pt idx="379">
                  <c:v>52.87122213048864</c:v>
                </c:pt>
                <c:pt idx="380">
                  <c:v>52.87122213048864</c:v>
                </c:pt>
                <c:pt idx="381">
                  <c:v>52.87122213048864</c:v>
                </c:pt>
                <c:pt idx="382">
                  <c:v>52.87122213048864</c:v>
                </c:pt>
                <c:pt idx="383">
                  <c:v>52.87122213048864</c:v>
                </c:pt>
                <c:pt idx="384">
                  <c:v>52.87122213048864</c:v>
                </c:pt>
                <c:pt idx="385">
                  <c:v>52.87122213048864</c:v>
                </c:pt>
                <c:pt idx="386">
                  <c:v>52.87122213048864</c:v>
                </c:pt>
                <c:pt idx="387">
                  <c:v>52.87122213048864</c:v>
                </c:pt>
                <c:pt idx="388">
                  <c:v>52.87122213048864</c:v>
                </c:pt>
                <c:pt idx="389">
                  <c:v>52.87122213048864</c:v>
                </c:pt>
                <c:pt idx="390">
                  <c:v>52.87122213048864</c:v>
                </c:pt>
                <c:pt idx="391">
                  <c:v>52.87122213048864</c:v>
                </c:pt>
                <c:pt idx="392">
                  <c:v>52.87122213048864</c:v>
                </c:pt>
                <c:pt idx="393">
                  <c:v>52.87122213048864</c:v>
                </c:pt>
                <c:pt idx="394">
                  <c:v>52.87122213048864</c:v>
                </c:pt>
                <c:pt idx="395">
                  <c:v>52.87122213048864</c:v>
                </c:pt>
                <c:pt idx="396">
                  <c:v>52.87122213048864</c:v>
                </c:pt>
                <c:pt idx="397">
                  <c:v>52.87122213048864</c:v>
                </c:pt>
                <c:pt idx="398">
                  <c:v>52.87122213048864</c:v>
                </c:pt>
                <c:pt idx="399">
                  <c:v>52.87122213048864</c:v>
                </c:pt>
                <c:pt idx="400">
                  <c:v>52.87122213048864</c:v>
                </c:pt>
                <c:pt idx="401">
                  <c:v>52.87122213048864</c:v>
                </c:pt>
                <c:pt idx="402">
                  <c:v>52.87122213048864</c:v>
                </c:pt>
                <c:pt idx="403">
                  <c:v>52.87122213048864</c:v>
                </c:pt>
                <c:pt idx="404">
                  <c:v>52.87122213048864</c:v>
                </c:pt>
                <c:pt idx="405">
                  <c:v>52.87122213048864</c:v>
                </c:pt>
                <c:pt idx="406">
                  <c:v>52.87122213048864</c:v>
                </c:pt>
                <c:pt idx="407">
                  <c:v>52.87122213048864</c:v>
                </c:pt>
                <c:pt idx="408">
                  <c:v>52.87122213048864</c:v>
                </c:pt>
                <c:pt idx="409">
                  <c:v>52.87122213048864</c:v>
                </c:pt>
                <c:pt idx="410">
                  <c:v>52.87122213048864</c:v>
                </c:pt>
                <c:pt idx="411">
                  <c:v>52.87122213048864</c:v>
                </c:pt>
                <c:pt idx="412">
                  <c:v>52.87122213048864</c:v>
                </c:pt>
                <c:pt idx="413">
                  <c:v>52.87122213048864</c:v>
                </c:pt>
                <c:pt idx="414">
                  <c:v>52.87122213048864</c:v>
                </c:pt>
                <c:pt idx="415">
                  <c:v>52.87122213048864</c:v>
                </c:pt>
                <c:pt idx="416">
                  <c:v>52.87122213048864</c:v>
                </c:pt>
                <c:pt idx="417">
                  <c:v>52.87122213048864</c:v>
                </c:pt>
                <c:pt idx="418">
                  <c:v>52.87122213048864</c:v>
                </c:pt>
                <c:pt idx="419">
                  <c:v>52.87122213048864</c:v>
                </c:pt>
                <c:pt idx="420">
                  <c:v>52.87122213048864</c:v>
                </c:pt>
                <c:pt idx="421">
                  <c:v>52.87122213048864</c:v>
                </c:pt>
                <c:pt idx="422">
                  <c:v>52.87122213048864</c:v>
                </c:pt>
                <c:pt idx="423">
                  <c:v>52.87122213048864</c:v>
                </c:pt>
                <c:pt idx="424">
                  <c:v>52.87122213048864</c:v>
                </c:pt>
                <c:pt idx="425">
                  <c:v>52.87122213048864</c:v>
                </c:pt>
                <c:pt idx="426">
                  <c:v>52.87122213048864</c:v>
                </c:pt>
                <c:pt idx="427">
                  <c:v>52.87122213048864</c:v>
                </c:pt>
                <c:pt idx="428">
                  <c:v>52.87122213048864</c:v>
                </c:pt>
                <c:pt idx="429">
                  <c:v>52.87122213048864</c:v>
                </c:pt>
                <c:pt idx="430">
                  <c:v>52.87122213048864</c:v>
                </c:pt>
                <c:pt idx="431">
                  <c:v>52.87122213048864</c:v>
                </c:pt>
                <c:pt idx="432">
                  <c:v>52.87122213048864</c:v>
                </c:pt>
                <c:pt idx="433">
                  <c:v>52.87122213048864</c:v>
                </c:pt>
                <c:pt idx="434">
                  <c:v>52.87122213048864</c:v>
                </c:pt>
                <c:pt idx="435">
                  <c:v>52.87122213048864</c:v>
                </c:pt>
                <c:pt idx="436">
                  <c:v>52.87122213048864</c:v>
                </c:pt>
                <c:pt idx="437">
                  <c:v>52.87122213048864</c:v>
                </c:pt>
                <c:pt idx="438">
                  <c:v>52.87122213048864</c:v>
                </c:pt>
                <c:pt idx="439">
                  <c:v>52.87122213048864</c:v>
                </c:pt>
                <c:pt idx="440">
                  <c:v>52.87122213048864</c:v>
                </c:pt>
                <c:pt idx="441">
                  <c:v>52.87122213048864</c:v>
                </c:pt>
                <c:pt idx="442">
                  <c:v>52.87122213048864</c:v>
                </c:pt>
                <c:pt idx="443">
                  <c:v>52.87122213048864</c:v>
                </c:pt>
                <c:pt idx="444">
                  <c:v>52.87122213048864</c:v>
                </c:pt>
                <c:pt idx="445">
                  <c:v>52.87122213048864</c:v>
                </c:pt>
                <c:pt idx="446">
                  <c:v>52.87122213048864</c:v>
                </c:pt>
                <c:pt idx="447">
                  <c:v>52.87122213048864</c:v>
                </c:pt>
                <c:pt idx="448">
                  <c:v>52.87122213048864</c:v>
                </c:pt>
                <c:pt idx="449">
                  <c:v>52.87122213048864</c:v>
                </c:pt>
                <c:pt idx="450">
                  <c:v>52.87122213048864</c:v>
                </c:pt>
                <c:pt idx="451">
                  <c:v>52.87122213048864</c:v>
                </c:pt>
                <c:pt idx="452">
                  <c:v>52.87122213048864</c:v>
                </c:pt>
                <c:pt idx="453">
                  <c:v>52.87122213048864</c:v>
                </c:pt>
                <c:pt idx="454">
                  <c:v>52.87122213048864</c:v>
                </c:pt>
                <c:pt idx="455">
                  <c:v>52.87122213048864</c:v>
                </c:pt>
                <c:pt idx="456">
                  <c:v>52.87122213048864</c:v>
                </c:pt>
                <c:pt idx="457">
                  <c:v>52.87122213048864</c:v>
                </c:pt>
                <c:pt idx="458">
                  <c:v>52.87122213048864</c:v>
                </c:pt>
                <c:pt idx="459">
                  <c:v>52.87122213048864</c:v>
                </c:pt>
                <c:pt idx="460">
                  <c:v>52.87122213048864</c:v>
                </c:pt>
                <c:pt idx="461">
                  <c:v>52.87122213048864</c:v>
                </c:pt>
                <c:pt idx="462">
                  <c:v>52.87122213048864</c:v>
                </c:pt>
                <c:pt idx="463">
                  <c:v>52.87122213048864</c:v>
                </c:pt>
                <c:pt idx="464">
                  <c:v>52.87122213048864</c:v>
                </c:pt>
                <c:pt idx="465">
                  <c:v>52.87122213048864</c:v>
                </c:pt>
                <c:pt idx="466">
                  <c:v>52.87122213048864</c:v>
                </c:pt>
                <c:pt idx="467">
                  <c:v>52.87122213048864</c:v>
                </c:pt>
                <c:pt idx="468">
                  <c:v>52.87122213048864</c:v>
                </c:pt>
                <c:pt idx="469">
                  <c:v>52.87122213048864</c:v>
                </c:pt>
                <c:pt idx="470">
                  <c:v>52.87122213048864</c:v>
                </c:pt>
                <c:pt idx="471">
                  <c:v>52.87122213048864</c:v>
                </c:pt>
                <c:pt idx="472">
                  <c:v>52.87122213048864</c:v>
                </c:pt>
                <c:pt idx="473">
                  <c:v>52.87122213048864</c:v>
                </c:pt>
                <c:pt idx="474">
                  <c:v>52.87122213048864</c:v>
                </c:pt>
                <c:pt idx="475">
                  <c:v>52.87122213048864</c:v>
                </c:pt>
                <c:pt idx="476">
                  <c:v>52.87122213048864</c:v>
                </c:pt>
                <c:pt idx="477">
                  <c:v>52.87122213048864</c:v>
                </c:pt>
                <c:pt idx="478">
                  <c:v>52.87122213048864</c:v>
                </c:pt>
                <c:pt idx="479">
                  <c:v>52.87122213048864</c:v>
                </c:pt>
                <c:pt idx="480">
                  <c:v>52.87122213048864</c:v>
                </c:pt>
                <c:pt idx="481">
                  <c:v>52.87122213048864</c:v>
                </c:pt>
                <c:pt idx="482">
                  <c:v>52.87122213048864</c:v>
                </c:pt>
                <c:pt idx="483">
                  <c:v>52.87122213048864</c:v>
                </c:pt>
                <c:pt idx="484">
                  <c:v>52.87122213048864</c:v>
                </c:pt>
                <c:pt idx="485">
                  <c:v>52.87122213048864</c:v>
                </c:pt>
                <c:pt idx="486">
                  <c:v>52.87122213048864</c:v>
                </c:pt>
                <c:pt idx="487">
                  <c:v>52.87122213048864</c:v>
                </c:pt>
                <c:pt idx="488">
                  <c:v>52.87122213048864</c:v>
                </c:pt>
                <c:pt idx="489">
                  <c:v>52.87122213048864</c:v>
                </c:pt>
                <c:pt idx="490">
                  <c:v>52.87122213048864</c:v>
                </c:pt>
                <c:pt idx="491">
                  <c:v>52.87122213048864</c:v>
                </c:pt>
                <c:pt idx="492">
                  <c:v>52.87122213048864</c:v>
                </c:pt>
                <c:pt idx="493">
                  <c:v>52.87122213048864</c:v>
                </c:pt>
                <c:pt idx="494">
                  <c:v>52.87122213048864</c:v>
                </c:pt>
                <c:pt idx="495">
                  <c:v>52.87122213048864</c:v>
                </c:pt>
                <c:pt idx="496">
                  <c:v>52.87122213048864</c:v>
                </c:pt>
                <c:pt idx="497">
                  <c:v>52.87122213048864</c:v>
                </c:pt>
                <c:pt idx="498">
                  <c:v>52.87122213048864</c:v>
                </c:pt>
                <c:pt idx="499">
                  <c:v>52.87122213048864</c:v>
                </c:pt>
                <c:pt idx="500">
                  <c:v>52.87122213048864</c:v>
                </c:pt>
                <c:pt idx="501">
                  <c:v>52.87122213048864</c:v>
                </c:pt>
                <c:pt idx="502">
                  <c:v>52.87122213048864</c:v>
                </c:pt>
                <c:pt idx="503">
                  <c:v>52.87122213048864</c:v>
                </c:pt>
                <c:pt idx="504">
                  <c:v>52.87122213048864</c:v>
                </c:pt>
                <c:pt idx="505">
                  <c:v>52.87122213048864</c:v>
                </c:pt>
                <c:pt idx="506">
                  <c:v>52.87122213048864</c:v>
                </c:pt>
                <c:pt idx="507">
                  <c:v>52.87122213048864</c:v>
                </c:pt>
                <c:pt idx="508">
                  <c:v>52.87122213048864</c:v>
                </c:pt>
                <c:pt idx="509">
                  <c:v>52.87122213048864</c:v>
                </c:pt>
                <c:pt idx="510">
                  <c:v>52.87122213048864</c:v>
                </c:pt>
                <c:pt idx="511">
                  <c:v>52.87122213048864</c:v>
                </c:pt>
                <c:pt idx="512">
                  <c:v>52.87122213048864</c:v>
                </c:pt>
                <c:pt idx="513">
                  <c:v>52.87122213048864</c:v>
                </c:pt>
                <c:pt idx="514">
                  <c:v>52.87122213048864</c:v>
                </c:pt>
                <c:pt idx="515">
                  <c:v>52.87122213048864</c:v>
                </c:pt>
                <c:pt idx="516">
                  <c:v>52.87122213048864</c:v>
                </c:pt>
                <c:pt idx="517">
                  <c:v>52.87122213048864</c:v>
                </c:pt>
                <c:pt idx="518">
                  <c:v>52.87122213048864</c:v>
                </c:pt>
                <c:pt idx="519">
                  <c:v>52.87122213048864</c:v>
                </c:pt>
                <c:pt idx="520">
                  <c:v>52.87122213048864</c:v>
                </c:pt>
                <c:pt idx="521">
                  <c:v>52.87122213048864</c:v>
                </c:pt>
                <c:pt idx="522">
                  <c:v>52.87122213048864</c:v>
                </c:pt>
                <c:pt idx="523">
                  <c:v>52.87122213048864</c:v>
                </c:pt>
                <c:pt idx="524">
                  <c:v>52.87122213048864</c:v>
                </c:pt>
                <c:pt idx="525">
                  <c:v>52.87122213048864</c:v>
                </c:pt>
                <c:pt idx="526">
                  <c:v>52.87122213048864</c:v>
                </c:pt>
                <c:pt idx="527">
                  <c:v>52.87122213048864</c:v>
                </c:pt>
                <c:pt idx="528">
                  <c:v>52.87122213048864</c:v>
                </c:pt>
                <c:pt idx="529">
                  <c:v>52.87122213048864</c:v>
                </c:pt>
                <c:pt idx="530">
                  <c:v>52.87122213048864</c:v>
                </c:pt>
                <c:pt idx="531">
                  <c:v>52.87122213048864</c:v>
                </c:pt>
                <c:pt idx="532">
                  <c:v>52.87122213048864</c:v>
                </c:pt>
                <c:pt idx="533">
                  <c:v>52.87122213048864</c:v>
                </c:pt>
                <c:pt idx="534">
                  <c:v>52.87122213048864</c:v>
                </c:pt>
                <c:pt idx="535">
                  <c:v>52.87122213048864</c:v>
                </c:pt>
                <c:pt idx="536">
                  <c:v>52.87122213048864</c:v>
                </c:pt>
                <c:pt idx="537">
                  <c:v>52.87122213048864</c:v>
                </c:pt>
                <c:pt idx="538">
                  <c:v>52.87122213048864</c:v>
                </c:pt>
                <c:pt idx="539">
                  <c:v>52.87122213048864</c:v>
                </c:pt>
                <c:pt idx="540">
                  <c:v>52.87122213048864</c:v>
                </c:pt>
                <c:pt idx="541">
                  <c:v>52.87122213048864</c:v>
                </c:pt>
                <c:pt idx="542">
                  <c:v>52.87122213048864</c:v>
                </c:pt>
                <c:pt idx="543">
                  <c:v>52.87122213048864</c:v>
                </c:pt>
                <c:pt idx="544">
                  <c:v>52.87122213048864</c:v>
                </c:pt>
                <c:pt idx="545">
                  <c:v>52.87122213048864</c:v>
                </c:pt>
                <c:pt idx="546">
                  <c:v>52.87122213048864</c:v>
                </c:pt>
                <c:pt idx="547">
                  <c:v>52.87122213048864</c:v>
                </c:pt>
                <c:pt idx="548">
                  <c:v>52.87122213048864</c:v>
                </c:pt>
                <c:pt idx="549">
                  <c:v>52.87122213048864</c:v>
                </c:pt>
                <c:pt idx="550">
                  <c:v>52.87122213048864</c:v>
                </c:pt>
                <c:pt idx="551">
                  <c:v>52.87122213048864</c:v>
                </c:pt>
                <c:pt idx="552">
                  <c:v>52.87122213048864</c:v>
                </c:pt>
              </c:numCache>
            </c:numRef>
          </c:val>
          <c:smooth val="0"/>
        </c:ser>
        <c:dLbls>
          <c:showLegendKey val="0"/>
          <c:showVal val="0"/>
          <c:showCatName val="0"/>
          <c:showSerName val="0"/>
          <c:showPercent val="0"/>
          <c:showBubbleSize val="0"/>
        </c:dLbls>
        <c:marker val="1"/>
        <c:smooth val="0"/>
        <c:axId val="2056716200"/>
        <c:axId val="2056719272"/>
      </c:lineChart>
      <c:dateAx>
        <c:axId val="2056716200"/>
        <c:scaling>
          <c:orientation val="minMax"/>
        </c:scaling>
        <c:delete val="0"/>
        <c:axPos val="b"/>
        <c:numFmt formatCode="mmm\-yy" sourceLinked="1"/>
        <c:majorTickMark val="none"/>
        <c:minorTickMark val="none"/>
        <c:tickLblPos val="nextTo"/>
        <c:txPr>
          <a:bodyPr/>
          <a:lstStyle/>
          <a:p>
            <a:pPr>
              <a:defRPr sz="1200"/>
            </a:pPr>
            <a:endParaRPr lang="en-US"/>
          </a:p>
        </c:txPr>
        <c:crossAx val="2056719272"/>
        <c:crosses val="autoZero"/>
        <c:auto val="1"/>
        <c:lblOffset val="100"/>
        <c:baseTimeUnit val="months"/>
        <c:majorUnit val="36.0"/>
        <c:majorTimeUnit val="months"/>
      </c:dateAx>
      <c:valAx>
        <c:axId val="2056719272"/>
        <c:scaling>
          <c:orientation val="minMax"/>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056716200"/>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a:t>REAL EFFECTIVE TRADE-WEIGHTED EXCHANGE RATES  (Source: JP Morgan)</a:t>
            </a:r>
          </a:p>
        </c:rich>
      </c:tx>
      <c:layout/>
      <c:overlay val="0"/>
    </c:title>
    <c:autoTitleDeleted val="0"/>
    <c:plotArea>
      <c:layout/>
      <c:lineChart>
        <c:grouping val="standard"/>
        <c:varyColors val="0"/>
        <c:ser>
          <c:idx val="0"/>
          <c:order val="0"/>
          <c:tx>
            <c:strRef>
              <c:f>Sheet1!$H$2</c:f>
              <c:strCache>
                <c:ptCount val="1"/>
                <c:pt idx="0">
                  <c:v>US</c:v>
                </c:pt>
              </c:strCache>
            </c:strRef>
          </c:tx>
          <c:marker>
            <c:symbol val="none"/>
          </c:marker>
          <c:cat>
            <c:numRef>
              <c:f>Sheet1!$G$3:$G$1586</c:f>
              <c:numCache>
                <c:formatCode>m/d/yy</c:formatCode>
                <c:ptCount val="1584"/>
                <c:pt idx="0">
                  <c:v>40179.0</c:v>
                </c:pt>
                <c:pt idx="1">
                  <c:v>40182.0</c:v>
                </c:pt>
                <c:pt idx="2">
                  <c:v>40183.0</c:v>
                </c:pt>
                <c:pt idx="3">
                  <c:v>40184.0</c:v>
                </c:pt>
                <c:pt idx="4">
                  <c:v>40185.0</c:v>
                </c:pt>
                <c:pt idx="5">
                  <c:v>40186.0</c:v>
                </c:pt>
                <c:pt idx="6">
                  <c:v>40189.0</c:v>
                </c:pt>
                <c:pt idx="7">
                  <c:v>40190.0</c:v>
                </c:pt>
                <c:pt idx="8">
                  <c:v>40191.0</c:v>
                </c:pt>
                <c:pt idx="9">
                  <c:v>40192.0</c:v>
                </c:pt>
                <c:pt idx="10">
                  <c:v>40193.0</c:v>
                </c:pt>
                <c:pt idx="11">
                  <c:v>40196.0</c:v>
                </c:pt>
                <c:pt idx="12">
                  <c:v>40197.0</c:v>
                </c:pt>
                <c:pt idx="13">
                  <c:v>40198.0</c:v>
                </c:pt>
                <c:pt idx="14">
                  <c:v>40199.0</c:v>
                </c:pt>
                <c:pt idx="15">
                  <c:v>40200.0</c:v>
                </c:pt>
                <c:pt idx="16">
                  <c:v>40203.0</c:v>
                </c:pt>
                <c:pt idx="17">
                  <c:v>40204.0</c:v>
                </c:pt>
                <c:pt idx="18">
                  <c:v>40205.0</c:v>
                </c:pt>
                <c:pt idx="19">
                  <c:v>40206.0</c:v>
                </c:pt>
                <c:pt idx="20">
                  <c:v>40207.0</c:v>
                </c:pt>
                <c:pt idx="21">
                  <c:v>40210.0</c:v>
                </c:pt>
                <c:pt idx="22">
                  <c:v>40211.0</c:v>
                </c:pt>
                <c:pt idx="23">
                  <c:v>40212.0</c:v>
                </c:pt>
                <c:pt idx="24">
                  <c:v>40213.0</c:v>
                </c:pt>
                <c:pt idx="25">
                  <c:v>40214.0</c:v>
                </c:pt>
                <c:pt idx="26">
                  <c:v>40217.0</c:v>
                </c:pt>
                <c:pt idx="27">
                  <c:v>40218.0</c:v>
                </c:pt>
                <c:pt idx="28">
                  <c:v>40219.0</c:v>
                </c:pt>
                <c:pt idx="29">
                  <c:v>40220.0</c:v>
                </c:pt>
                <c:pt idx="30">
                  <c:v>40221.0</c:v>
                </c:pt>
                <c:pt idx="31">
                  <c:v>40224.0</c:v>
                </c:pt>
                <c:pt idx="32">
                  <c:v>40225.0</c:v>
                </c:pt>
                <c:pt idx="33">
                  <c:v>40226.0</c:v>
                </c:pt>
                <c:pt idx="34">
                  <c:v>40227.0</c:v>
                </c:pt>
                <c:pt idx="35">
                  <c:v>40228.0</c:v>
                </c:pt>
                <c:pt idx="36">
                  <c:v>40231.0</c:v>
                </c:pt>
                <c:pt idx="37">
                  <c:v>40232.0</c:v>
                </c:pt>
                <c:pt idx="38">
                  <c:v>40233.0</c:v>
                </c:pt>
                <c:pt idx="39">
                  <c:v>40234.0</c:v>
                </c:pt>
                <c:pt idx="40">
                  <c:v>40235.0</c:v>
                </c:pt>
                <c:pt idx="41">
                  <c:v>40238.0</c:v>
                </c:pt>
                <c:pt idx="42">
                  <c:v>40239.0</c:v>
                </c:pt>
                <c:pt idx="43">
                  <c:v>40240.0</c:v>
                </c:pt>
                <c:pt idx="44">
                  <c:v>40241.0</c:v>
                </c:pt>
                <c:pt idx="45">
                  <c:v>40242.0</c:v>
                </c:pt>
                <c:pt idx="46">
                  <c:v>40245.0</c:v>
                </c:pt>
                <c:pt idx="47">
                  <c:v>40246.0</c:v>
                </c:pt>
                <c:pt idx="48">
                  <c:v>40247.0</c:v>
                </c:pt>
                <c:pt idx="49">
                  <c:v>40248.0</c:v>
                </c:pt>
                <c:pt idx="50">
                  <c:v>40249.0</c:v>
                </c:pt>
                <c:pt idx="51">
                  <c:v>40252.0</c:v>
                </c:pt>
                <c:pt idx="52">
                  <c:v>40253.0</c:v>
                </c:pt>
                <c:pt idx="53">
                  <c:v>40254.0</c:v>
                </c:pt>
                <c:pt idx="54">
                  <c:v>40255.0</c:v>
                </c:pt>
                <c:pt idx="55">
                  <c:v>40256.0</c:v>
                </c:pt>
                <c:pt idx="56">
                  <c:v>40259.0</c:v>
                </c:pt>
                <c:pt idx="57">
                  <c:v>40260.0</c:v>
                </c:pt>
                <c:pt idx="58">
                  <c:v>40261.0</c:v>
                </c:pt>
                <c:pt idx="59">
                  <c:v>40262.0</c:v>
                </c:pt>
                <c:pt idx="60">
                  <c:v>40263.0</c:v>
                </c:pt>
                <c:pt idx="61">
                  <c:v>40266.0</c:v>
                </c:pt>
                <c:pt idx="62">
                  <c:v>40267.0</c:v>
                </c:pt>
                <c:pt idx="63">
                  <c:v>40268.0</c:v>
                </c:pt>
                <c:pt idx="64">
                  <c:v>40269.0</c:v>
                </c:pt>
                <c:pt idx="65">
                  <c:v>40270.0</c:v>
                </c:pt>
                <c:pt idx="66">
                  <c:v>40273.0</c:v>
                </c:pt>
                <c:pt idx="67">
                  <c:v>40274.0</c:v>
                </c:pt>
                <c:pt idx="68">
                  <c:v>40275.0</c:v>
                </c:pt>
                <c:pt idx="69">
                  <c:v>40276.0</c:v>
                </c:pt>
                <c:pt idx="70">
                  <c:v>40277.0</c:v>
                </c:pt>
                <c:pt idx="71">
                  <c:v>40280.0</c:v>
                </c:pt>
                <c:pt idx="72">
                  <c:v>40281.0</c:v>
                </c:pt>
                <c:pt idx="73">
                  <c:v>40282.0</c:v>
                </c:pt>
                <c:pt idx="74">
                  <c:v>40283.0</c:v>
                </c:pt>
                <c:pt idx="75">
                  <c:v>40284.0</c:v>
                </c:pt>
                <c:pt idx="76">
                  <c:v>40287.0</c:v>
                </c:pt>
                <c:pt idx="77">
                  <c:v>40288.0</c:v>
                </c:pt>
                <c:pt idx="78">
                  <c:v>40289.0</c:v>
                </c:pt>
                <c:pt idx="79">
                  <c:v>40290.0</c:v>
                </c:pt>
                <c:pt idx="80">
                  <c:v>40291.0</c:v>
                </c:pt>
                <c:pt idx="81">
                  <c:v>40294.0</c:v>
                </c:pt>
                <c:pt idx="82">
                  <c:v>40295.0</c:v>
                </c:pt>
                <c:pt idx="83">
                  <c:v>40296.0</c:v>
                </c:pt>
                <c:pt idx="84">
                  <c:v>40297.0</c:v>
                </c:pt>
                <c:pt idx="85">
                  <c:v>40298.0</c:v>
                </c:pt>
                <c:pt idx="86">
                  <c:v>40301.0</c:v>
                </c:pt>
                <c:pt idx="87">
                  <c:v>40302.0</c:v>
                </c:pt>
                <c:pt idx="88">
                  <c:v>40303.0</c:v>
                </c:pt>
                <c:pt idx="89">
                  <c:v>40304.0</c:v>
                </c:pt>
                <c:pt idx="90">
                  <c:v>40305.0</c:v>
                </c:pt>
                <c:pt idx="91">
                  <c:v>40308.0</c:v>
                </c:pt>
                <c:pt idx="92">
                  <c:v>40309.0</c:v>
                </c:pt>
                <c:pt idx="93">
                  <c:v>40310.0</c:v>
                </c:pt>
                <c:pt idx="94">
                  <c:v>40311.0</c:v>
                </c:pt>
                <c:pt idx="95">
                  <c:v>40312.0</c:v>
                </c:pt>
                <c:pt idx="96">
                  <c:v>40315.0</c:v>
                </c:pt>
                <c:pt idx="97">
                  <c:v>40316.0</c:v>
                </c:pt>
                <c:pt idx="98">
                  <c:v>40317.0</c:v>
                </c:pt>
                <c:pt idx="99">
                  <c:v>40318.0</c:v>
                </c:pt>
                <c:pt idx="100">
                  <c:v>40319.0</c:v>
                </c:pt>
                <c:pt idx="101">
                  <c:v>40322.0</c:v>
                </c:pt>
                <c:pt idx="102">
                  <c:v>40323.0</c:v>
                </c:pt>
                <c:pt idx="103">
                  <c:v>40324.0</c:v>
                </c:pt>
                <c:pt idx="104">
                  <c:v>40325.0</c:v>
                </c:pt>
                <c:pt idx="105">
                  <c:v>40326.0</c:v>
                </c:pt>
                <c:pt idx="106">
                  <c:v>40329.0</c:v>
                </c:pt>
                <c:pt idx="107">
                  <c:v>40330.0</c:v>
                </c:pt>
                <c:pt idx="108">
                  <c:v>40331.0</c:v>
                </c:pt>
                <c:pt idx="109">
                  <c:v>40332.0</c:v>
                </c:pt>
                <c:pt idx="110">
                  <c:v>40333.0</c:v>
                </c:pt>
                <c:pt idx="111">
                  <c:v>40336.0</c:v>
                </c:pt>
                <c:pt idx="112">
                  <c:v>40337.0</c:v>
                </c:pt>
                <c:pt idx="113">
                  <c:v>40338.0</c:v>
                </c:pt>
                <c:pt idx="114">
                  <c:v>40339.0</c:v>
                </c:pt>
                <c:pt idx="115">
                  <c:v>40340.0</c:v>
                </c:pt>
                <c:pt idx="116">
                  <c:v>40343.0</c:v>
                </c:pt>
                <c:pt idx="117">
                  <c:v>40344.0</c:v>
                </c:pt>
                <c:pt idx="118">
                  <c:v>40345.0</c:v>
                </c:pt>
                <c:pt idx="119">
                  <c:v>40346.0</c:v>
                </c:pt>
                <c:pt idx="120">
                  <c:v>40347.0</c:v>
                </c:pt>
                <c:pt idx="121">
                  <c:v>40350.0</c:v>
                </c:pt>
                <c:pt idx="122">
                  <c:v>40351.0</c:v>
                </c:pt>
                <c:pt idx="123">
                  <c:v>40352.0</c:v>
                </c:pt>
                <c:pt idx="124">
                  <c:v>40353.0</c:v>
                </c:pt>
                <c:pt idx="125">
                  <c:v>40354.0</c:v>
                </c:pt>
                <c:pt idx="126">
                  <c:v>40357.0</c:v>
                </c:pt>
                <c:pt idx="127">
                  <c:v>40358.0</c:v>
                </c:pt>
                <c:pt idx="128">
                  <c:v>40359.0</c:v>
                </c:pt>
                <c:pt idx="129">
                  <c:v>40360.0</c:v>
                </c:pt>
                <c:pt idx="130">
                  <c:v>40361.0</c:v>
                </c:pt>
                <c:pt idx="131">
                  <c:v>40364.0</c:v>
                </c:pt>
                <c:pt idx="132">
                  <c:v>40365.0</c:v>
                </c:pt>
                <c:pt idx="133">
                  <c:v>40366.0</c:v>
                </c:pt>
                <c:pt idx="134">
                  <c:v>40367.0</c:v>
                </c:pt>
                <c:pt idx="135">
                  <c:v>40368.0</c:v>
                </c:pt>
                <c:pt idx="136">
                  <c:v>40371.0</c:v>
                </c:pt>
                <c:pt idx="137">
                  <c:v>40372.0</c:v>
                </c:pt>
                <c:pt idx="138">
                  <c:v>40373.0</c:v>
                </c:pt>
                <c:pt idx="139">
                  <c:v>40374.0</c:v>
                </c:pt>
                <c:pt idx="140">
                  <c:v>40375.0</c:v>
                </c:pt>
                <c:pt idx="141">
                  <c:v>40378.0</c:v>
                </c:pt>
                <c:pt idx="142">
                  <c:v>40379.0</c:v>
                </c:pt>
                <c:pt idx="143">
                  <c:v>40380.0</c:v>
                </c:pt>
                <c:pt idx="144">
                  <c:v>40381.0</c:v>
                </c:pt>
                <c:pt idx="145">
                  <c:v>40382.0</c:v>
                </c:pt>
                <c:pt idx="146">
                  <c:v>40385.0</c:v>
                </c:pt>
                <c:pt idx="147">
                  <c:v>40386.0</c:v>
                </c:pt>
                <c:pt idx="148">
                  <c:v>40387.0</c:v>
                </c:pt>
                <c:pt idx="149">
                  <c:v>40388.0</c:v>
                </c:pt>
                <c:pt idx="150">
                  <c:v>40389.0</c:v>
                </c:pt>
                <c:pt idx="151">
                  <c:v>40392.0</c:v>
                </c:pt>
                <c:pt idx="152">
                  <c:v>40393.0</c:v>
                </c:pt>
                <c:pt idx="153">
                  <c:v>40394.0</c:v>
                </c:pt>
                <c:pt idx="154">
                  <c:v>40395.0</c:v>
                </c:pt>
                <c:pt idx="155">
                  <c:v>40396.0</c:v>
                </c:pt>
                <c:pt idx="156">
                  <c:v>40399.0</c:v>
                </c:pt>
                <c:pt idx="157">
                  <c:v>40400.0</c:v>
                </c:pt>
                <c:pt idx="158">
                  <c:v>40401.0</c:v>
                </c:pt>
                <c:pt idx="159">
                  <c:v>40402.0</c:v>
                </c:pt>
                <c:pt idx="160">
                  <c:v>40403.0</c:v>
                </c:pt>
                <c:pt idx="161">
                  <c:v>40406.0</c:v>
                </c:pt>
                <c:pt idx="162">
                  <c:v>40407.0</c:v>
                </c:pt>
                <c:pt idx="163">
                  <c:v>40408.0</c:v>
                </c:pt>
                <c:pt idx="164">
                  <c:v>40409.0</c:v>
                </c:pt>
                <c:pt idx="165">
                  <c:v>40410.0</c:v>
                </c:pt>
                <c:pt idx="166">
                  <c:v>40413.0</c:v>
                </c:pt>
                <c:pt idx="167">
                  <c:v>40414.0</c:v>
                </c:pt>
                <c:pt idx="168">
                  <c:v>40415.0</c:v>
                </c:pt>
                <c:pt idx="169">
                  <c:v>40416.0</c:v>
                </c:pt>
                <c:pt idx="170">
                  <c:v>40417.0</c:v>
                </c:pt>
                <c:pt idx="171">
                  <c:v>40420.0</c:v>
                </c:pt>
                <c:pt idx="172">
                  <c:v>40421.0</c:v>
                </c:pt>
                <c:pt idx="173">
                  <c:v>40422.0</c:v>
                </c:pt>
                <c:pt idx="174">
                  <c:v>40423.0</c:v>
                </c:pt>
                <c:pt idx="175">
                  <c:v>40424.0</c:v>
                </c:pt>
                <c:pt idx="176">
                  <c:v>40427.0</c:v>
                </c:pt>
                <c:pt idx="177">
                  <c:v>40428.0</c:v>
                </c:pt>
                <c:pt idx="178">
                  <c:v>40429.0</c:v>
                </c:pt>
                <c:pt idx="179">
                  <c:v>40430.0</c:v>
                </c:pt>
                <c:pt idx="180">
                  <c:v>40431.0</c:v>
                </c:pt>
                <c:pt idx="181">
                  <c:v>40434.0</c:v>
                </c:pt>
                <c:pt idx="182">
                  <c:v>40435.0</c:v>
                </c:pt>
                <c:pt idx="183">
                  <c:v>40436.0</c:v>
                </c:pt>
                <c:pt idx="184">
                  <c:v>40437.0</c:v>
                </c:pt>
                <c:pt idx="185">
                  <c:v>40438.0</c:v>
                </c:pt>
                <c:pt idx="186">
                  <c:v>40441.0</c:v>
                </c:pt>
                <c:pt idx="187">
                  <c:v>40442.0</c:v>
                </c:pt>
                <c:pt idx="188">
                  <c:v>40443.0</c:v>
                </c:pt>
                <c:pt idx="189">
                  <c:v>40444.0</c:v>
                </c:pt>
                <c:pt idx="190">
                  <c:v>40445.0</c:v>
                </c:pt>
                <c:pt idx="191">
                  <c:v>40448.0</c:v>
                </c:pt>
                <c:pt idx="192">
                  <c:v>40449.0</c:v>
                </c:pt>
                <c:pt idx="193">
                  <c:v>40450.0</c:v>
                </c:pt>
                <c:pt idx="194">
                  <c:v>40451.0</c:v>
                </c:pt>
                <c:pt idx="195">
                  <c:v>40452.0</c:v>
                </c:pt>
                <c:pt idx="196">
                  <c:v>40455.0</c:v>
                </c:pt>
                <c:pt idx="197">
                  <c:v>40456.0</c:v>
                </c:pt>
                <c:pt idx="198">
                  <c:v>40457.0</c:v>
                </c:pt>
                <c:pt idx="199">
                  <c:v>40458.0</c:v>
                </c:pt>
                <c:pt idx="200">
                  <c:v>40459.0</c:v>
                </c:pt>
                <c:pt idx="201">
                  <c:v>40462.0</c:v>
                </c:pt>
                <c:pt idx="202">
                  <c:v>40463.0</c:v>
                </c:pt>
                <c:pt idx="203">
                  <c:v>40464.0</c:v>
                </c:pt>
                <c:pt idx="204">
                  <c:v>40465.0</c:v>
                </c:pt>
                <c:pt idx="205">
                  <c:v>40466.0</c:v>
                </c:pt>
                <c:pt idx="206">
                  <c:v>40469.0</c:v>
                </c:pt>
                <c:pt idx="207">
                  <c:v>40470.0</c:v>
                </c:pt>
                <c:pt idx="208">
                  <c:v>40471.0</c:v>
                </c:pt>
                <c:pt idx="209">
                  <c:v>40472.0</c:v>
                </c:pt>
                <c:pt idx="210">
                  <c:v>40473.0</c:v>
                </c:pt>
                <c:pt idx="211">
                  <c:v>40476.0</c:v>
                </c:pt>
                <c:pt idx="212">
                  <c:v>40477.0</c:v>
                </c:pt>
                <c:pt idx="213">
                  <c:v>40478.0</c:v>
                </c:pt>
                <c:pt idx="214">
                  <c:v>40479.0</c:v>
                </c:pt>
                <c:pt idx="215">
                  <c:v>40480.0</c:v>
                </c:pt>
                <c:pt idx="216">
                  <c:v>40483.0</c:v>
                </c:pt>
                <c:pt idx="217">
                  <c:v>40484.0</c:v>
                </c:pt>
                <c:pt idx="218">
                  <c:v>40485.0</c:v>
                </c:pt>
                <c:pt idx="219">
                  <c:v>40486.0</c:v>
                </c:pt>
                <c:pt idx="220">
                  <c:v>40487.0</c:v>
                </c:pt>
                <c:pt idx="221">
                  <c:v>40490.0</c:v>
                </c:pt>
                <c:pt idx="222">
                  <c:v>40491.0</c:v>
                </c:pt>
                <c:pt idx="223">
                  <c:v>40492.0</c:v>
                </c:pt>
                <c:pt idx="224">
                  <c:v>40493.0</c:v>
                </c:pt>
                <c:pt idx="225">
                  <c:v>40494.0</c:v>
                </c:pt>
                <c:pt idx="226">
                  <c:v>40497.0</c:v>
                </c:pt>
                <c:pt idx="227">
                  <c:v>40498.0</c:v>
                </c:pt>
                <c:pt idx="228">
                  <c:v>40499.0</c:v>
                </c:pt>
                <c:pt idx="229">
                  <c:v>40500.0</c:v>
                </c:pt>
                <c:pt idx="230">
                  <c:v>40501.0</c:v>
                </c:pt>
                <c:pt idx="231">
                  <c:v>40504.0</c:v>
                </c:pt>
                <c:pt idx="232">
                  <c:v>40505.0</c:v>
                </c:pt>
                <c:pt idx="233">
                  <c:v>40506.0</c:v>
                </c:pt>
                <c:pt idx="234">
                  <c:v>40507.0</c:v>
                </c:pt>
                <c:pt idx="235">
                  <c:v>40508.0</c:v>
                </c:pt>
                <c:pt idx="236">
                  <c:v>40511.0</c:v>
                </c:pt>
                <c:pt idx="237">
                  <c:v>40512.0</c:v>
                </c:pt>
                <c:pt idx="238">
                  <c:v>40513.0</c:v>
                </c:pt>
                <c:pt idx="239">
                  <c:v>40514.0</c:v>
                </c:pt>
                <c:pt idx="240">
                  <c:v>40515.0</c:v>
                </c:pt>
                <c:pt idx="241">
                  <c:v>40518.0</c:v>
                </c:pt>
                <c:pt idx="242">
                  <c:v>40519.0</c:v>
                </c:pt>
                <c:pt idx="243">
                  <c:v>40520.0</c:v>
                </c:pt>
                <c:pt idx="244">
                  <c:v>40521.0</c:v>
                </c:pt>
                <c:pt idx="245">
                  <c:v>40522.0</c:v>
                </c:pt>
                <c:pt idx="246">
                  <c:v>40525.0</c:v>
                </c:pt>
                <c:pt idx="247">
                  <c:v>40526.0</c:v>
                </c:pt>
                <c:pt idx="248">
                  <c:v>40527.0</c:v>
                </c:pt>
                <c:pt idx="249">
                  <c:v>40528.0</c:v>
                </c:pt>
                <c:pt idx="250">
                  <c:v>40529.0</c:v>
                </c:pt>
                <c:pt idx="251">
                  <c:v>40532.0</c:v>
                </c:pt>
                <c:pt idx="252">
                  <c:v>40533.0</c:v>
                </c:pt>
                <c:pt idx="253">
                  <c:v>40534.0</c:v>
                </c:pt>
                <c:pt idx="254">
                  <c:v>40535.0</c:v>
                </c:pt>
                <c:pt idx="255">
                  <c:v>40536.0</c:v>
                </c:pt>
                <c:pt idx="256">
                  <c:v>40539.0</c:v>
                </c:pt>
                <c:pt idx="257">
                  <c:v>40540.0</c:v>
                </c:pt>
                <c:pt idx="258">
                  <c:v>40541.0</c:v>
                </c:pt>
                <c:pt idx="259">
                  <c:v>40542.0</c:v>
                </c:pt>
                <c:pt idx="260">
                  <c:v>40543.0</c:v>
                </c:pt>
                <c:pt idx="261">
                  <c:v>40546.0</c:v>
                </c:pt>
                <c:pt idx="262">
                  <c:v>40547.0</c:v>
                </c:pt>
                <c:pt idx="263">
                  <c:v>40548.0</c:v>
                </c:pt>
                <c:pt idx="264">
                  <c:v>40549.0</c:v>
                </c:pt>
                <c:pt idx="265">
                  <c:v>40550.0</c:v>
                </c:pt>
                <c:pt idx="266">
                  <c:v>40553.0</c:v>
                </c:pt>
                <c:pt idx="267">
                  <c:v>40554.0</c:v>
                </c:pt>
                <c:pt idx="268">
                  <c:v>40555.0</c:v>
                </c:pt>
                <c:pt idx="269">
                  <c:v>40556.0</c:v>
                </c:pt>
                <c:pt idx="270">
                  <c:v>40557.0</c:v>
                </c:pt>
                <c:pt idx="271">
                  <c:v>40560.0</c:v>
                </c:pt>
                <c:pt idx="272">
                  <c:v>40561.0</c:v>
                </c:pt>
                <c:pt idx="273">
                  <c:v>40562.0</c:v>
                </c:pt>
                <c:pt idx="274">
                  <c:v>40563.0</c:v>
                </c:pt>
                <c:pt idx="275">
                  <c:v>40564.0</c:v>
                </c:pt>
                <c:pt idx="276">
                  <c:v>40567.0</c:v>
                </c:pt>
                <c:pt idx="277">
                  <c:v>40568.0</c:v>
                </c:pt>
                <c:pt idx="278">
                  <c:v>40569.0</c:v>
                </c:pt>
                <c:pt idx="279">
                  <c:v>40570.0</c:v>
                </c:pt>
                <c:pt idx="280">
                  <c:v>40571.0</c:v>
                </c:pt>
                <c:pt idx="281">
                  <c:v>40574.0</c:v>
                </c:pt>
                <c:pt idx="282">
                  <c:v>40575.0</c:v>
                </c:pt>
                <c:pt idx="283">
                  <c:v>40576.0</c:v>
                </c:pt>
                <c:pt idx="284">
                  <c:v>40577.0</c:v>
                </c:pt>
                <c:pt idx="285">
                  <c:v>40578.0</c:v>
                </c:pt>
                <c:pt idx="286">
                  <c:v>40581.0</c:v>
                </c:pt>
                <c:pt idx="287">
                  <c:v>40582.0</c:v>
                </c:pt>
                <c:pt idx="288">
                  <c:v>40583.0</c:v>
                </c:pt>
                <c:pt idx="289">
                  <c:v>40584.0</c:v>
                </c:pt>
                <c:pt idx="290">
                  <c:v>40585.0</c:v>
                </c:pt>
                <c:pt idx="291">
                  <c:v>40588.0</c:v>
                </c:pt>
                <c:pt idx="292">
                  <c:v>40589.0</c:v>
                </c:pt>
                <c:pt idx="293">
                  <c:v>40590.0</c:v>
                </c:pt>
                <c:pt idx="294">
                  <c:v>40591.0</c:v>
                </c:pt>
                <c:pt idx="295">
                  <c:v>40592.0</c:v>
                </c:pt>
                <c:pt idx="296">
                  <c:v>40595.0</c:v>
                </c:pt>
                <c:pt idx="297">
                  <c:v>40596.0</c:v>
                </c:pt>
                <c:pt idx="298">
                  <c:v>40597.0</c:v>
                </c:pt>
                <c:pt idx="299">
                  <c:v>40598.0</c:v>
                </c:pt>
                <c:pt idx="300">
                  <c:v>40599.0</c:v>
                </c:pt>
                <c:pt idx="301">
                  <c:v>40602.0</c:v>
                </c:pt>
                <c:pt idx="302">
                  <c:v>40603.0</c:v>
                </c:pt>
                <c:pt idx="303">
                  <c:v>40604.0</c:v>
                </c:pt>
                <c:pt idx="304">
                  <c:v>40605.0</c:v>
                </c:pt>
                <c:pt idx="305">
                  <c:v>40606.0</c:v>
                </c:pt>
                <c:pt idx="306">
                  <c:v>40609.0</c:v>
                </c:pt>
                <c:pt idx="307">
                  <c:v>40610.0</c:v>
                </c:pt>
                <c:pt idx="308">
                  <c:v>40611.0</c:v>
                </c:pt>
                <c:pt idx="309">
                  <c:v>40612.0</c:v>
                </c:pt>
                <c:pt idx="310">
                  <c:v>40613.0</c:v>
                </c:pt>
                <c:pt idx="311">
                  <c:v>40616.0</c:v>
                </c:pt>
                <c:pt idx="312">
                  <c:v>40617.0</c:v>
                </c:pt>
                <c:pt idx="313">
                  <c:v>40618.0</c:v>
                </c:pt>
                <c:pt idx="314">
                  <c:v>40619.0</c:v>
                </c:pt>
                <c:pt idx="315">
                  <c:v>40620.0</c:v>
                </c:pt>
                <c:pt idx="316">
                  <c:v>40623.0</c:v>
                </c:pt>
                <c:pt idx="317">
                  <c:v>40624.0</c:v>
                </c:pt>
                <c:pt idx="318">
                  <c:v>40625.0</c:v>
                </c:pt>
                <c:pt idx="319">
                  <c:v>40626.0</c:v>
                </c:pt>
                <c:pt idx="320">
                  <c:v>40627.0</c:v>
                </c:pt>
                <c:pt idx="321">
                  <c:v>40630.0</c:v>
                </c:pt>
                <c:pt idx="322">
                  <c:v>40631.0</c:v>
                </c:pt>
                <c:pt idx="323">
                  <c:v>40632.0</c:v>
                </c:pt>
                <c:pt idx="324">
                  <c:v>40633.0</c:v>
                </c:pt>
                <c:pt idx="325">
                  <c:v>40634.0</c:v>
                </c:pt>
                <c:pt idx="326">
                  <c:v>40637.0</c:v>
                </c:pt>
                <c:pt idx="327">
                  <c:v>40638.0</c:v>
                </c:pt>
                <c:pt idx="328">
                  <c:v>40639.0</c:v>
                </c:pt>
                <c:pt idx="329">
                  <c:v>40640.0</c:v>
                </c:pt>
                <c:pt idx="330">
                  <c:v>40641.0</c:v>
                </c:pt>
                <c:pt idx="331">
                  <c:v>40644.0</c:v>
                </c:pt>
                <c:pt idx="332">
                  <c:v>40645.0</c:v>
                </c:pt>
                <c:pt idx="333">
                  <c:v>40646.0</c:v>
                </c:pt>
                <c:pt idx="334">
                  <c:v>40647.0</c:v>
                </c:pt>
                <c:pt idx="335">
                  <c:v>40648.0</c:v>
                </c:pt>
                <c:pt idx="336">
                  <c:v>40651.0</c:v>
                </c:pt>
                <c:pt idx="337">
                  <c:v>40652.0</c:v>
                </c:pt>
                <c:pt idx="338">
                  <c:v>40653.0</c:v>
                </c:pt>
                <c:pt idx="339">
                  <c:v>40654.0</c:v>
                </c:pt>
                <c:pt idx="340">
                  <c:v>40655.0</c:v>
                </c:pt>
                <c:pt idx="341">
                  <c:v>40658.0</c:v>
                </c:pt>
                <c:pt idx="342">
                  <c:v>40659.0</c:v>
                </c:pt>
                <c:pt idx="343">
                  <c:v>40660.0</c:v>
                </c:pt>
                <c:pt idx="344">
                  <c:v>40661.0</c:v>
                </c:pt>
                <c:pt idx="345">
                  <c:v>40662.0</c:v>
                </c:pt>
                <c:pt idx="346">
                  <c:v>40665.0</c:v>
                </c:pt>
                <c:pt idx="347">
                  <c:v>40666.0</c:v>
                </c:pt>
                <c:pt idx="348">
                  <c:v>40667.0</c:v>
                </c:pt>
                <c:pt idx="349">
                  <c:v>40668.0</c:v>
                </c:pt>
                <c:pt idx="350">
                  <c:v>40669.0</c:v>
                </c:pt>
                <c:pt idx="351">
                  <c:v>40672.0</c:v>
                </c:pt>
                <c:pt idx="352">
                  <c:v>40673.0</c:v>
                </c:pt>
                <c:pt idx="353">
                  <c:v>40674.0</c:v>
                </c:pt>
                <c:pt idx="354">
                  <c:v>40675.0</c:v>
                </c:pt>
                <c:pt idx="355">
                  <c:v>40676.0</c:v>
                </c:pt>
                <c:pt idx="356">
                  <c:v>40679.0</c:v>
                </c:pt>
                <c:pt idx="357">
                  <c:v>40680.0</c:v>
                </c:pt>
                <c:pt idx="358">
                  <c:v>40681.0</c:v>
                </c:pt>
                <c:pt idx="359">
                  <c:v>40682.0</c:v>
                </c:pt>
                <c:pt idx="360">
                  <c:v>40683.0</c:v>
                </c:pt>
                <c:pt idx="361">
                  <c:v>40686.0</c:v>
                </c:pt>
                <c:pt idx="362">
                  <c:v>40687.0</c:v>
                </c:pt>
                <c:pt idx="363">
                  <c:v>40688.0</c:v>
                </c:pt>
                <c:pt idx="364">
                  <c:v>40689.0</c:v>
                </c:pt>
                <c:pt idx="365">
                  <c:v>40690.0</c:v>
                </c:pt>
                <c:pt idx="366">
                  <c:v>40693.0</c:v>
                </c:pt>
                <c:pt idx="367">
                  <c:v>40694.0</c:v>
                </c:pt>
                <c:pt idx="368">
                  <c:v>40695.0</c:v>
                </c:pt>
                <c:pt idx="369">
                  <c:v>40696.0</c:v>
                </c:pt>
                <c:pt idx="370">
                  <c:v>40697.0</c:v>
                </c:pt>
                <c:pt idx="371">
                  <c:v>40700.0</c:v>
                </c:pt>
                <c:pt idx="372">
                  <c:v>40701.0</c:v>
                </c:pt>
                <c:pt idx="373">
                  <c:v>40702.0</c:v>
                </c:pt>
                <c:pt idx="374">
                  <c:v>40703.0</c:v>
                </c:pt>
                <c:pt idx="375">
                  <c:v>40704.0</c:v>
                </c:pt>
                <c:pt idx="376">
                  <c:v>40707.0</c:v>
                </c:pt>
                <c:pt idx="377">
                  <c:v>40708.0</c:v>
                </c:pt>
                <c:pt idx="378">
                  <c:v>40709.0</c:v>
                </c:pt>
                <c:pt idx="379">
                  <c:v>40710.0</c:v>
                </c:pt>
                <c:pt idx="380">
                  <c:v>40711.0</c:v>
                </c:pt>
                <c:pt idx="381">
                  <c:v>40714.0</c:v>
                </c:pt>
                <c:pt idx="382">
                  <c:v>40715.0</c:v>
                </c:pt>
                <c:pt idx="383">
                  <c:v>40716.0</c:v>
                </c:pt>
                <c:pt idx="384">
                  <c:v>40717.0</c:v>
                </c:pt>
                <c:pt idx="385">
                  <c:v>40718.0</c:v>
                </c:pt>
                <c:pt idx="386">
                  <c:v>40721.0</c:v>
                </c:pt>
                <c:pt idx="387">
                  <c:v>40722.0</c:v>
                </c:pt>
                <c:pt idx="388">
                  <c:v>40723.0</c:v>
                </c:pt>
                <c:pt idx="389">
                  <c:v>40724.0</c:v>
                </c:pt>
                <c:pt idx="390">
                  <c:v>40725.0</c:v>
                </c:pt>
                <c:pt idx="391">
                  <c:v>40728.0</c:v>
                </c:pt>
                <c:pt idx="392">
                  <c:v>40729.0</c:v>
                </c:pt>
                <c:pt idx="393">
                  <c:v>40730.0</c:v>
                </c:pt>
                <c:pt idx="394">
                  <c:v>40731.0</c:v>
                </c:pt>
                <c:pt idx="395">
                  <c:v>40732.0</c:v>
                </c:pt>
                <c:pt idx="396">
                  <c:v>40735.0</c:v>
                </c:pt>
                <c:pt idx="397">
                  <c:v>40736.0</c:v>
                </c:pt>
                <c:pt idx="398">
                  <c:v>40737.0</c:v>
                </c:pt>
                <c:pt idx="399">
                  <c:v>40738.0</c:v>
                </c:pt>
                <c:pt idx="400">
                  <c:v>40739.0</c:v>
                </c:pt>
                <c:pt idx="401">
                  <c:v>40742.0</c:v>
                </c:pt>
                <c:pt idx="402">
                  <c:v>40743.0</c:v>
                </c:pt>
                <c:pt idx="403">
                  <c:v>40744.0</c:v>
                </c:pt>
                <c:pt idx="404">
                  <c:v>40745.0</c:v>
                </c:pt>
                <c:pt idx="405">
                  <c:v>40746.0</c:v>
                </c:pt>
                <c:pt idx="406">
                  <c:v>40749.0</c:v>
                </c:pt>
                <c:pt idx="407">
                  <c:v>40750.0</c:v>
                </c:pt>
                <c:pt idx="408">
                  <c:v>40751.0</c:v>
                </c:pt>
                <c:pt idx="409">
                  <c:v>40752.0</c:v>
                </c:pt>
                <c:pt idx="410">
                  <c:v>40753.0</c:v>
                </c:pt>
                <c:pt idx="411">
                  <c:v>40756.0</c:v>
                </c:pt>
                <c:pt idx="412">
                  <c:v>40757.0</c:v>
                </c:pt>
                <c:pt idx="413">
                  <c:v>40758.0</c:v>
                </c:pt>
                <c:pt idx="414">
                  <c:v>40759.0</c:v>
                </c:pt>
                <c:pt idx="415">
                  <c:v>40760.0</c:v>
                </c:pt>
                <c:pt idx="416">
                  <c:v>40763.0</c:v>
                </c:pt>
                <c:pt idx="417">
                  <c:v>40764.0</c:v>
                </c:pt>
                <c:pt idx="418">
                  <c:v>40765.0</c:v>
                </c:pt>
                <c:pt idx="419">
                  <c:v>40766.0</c:v>
                </c:pt>
                <c:pt idx="420">
                  <c:v>40767.0</c:v>
                </c:pt>
                <c:pt idx="421">
                  <c:v>40770.0</c:v>
                </c:pt>
                <c:pt idx="422">
                  <c:v>40771.0</c:v>
                </c:pt>
                <c:pt idx="423">
                  <c:v>40772.0</c:v>
                </c:pt>
                <c:pt idx="424">
                  <c:v>40773.0</c:v>
                </c:pt>
                <c:pt idx="425">
                  <c:v>40774.0</c:v>
                </c:pt>
                <c:pt idx="426">
                  <c:v>40777.0</c:v>
                </c:pt>
                <c:pt idx="427">
                  <c:v>40778.0</c:v>
                </c:pt>
                <c:pt idx="428">
                  <c:v>40779.0</c:v>
                </c:pt>
                <c:pt idx="429">
                  <c:v>40780.0</c:v>
                </c:pt>
                <c:pt idx="430">
                  <c:v>40781.0</c:v>
                </c:pt>
                <c:pt idx="431">
                  <c:v>40784.0</c:v>
                </c:pt>
                <c:pt idx="432">
                  <c:v>40785.0</c:v>
                </c:pt>
                <c:pt idx="433">
                  <c:v>40786.0</c:v>
                </c:pt>
                <c:pt idx="434">
                  <c:v>40787.0</c:v>
                </c:pt>
                <c:pt idx="435">
                  <c:v>40788.0</c:v>
                </c:pt>
                <c:pt idx="436">
                  <c:v>40791.0</c:v>
                </c:pt>
                <c:pt idx="437">
                  <c:v>40792.0</c:v>
                </c:pt>
                <c:pt idx="438">
                  <c:v>40793.0</c:v>
                </c:pt>
                <c:pt idx="439">
                  <c:v>40794.0</c:v>
                </c:pt>
                <c:pt idx="440">
                  <c:v>40795.0</c:v>
                </c:pt>
                <c:pt idx="441">
                  <c:v>40798.0</c:v>
                </c:pt>
                <c:pt idx="442">
                  <c:v>40799.0</c:v>
                </c:pt>
                <c:pt idx="443">
                  <c:v>40800.0</c:v>
                </c:pt>
                <c:pt idx="444">
                  <c:v>40801.0</c:v>
                </c:pt>
                <c:pt idx="445">
                  <c:v>40802.0</c:v>
                </c:pt>
                <c:pt idx="446">
                  <c:v>40805.0</c:v>
                </c:pt>
                <c:pt idx="447">
                  <c:v>40806.0</c:v>
                </c:pt>
                <c:pt idx="448">
                  <c:v>40807.0</c:v>
                </c:pt>
                <c:pt idx="449">
                  <c:v>40808.0</c:v>
                </c:pt>
                <c:pt idx="450">
                  <c:v>40809.0</c:v>
                </c:pt>
                <c:pt idx="451">
                  <c:v>40812.0</c:v>
                </c:pt>
                <c:pt idx="452">
                  <c:v>40813.0</c:v>
                </c:pt>
                <c:pt idx="453">
                  <c:v>40814.0</c:v>
                </c:pt>
                <c:pt idx="454">
                  <c:v>40815.0</c:v>
                </c:pt>
                <c:pt idx="455">
                  <c:v>40816.0</c:v>
                </c:pt>
                <c:pt idx="456">
                  <c:v>40819.0</c:v>
                </c:pt>
                <c:pt idx="457">
                  <c:v>40820.0</c:v>
                </c:pt>
                <c:pt idx="458">
                  <c:v>40821.0</c:v>
                </c:pt>
                <c:pt idx="459">
                  <c:v>40822.0</c:v>
                </c:pt>
                <c:pt idx="460">
                  <c:v>40823.0</c:v>
                </c:pt>
                <c:pt idx="461">
                  <c:v>40826.0</c:v>
                </c:pt>
                <c:pt idx="462">
                  <c:v>40827.0</c:v>
                </c:pt>
                <c:pt idx="463">
                  <c:v>40828.0</c:v>
                </c:pt>
                <c:pt idx="464">
                  <c:v>40829.0</c:v>
                </c:pt>
                <c:pt idx="465">
                  <c:v>40830.0</c:v>
                </c:pt>
                <c:pt idx="466">
                  <c:v>40833.0</c:v>
                </c:pt>
                <c:pt idx="467">
                  <c:v>40834.0</c:v>
                </c:pt>
                <c:pt idx="468">
                  <c:v>40835.0</c:v>
                </c:pt>
                <c:pt idx="469">
                  <c:v>40836.0</c:v>
                </c:pt>
                <c:pt idx="470">
                  <c:v>40837.0</c:v>
                </c:pt>
                <c:pt idx="471">
                  <c:v>40840.0</c:v>
                </c:pt>
                <c:pt idx="472">
                  <c:v>40841.0</c:v>
                </c:pt>
                <c:pt idx="473">
                  <c:v>40842.0</c:v>
                </c:pt>
                <c:pt idx="474">
                  <c:v>40843.0</c:v>
                </c:pt>
                <c:pt idx="475">
                  <c:v>40844.0</c:v>
                </c:pt>
                <c:pt idx="476">
                  <c:v>40847.0</c:v>
                </c:pt>
                <c:pt idx="477">
                  <c:v>40848.0</c:v>
                </c:pt>
                <c:pt idx="478">
                  <c:v>40849.0</c:v>
                </c:pt>
                <c:pt idx="479">
                  <c:v>40850.0</c:v>
                </c:pt>
                <c:pt idx="480">
                  <c:v>40851.0</c:v>
                </c:pt>
                <c:pt idx="481">
                  <c:v>40854.0</c:v>
                </c:pt>
                <c:pt idx="482">
                  <c:v>40855.0</c:v>
                </c:pt>
                <c:pt idx="483">
                  <c:v>40856.0</c:v>
                </c:pt>
                <c:pt idx="484">
                  <c:v>40857.0</c:v>
                </c:pt>
                <c:pt idx="485">
                  <c:v>40858.0</c:v>
                </c:pt>
                <c:pt idx="486">
                  <c:v>40861.0</c:v>
                </c:pt>
                <c:pt idx="487">
                  <c:v>40862.0</c:v>
                </c:pt>
                <c:pt idx="488">
                  <c:v>40863.0</c:v>
                </c:pt>
                <c:pt idx="489">
                  <c:v>40864.0</c:v>
                </c:pt>
                <c:pt idx="490">
                  <c:v>40865.0</c:v>
                </c:pt>
                <c:pt idx="491">
                  <c:v>40868.0</c:v>
                </c:pt>
                <c:pt idx="492">
                  <c:v>40869.0</c:v>
                </c:pt>
                <c:pt idx="493">
                  <c:v>40870.0</c:v>
                </c:pt>
                <c:pt idx="494">
                  <c:v>40871.0</c:v>
                </c:pt>
                <c:pt idx="495">
                  <c:v>40872.0</c:v>
                </c:pt>
                <c:pt idx="496">
                  <c:v>40875.0</c:v>
                </c:pt>
                <c:pt idx="497">
                  <c:v>40876.0</c:v>
                </c:pt>
                <c:pt idx="498">
                  <c:v>40877.0</c:v>
                </c:pt>
                <c:pt idx="499">
                  <c:v>40878.0</c:v>
                </c:pt>
                <c:pt idx="500">
                  <c:v>40879.0</c:v>
                </c:pt>
                <c:pt idx="501">
                  <c:v>40882.0</c:v>
                </c:pt>
                <c:pt idx="502">
                  <c:v>40883.0</c:v>
                </c:pt>
                <c:pt idx="503">
                  <c:v>40884.0</c:v>
                </c:pt>
                <c:pt idx="504">
                  <c:v>40885.0</c:v>
                </c:pt>
                <c:pt idx="505">
                  <c:v>40886.0</c:v>
                </c:pt>
                <c:pt idx="506">
                  <c:v>40889.0</c:v>
                </c:pt>
                <c:pt idx="507">
                  <c:v>40890.0</c:v>
                </c:pt>
                <c:pt idx="508">
                  <c:v>40891.0</c:v>
                </c:pt>
                <c:pt idx="509">
                  <c:v>40892.0</c:v>
                </c:pt>
                <c:pt idx="510">
                  <c:v>40893.0</c:v>
                </c:pt>
                <c:pt idx="511">
                  <c:v>40896.0</c:v>
                </c:pt>
                <c:pt idx="512">
                  <c:v>40897.0</c:v>
                </c:pt>
                <c:pt idx="513">
                  <c:v>40898.0</c:v>
                </c:pt>
                <c:pt idx="514">
                  <c:v>40899.0</c:v>
                </c:pt>
                <c:pt idx="515">
                  <c:v>40900.0</c:v>
                </c:pt>
                <c:pt idx="516">
                  <c:v>40903.0</c:v>
                </c:pt>
                <c:pt idx="517">
                  <c:v>40904.0</c:v>
                </c:pt>
                <c:pt idx="518">
                  <c:v>40905.0</c:v>
                </c:pt>
                <c:pt idx="519">
                  <c:v>40906.0</c:v>
                </c:pt>
                <c:pt idx="520">
                  <c:v>40907.0</c:v>
                </c:pt>
                <c:pt idx="521">
                  <c:v>40910.0</c:v>
                </c:pt>
                <c:pt idx="522">
                  <c:v>40911.0</c:v>
                </c:pt>
                <c:pt idx="523">
                  <c:v>40912.0</c:v>
                </c:pt>
                <c:pt idx="524">
                  <c:v>40913.0</c:v>
                </c:pt>
                <c:pt idx="525">
                  <c:v>40914.0</c:v>
                </c:pt>
                <c:pt idx="526">
                  <c:v>40917.0</c:v>
                </c:pt>
                <c:pt idx="527">
                  <c:v>40918.0</c:v>
                </c:pt>
                <c:pt idx="528">
                  <c:v>40919.0</c:v>
                </c:pt>
                <c:pt idx="529">
                  <c:v>40920.0</c:v>
                </c:pt>
                <c:pt idx="530">
                  <c:v>40921.0</c:v>
                </c:pt>
                <c:pt idx="531">
                  <c:v>40924.0</c:v>
                </c:pt>
                <c:pt idx="532">
                  <c:v>40925.0</c:v>
                </c:pt>
                <c:pt idx="533">
                  <c:v>40926.0</c:v>
                </c:pt>
                <c:pt idx="534">
                  <c:v>40927.0</c:v>
                </c:pt>
                <c:pt idx="535">
                  <c:v>40928.0</c:v>
                </c:pt>
                <c:pt idx="536">
                  <c:v>40931.0</c:v>
                </c:pt>
                <c:pt idx="537">
                  <c:v>40932.0</c:v>
                </c:pt>
                <c:pt idx="538">
                  <c:v>40933.0</c:v>
                </c:pt>
                <c:pt idx="539">
                  <c:v>40934.0</c:v>
                </c:pt>
                <c:pt idx="540">
                  <c:v>40935.0</c:v>
                </c:pt>
                <c:pt idx="541">
                  <c:v>40938.0</c:v>
                </c:pt>
                <c:pt idx="542">
                  <c:v>40939.0</c:v>
                </c:pt>
                <c:pt idx="543">
                  <c:v>40940.0</c:v>
                </c:pt>
                <c:pt idx="544">
                  <c:v>40941.0</c:v>
                </c:pt>
                <c:pt idx="545">
                  <c:v>40942.0</c:v>
                </c:pt>
                <c:pt idx="546">
                  <c:v>40945.0</c:v>
                </c:pt>
                <c:pt idx="547">
                  <c:v>40946.0</c:v>
                </c:pt>
                <c:pt idx="548">
                  <c:v>40947.0</c:v>
                </c:pt>
                <c:pt idx="549">
                  <c:v>40948.0</c:v>
                </c:pt>
                <c:pt idx="550">
                  <c:v>40949.0</c:v>
                </c:pt>
                <c:pt idx="551">
                  <c:v>40952.0</c:v>
                </c:pt>
                <c:pt idx="552">
                  <c:v>40953.0</c:v>
                </c:pt>
                <c:pt idx="553">
                  <c:v>40954.0</c:v>
                </c:pt>
                <c:pt idx="554">
                  <c:v>40955.0</c:v>
                </c:pt>
                <c:pt idx="555">
                  <c:v>40956.0</c:v>
                </c:pt>
                <c:pt idx="556">
                  <c:v>40959.0</c:v>
                </c:pt>
                <c:pt idx="557">
                  <c:v>40960.0</c:v>
                </c:pt>
                <c:pt idx="558">
                  <c:v>40961.0</c:v>
                </c:pt>
                <c:pt idx="559">
                  <c:v>40962.0</c:v>
                </c:pt>
                <c:pt idx="560">
                  <c:v>40963.0</c:v>
                </c:pt>
                <c:pt idx="561">
                  <c:v>40966.0</c:v>
                </c:pt>
                <c:pt idx="562">
                  <c:v>40967.0</c:v>
                </c:pt>
                <c:pt idx="563">
                  <c:v>40968.0</c:v>
                </c:pt>
                <c:pt idx="564">
                  <c:v>40969.0</c:v>
                </c:pt>
                <c:pt idx="565">
                  <c:v>40970.0</c:v>
                </c:pt>
                <c:pt idx="566">
                  <c:v>40973.0</c:v>
                </c:pt>
                <c:pt idx="567">
                  <c:v>40974.0</c:v>
                </c:pt>
                <c:pt idx="568">
                  <c:v>40975.0</c:v>
                </c:pt>
                <c:pt idx="569">
                  <c:v>40976.0</c:v>
                </c:pt>
                <c:pt idx="570">
                  <c:v>40977.0</c:v>
                </c:pt>
                <c:pt idx="571">
                  <c:v>40980.0</c:v>
                </c:pt>
                <c:pt idx="572">
                  <c:v>40981.0</c:v>
                </c:pt>
                <c:pt idx="573">
                  <c:v>40982.0</c:v>
                </c:pt>
                <c:pt idx="574">
                  <c:v>40983.0</c:v>
                </c:pt>
                <c:pt idx="575">
                  <c:v>40984.0</c:v>
                </c:pt>
                <c:pt idx="576">
                  <c:v>40987.0</c:v>
                </c:pt>
                <c:pt idx="577">
                  <c:v>40988.0</c:v>
                </c:pt>
                <c:pt idx="578">
                  <c:v>40989.0</c:v>
                </c:pt>
                <c:pt idx="579">
                  <c:v>40990.0</c:v>
                </c:pt>
                <c:pt idx="580">
                  <c:v>40991.0</c:v>
                </c:pt>
                <c:pt idx="581">
                  <c:v>40994.0</c:v>
                </c:pt>
                <c:pt idx="582">
                  <c:v>40995.0</c:v>
                </c:pt>
                <c:pt idx="583">
                  <c:v>40996.0</c:v>
                </c:pt>
                <c:pt idx="584">
                  <c:v>40997.0</c:v>
                </c:pt>
                <c:pt idx="585">
                  <c:v>40998.0</c:v>
                </c:pt>
                <c:pt idx="586">
                  <c:v>41001.0</c:v>
                </c:pt>
                <c:pt idx="587">
                  <c:v>41002.0</c:v>
                </c:pt>
                <c:pt idx="588">
                  <c:v>41003.0</c:v>
                </c:pt>
                <c:pt idx="589">
                  <c:v>41004.0</c:v>
                </c:pt>
                <c:pt idx="590">
                  <c:v>41005.0</c:v>
                </c:pt>
                <c:pt idx="591">
                  <c:v>41008.0</c:v>
                </c:pt>
                <c:pt idx="592">
                  <c:v>41009.0</c:v>
                </c:pt>
                <c:pt idx="593">
                  <c:v>41010.0</c:v>
                </c:pt>
                <c:pt idx="594">
                  <c:v>41011.0</c:v>
                </c:pt>
                <c:pt idx="595">
                  <c:v>41012.0</c:v>
                </c:pt>
                <c:pt idx="596">
                  <c:v>41015.0</c:v>
                </c:pt>
                <c:pt idx="597">
                  <c:v>41016.0</c:v>
                </c:pt>
                <c:pt idx="598">
                  <c:v>41017.0</c:v>
                </c:pt>
                <c:pt idx="599">
                  <c:v>41018.0</c:v>
                </c:pt>
                <c:pt idx="600">
                  <c:v>41019.0</c:v>
                </c:pt>
                <c:pt idx="601">
                  <c:v>41022.0</c:v>
                </c:pt>
                <c:pt idx="602">
                  <c:v>41023.0</c:v>
                </c:pt>
                <c:pt idx="603">
                  <c:v>41024.0</c:v>
                </c:pt>
                <c:pt idx="604">
                  <c:v>41025.0</c:v>
                </c:pt>
                <c:pt idx="605">
                  <c:v>41026.0</c:v>
                </c:pt>
                <c:pt idx="606">
                  <c:v>41029.0</c:v>
                </c:pt>
                <c:pt idx="607">
                  <c:v>41030.0</c:v>
                </c:pt>
                <c:pt idx="608">
                  <c:v>41031.0</c:v>
                </c:pt>
                <c:pt idx="609">
                  <c:v>41032.0</c:v>
                </c:pt>
                <c:pt idx="610">
                  <c:v>41033.0</c:v>
                </c:pt>
                <c:pt idx="611">
                  <c:v>41036.0</c:v>
                </c:pt>
                <c:pt idx="612">
                  <c:v>41037.0</c:v>
                </c:pt>
                <c:pt idx="613">
                  <c:v>41038.0</c:v>
                </c:pt>
                <c:pt idx="614">
                  <c:v>41039.0</c:v>
                </c:pt>
                <c:pt idx="615">
                  <c:v>41040.0</c:v>
                </c:pt>
                <c:pt idx="616">
                  <c:v>41043.0</c:v>
                </c:pt>
                <c:pt idx="617">
                  <c:v>41044.0</c:v>
                </c:pt>
                <c:pt idx="618">
                  <c:v>41045.0</c:v>
                </c:pt>
                <c:pt idx="619">
                  <c:v>41046.0</c:v>
                </c:pt>
                <c:pt idx="620">
                  <c:v>41047.0</c:v>
                </c:pt>
                <c:pt idx="621">
                  <c:v>41050.0</c:v>
                </c:pt>
                <c:pt idx="622">
                  <c:v>41051.0</c:v>
                </c:pt>
                <c:pt idx="623">
                  <c:v>41052.0</c:v>
                </c:pt>
                <c:pt idx="624">
                  <c:v>41053.0</c:v>
                </c:pt>
                <c:pt idx="625">
                  <c:v>41054.0</c:v>
                </c:pt>
                <c:pt idx="626">
                  <c:v>41057.0</c:v>
                </c:pt>
                <c:pt idx="627">
                  <c:v>41058.0</c:v>
                </c:pt>
                <c:pt idx="628">
                  <c:v>41059.0</c:v>
                </c:pt>
                <c:pt idx="629">
                  <c:v>41060.0</c:v>
                </c:pt>
                <c:pt idx="630">
                  <c:v>41061.0</c:v>
                </c:pt>
                <c:pt idx="631">
                  <c:v>41064.0</c:v>
                </c:pt>
                <c:pt idx="632">
                  <c:v>41065.0</c:v>
                </c:pt>
                <c:pt idx="633">
                  <c:v>41066.0</c:v>
                </c:pt>
                <c:pt idx="634">
                  <c:v>41067.0</c:v>
                </c:pt>
                <c:pt idx="635">
                  <c:v>41068.0</c:v>
                </c:pt>
                <c:pt idx="636">
                  <c:v>41071.0</c:v>
                </c:pt>
                <c:pt idx="637">
                  <c:v>41072.0</c:v>
                </c:pt>
                <c:pt idx="638">
                  <c:v>41073.0</c:v>
                </c:pt>
                <c:pt idx="639">
                  <c:v>41074.0</c:v>
                </c:pt>
                <c:pt idx="640">
                  <c:v>41075.0</c:v>
                </c:pt>
                <c:pt idx="641">
                  <c:v>41078.0</c:v>
                </c:pt>
                <c:pt idx="642">
                  <c:v>41079.0</c:v>
                </c:pt>
                <c:pt idx="643">
                  <c:v>41080.0</c:v>
                </c:pt>
                <c:pt idx="644">
                  <c:v>41081.0</c:v>
                </c:pt>
                <c:pt idx="645">
                  <c:v>41082.0</c:v>
                </c:pt>
                <c:pt idx="646">
                  <c:v>41085.0</c:v>
                </c:pt>
                <c:pt idx="647">
                  <c:v>41086.0</c:v>
                </c:pt>
                <c:pt idx="648">
                  <c:v>41087.0</c:v>
                </c:pt>
                <c:pt idx="649">
                  <c:v>41088.0</c:v>
                </c:pt>
                <c:pt idx="650">
                  <c:v>41089.0</c:v>
                </c:pt>
                <c:pt idx="651">
                  <c:v>41092.0</c:v>
                </c:pt>
                <c:pt idx="652">
                  <c:v>41093.0</c:v>
                </c:pt>
                <c:pt idx="653">
                  <c:v>41094.0</c:v>
                </c:pt>
                <c:pt idx="654">
                  <c:v>41095.0</c:v>
                </c:pt>
                <c:pt idx="655">
                  <c:v>41096.0</c:v>
                </c:pt>
                <c:pt idx="656">
                  <c:v>41099.0</c:v>
                </c:pt>
                <c:pt idx="657">
                  <c:v>41100.0</c:v>
                </c:pt>
                <c:pt idx="658">
                  <c:v>41101.0</c:v>
                </c:pt>
                <c:pt idx="659">
                  <c:v>41102.0</c:v>
                </c:pt>
                <c:pt idx="660">
                  <c:v>41103.0</c:v>
                </c:pt>
                <c:pt idx="661">
                  <c:v>41106.0</c:v>
                </c:pt>
                <c:pt idx="662">
                  <c:v>41107.0</c:v>
                </c:pt>
                <c:pt idx="663">
                  <c:v>41108.0</c:v>
                </c:pt>
                <c:pt idx="664">
                  <c:v>41109.0</c:v>
                </c:pt>
                <c:pt idx="665">
                  <c:v>41110.0</c:v>
                </c:pt>
                <c:pt idx="666">
                  <c:v>41113.0</c:v>
                </c:pt>
                <c:pt idx="667">
                  <c:v>41114.0</c:v>
                </c:pt>
                <c:pt idx="668">
                  <c:v>41115.0</c:v>
                </c:pt>
                <c:pt idx="669">
                  <c:v>41116.0</c:v>
                </c:pt>
                <c:pt idx="670">
                  <c:v>41117.0</c:v>
                </c:pt>
                <c:pt idx="671">
                  <c:v>41120.0</c:v>
                </c:pt>
                <c:pt idx="672">
                  <c:v>41121.0</c:v>
                </c:pt>
                <c:pt idx="673">
                  <c:v>41122.0</c:v>
                </c:pt>
                <c:pt idx="674">
                  <c:v>41123.0</c:v>
                </c:pt>
                <c:pt idx="675">
                  <c:v>41124.0</c:v>
                </c:pt>
                <c:pt idx="676">
                  <c:v>41127.0</c:v>
                </c:pt>
                <c:pt idx="677">
                  <c:v>41128.0</c:v>
                </c:pt>
                <c:pt idx="678">
                  <c:v>41129.0</c:v>
                </c:pt>
                <c:pt idx="679">
                  <c:v>41130.0</c:v>
                </c:pt>
                <c:pt idx="680">
                  <c:v>41131.0</c:v>
                </c:pt>
                <c:pt idx="681">
                  <c:v>41134.0</c:v>
                </c:pt>
                <c:pt idx="682">
                  <c:v>41135.0</c:v>
                </c:pt>
                <c:pt idx="683">
                  <c:v>41136.0</c:v>
                </c:pt>
                <c:pt idx="684">
                  <c:v>41137.0</c:v>
                </c:pt>
                <c:pt idx="685">
                  <c:v>41138.0</c:v>
                </c:pt>
                <c:pt idx="686">
                  <c:v>41141.0</c:v>
                </c:pt>
                <c:pt idx="687">
                  <c:v>41142.0</c:v>
                </c:pt>
                <c:pt idx="688">
                  <c:v>41143.0</c:v>
                </c:pt>
                <c:pt idx="689">
                  <c:v>41144.0</c:v>
                </c:pt>
                <c:pt idx="690">
                  <c:v>41145.0</c:v>
                </c:pt>
                <c:pt idx="691">
                  <c:v>41148.0</c:v>
                </c:pt>
                <c:pt idx="692">
                  <c:v>41149.0</c:v>
                </c:pt>
                <c:pt idx="693">
                  <c:v>41150.0</c:v>
                </c:pt>
                <c:pt idx="694">
                  <c:v>41151.0</c:v>
                </c:pt>
                <c:pt idx="695">
                  <c:v>41152.0</c:v>
                </c:pt>
                <c:pt idx="696">
                  <c:v>41155.0</c:v>
                </c:pt>
                <c:pt idx="697">
                  <c:v>41156.0</c:v>
                </c:pt>
                <c:pt idx="698">
                  <c:v>41157.0</c:v>
                </c:pt>
                <c:pt idx="699">
                  <c:v>41158.0</c:v>
                </c:pt>
                <c:pt idx="700">
                  <c:v>41159.0</c:v>
                </c:pt>
                <c:pt idx="701">
                  <c:v>41162.0</c:v>
                </c:pt>
                <c:pt idx="702">
                  <c:v>41163.0</c:v>
                </c:pt>
                <c:pt idx="703">
                  <c:v>41164.0</c:v>
                </c:pt>
                <c:pt idx="704">
                  <c:v>41165.0</c:v>
                </c:pt>
                <c:pt idx="705">
                  <c:v>41166.0</c:v>
                </c:pt>
                <c:pt idx="706">
                  <c:v>41169.0</c:v>
                </c:pt>
                <c:pt idx="707">
                  <c:v>41170.0</c:v>
                </c:pt>
                <c:pt idx="708">
                  <c:v>41171.0</c:v>
                </c:pt>
                <c:pt idx="709">
                  <c:v>41172.0</c:v>
                </c:pt>
                <c:pt idx="710">
                  <c:v>41173.0</c:v>
                </c:pt>
                <c:pt idx="711">
                  <c:v>41176.0</c:v>
                </c:pt>
                <c:pt idx="712">
                  <c:v>41177.0</c:v>
                </c:pt>
                <c:pt idx="713">
                  <c:v>41178.0</c:v>
                </c:pt>
                <c:pt idx="714">
                  <c:v>41179.0</c:v>
                </c:pt>
                <c:pt idx="715">
                  <c:v>41180.0</c:v>
                </c:pt>
                <c:pt idx="716">
                  <c:v>41183.0</c:v>
                </c:pt>
                <c:pt idx="717">
                  <c:v>41184.0</c:v>
                </c:pt>
                <c:pt idx="718">
                  <c:v>41185.0</c:v>
                </c:pt>
                <c:pt idx="719">
                  <c:v>41186.0</c:v>
                </c:pt>
                <c:pt idx="720">
                  <c:v>41187.0</c:v>
                </c:pt>
                <c:pt idx="721">
                  <c:v>41190.0</c:v>
                </c:pt>
                <c:pt idx="722">
                  <c:v>41191.0</c:v>
                </c:pt>
                <c:pt idx="723">
                  <c:v>41192.0</c:v>
                </c:pt>
                <c:pt idx="724">
                  <c:v>41193.0</c:v>
                </c:pt>
                <c:pt idx="725">
                  <c:v>41194.0</c:v>
                </c:pt>
                <c:pt idx="726">
                  <c:v>41197.0</c:v>
                </c:pt>
                <c:pt idx="727">
                  <c:v>41198.0</c:v>
                </c:pt>
                <c:pt idx="728">
                  <c:v>41199.0</c:v>
                </c:pt>
                <c:pt idx="729">
                  <c:v>41200.0</c:v>
                </c:pt>
                <c:pt idx="730">
                  <c:v>41201.0</c:v>
                </c:pt>
                <c:pt idx="731">
                  <c:v>41204.0</c:v>
                </c:pt>
                <c:pt idx="732">
                  <c:v>41205.0</c:v>
                </c:pt>
                <c:pt idx="733">
                  <c:v>41206.0</c:v>
                </c:pt>
                <c:pt idx="734">
                  <c:v>41207.0</c:v>
                </c:pt>
                <c:pt idx="735">
                  <c:v>41208.0</c:v>
                </c:pt>
                <c:pt idx="736">
                  <c:v>41211.0</c:v>
                </c:pt>
                <c:pt idx="737">
                  <c:v>41212.0</c:v>
                </c:pt>
                <c:pt idx="738">
                  <c:v>41213.0</c:v>
                </c:pt>
                <c:pt idx="739">
                  <c:v>41214.0</c:v>
                </c:pt>
                <c:pt idx="740">
                  <c:v>41215.0</c:v>
                </c:pt>
                <c:pt idx="741">
                  <c:v>41218.0</c:v>
                </c:pt>
                <c:pt idx="742">
                  <c:v>41219.0</c:v>
                </c:pt>
                <c:pt idx="743">
                  <c:v>41220.0</c:v>
                </c:pt>
                <c:pt idx="744">
                  <c:v>41221.0</c:v>
                </c:pt>
                <c:pt idx="745">
                  <c:v>41222.0</c:v>
                </c:pt>
                <c:pt idx="746">
                  <c:v>41225.0</c:v>
                </c:pt>
                <c:pt idx="747">
                  <c:v>41226.0</c:v>
                </c:pt>
                <c:pt idx="748">
                  <c:v>41227.0</c:v>
                </c:pt>
                <c:pt idx="749">
                  <c:v>41228.0</c:v>
                </c:pt>
                <c:pt idx="750">
                  <c:v>41229.0</c:v>
                </c:pt>
                <c:pt idx="751">
                  <c:v>41232.0</c:v>
                </c:pt>
                <c:pt idx="752">
                  <c:v>41233.0</c:v>
                </c:pt>
                <c:pt idx="753">
                  <c:v>41234.0</c:v>
                </c:pt>
                <c:pt idx="754">
                  <c:v>41235.0</c:v>
                </c:pt>
                <c:pt idx="755">
                  <c:v>41236.0</c:v>
                </c:pt>
                <c:pt idx="756">
                  <c:v>41239.0</c:v>
                </c:pt>
                <c:pt idx="757">
                  <c:v>41240.0</c:v>
                </c:pt>
                <c:pt idx="758">
                  <c:v>41241.0</c:v>
                </c:pt>
                <c:pt idx="759">
                  <c:v>41242.0</c:v>
                </c:pt>
                <c:pt idx="760">
                  <c:v>41243.0</c:v>
                </c:pt>
                <c:pt idx="761">
                  <c:v>41246.0</c:v>
                </c:pt>
                <c:pt idx="762">
                  <c:v>41247.0</c:v>
                </c:pt>
                <c:pt idx="763">
                  <c:v>41248.0</c:v>
                </c:pt>
                <c:pt idx="764">
                  <c:v>41249.0</c:v>
                </c:pt>
                <c:pt idx="765">
                  <c:v>41250.0</c:v>
                </c:pt>
                <c:pt idx="766">
                  <c:v>41253.0</c:v>
                </c:pt>
                <c:pt idx="767">
                  <c:v>41254.0</c:v>
                </c:pt>
                <c:pt idx="768">
                  <c:v>41255.0</c:v>
                </c:pt>
                <c:pt idx="769">
                  <c:v>41256.0</c:v>
                </c:pt>
                <c:pt idx="770">
                  <c:v>41257.0</c:v>
                </c:pt>
                <c:pt idx="771">
                  <c:v>41260.0</c:v>
                </c:pt>
                <c:pt idx="772">
                  <c:v>41261.0</c:v>
                </c:pt>
                <c:pt idx="773">
                  <c:v>41262.0</c:v>
                </c:pt>
                <c:pt idx="774">
                  <c:v>41263.0</c:v>
                </c:pt>
                <c:pt idx="775">
                  <c:v>41264.0</c:v>
                </c:pt>
                <c:pt idx="776">
                  <c:v>41267.0</c:v>
                </c:pt>
                <c:pt idx="777">
                  <c:v>41268.0</c:v>
                </c:pt>
                <c:pt idx="778">
                  <c:v>41269.0</c:v>
                </c:pt>
                <c:pt idx="779">
                  <c:v>41270.0</c:v>
                </c:pt>
                <c:pt idx="780">
                  <c:v>41271.0</c:v>
                </c:pt>
                <c:pt idx="781">
                  <c:v>41274.0</c:v>
                </c:pt>
                <c:pt idx="782">
                  <c:v>41275.0</c:v>
                </c:pt>
                <c:pt idx="783">
                  <c:v>41276.0</c:v>
                </c:pt>
                <c:pt idx="784">
                  <c:v>41277.0</c:v>
                </c:pt>
                <c:pt idx="785">
                  <c:v>41278.0</c:v>
                </c:pt>
                <c:pt idx="786">
                  <c:v>41281.0</c:v>
                </c:pt>
                <c:pt idx="787">
                  <c:v>41282.0</c:v>
                </c:pt>
                <c:pt idx="788">
                  <c:v>41283.0</c:v>
                </c:pt>
                <c:pt idx="789">
                  <c:v>41284.0</c:v>
                </c:pt>
                <c:pt idx="790">
                  <c:v>41285.0</c:v>
                </c:pt>
                <c:pt idx="791">
                  <c:v>41288.0</c:v>
                </c:pt>
                <c:pt idx="792">
                  <c:v>41289.0</c:v>
                </c:pt>
                <c:pt idx="793">
                  <c:v>41290.0</c:v>
                </c:pt>
                <c:pt idx="794">
                  <c:v>41291.0</c:v>
                </c:pt>
                <c:pt idx="795">
                  <c:v>41292.0</c:v>
                </c:pt>
                <c:pt idx="796">
                  <c:v>41295.0</c:v>
                </c:pt>
                <c:pt idx="797">
                  <c:v>41296.0</c:v>
                </c:pt>
                <c:pt idx="798">
                  <c:v>41297.0</c:v>
                </c:pt>
                <c:pt idx="799">
                  <c:v>41298.0</c:v>
                </c:pt>
                <c:pt idx="800">
                  <c:v>41299.0</c:v>
                </c:pt>
                <c:pt idx="801">
                  <c:v>41302.0</c:v>
                </c:pt>
                <c:pt idx="802">
                  <c:v>41303.0</c:v>
                </c:pt>
                <c:pt idx="803">
                  <c:v>41304.0</c:v>
                </c:pt>
                <c:pt idx="804">
                  <c:v>41305.0</c:v>
                </c:pt>
                <c:pt idx="805">
                  <c:v>41306.0</c:v>
                </c:pt>
                <c:pt idx="806">
                  <c:v>41309.0</c:v>
                </c:pt>
                <c:pt idx="807">
                  <c:v>41310.0</c:v>
                </c:pt>
                <c:pt idx="808">
                  <c:v>41311.0</c:v>
                </c:pt>
                <c:pt idx="809">
                  <c:v>41312.0</c:v>
                </c:pt>
                <c:pt idx="810">
                  <c:v>41313.0</c:v>
                </c:pt>
                <c:pt idx="811">
                  <c:v>41316.0</c:v>
                </c:pt>
                <c:pt idx="812">
                  <c:v>41317.0</c:v>
                </c:pt>
                <c:pt idx="813">
                  <c:v>41318.0</c:v>
                </c:pt>
                <c:pt idx="814">
                  <c:v>41319.0</c:v>
                </c:pt>
                <c:pt idx="815">
                  <c:v>41320.0</c:v>
                </c:pt>
                <c:pt idx="816">
                  <c:v>41323.0</c:v>
                </c:pt>
                <c:pt idx="817">
                  <c:v>41324.0</c:v>
                </c:pt>
                <c:pt idx="818">
                  <c:v>41325.0</c:v>
                </c:pt>
                <c:pt idx="819">
                  <c:v>41326.0</c:v>
                </c:pt>
                <c:pt idx="820">
                  <c:v>41327.0</c:v>
                </c:pt>
                <c:pt idx="821">
                  <c:v>41330.0</c:v>
                </c:pt>
                <c:pt idx="822">
                  <c:v>41331.0</c:v>
                </c:pt>
                <c:pt idx="823">
                  <c:v>41332.0</c:v>
                </c:pt>
                <c:pt idx="824">
                  <c:v>41333.0</c:v>
                </c:pt>
                <c:pt idx="825">
                  <c:v>41334.0</c:v>
                </c:pt>
                <c:pt idx="826">
                  <c:v>41337.0</c:v>
                </c:pt>
                <c:pt idx="827">
                  <c:v>41338.0</c:v>
                </c:pt>
                <c:pt idx="828">
                  <c:v>41339.0</c:v>
                </c:pt>
                <c:pt idx="829">
                  <c:v>41340.0</c:v>
                </c:pt>
                <c:pt idx="830">
                  <c:v>41341.0</c:v>
                </c:pt>
                <c:pt idx="831">
                  <c:v>41344.0</c:v>
                </c:pt>
                <c:pt idx="832">
                  <c:v>41345.0</c:v>
                </c:pt>
                <c:pt idx="833">
                  <c:v>41346.0</c:v>
                </c:pt>
                <c:pt idx="834">
                  <c:v>41347.0</c:v>
                </c:pt>
                <c:pt idx="835">
                  <c:v>41348.0</c:v>
                </c:pt>
                <c:pt idx="836">
                  <c:v>41351.0</c:v>
                </c:pt>
                <c:pt idx="837">
                  <c:v>41352.0</c:v>
                </c:pt>
                <c:pt idx="838">
                  <c:v>41353.0</c:v>
                </c:pt>
                <c:pt idx="839">
                  <c:v>41354.0</c:v>
                </c:pt>
                <c:pt idx="840">
                  <c:v>41355.0</c:v>
                </c:pt>
                <c:pt idx="841">
                  <c:v>41358.0</c:v>
                </c:pt>
                <c:pt idx="842">
                  <c:v>41359.0</c:v>
                </c:pt>
                <c:pt idx="843">
                  <c:v>41360.0</c:v>
                </c:pt>
                <c:pt idx="844">
                  <c:v>41361.0</c:v>
                </c:pt>
                <c:pt idx="845">
                  <c:v>41362.0</c:v>
                </c:pt>
                <c:pt idx="846">
                  <c:v>41365.0</c:v>
                </c:pt>
                <c:pt idx="847">
                  <c:v>41366.0</c:v>
                </c:pt>
                <c:pt idx="848">
                  <c:v>41367.0</c:v>
                </c:pt>
                <c:pt idx="849">
                  <c:v>41368.0</c:v>
                </c:pt>
                <c:pt idx="850">
                  <c:v>41369.0</c:v>
                </c:pt>
                <c:pt idx="851">
                  <c:v>41372.0</c:v>
                </c:pt>
                <c:pt idx="852">
                  <c:v>41373.0</c:v>
                </c:pt>
                <c:pt idx="853">
                  <c:v>41374.0</c:v>
                </c:pt>
                <c:pt idx="854">
                  <c:v>41375.0</c:v>
                </c:pt>
                <c:pt idx="855">
                  <c:v>41376.0</c:v>
                </c:pt>
                <c:pt idx="856">
                  <c:v>41379.0</c:v>
                </c:pt>
                <c:pt idx="857">
                  <c:v>41380.0</c:v>
                </c:pt>
                <c:pt idx="858">
                  <c:v>41381.0</c:v>
                </c:pt>
                <c:pt idx="859">
                  <c:v>41382.0</c:v>
                </c:pt>
                <c:pt idx="860">
                  <c:v>41383.0</c:v>
                </c:pt>
                <c:pt idx="861">
                  <c:v>41386.0</c:v>
                </c:pt>
                <c:pt idx="862">
                  <c:v>41387.0</c:v>
                </c:pt>
                <c:pt idx="863">
                  <c:v>41388.0</c:v>
                </c:pt>
                <c:pt idx="864">
                  <c:v>41389.0</c:v>
                </c:pt>
                <c:pt idx="865">
                  <c:v>41390.0</c:v>
                </c:pt>
                <c:pt idx="866">
                  <c:v>41393.0</c:v>
                </c:pt>
                <c:pt idx="867">
                  <c:v>41394.0</c:v>
                </c:pt>
                <c:pt idx="868">
                  <c:v>41395.0</c:v>
                </c:pt>
                <c:pt idx="869">
                  <c:v>41396.0</c:v>
                </c:pt>
                <c:pt idx="870">
                  <c:v>41397.0</c:v>
                </c:pt>
                <c:pt idx="871">
                  <c:v>41400.0</c:v>
                </c:pt>
                <c:pt idx="872">
                  <c:v>41401.0</c:v>
                </c:pt>
                <c:pt idx="873">
                  <c:v>41402.0</c:v>
                </c:pt>
                <c:pt idx="874">
                  <c:v>41403.0</c:v>
                </c:pt>
                <c:pt idx="875">
                  <c:v>41404.0</c:v>
                </c:pt>
                <c:pt idx="876">
                  <c:v>41407.0</c:v>
                </c:pt>
                <c:pt idx="877">
                  <c:v>41408.0</c:v>
                </c:pt>
                <c:pt idx="878">
                  <c:v>41409.0</c:v>
                </c:pt>
                <c:pt idx="879">
                  <c:v>41410.0</c:v>
                </c:pt>
                <c:pt idx="880">
                  <c:v>41411.0</c:v>
                </c:pt>
                <c:pt idx="881">
                  <c:v>41414.0</c:v>
                </c:pt>
                <c:pt idx="882">
                  <c:v>41415.0</c:v>
                </c:pt>
                <c:pt idx="883">
                  <c:v>41416.0</c:v>
                </c:pt>
                <c:pt idx="884">
                  <c:v>41417.0</c:v>
                </c:pt>
                <c:pt idx="885">
                  <c:v>41418.0</c:v>
                </c:pt>
                <c:pt idx="886">
                  <c:v>41421.0</c:v>
                </c:pt>
                <c:pt idx="887">
                  <c:v>41422.0</c:v>
                </c:pt>
                <c:pt idx="888">
                  <c:v>41423.0</c:v>
                </c:pt>
                <c:pt idx="889">
                  <c:v>41424.0</c:v>
                </c:pt>
                <c:pt idx="890">
                  <c:v>41425.0</c:v>
                </c:pt>
                <c:pt idx="891">
                  <c:v>41428.0</c:v>
                </c:pt>
                <c:pt idx="892">
                  <c:v>41429.0</c:v>
                </c:pt>
                <c:pt idx="893">
                  <c:v>41430.0</c:v>
                </c:pt>
                <c:pt idx="894">
                  <c:v>41431.0</c:v>
                </c:pt>
                <c:pt idx="895">
                  <c:v>41432.0</c:v>
                </c:pt>
                <c:pt idx="896">
                  <c:v>41435.0</c:v>
                </c:pt>
                <c:pt idx="897">
                  <c:v>41436.0</c:v>
                </c:pt>
                <c:pt idx="898">
                  <c:v>41437.0</c:v>
                </c:pt>
                <c:pt idx="899">
                  <c:v>41438.0</c:v>
                </c:pt>
                <c:pt idx="900">
                  <c:v>41439.0</c:v>
                </c:pt>
                <c:pt idx="901">
                  <c:v>41442.0</c:v>
                </c:pt>
                <c:pt idx="902">
                  <c:v>41443.0</c:v>
                </c:pt>
                <c:pt idx="903">
                  <c:v>41444.0</c:v>
                </c:pt>
                <c:pt idx="904">
                  <c:v>41445.0</c:v>
                </c:pt>
                <c:pt idx="905">
                  <c:v>41446.0</c:v>
                </c:pt>
                <c:pt idx="906">
                  <c:v>41449.0</c:v>
                </c:pt>
                <c:pt idx="907">
                  <c:v>41450.0</c:v>
                </c:pt>
                <c:pt idx="908">
                  <c:v>41451.0</c:v>
                </c:pt>
                <c:pt idx="909">
                  <c:v>41452.0</c:v>
                </c:pt>
                <c:pt idx="910">
                  <c:v>41453.0</c:v>
                </c:pt>
                <c:pt idx="911">
                  <c:v>41456.0</c:v>
                </c:pt>
                <c:pt idx="912">
                  <c:v>41457.0</c:v>
                </c:pt>
                <c:pt idx="913">
                  <c:v>41458.0</c:v>
                </c:pt>
                <c:pt idx="914">
                  <c:v>41459.0</c:v>
                </c:pt>
                <c:pt idx="915">
                  <c:v>41460.0</c:v>
                </c:pt>
                <c:pt idx="916">
                  <c:v>41463.0</c:v>
                </c:pt>
                <c:pt idx="917">
                  <c:v>41464.0</c:v>
                </c:pt>
                <c:pt idx="918">
                  <c:v>41465.0</c:v>
                </c:pt>
                <c:pt idx="919">
                  <c:v>41466.0</c:v>
                </c:pt>
                <c:pt idx="920">
                  <c:v>41467.0</c:v>
                </c:pt>
                <c:pt idx="921">
                  <c:v>41470.0</c:v>
                </c:pt>
                <c:pt idx="922">
                  <c:v>41471.0</c:v>
                </c:pt>
                <c:pt idx="923">
                  <c:v>41472.0</c:v>
                </c:pt>
                <c:pt idx="924">
                  <c:v>41473.0</c:v>
                </c:pt>
                <c:pt idx="925">
                  <c:v>41474.0</c:v>
                </c:pt>
                <c:pt idx="926">
                  <c:v>41477.0</c:v>
                </c:pt>
                <c:pt idx="927">
                  <c:v>41478.0</c:v>
                </c:pt>
                <c:pt idx="928">
                  <c:v>41479.0</c:v>
                </c:pt>
                <c:pt idx="929">
                  <c:v>41480.0</c:v>
                </c:pt>
                <c:pt idx="930">
                  <c:v>41481.0</c:v>
                </c:pt>
                <c:pt idx="931">
                  <c:v>41484.0</c:v>
                </c:pt>
                <c:pt idx="932">
                  <c:v>41485.0</c:v>
                </c:pt>
                <c:pt idx="933">
                  <c:v>41486.0</c:v>
                </c:pt>
                <c:pt idx="934">
                  <c:v>41487.0</c:v>
                </c:pt>
                <c:pt idx="935">
                  <c:v>41488.0</c:v>
                </c:pt>
                <c:pt idx="936">
                  <c:v>41491.0</c:v>
                </c:pt>
                <c:pt idx="937">
                  <c:v>41492.0</c:v>
                </c:pt>
                <c:pt idx="938">
                  <c:v>41493.0</c:v>
                </c:pt>
                <c:pt idx="939">
                  <c:v>41494.0</c:v>
                </c:pt>
                <c:pt idx="940">
                  <c:v>41495.0</c:v>
                </c:pt>
                <c:pt idx="941">
                  <c:v>41498.0</c:v>
                </c:pt>
                <c:pt idx="942">
                  <c:v>41499.0</c:v>
                </c:pt>
                <c:pt idx="943">
                  <c:v>41500.0</c:v>
                </c:pt>
                <c:pt idx="944">
                  <c:v>41501.0</c:v>
                </c:pt>
                <c:pt idx="945">
                  <c:v>41502.0</c:v>
                </c:pt>
                <c:pt idx="946">
                  <c:v>41505.0</c:v>
                </c:pt>
                <c:pt idx="947">
                  <c:v>41506.0</c:v>
                </c:pt>
                <c:pt idx="948">
                  <c:v>41507.0</c:v>
                </c:pt>
                <c:pt idx="949">
                  <c:v>41508.0</c:v>
                </c:pt>
                <c:pt idx="950">
                  <c:v>41509.0</c:v>
                </c:pt>
                <c:pt idx="951">
                  <c:v>41512.0</c:v>
                </c:pt>
                <c:pt idx="952">
                  <c:v>41513.0</c:v>
                </c:pt>
                <c:pt idx="953">
                  <c:v>41514.0</c:v>
                </c:pt>
                <c:pt idx="954">
                  <c:v>41515.0</c:v>
                </c:pt>
                <c:pt idx="955">
                  <c:v>41516.0</c:v>
                </c:pt>
                <c:pt idx="956">
                  <c:v>41519.0</c:v>
                </c:pt>
                <c:pt idx="957">
                  <c:v>41520.0</c:v>
                </c:pt>
                <c:pt idx="958">
                  <c:v>41521.0</c:v>
                </c:pt>
                <c:pt idx="959">
                  <c:v>41522.0</c:v>
                </c:pt>
                <c:pt idx="960">
                  <c:v>41523.0</c:v>
                </c:pt>
                <c:pt idx="961">
                  <c:v>41526.0</c:v>
                </c:pt>
                <c:pt idx="962">
                  <c:v>41527.0</c:v>
                </c:pt>
                <c:pt idx="963">
                  <c:v>41528.0</c:v>
                </c:pt>
                <c:pt idx="964">
                  <c:v>41529.0</c:v>
                </c:pt>
                <c:pt idx="965">
                  <c:v>41530.0</c:v>
                </c:pt>
                <c:pt idx="966">
                  <c:v>41533.0</c:v>
                </c:pt>
                <c:pt idx="967">
                  <c:v>41534.0</c:v>
                </c:pt>
                <c:pt idx="968">
                  <c:v>41535.0</c:v>
                </c:pt>
                <c:pt idx="969">
                  <c:v>41536.0</c:v>
                </c:pt>
                <c:pt idx="970">
                  <c:v>41537.0</c:v>
                </c:pt>
                <c:pt idx="971">
                  <c:v>41540.0</c:v>
                </c:pt>
                <c:pt idx="972">
                  <c:v>41541.0</c:v>
                </c:pt>
                <c:pt idx="973">
                  <c:v>41542.0</c:v>
                </c:pt>
                <c:pt idx="974">
                  <c:v>41543.0</c:v>
                </c:pt>
                <c:pt idx="975">
                  <c:v>41544.0</c:v>
                </c:pt>
                <c:pt idx="976">
                  <c:v>41547.0</c:v>
                </c:pt>
                <c:pt idx="977">
                  <c:v>41548.0</c:v>
                </c:pt>
                <c:pt idx="978">
                  <c:v>41549.0</c:v>
                </c:pt>
                <c:pt idx="979">
                  <c:v>41550.0</c:v>
                </c:pt>
                <c:pt idx="980">
                  <c:v>41551.0</c:v>
                </c:pt>
                <c:pt idx="981">
                  <c:v>41554.0</c:v>
                </c:pt>
                <c:pt idx="982">
                  <c:v>41555.0</c:v>
                </c:pt>
                <c:pt idx="983">
                  <c:v>41556.0</c:v>
                </c:pt>
                <c:pt idx="984">
                  <c:v>41557.0</c:v>
                </c:pt>
                <c:pt idx="985">
                  <c:v>41558.0</c:v>
                </c:pt>
                <c:pt idx="986">
                  <c:v>41561.0</c:v>
                </c:pt>
                <c:pt idx="987">
                  <c:v>41562.0</c:v>
                </c:pt>
                <c:pt idx="988">
                  <c:v>41563.0</c:v>
                </c:pt>
                <c:pt idx="989">
                  <c:v>41564.0</c:v>
                </c:pt>
                <c:pt idx="990">
                  <c:v>41565.0</c:v>
                </c:pt>
                <c:pt idx="991">
                  <c:v>41568.0</c:v>
                </c:pt>
                <c:pt idx="992">
                  <c:v>41569.0</c:v>
                </c:pt>
                <c:pt idx="993">
                  <c:v>41570.0</c:v>
                </c:pt>
                <c:pt idx="994">
                  <c:v>41571.0</c:v>
                </c:pt>
                <c:pt idx="995">
                  <c:v>41572.0</c:v>
                </c:pt>
                <c:pt idx="996">
                  <c:v>41575.0</c:v>
                </c:pt>
                <c:pt idx="997">
                  <c:v>41576.0</c:v>
                </c:pt>
                <c:pt idx="998">
                  <c:v>41577.0</c:v>
                </c:pt>
                <c:pt idx="999">
                  <c:v>41578.0</c:v>
                </c:pt>
                <c:pt idx="1000">
                  <c:v>41579.0</c:v>
                </c:pt>
                <c:pt idx="1001">
                  <c:v>41582.0</c:v>
                </c:pt>
                <c:pt idx="1002">
                  <c:v>41583.0</c:v>
                </c:pt>
                <c:pt idx="1003">
                  <c:v>41584.0</c:v>
                </c:pt>
                <c:pt idx="1004">
                  <c:v>41585.0</c:v>
                </c:pt>
                <c:pt idx="1005">
                  <c:v>41586.0</c:v>
                </c:pt>
                <c:pt idx="1006">
                  <c:v>41589.0</c:v>
                </c:pt>
                <c:pt idx="1007">
                  <c:v>41590.0</c:v>
                </c:pt>
                <c:pt idx="1008">
                  <c:v>41591.0</c:v>
                </c:pt>
                <c:pt idx="1009">
                  <c:v>41592.0</c:v>
                </c:pt>
                <c:pt idx="1010">
                  <c:v>41593.0</c:v>
                </c:pt>
                <c:pt idx="1011">
                  <c:v>41596.0</c:v>
                </c:pt>
                <c:pt idx="1012">
                  <c:v>41597.0</c:v>
                </c:pt>
                <c:pt idx="1013">
                  <c:v>41598.0</c:v>
                </c:pt>
                <c:pt idx="1014">
                  <c:v>41599.0</c:v>
                </c:pt>
                <c:pt idx="1015">
                  <c:v>41600.0</c:v>
                </c:pt>
                <c:pt idx="1016">
                  <c:v>41603.0</c:v>
                </c:pt>
                <c:pt idx="1017">
                  <c:v>41604.0</c:v>
                </c:pt>
                <c:pt idx="1018">
                  <c:v>41605.0</c:v>
                </c:pt>
                <c:pt idx="1019">
                  <c:v>41606.0</c:v>
                </c:pt>
                <c:pt idx="1020">
                  <c:v>41607.0</c:v>
                </c:pt>
                <c:pt idx="1021">
                  <c:v>41610.0</c:v>
                </c:pt>
                <c:pt idx="1022">
                  <c:v>41611.0</c:v>
                </c:pt>
                <c:pt idx="1023">
                  <c:v>41612.0</c:v>
                </c:pt>
                <c:pt idx="1024">
                  <c:v>41613.0</c:v>
                </c:pt>
                <c:pt idx="1025">
                  <c:v>41614.0</c:v>
                </c:pt>
                <c:pt idx="1026">
                  <c:v>41617.0</c:v>
                </c:pt>
                <c:pt idx="1027">
                  <c:v>41618.0</c:v>
                </c:pt>
                <c:pt idx="1028">
                  <c:v>41619.0</c:v>
                </c:pt>
                <c:pt idx="1029">
                  <c:v>41620.0</c:v>
                </c:pt>
                <c:pt idx="1030">
                  <c:v>41621.0</c:v>
                </c:pt>
                <c:pt idx="1031">
                  <c:v>41624.0</c:v>
                </c:pt>
                <c:pt idx="1032">
                  <c:v>41625.0</c:v>
                </c:pt>
                <c:pt idx="1033">
                  <c:v>41626.0</c:v>
                </c:pt>
                <c:pt idx="1034">
                  <c:v>41627.0</c:v>
                </c:pt>
                <c:pt idx="1035">
                  <c:v>41628.0</c:v>
                </c:pt>
                <c:pt idx="1036">
                  <c:v>41631.0</c:v>
                </c:pt>
                <c:pt idx="1037">
                  <c:v>41632.0</c:v>
                </c:pt>
                <c:pt idx="1038">
                  <c:v>41633.0</c:v>
                </c:pt>
                <c:pt idx="1039">
                  <c:v>41634.0</c:v>
                </c:pt>
                <c:pt idx="1040">
                  <c:v>41635.0</c:v>
                </c:pt>
                <c:pt idx="1041">
                  <c:v>41638.0</c:v>
                </c:pt>
                <c:pt idx="1042">
                  <c:v>41639.0</c:v>
                </c:pt>
                <c:pt idx="1043">
                  <c:v>41640.0</c:v>
                </c:pt>
                <c:pt idx="1044">
                  <c:v>41641.0</c:v>
                </c:pt>
                <c:pt idx="1045">
                  <c:v>41642.0</c:v>
                </c:pt>
                <c:pt idx="1046">
                  <c:v>41645.0</c:v>
                </c:pt>
                <c:pt idx="1047">
                  <c:v>41646.0</c:v>
                </c:pt>
                <c:pt idx="1048">
                  <c:v>41647.0</c:v>
                </c:pt>
                <c:pt idx="1049">
                  <c:v>41648.0</c:v>
                </c:pt>
                <c:pt idx="1050">
                  <c:v>41649.0</c:v>
                </c:pt>
                <c:pt idx="1051">
                  <c:v>41652.0</c:v>
                </c:pt>
                <c:pt idx="1052">
                  <c:v>41653.0</c:v>
                </c:pt>
                <c:pt idx="1053">
                  <c:v>41654.0</c:v>
                </c:pt>
                <c:pt idx="1054">
                  <c:v>41655.0</c:v>
                </c:pt>
                <c:pt idx="1055">
                  <c:v>41656.0</c:v>
                </c:pt>
                <c:pt idx="1056">
                  <c:v>41659.0</c:v>
                </c:pt>
                <c:pt idx="1057">
                  <c:v>41660.0</c:v>
                </c:pt>
                <c:pt idx="1058">
                  <c:v>41661.0</c:v>
                </c:pt>
                <c:pt idx="1059">
                  <c:v>41662.0</c:v>
                </c:pt>
                <c:pt idx="1060">
                  <c:v>41663.0</c:v>
                </c:pt>
                <c:pt idx="1061">
                  <c:v>41666.0</c:v>
                </c:pt>
                <c:pt idx="1062">
                  <c:v>41667.0</c:v>
                </c:pt>
                <c:pt idx="1063">
                  <c:v>41668.0</c:v>
                </c:pt>
                <c:pt idx="1064">
                  <c:v>41669.0</c:v>
                </c:pt>
                <c:pt idx="1065">
                  <c:v>41670.0</c:v>
                </c:pt>
                <c:pt idx="1066">
                  <c:v>41673.0</c:v>
                </c:pt>
                <c:pt idx="1067">
                  <c:v>41674.0</c:v>
                </c:pt>
                <c:pt idx="1068">
                  <c:v>41675.0</c:v>
                </c:pt>
                <c:pt idx="1069">
                  <c:v>41676.0</c:v>
                </c:pt>
                <c:pt idx="1070">
                  <c:v>41677.0</c:v>
                </c:pt>
                <c:pt idx="1071">
                  <c:v>41680.0</c:v>
                </c:pt>
                <c:pt idx="1072">
                  <c:v>41681.0</c:v>
                </c:pt>
                <c:pt idx="1073">
                  <c:v>41682.0</c:v>
                </c:pt>
                <c:pt idx="1074">
                  <c:v>41683.0</c:v>
                </c:pt>
                <c:pt idx="1075">
                  <c:v>41684.0</c:v>
                </c:pt>
                <c:pt idx="1076">
                  <c:v>41687.0</c:v>
                </c:pt>
                <c:pt idx="1077">
                  <c:v>41688.0</c:v>
                </c:pt>
                <c:pt idx="1078">
                  <c:v>41689.0</c:v>
                </c:pt>
                <c:pt idx="1079">
                  <c:v>41690.0</c:v>
                </c:pt>
                <c:pt idx="1080">
                  <c:v>41691.0</c:v>
                </c:pt>
                <c:pt idx="1081">
                  <c:v>41694.0</c:v>
                </c:pt>
                <c:pt idx="1082">
                  <c:v>41695.0</c:v>
                </c:pt>
                <c:pt idx="1083">
                  <c:v>41696.0</c:v>
                </c:pt>
                <c:pt idx="1084">
                  <c:v>41697.0</c:v>
                </c:pt>
                <c:pt idx="1085">
                  <c:v>41698.0</c:v>
                </c:pt>
                <c:pt idx="1086">
                  <c:v>41701.0</c:v>
                </c:pt>
                <c:pt idx="1087">
                  <c:v>41702.0</c:v>
                </c:pt>
                <c:pt idx="1088">
                  <c:v>41703.0</c:v>
                </c:pt>
                <c:pt idx="1089">
                  <c:v>41704.0</c:v>
                </c:pt>
                <c:pt idx="1090">
                  <c:v>41705.0</c:v>
                </c:pt>
                <c:pt idx="1091">
                  <c:v>41708.0</c:v>
                </c:pt>
                <c:pt idx="1092">
                  <c:v>41709.0</c:v>
                </c:pt>
                <c:pt idx="1093">
                  <c:v>41710.0</c:v>
                </c:pt>
                <c:pt idx="1094">
                  <c:v>41711.0</c:v>
                </c:pt>
                <c:pt idx="1095">
                  <c:v>41712.0</c:v>
                </c:pt>
                <c:pt idx="1096">
                  <c:v>41715.0</c:v>
                </c:pt>
                <c:pt idx="1097">
                  <c:v>41716.0</c:v>
                </c:pt>
                <c:pt idx="1098">
                  <c:v>41717.0</c:v>
                </c:pt>
                <c:pt idx="1099">
                  <c:v>41718.0</c:v>
                </c:pt>
                <c:pt idx="1100">
                  <c:v>41719.0</c:v>
                </c:pt>
                <c:pt idx="1101">
                  <c:v>41722.0</c:v>
                </c:pt>
                <c:pt idx="1102">
                  <c:v>41723.0</c:v>
                </c:pt>
                <c:pt idx="1103">
                  <c:v>41724.0</c:v>
                </c:pt>
                <c:pt idx="1104">
                  <c:v>41725.0</c:v>
                </c:pt>
                <c:pt idx="1105">
                  <c:v>41726.0</c:v>
                </c:pt>
                <c:pt idx="1106">
                  <c:v>41729.0</c:v>
                </c:pt>
                <c:pt idx="1107">
                  <c:v>41730.0</c:v>
                </c:pt>
                <c:pt idx="1108">
                  <c:v>41731.0</c:v>
                </c:pt>
                <c:pt idx="1109">
                  <c:v>41732.0</c:v>
                </c:pt>
                <c:pt idx="1110">
                  <c:v>41733.0</c:v>
                </c:pt>
                <c:pt idx="1111">
                  <c:v>41736.0</c:v>
                </c:pt>
                <c:pt idx="1112">
                  <c:v>41737.0</c:v>
                </c:pt>
                <c:pt idx="1113">
                  <c:v>41738.0</c:v>
                </c:pt>
                <c:pt idx="1114">
                  <c:v>41739.0</c:v>
                </c:pt>
                <c:pt idx="1115">
                  <c:v>41740.0</c:v>
                </c:pt>
                <c:pt idx="1116">
                  <c:v>41743.0</c:v>
                </c:pt>
                <c:pt idx="1117">
                  <c:v>41744.0</c:v>
                </c:pt>
                <c:pt idx="1118">
                  <c:v>41745.0</c:v>
                </c:pt>
                <c:pt idx="1119">
                  <c:v>41746.0</c:v>
                </c:pt>
                <c:pt idx="1120">
                  <c:v>41747.0</c:v>
                </c:pt>
                <c:pt idx="1121">
                  <c:v>41750.0</c:v>
                </c:pt>
                <c:pt idx="1122">
                  <c:v>41751.0</c:v>
                </c:pt>
                <c:pt idx="1123">
                  <c:v>41752.0</c:v>
                </c:pt>
                <c:pt idx="1124">
                  <c:v>41753.0</c:v>
                </c:pt>
                <c:pt idx="1125">
                  <c:v>41754.0</c:v>
                </c:pt>
                <c:pt idx="1126">
                  <c:v>41757.0</c:v>
                </c:pt>
                <c:pt idx="1127">
                  <c:v>41758.0</c:v>
                </c:pt>
                <c:pt idx="1128">
                  <c:v>41759.0</c:v>
                </c:pt>
                <c:pt idx="1129">
                  <c:v>41760.0</c:v>
                </c:pt>
                <c:pt idx="1130">
                  <c:v>41761.0</c:v>
                </c:pt>
                <c:pt idx="1131">
                  <c:v>41764.0</c:v>
                </c:pt>
                <c:pt idx="1132">
                  <c:v>41765.0</c:v>
                </c:pt>
                <c:pt idx="1133">
                  <c:v>41766.0</c:v>
                </c:pt>
                <c:pt idx="1134">
                  <c:v>41767.0</c:v>
                </c:pt>
                <c:pt idx="1135">
                  <c:v>41768.0</c:v>
                </c:pt>
                <c:pt idx="1136">
                  <c:v>41771.0</c:v>
                </c:pt>
                <c:pt idx="1137">
                  <c:v>41772.0</c:v>
                </c:pt>
                <c:pt idx="1138">
                  <c:v>41773.0</c:v>
                </c:pt>
                <c:pt idx="1139">
                  <c:v>41774.0</c:v>
                </c:pt>
                <c:pt idx="1140">
                  <c:v>41775.0</c:v>
                </c:pt>
                <c:pt idx="1141">
                  <c:v>41778.0</c:v>
                </c:pt>
                <c:pt idx="1142">
                  <c:v>41779.0</c:v>
                </c:pt>
                <c:pt idx="1143">
                  <c:v>41780.0</c:v>
                </c:pt>
                <c:pt idx="1144">
                  <c:v>41781.0</c:v>
                </c:pt>
                <c:pt idx="1145">
                  <c:v>41782.0</c:v>
                </c:pt>
                <c:pt idx="1146">
                  <c:v>41785.0</c:v>
                </c:pt>
                <c:pt idx="1147">
                  <c:v>41786.0</c:v>
                </c:pt>
                <c:pt idx="1148">
                  <c:v>41787.0</c:v>
                </c:pt>
                <c:pt idx="1149">
                  <c:v>41788.0</c:v>
                </c:pt>
                <c:pt idx="1150">
                  <c:v>41789.0</c:v>
                </c:pt>
                <c:pt idx="1151">
                  <c:v>41792.0</c:v>
                </c:pt>
                <c:pt idx="1152">
                  <c:v>41793.0</c:v>
                </c:pt>
                <c:pt idx="1153">
                  <c:v>41794.0</c:v>
                </c:pt>
                <c:pt idx="1154">
                  <c:v>41795.0</c:v>
                </c:pt>
                <c:pt idx="1155">
                  <c:v>41796.0</c:v>
                </c:pt>
                <c:pt idx="1156">
                  <c:v>41799.0</c:v>
                </c:pt>
                <c:pt idx="1157">
                  <c:v>41800.0</c:v>
                </c:pt>
                <c:pt idx="1158">
                  <c:v>41801.0</c:v>
                </c:pt>
                <c:pt idx="1159">
                  <c:v>41802.0</c:v>
                </c:pt>
                <c:pt idx="1160">
                  <c:v>41803.0</c:v>
                </c:pt>
                <c:pt idx="1161">
                  <c:v>41806.0</c:v>
                </c:pt>
                <c:pt idx="1162">
                  <c:v>41807.0</c:v>
                </c:pt>
                <c:pt idx="1163">
                  <c:v>41808.0</c:v>
                </c:pt>
                <c:pt idx="1164">
                  <c:v>41809.0</c:v>
                </c:pt>
                <c:pt idx="1165">
                  <c:v>41810.0</c:v>
                </c:pt>
                <c:pt idx="1166">
                  <c:v>41813.0</c:v>
                </c:pt>
                <c:pt idx="1167">
                  <c:v>41814.0</c:v>
                </c:pt>
                <c:pt idx="1168">
                  <c:v>41815.0</c:v>
                </c:pt>
                <c:pt idx="1169">
                  <c:v>41816.0</c:v>
                </c:pt>
                <c:pt idx="1170">
                  <c:v>41817.0</c:v>
                </c:pt>
                <c:pt idx="1171">
                  <c:v>41820.0</c:v>
                </c:pt>
                <c:pt idx="1172">
                  <c:v>41821.0</c:v>
                </c:pt>
                <c:pt idx="1173">
                  <c:v>41822.0</c:v>
                </c:pt>
                <c:pt idx="1174">
                  <c:v>41823.0</c:v>
                </c:pt>
                <c:pt idx="1175">
                  <c:v>41824.0</c:v>
                </c:pt>
                <c:pt idx="1176">
                  <c:v>41827.0</c:v>
                </c:pt>
                <c:pt idx="1177">
                  <c:v>41828.0</c:v>
                </c:pt>
                <c:pt idx="1178">
                  <c:v>41829.0</c:v>
                </c:pt>
                <c:pt idx="1179">
                  <c:v>41830.0</c:v>
                </c:pt>
                <c:pt idx="1180">
                  <c:v>41831.0</c:v>
                </c:pt>
                <c:pt idx="1181">
                  <c:v>41834.0</c:v>
                </c:pt>
                <c:pt idx="1182">
                  <c:v>41835.0</c:v>
                </c:pt>
                <c:pt idx="1183">
                  <c:v>41836.0</c:v>
                </c:pt>
                <c:pt idx="1184">
                  <c:v>41837.0</c:v>
                </c:pt>
                <c:pt idx="1185">
                  <c:v>41838.0</c:v>
                </c:pt>
                <c:pt idx="1186">
                  <c:v>41841.0</c:v>
                </c:pt>
                <c:pt idx="1187">
                  <c:v>41842.0</c:v>
                </c:pt>
                <c:pt idx="1188">
                  <c:v>41843.0</c:v>
                </c:pt>
                <c:pt idx="1189">
                  <c:v>41844.0</c:v>
                </c:pt>
                <c:pt idx="1190">
                  <c:v>41845.0</c:v>
                </c:pt>
                <c:pt idx="1191">
                  <c:v>41848.0</c:v>
                </c:pt>
                <c:pt idx="1192">
                  <c:v>41849.0</c:v>
                </c:pt>
                <c:pt idx="1193">
                  <c:v>41850.0</c:v>
                </c:pt>
                <c:pt idx="1194">
                  <c:v>41851.0</c:v>
                </c:pt>
                <c:pt idx="1195">
                  <c:v>41852.0</c:v>
                </c:pt>
                <c:pt idx="1196">
                  <c:v>41855.0</c:v>
                </c:pt>
                <c:pt idx="1197">
                  <c:v>41856.0</c:v>
                </c:pt>
                <c:pt idx="1198">
                  <c:v>41857.0</c:v>
                </c:pt>
                <c:pt idx="1199">
                  <c:v>41858.0</c:v>
                </c:pt>
                <c:pt idx="1200">
                  <c:v>41859.0</c:v>
                </c:pt>
                <c:pt idx="1201">
                  <c:v>41862.0</c:v>
                </c:pt>
                <c:pt idx="1202">
                  <c:v>41863.0</c:v>
                </c:pt>
                <c:pt idx="1203">
                  <c:v>41864.0</c:v>
                </c:pt>
                <c:pt idx="1204">
                  <c:v>41865.0</c:v>
                </c:pt>
                <c:pt idx="1205">
                  <c:v>41866.0</c:v>
                </c:pt>
                <c:pt idx="1206">
                  <c:v>41869.0</c:v>
                </c:pt>
                <c:pt idx="1207">
                  <c:v>41870.0</c:v>
                </c:pt>
                <c:pt idx="1208">
                  <c:v>41871.0</c:v>
                </c:pt>
                <c:pt idx="1209">
                  <c:v>41872.0</c:v>
                </c:pt>
                <c:pt idx="1210">
                  <c:v>41873.0</c:v>
                </c:pt>
                <c:pt idx="1211">
                  <c:v>41876.0</c:v>
                </c:pt>
                <c:pt idx="1212">
                  <c:v>41877.0</c:v>
                </c:pt>
                <c:pt idx="1213">
                  <c:v>41878.0</c:v>
                </c:pt>
                <c:pt idx="1214">
                  <c:v>41879.0</c:v>
                </c:pt>
                <c:pt idx="1215">
                  <c:v>41880.0</c:v>
                </c:pt>
                <c:pt idx="1216">
                  <c:v>41883.0</c:v>
                </c:pt>
                <c:pt idx="1217">
                  <c:v>41884.0</c:v>
                </c:pt>
                <c:pt idx="1218">
                  <c:v>41885.0</c:v>
                </c:pt>
                <c:pt idx="1219">
                  <c:v>41886.0</c:v>
                </c:pt>
                <c:pt idx="1220">
                  <c:v>41887.0</c:v>
                </c:pt>
                <c:pt idx="1221">
                  <c:v>41890.0</c:v>
                </c:pt>
                <c:pt idx="1222">
                  <c:v>41891.0</c:v>
                </c:pt>
                <c:pt idx="1223">
                  <c:v>41892.0</c:v>
                </c:pt>
                <c:pt idx="1224">
                  <c:v>41893.0</c:v>
                </c:pt>
                <c:pt idx="1225">
                  <c:v>41894.0</c:v>
                </c:pt>
                <c:pt idx="1226">
                  <c:v>41897.0</c:v>
                </c:pt>
                <c:pt idx="1227">
                  <c:v>41898.0</c:v>
                </c:pt>
                <c:pt idx="1228">
                  <c:v>41899.0</c:v>
                </c:pt>
                <c:pt idx="1229">
                  <c:v>41900.0</c:v>
                </c:pt>
                <c:pt idx="1230">
                  <c:v>41901.0</c:v>
                </c:pt>
                <c:pt idx="1231">
                  <c:v>41904.0</c:v>
                </c:pt>
                <c:pt idx="1232">
                  <c:v>41905.0</c:v>
                </c:pt>
                <c:pt idx="1233">
                  <c:v>41906.0</c:v>
                </c:pt>
                <c:pt idx="1234">
                  <c:v>41907.0</c:v>
                </c:pt>
                <c:pt idx="1235">
                  <c:v>41908.0</c:v>
                </c:pt>
                <c:pt idx="1236">
                  <c:v>41911.0</c:v>
                </c:pt>
                <c:pt idx="1237">
                  <c:v>41912.0</c:v>
                </c:pt>
                <c:pt idx="1238">
                  <c:v>41913.0</c:v>
                </c:pt>
                <c:pt idx="1239">
                  <c:v>41914.0</c:v>
                </c:pt>
                <c:pt idx="1240">
                  <c:v>41915.0</c:v>
                </c:pt>
                <c:pt idx="1241">
                  <c:v>41918.0</c:v>
                </c:pt>
                <c:pt idx="1242">
                  <c:v>41919.0</c:v>
                </c:pt>
                <c:pt idx="1243">
                  <c:v>41920.0</c:v>
                </c:pt>
                <c:pt idx="1244">
                  <c:v>41921.0</c:v>
                </c:pt>
                <c:pt idx="1245">
                  <c:v>41922.0</c:v>
                </c:pt>
                <c:pt idx="1246">
                  <c:v>41925.0</c:v>
                </c:pt>
                <c:pt idx="1247">
                  <c:v>41926.0</c:v>
                </c:pt>
                <c:pt idx="1248">
                  <c:v>41927.0</c:v>
                </c:pt>
                <c:pt idx="1249">
                  <c:v>41928.0</c:v>
                </c:pt>
                <c:pt idx="1250">
                  <c:v>41929.0</c:v>
                </c:pt>
                <c:pt idx="1251">
                  <c:v>41932.0</c:v>
                </c:pt>
                <c:pt idx="1252">
                  <c:v>41933.0</c:v>
                </c:pt>
                <c:pt idx="1253">
                  <c:v>41934.0</c:v>
                </c:pt>
                <c:pt idx="1254">
                  <c:v>41935.0</c:v>
                </c:pt>
                <c:pt idx="1255">
                  <c:v>41936.0</c:v>
                </c:pt>
                <c:pt idx="1256">
                  <c:v>41939.0</c:v>
                </c:pt>
                <c:pt idx="1257">
                  <c:v>41940.0</c:v>
                </c:pt>
                <c:pt idx="1258">
                  <c:v>41941.0</c:v>
                </c:pt>
                <c:pt idx="1259">
                  <c:v>41942.0</c:v>
                </c:pt>
                <c:pt idx="1260">
                  <c:v>41943.0</c:v>
                </c:pt>
                <c:pt idx="1261">
                  <c:v>41946.0</c:v>
                </c:pt>
                <c:pt idx="1262">
                  <c:v>41947.0</c:v>
                </c:pt>
                <c:pt idx="1263">
                  <c:v>41948.0</c:v>
                </c:pt>
                <c:pt idx="1264">
                  <c:v>41949.0</c:v>
                </c:pt>
                <c:pt idx="1265">
                  <c:v>41950.0</c:v>
                </c:pt>
                <c:pt idx="1266">
                  <c:v>41953.0</c:v>
                </c:pt>
                <c:pt idx="1267">
                  <c:v>41954.0</c:v>
                </c:pt>
                <c:pt idx="1268">
                  <c:v>41955.0</c:v>
                </c:pt>
                <c:pt idx="1269">
                  <c:v>41956.0</c:v>
                </c:pt>
                <c:pt idx="1270">
                  <c:v>41957.0</c:v>
                </c:pt>
                <c:pt idx="1271">
                  <c:v>41960.0</c:v>
                </c:pt>
                <c:pt idx="1272">
                  <c:v>41961.0</c:v>
                </c:pt>
                <c:pt idx="1273">
                  <c:v>41962.0</c:v>
                </c:pt>
                <c:pt idx="1274">
                  <c:v>41963.0</c:v>
                </c:pt>
                <c:pt idx="1275">
                  <c:v>41964.0</c:v>
                </c:pt>
                <c:pt idx="1276">
                  <c:v>41967.0</c:v>
                </c:pt>
                <c:pt idx="1277">
                  <c:v>41968.0</c:v>
                </c:pt>
                <c:pt idx="1278">
                  <c:v>41969.0</c:v>
                </c:pt>
                <c:pt idx="1279">
                  <c:v>41970.0</c:v>
                </c:pt>
                <c:pt idx="1280">
                  <c:v>41971.0</c:v>
                </c:pt>
                <c:pt idx="1281">
                  <c:v>41974.0</c:v>
                </c:pt>
                <c:pt idx="1282">
                  <c:v>41975.0</c:v>
                </c:pt>
                <c:pt idx="1283">
                  <c:v>41976.0</c:v>
                </c:pt>
                <c:pt idx="1284">
                  <c:v>41977.0</c:v>
                </c:pt>
                <c:pt idx="1285">
                  <c:v>41978.0</c:v>
                </c:pt>
                <c:pt idx="1286">
                  <c:v>41981.0</c:v>
                </c:pt>
                <c:pt idx="1287">
                  <c:v>41982.0</c:v>
                </c:pt>
                <c:pt idx="1288">
                  <c:v>41983.0</c:v>
                </c:pt>
                <c:pt idx="1289">
                  <c:v>41984.0</c:v>
                </c:pt>
                <c:pt idx="1290">
                  <c:v>41985.0</c:v>
                </c:pt>
                <c:pt idx="1291">
                  <c:v>41988.0</c:v>
                </c:pt>
                <c:pt idx="1292">
                  <c:v>41989.0</c:v>
                </c:pt>
                <c:pt idx="1293">
                  <c:v>41990.0</c:v>
                </c:pt>
                <c:pt idx="1294">
                  <c:v>41991.0</c:v>
                </c:pt>
                <c:pt idx="1295">
                  <c:v>41992.0</c:v>
                </c:pt>
                <c:pt idx="1296">
                  <c:v>41995.0</c:v>
                </c:pt>
                <c:pt idx="1297">
                  <c:v>41996.0</c:v>
                </c:pt>
                <c:pt idx="1298">
                  <c:v>41997.0</c:v>
                </c:pt>
                <c:pt idx="1299">
                  <c:v>41998.0</c:v>
                </c:pt>
                <c:pt idx="1300">
                  <c:v>41999.0</c:v>
                </c:pt>
                <c:pt idx="1301">
                  <c:v>42002.0</c:v>
                </c:pt>
                <c:pt idx="1302">
                  <c:v>42003.0</c:v>
                </c:pt>
                <c:pt idx="1303">
                  <c:v>42004.0</c:v>
                </c:pt>
                <c:pt idx="1304">
                  <c:v>42005.0</c:v>
                </c:pt>
                <c:pt idx="1305">
                  <c:v>42006.0</c:v>
                </c:pt>
                <c:pt idx="1306">
                  <c:v>42009.0</c:v>
                </c:pt>
                <c:pt idx="1307">
                  <c:v>42010.0</c:v>
                </c:pt>
                <c:pt idx="1308">
                  <c:v>42011.0</c:v>
                </c:pt>
                <c:pt idx="1309">
                  <c:v>42012.0</c:v>
                </c:pt>
                <c:pt idx="1310">
                  <c:v>42013.0</c:v>
                </c:pt>
                <c:pt idx="1311">
                  <c:v>42016.0</c:v>
                </c:pt>
                <c:pt idx="1312">
                  <c:v>42017.0</c:v>
                </c:pt>
                <c:pt idx="1313">
                  <c:v>42018.0</c:v>
                </c:pt>
                <c:pt idx="1314">
                  <c:v>42019.0</c:v>
                </c:pt>
                <c:pt idx="1315">
                  <c:v>42020.0</c:v>
                </c:pt>
                <c:pt idx="1316">
                  <c:v>42023.0</c:v>
                </c:pt>
                <c:pt idx="1317">
                  <c:v>42024.0</c:v>
                </c:pt>
                <c:pt idx="1318">
                  <c:v>42025.0</c:v>
                </c:pt>
                <c:pt idx="1319">
                  <c:v>42026.0</c:v>
                </c:pt>
                <c:pt idx="1320">
                  <c:v>42027.0</c:v>
                </c:pt>
                <c:pt idx="1321">
                  <c:v>42030.0</c:v>
                </c:pt>
                <c:pt idx="1322">
                  <c:v>42031.0</c:v>
                </c:pt>
                <c:pt idx="1323">
                  <c:v>42032.0</c:v>
                </c:pt>
                <c:pt idx="1324">
                  <c:v>42033.0</c:v>
                </c:pt>
                <c:pt idx="1325">
                  <c:v>42034.0</c:v>
                </c:pt>
                <c:pt idx="1326">
                  <c:v>42037.0</c:v>
                </c:pt>
                <c:pt idx="1327">
                  <c:v>42038.0</c:v>
                </c:pt>
                <c:pt idx="1328">
                  <c:v>42039.0</c:v>
                </c:pt>
                <c:pt idx="1329">
                  <c:v>42040.0</c:v>
                </c:pt>
                <c:pt idx="1330">
                  <c:v>42041.0</c:v>
                </c:pt>
                <c:pt idx="1331">
                  <c:v>42044.0</c:v>
                </c:pt>
                <c:pt idx="1332">
                  <c:v>42045.0</c:v>
                </c:pt>
                <c:pt idx="1333">
                  <c:v>42046.0</c:v>
                </c:pt>
                <c:pt idx="1334">
                  <c:v>42047.0</c:v>
                </c:pt>
                <c:pt idx="1335">
                  <c:v>42048.0</c:v>
                </c:pt>
                <c:pt idx="1336">
                  <c:v>42051.0</c:v>
                </c:pt>
                <c:pt idx="1337">
                  <c:v>42052.0</c:v>
                </c:pt>
                <c:pt idx="1338">
                  <c:v>42053.0</c:v>
                </c:pt>
                <c:pt idx="1339">
                  <c:v>42054.0</c:v>
                </c:pt>
                <c:pt idx="1340">
                  <c:v>42055.0</c:v>
                </c:pt>
                <c:pt idx="1341">
                  <c:v>42058.0</c:v>
                </c:pt>
                <c:pt idx="1342">
                  <c:v>42059.0</c:v>
                </c:pt>
                <c:pt idx="1343">
                  <c:v>42060.0</c:v>
                </c:pt>
                <c:pt idx="1344">
                  <c:v>42061.0</c:v>
                </c:pt>
                <c:pt idx="1345">
                  <c:v>42062.0</c:v>
                </c:pt>
                <c:pt idx="1346">
                  <c:v>42065.0</c:v>
                </c:pt>
                <c:pt idx="1347">
                  <c:v>42066.0</c:v>
                </c:pt>
                <c:pt idx="1348">
                  <c:v>42067.0</c:v>
                </c:pt>
                <c:pt idx="1349">
                  <c:v>42068.0</c:v>
                </c:pt>
                <c:pt idx="1350">
                  <c:v>42069.0</c:v>
                </c:pt>
                <c:pt idx="1351">
                  <c:v>42072.0</c:v>
                </c:pt>
                <c:pt idx="1352">
                  <c:v>42073.0</c:v>
                </c:pt>
                <c:pt idx="1353">
                  <c:v>42074.0</c:v>
                </c:pt>
                <c:pt idx="1354">
                  <c:v>42075.0</c:v>
                </c:pt>
                <c:pt idx="1355">
                  <c:v>42076.0</c:v>
                </c:pt>
                <c:pt idx="1356">
                  <c:v>42079.0</c:v>
                </c:pt>
                <c:pt idx="1357">
                  <c:v>42080.0</c:v>
                </c:pt>
                <c:pt idx="1358">
                  <c:v>42081.0</c:v>
                </c:pt>
                <c:pt idx="1359">
                  <c:v>42082.0</c:v>
                </c:pt>
                <c:pt idx="1360">
                  <c:v>42083.0</c:v>
                </c:pt>
                <c:pt idx="1361">
                  <c:v>42086.0</c:v>
                </c:pt>
                <c:pt idx="1362">
                  <c:v>42087.0</c:v>
                </c:pt>
                <c:pt idx="1363">
                  <c:v>42088.0</c:v>
                </c:pt>
                <c:pt idx="1364">
                  <c:v>42089.0</c:v>
                </c:pt>
                <c:pt idx="1365">
                  <c:v>42090.0</c:v>
                </c:pt>
                <c:pt idx="1366">
                  <c:v>42093.0</c:v>
                </c:pt>
                <c:pt idx="1367">
                  <c:v>42094.0</c:v>
                </c:pt>
                <c:pt idx="1368">
                  <c:v>42095.0</c:v>
                </c:pt>
                <c:pt idx="1369">
                  <c:v>42096.0</c:v>
                </c:pt>
                <c:pt idx="1370">
                  <c:v>42097.0</c:v>
                </c:pt>
                <c:pt idx="1371">
                  <c:v>42100.0</c:v>
                </c:pt>
                <c:pt idx="1372">
                  <c:v>42101.0</c:v>
                </c:pt>
                <c:pt idx="1373">
                  <c:v>42102.0</c:v>
                </c:pt>
                <c:pt idx="1374">
                  <c:v>42103.0</c:v>
                </c:pt>
                <c:pt idx="1375">
                  <c:v>42104.0</c:v>
                </c:pt>
                <c:pt idx="1376">
                  <c:v>42107.0</c:v>
                </c:pt>
                <c:pt idx="1377">
                  <c:v>42108.0</c:v>
                </c:pt>
                <c:pt idx="1378">
                  <c:v>42109.0</c:v>
                </c:pt>
                <c:pt idx="1379">
                  <c:v>42110.0</c:v>
                </c:pt>
                <c:pt idx="1380">
                  <c:v>42111.0</c:v>
                </c:pt>
                <c:pt idx="1381">
                  <c:v>42114.0</c:v>
                </c:pt>
                <c:pt idx="1382">
                  <c:v>42115.0</c:v>
                </c:pt>
                <c:pt idx="1383">
                  <c:v>42116.0</c:v>
                </c:pt>
                <c:pt idx="1384">
                  <c:v>42117.0</c:v>
                </c:pt>
                <c:pt idx="1385">
                  <c:v>42118.0</c:v>
                </c:pt>
                <c:pt idx="1386">
                  <c:v>42121.0</c:v>
                </c:pt>
                <c:pt idx="1387">
                  <c:v>42122.0</c:v>
                </c:pt>
                <c:pt idx="1388">
                  <c:v>42123.0</c:v>
                </c:pt>
                <c:pt idx="1389">
                  <c:v>42124.0</c:v>
                </c:pt>
                <c:pt idx="1390">
                  <c:v>42125.0</c:v>
                </c:pt>
                <c:pt idx="1391">
                  <c:v>42128.0</c:v>
                </c:pt>
                <c:pt idx="1392">
                  <c:v>42129.0</c:v>
                </c:pt>
                <c:pt idx="1393">
                  <c:v>42130.0</c:v>
                </c:pt>
                <c:pt idx="1394">
                  <c:v>42131.0</c:v>
                </c:pt>
                <c:pt idx="1395">
                  <c:v>42132.0</c:v>
                </c:pt>
                <c:pt idx="1396">
                  <c:v>42135.0</c:v>
                </c:pt>
                <c:pt idx="1397">
                  <c:v>42136.0</c:v>
                </c:pt>
                <c:pt idx="1398">
                  <c:v>42137.0</c:v>
                </c:pt>
                <c:pt idx="1399">
                  <c:v>42138.0</c:v>
                </c:pt>
                <c:pt idx="1400">
                  <c:v>42139.0</c:v>
                </c:pt>
                <c:pt idx="1401">
                  <c:v>42142.0</c:v>
                </c:pt>
                <c:pt idx="1402">
                  <c:v>42143.0</c:v>
                </c:pt>
                <c:pt idx="1403">
                  <c:v>42144.0</c:v>
                </c:pt>
                <c:pt idx="1404">
                  <c:v>42145.0</c:v>
                </c:pt>
                <c:pt idx="1405">
                  <c:v>42146.0</c:v>
                </c:pt>
                <c:pt idx="1406">
                  <c:v>42149.0</c:v>
                </c:pt>
                <c:pt idx="1407">
                  <c:v>42150.0</c:v>
                </c:pt>
                <c:pt idx="1408">
                  <c:v>42151.0</c:v>
                </c:pt>
                <c:pt idx="1409">
                  <c:v>42152.0</c:v>
                </c:pt>
                <c:pt idx="1410">
                  <c:v>42153.0</c:v>
                </c:pt>
                <c:pt idx="1411">
                  <c:v>42156.0</c:v>
                </c:pt>
                <c:pt idx="1412">
                  <c:v>42157.0</c:v>
                </c:pt>
                <c:pt idx="1413">
                  <c:v>42158.0</c:v>
                </c:pt>
                <c:pt idx="1414">
                  <c:v>42159.0</c:v>
                </c:pt>
                <c:pt idx="1415">
                  <c:v>42160.0</c:v>
                </c:pt>
                <c:pt idx="1416">
                  <c:v>42163.0</c:v>
                </c:pt>
                <c:pt idx="1417">
                  <c:v>42164.0</c:v>
                </c:pt>
                <c:pt idx="1418">
                  <c:v>42165.0</c:v>
                </c:pt>
                <c:pt idx="1419">
                  <c:v>42166.0</c:v>
                </c:pt>
                <c:pt idx="1420">
                  <c:v>42167.0</c:v>
                </c:pt>
                <c:pt idx="1421">
                  <c:v>42170.0</c:v>
                </c:pt>
                <c:pt idx="1422">
                  <c:v>42171.0</c:v>
                </c:pt>
                <c:pt idx="1423">
                  <c:v>42172.0</c:v>
                </c:pt>
                <c:pt idx="1424">
                  <c:v>42173.0</c:v>
                </c:pt>
                <c:pt idx="1425">
                  <c:v>42174.0</c:v>
                </c:pt>
                <c:pt idx="1426">
                  <c:v>42177.0</c:v>
                </c:pt>
                <c:pt idx="1427">
                  <c:v>42178.0</c:v>
                </c:pt>
                <c:pt idx="1428">
                  <c:v>42179.0</c:v>
                </c:pt>
                <c:pt idx="1429">
                  <c:v>42180.0</c:v>
                </c:pt>
                <c:pt idx="1430">
                  <c:v>42181.0</c:v>
                </c:pt>
                <c:pt idx="1431">
                  <c:v>42184.0</c:v>
                </c:pt>
                <c:pt idx="1432">
                  <c:v>42185.0</c:v>
                </c:pt>
                <c:pt idx="1433">
                  <c:v>42186.0</c:v>
                </c:pt>
                <c:pt idx="1434">
                  <c:v>42187.0</c:v>
                </c:pt>
                <c:pt idx="1435">
                  <c:v>42188.0</c:v>
                </c:pt>
                <c:pt idx="1436">
                  <c:v>42191.0</c:v>
                </c:pt>
                <c:pt idx="1437">
                  <c:v>42192.0</c:v>
                </c:pt>
                <c:pt idx="1438">
                  <c:v>42193.0</c:v>
                </c:pt>
                <c:pt idx="1439">
                  <c:v>42194.0</c:v>
                </c:pt>
                <c:pt idx="1440">
                  <c:v>42195.0</c:v>
                </c:pt>
                <c:pt idx="1441">
                  <c:v>42198.0</c:v>
                </c:pt>
                <c:pt idx="1442">
                  <c:v>42199.0</c:v>
                </c:pt>
                <c:pt idx="1443">
                  <c:v>42200.0</c:v>
                </c:pt>
                <c:pt idx="1444">
                  <c:v>42201.0</c:v>
                </c:pt>
                <c:pt idx="1445">
                  <c:v>42202.0</c:v>
                </c:pt>
                <c:pt idx="1446">
                  <c:v>42205.0</c:v>
                </c:pt>
                <c:pt idx="1447">
                  <c:v>42206.0</c:v>
                </c:pt>
                <c:pt idx="1448">
                  <c:v>42207.0</c:v>
                </c:pt>
                <c:pt idx="1449">
                  <c:v>42208.0</c:v>
                </c:pt>
                <c:pt idx="1450">
                  <c:v>42209.0</c:v>
                </c:pt>
                <c:pt idx="1451">
                  <c:v>42212.0</c:v>
                </c:pt>
                <c:pt idx="1452">
                  <c:v>42213.0</c:v>
                </c:pt>
                <c:pt idx="1453">
                  <c:v>42214.0</c:v>
                </c:pt>
                <c:pt idx="1454">
                  <c:v>42215.0</c:v>
                </c:pt>
                <c:pt idx="1455">
                  <c:v>42216.0</c:v>
                </c:pt>
                <c:pt idx="1456">
                  <c:v>42219.0</c:v>
                </c:pt>
                <c:pt idx="1457">
                  <c:v>42220.0</c:v>
                </c:pt>
                <c:pt idx="1458">
                  <c:v>42221.0</c:v>
                </c:pt>
                <c:pt idx="1459">
                  <c:v>42222.0</c:v>
                </c:pt>
                <c:pt idx="1460">
                  <c:v>42223.0</c:v>
                </c:pt>
                <c:pt idx="1461">
                  <c:v>42226.0</c:v>
                </c:pt>
                <c:pt idx="1462">
                  <c:v>42227.0</c:v>
                </c:pt>
                <c:pt idx="1463">
                  <c:v>42228.0</c:v>
                </c:pt>
                <c:pt idx="1464">
                  <c:v>42229.0</c:v>
                </c:pt>
                <c:pt idx="1465">
                  <c:v>42230.0</c:v>
                </c:pt>
                <c:pt idx="1466">
                  <c:v>42233.0</c:v>
                </c:pt>
                <c:pt idx="1467">
                  <c:v>42234.0</c:v>
                </c:pt>
                <c:pt idx="1468">
                  <c:v>42235.0</c:v>
                </c:pt>
                <c:pt idx="1469">
                  <c:v>42236.0</c:v>
                </c:pt>
                <c:pt idx="1470">
                  <c:v>42237.0</c:v>
                </c:pt>
                <c:pt idx="1471">
                  <c:v>42240.0</c:v>
                </c:pt>
                <c:pt idx="1472">
                  <c:v>42241.0</c:v>
                </c:pt>
                <c:pt idx="1473">
                  <c:v>42242.0</c:v>
                </c:pt>
                <c:pt idx="1474">
                  <c:v>42243.0</c:v>
                </c:pt>
                <c:pt idx="1475">
                  <c:v>42244.0</c:v>
                </c:pt>
                <c:pt idx="1476">
                  <c:v>42247.0</c:v>
                </c:pt>
                <c:pt idx="1477">
                  <c:v>42248.0</c:v>
                </c:pt>
                <c:pt idx="1478">
                  <c:v>42249.0</c:v>
                </c:pt>
                <c:pt idx="1479">
                  <c:v>42250.0</c:v>
                </c:pt>
                <c:pt idx="1480">
                  <c:v>42251.0</c:v>
                </c:pt>
                <c:pt idx="1481">
                  <c:v>42254.0</c:v>
                </c:pt>
                <c:pt idx="1482">
                  <c:v>42255.0</c:v>
                </c:pt>
                <c:pt idx="1483">
                  <c:v>42256.0</c:v>
                </c:pt>
                <c:pt idx="1484">
                  <c:v>42257.0</c:v>
                </c:pt>
                <c:pt idx="1485">
                  <c:v>42258.0</c:v>
                </c:pt>
                <c:pt idx="1486">
                  <c:v>42261.0</c:v>
                </c:pt>
                <c:pt idx="1487">
                  <c:v>42262.0</c:v>
                </c:pt>
                <c:pt idx="1488">
                  <c:v>42263.0</c:v>
                </c:pt>
                <c:pt idx="1489">
                  <c:v>42264.0</c:v>
                </c:pt>
                <c:pt idx="1490">
                  <c:v>42265.0</c:v>
                </c:pt>
                <c:pt idx="1491">
                  <c:v>42268.0</c:v>
                </c:pt>
                <c:pt idx="1492">
                  <c:v>42269.0</c:v>
                </c:pt>
                <c:pt idx="1493">
                  <c:v>42270.0</c:v>
                </c:pt>
                <c:pt idx="1494">
                  <c:v>42271.0</c:v>
                </c:pt>
                <c:pt idx="1495">
                  <c:v>42272.0</c:v>
                </c:pt>
                <c:pt idx="1496">
                  <c:v>42275.0</c:v>
                </c:pt>
                <c:pt idx="1497">
                  <c:v>42276.0</c:v>
                </c:pt>
                <c:pt idx="1498">
                  <c:v>42277.0</c:v>
                </c:pt>
                <c:pt idx="1499">
                  <c:v>42278.0</c:v>
                </c:pt>
                <c:pt idx="1500">
                  <c:v>42279.0</c:v>
                </c:pt>
                <c:pt idx="1501">
                  <c:v>42282.0</c:v>
                </c:pt>
                <c:pt idx="1502">
                  <c:v>42283.0</c:v>
                </c:pt>
                <c:pt idx="1503">
                  <c:v>42284.0</c:v>
                </c:pt>
                <c:pt idx="1504">
                  <c:v>42285.0</c:v>
                </c:pt>
                <c:pt idx="1505">
                  <c:v>42286.0</c:v>
                </c:pt>
                <c:pt idx="1506">
                  <c:v>42289.0</c:v>
                </c:pt>
                <c:pt idx="1507">
                  <c:v>42290.0</c:v>
                </c:pt>
                <c:pt idx="1508">
                  <c:v>42291.0</c:v>
                </c:pt>
                <c:pt idx="1509">
                  <c:v>42292.0</c:v>
                </c:pt>
                <c:pt idx="1510">
                  <c:v>42293.0</c:v>
                </c:pt>
                <c:pt idx="1511">
                  <c:v>42296.0</c:v>
                </c:pt>
                <c:pt idx="1512">
                  <c:v>42297.0</c:v>
                </c:pt>
                <c:pt idx="1513">
                  <c:v>42298.0</c:v>
                </c:pt>
                <c:pt idx="1514">
                  <c:v>42299.0</c:v>
                </c:pt>
                <c:pt idx="1515">
                  <c:v>42300.0</c:v>
                </c:pt>
                <c:pt idx="1516">
                  <c:v>42303.0</c:v>
                </c:pt>
                <c:pt idx="1517">
                  <c:v>42304.0</c:v>
                </c:pt>
                <c:pt idx="1518">
                  <c:v>42305.0</c:v>
                </c:pt>
                <c:pt idx="1519">
                  <c:v>42306.0</c:v>
                </c:pt>
                <c:pt idx="1520">
                  <c:v>42307.0</c:v>
                </c:pt>
                <c:pt idx="1521">
                  <c:v>42310.0</c:v>
                </c:pt>
                <c:pt idx="1522">
                  <c:v>42311.0</c:v>
                </c:pt>
                <c:pt idx="1523">
                  <c:v>42312.0</c:v>
                </c:pt>
                <c:pt idx="1524">
                  <c:v>42313.0</c:v>
                </c:pt>
                <c:pt idx="1525">
                  <c:v>42314.0</c:v>
                </c:pt>
                <c:pt idx="1526">
                  <c:v>42317.0</c:v>
                </c:pt>
                <c:pt idx="1527">
                  <c:v>42318.0</c:v>
                </c:pt>
                <c:pt idx="1528">
                  <c:v>42319.0</c:v>
                </c:pt>
                <c:pt idx="1529">
                  <c:v>42320.0</c:v>
                </c:pt>
                <c:pt idx="1530">
                  <c:v>42321.0</c:v>
                </c:pt>
                <c:pt idx="1531">
                  <c:v>42324.0</c:v>
                </c:pt>
                <c:pt idx="1532">
                  <c:v>42325.0</c:v>
                </c:pt>
                <c:pt idx="1533">
                  <c:v>42326.0</c:v>
                </c:pt>
                <c:pt idx="1534">
                  <c:v>42327.0</c:v>
                </c:pt>
                <c:pt idx="1535">
                  <c:v>42328.0</c:v>
                </c:pt>
                <c:pt idx="1536">
                  <c:v>42331.0</c:v>
                </c:pt>
                <c:pt idx="1537">
                  <c:v>42332.0</c:v>
                </c:pt>
                <c:pt idx="1538">
                  <c:v>42333.0</c:v>
                </c:pt>
                <c:pt idx="1539">
                  <c:v>42334.0</c:v>
                </c:pt>
                <c:pt idx="1540">
                  <c:v>42335.0</c:v>
                </c:pt>
                <c:pt idx="1541">
                  <c:v>42338.0</c:v>
                </c:pt>
                <c:pt idx="1542">
                  <c:v>42339.0</c:v>
                </c:pt>
                <c:pt idx="1543">
                  <c:v>42340.0</c:v>
                </c:pt>
                <c:pt idx="1544">
                  <c:v>42341.0</c:v>
                </c:pt>
                <c:pt idx="1545">
                  <c:v>42342.0</c:v>
                </c:pt>
                <c:pt idx="1546">
                  <c:v>42345.0</c:v>
                </c:pt>
                <c:pt idx="1547">
                  <c:v>42346.0</c:v>
                </c:pt>
                <c:pt idx="1548">
                  <c:v>42347.0</c:v>
                </c:pt>
                <c:pt idx="1549">
                  <c:v>42348.0</c:v>
                </c:pt>
                <c:pt idx="1550">
                  <c:v>42349.0</c:v>
                </c:pt>
                <c:pt idx="1551">
                  <c:v>42352.0</c:v>
                </c:pt>
                <c:pt idx="1552">
                  <c:v>42353.0</c:v>
                </c:pt>
                <c:pt idx="1553">
                  <c:v>42354.0</c:v>
                </c:pt>
                <c:pt idx="1554">
                  <c:v>42355.0</c:v>
                </c:pt>
                <c:pt idx="1555">
                  <c:v>42356.0</c:v>
                </c:pt>
                <c:pt idx="1556">
                  <c:v>42359.0</c:v>
                </c:pt>
                <c:pt idx="1557">
                  <c:v>42360.0</c:v>
                </c:pt>
                <c:pt idx="1558">
                  <c:v>42361.0</c:v>
                </c:pt>
                <c:pt idx="1559">
                  <c:v>42362.0</c:v>
                </c:pt>
                <c:pt idx="1560">
                  <c:v>42363.0</c:v>
                </c:pt>
                <c:pt idx="1561">
                  <c:v>42366.0</c:v>
                </c:pt>
                <c:pt idx="1562">
                  <c:v>42367.0</c:v>
                </c:pt>
                <c:pt idx="1563">
                  <c:v>42368.0</c:v>
                </c:pt>
                <c:pt idx="1564">
                  <c:v>42369.0</c:v>
                </c:pt>
                <c:pt idx="1565">
                  <c:v>42370.0</c:v>
                </c:pt>
                <c:pt idx="1566">
                  <c:v>42373.0</c:v>
                </c:pt>
                <c:pt idx="1567">
                  <c:v>42374.0</c:v>
                </c:pt>
                <c:pt idx="1568">
                  <c:v>42375.0</c:v>
                </c:pt>
                <c:pt idx="1569">
                  <c:v>42376.0</c:v>
                </c:pt>
                <c:pt idx="1570">
                  <c:v>42377.0</c:v>
                </c:pt>
                <c:pt idx="1571">
                  <c:v>42380.0</c:v>
                </c:pt>
                <c:pt idx="1572">
                  <c:v>42381.0</c:v>
                </c:pt>
                <c:pt idx="1573">
                  <c:v>42382.0</c:v>
                </c:pt>
                <c:pt idx="1574">
                  <c:v>42383.0</c:v>
                </c:pt>
                <c:pt idx="1575">
                  <c:v>42384.0</c:v>
                </c:pt>
                <c:pt idx="1576">
                  <c:v>42387.0</c:v>
                </c:pt>
                <c:pt idx="1577">
                  <c:v>42388.0</c:v>
                </c:pt>
                <c:pt idx="1578">
                  <c:v>42389.0</c:v>
                </c:pt>
                <c:pt idx="1579">
                  <c:v>42390.0</c:v>
                </c:pt>
                <c:pt idx="1580">
                  <c:v>42391.0</c:v>
                </c:pt>
                <c:pt idx="1581">
                  <c:v>42394.0</c:v>
                </c:pt>
                <c:pt idx="1582">
                  <c:v>42395.0</c:v>
                </c:pt>
                <c:pt idx="1583">
                  <c:v>42396.0</c:v>
                </c:pt>
              </c:numCache>
            </c:numRef>
          </c:cat>
          <c:val>
            <c:numRef>
              <c:f>Sheet1!$H$3:$H$1586</c:f>
              <c:numCache>
                <c:formatCode>General</c:formatCode>
                <c:ptCount val="1584"/>
                <c:pt idx="0">
                  <c:v>101.175</c:v>
                </c:pt>
                <c:pt idx="1">
                  <c:v>100.572</c:v>
                </c:pt>
                <c:pt idx="2">
                  <c:v>100.361</c:v>
                </c:pt>
                <c:pt idx="3">
                  <c:v>100.284</c:v>
                </c:pt>
                <c:pt idx="4">
                  <c:v>100.547</c:v>
                </c:pt>
                <c:pt idx="5">
                  <c:v>100.253</c:v>
                </c:pt>
                <c:pt idx="6">
                  <c:v>99.998</c:v>
                </c:pt>
                <c:pt idx="7">
                  <c:v>100.078</c:v>
                </c:pt>
                <c:pt idx="8">
                  <c:v>100.118</c:v>
                </c:pt>
                <c:pt idx="9">
                  <c:v>99.985</c:v>
                </c:pt>
                <c:pt idx="10">
                  <c:v>100.139</c:v>
                </c:pt>
                <c:pt idx="11">
                  <c:v>100.139</c:v>
                </c:pt>
                <c:pt idx="12">
                  <c:v>100.249</c:v>
                </c:pt>
                <c:pt idx="13">
                  <c:v>100.968</c:v>
                </c:pt>
                <c:pt idx="14">
                  <c:v>100.865</c:v>
                </c:pt>
                <c:pt idx="15">
                  <c:v>101.075</c:v>
                </c:pt>
                <c:pt idx="16">
                  <c:v>100.987</c:v>
                </c:pt>
                <c:pt idx="17">
                  <c:v>101.041</c:v>
                </c:pt>
                <c:pt idx="18">
                  <c:v>101.246</c:v>
                </c:pt>
                <c:pt idx="19">
                  <c:v>101.435</c:v>
                </c:pt>
                <c:pt idx="20">
                  <c:v>101.648</c:v>
                </c:pt>
                <c:pt idx="21">
                  <c:v>101.532</c:v>
                </c:pt>
                <c:pt idx="22">
                  <c:v>101.169</c:v>
                </c:pt>
                <c:pt idx="23">
                  <c:v>101.346</c:v>
                </c:pt>
                <c:pt idx="24">
                  <c:v>101.757</c:v>
                </c:pt>
                <c:pt idx="25">
                  <c:v>102.236</c:v>
                </c:pt>
                <c:pt idx="26">
                  <c:v>101.942</c:v>
                </c:pt>
                <c:pt idx="27">
                  <c:v>101.576</c:v>
                </c:pt>
                <c:pt idx="28">
                  <c:v>101.647</c:v>
                </c:pt>
                <c:pt idx="29">
                  <c:v>101.537</c:v>
                </c:pt>
                <c:pt idx="30">
                  <c:v>101.507</c:v>
                </c:pt>
                <c:pt idx="31">
                  <c:v>101.507</c:v>
                </c:pt>
                <c:pt idx="32">
                  <c:v>100.961</c:v>
                </c:pt>
                <c:pt idx="33">
                  <c:v>101.208</c:v>
                </c:pt>
                <c:pt idx="34">
                  <c:v>101.333</c:v>
                </c:pt>
                <c:pt idx="35">
                  <c:v>101.442</c:v>
                </c:pt>
                <c:pt idx="36">
                  <c:v>101.208</c:v>
                </c:pt>
                <c:pt idx="37">
                  <c:v>101.496</c:v>
                </c:pt>
                <c:pt idx="38">
                  <c:v>101.403</c:v>
                </c:pt>
                <c:pt idx="39">
                  <c:v>101.687</c:v>
                </c:pt>
                <c:pt idx="40">
                  <c:v>101.057</c:v>
                </c:pt>
                <c:pt idx="41">
                  <c:v>101.125</c:v>
                </c:pt>
                <c:pt idx="42">
                  <c:v>100.815</c:v>
                </c:pt>
                <c:pt idx="43">
                  <c:v>100.34</c:v>
                </c:pt>
                <c:pt idx="44">
                  <c:v>100.742</c:v>
                </c:pt>
                <c:pt idx="45">
                  <c:v>100.636</c:v>
                </c:pt>
                <c:pt idx="46">
                  <c:v>100.58</c:v>
                </c:pt>
                <c:pt idx="47">
                  <c:v>100.543</c:v>
                </c:pt>
                <c:pt idx="48">
                  <c:v>100.372</c:v>
                </c:pt>
                <c:pt idx="49">
                  <c:v>100.379</c:v>
                </c:pt>
                <c:pt idx="50">
                  <c:v>100.013</c:v>
                </c:pt>
                <c:pt idx="51">
                  <c:v>100.288</c:v>
                </c:pt>
                <c:pt idx="52">
                  <c:v>99.941</c:v>
                </c:pt>
                <c:pt idx="53">
                  <c:v>99.779</c:v>
                </c:pt>
                <c:pt idx="54">
                  <c:v>100.092</c:v>
                </c:pt>
                <c:pt idx="55">
                  <c:v>100.318</c:v>
                </c:pt>
                <c:pt idx="56">
                  <c:v>100.373</c:v>
                </c:pt>
                <c:pt idx="57">
                  <c:v>100.262</c:v>
                </c:pt>
                <c:pt idx="58">
                  <c:v>100.861</c:v>
                </c:pt>
                <c:pt idx="59">
                  <c:v>100.825</c:v>
                </c:pt>
                <c:pt idx="60">
                  <c:v>100.846</c:v>
                </c:pt>
                <c:pt idx="61">
                  <c:v>100.498</c:v>
                </c:pt>
                <c:pt idx="62">
                  <c:v>100.467</c:v>
                </c:pt>
                <c:pt idx="63">
                  <c:v>100.13</c:v>
                </c:pt>
                <c:pt idx="64">
                  <c:v>99.92</c:v>
                </c:pt>
                <c:pt idx="65">
                  <c:v>100.132</c:v>
                </c:pt>
                <c:pt idx="66">
                  <c:v>99.9</c:v>
                </c:pt>
                <c:pt idx="67">
                  <c:v>99.94</c:v>
                </c:pt>
                <c:pt idx="68">
                  <c:v>99.924</c:v>
                </c:pt>
                <c:pt idx="69">
                  <c:v>99.89</c:v>
                </c:pt>
                <c:pt idx="70">
                  <c:v>99.639</c:v>
                </c:pt>
                <c:pt idx="71">
                  <c:v>99.387</c:v>
                </c:pt>
                <c:pt idx="72">
                  <c:v>99.476</c:v>
                </c:pt>
                <c:pt idx="73">
                  <c:v>99.091</c:v>
                </c:pt>
                <c:pt idx="74">
                  <c:v>99.32900000000001</c:v>
                </c:pt>
                <c:pt idx="75">
                  <c:v>99.6</c:v>
                </c:pt>
                <c:pt idx="76">
                  <c:v>99.898</c:v>
                </c:pt>
                <c:pt idx="77">
                  <c:v>99.563</c:v>
                </c:pt>
                <c:pt idx="78">
                  <c:v>99.564</c:v>
                </c:pt>
                <c:pt idx="79">
                  <c:v>99.848</c:v>
                </c:pt>
                <c:pt idx="80">
                  <c:v>99.759</c:v>
                </c:pt>
                <c:pt idx="81">
                  <c:v>99.62</c:v>
                </c:pt>
                <c:pt idx="82">
                  <c:v>100.131</c:v>
                </c:pt>
                <c:pt idx="83">
                  <c:v>100.552</c:v>
                </c:pt>
                <c:pt idx="84">
                  <c:v>99.949</c:v>
                </c:pt>
                <c:pt idx="85">
                  <c:v>99.926</c:v>
                </c:pt>
                <c:pt idx="86">
                  <c:v>100.271</c:v>
                </c:pt>
                <c:pt idx="87">
                  <c:v>100.842</c:v>
                </c:pt>
                <c:pt idx="88">
                  <c:v>101.392</c:v>
                </c:pt>
                <c:pt idx="89">
                  <c:v>102.244</c:v>
                </c:pt>
                <c:pt idx="90">
                  <c:v>102.237</c:v>
                </c:pt>
                <c:pt idx="91">
                  <c:v>101.311</c:v>
                </c:pt>
                <c:pt idx="92">
                  <c:v>101.381</c:v>
                </c:pt>
                <c:pt idx="93">
                  <c:v>101.497</c:v>
                </c:pt>
                <c:pt idx="94">
                  <c:v>101.407</c:v>
                </c:pt>
                <c:pt idx="95">
                  <c:v>102.199</c:v>
                </c:pt>
                <c:pt idx="96">
                  <c:v>102.839</c:v>
                </c:pt>
                <c:pt idx="97">
                  <c:v>102.452</c:v>
                </c:pt>
                <c:pt idx="98">
                  <c:v>103.303</c:v>
                </c:pt>
                <c:pt idx="99">
                  <c:v>103.703</c:v>
                </c:pt>
                <c:pt idx="100">
                  <c:v>103.127</c:v>
                </c:pt>
                <c:pt idx="101">
                  <c:v>103.444</c:v>
                </c:pt>
                <c:pt idx="102">
                  <c:v>104.326</c:v>
                </c:pt>
                <c:pt idx="103">
                  <c:v>104.01</c:v>
                </c:pt>
                <c:pt idx="104">
                  <c:v>103.279</c:v>
                </c:pt>
                <c:pt idx="105">
                  <c:v>103.162</c:v>
                </c:pt>
                <c:pt idx="106">
                  <c:v>103.162</c:v>
                </c:pt>
                <c:pt idx="107">
                  <c:v>103.523</c:v>
                </c:pt>
                <c:pt idx="108">
                  <c:v>103.587</c:v>
                </c:pt>
                <c:pt idx="109">
                  <c:v>103.451</c:v>
                </c:pt>
                <c:pt idx="110">
                  <c:v>104.117</c:v>
                </c:pt>
                <c:pt idx="111">
                  <c:v>104.403</c:v>
                </c:pt>
                <c:pt idx="112">
                  <c:v>104.329</c:v>
                </c:pt>
                <c:pt idx="113">
                  <c:v>103.957</c:v>
                </c:pt>
                <c:pt idx="114">
                  <c:v>103.559</c:v>
                </c:pt>
                <c:pt idx="115">
                  <c:v>103.646</c:v>
                </c:pt>
                <c:pt idx="116">
                  <c:v>102.911</c:v>
                </c:pt>
                <c:pt idx="117">
                  <c:v>102.828</c:v>
                </c:pt>
                <c:pt idx="118">
                  <c:v>102.651</c:v>
                </c:pt>
                <c:pt idx="119">
                  <c:v>102.609</c:v>
                </c:pt>
                <c:pt idx="120">
                  <c:v>102.402</c:v>
                </c:pt>
                <c:pt idx="121">
                  <c:v>101.937</c:v>
                </c:pt>
                <c:pt idx="122">
                  <c:v>102.226</c:v>
                </c:pt>
                <c:pt idx="123">
                  <c:v>102.854</c:v>
                </c:pt>
                <c:pt idx="124">
                  <c:v>102.491</c:v>
                </c:pt>
                <c:pt idx="125">
                  <c:v>102.555</c:v>
                </c:pt>
                <c:pt idx="126">
                  <c:v>102.389</c:v>
                </c:pt>
                <c:pt idx="127">
                  <c:v>103.097</c:v>
                </c:pt>
                <c:pt idx="128">
                  <c:v>102.97</c:v>
                </c:pt>
                <c:pt idx="129">
                  <c:v>102.857</c:v>
                </c:pt>
                <c:pt idx="130">
                  <c:v>102.67</c:v>
                </c:pt>
                <c:pt idx="131">
                  <c:v>102.67</c:v>
                </c:pt>
                <c:pt idx="132">
                  <c:v>102.151</c:v>
                </c:pt>
                <c:pt idx="133">
                  <c:v>102.199</c:v>
                </c:pt>
                <c:pt idx="134">
                  <c:v>102.005</c:v>
                </c:pt>
                <c:pt idx="135">
                  <c:v>101.763</c:v>
                </c:pt>
                <c:pt idx="136">
                  <c:v>102.024</c:v>
                </c:pt>
                <c:pt idx="137">
                  <c:v>101.502</c:v>
                </c:pt>
                <c:pt idx="138">
                  <c:v>101.428</c:v>
                </c:pt>
                <c:pt idx="139">
                  <c:v>101.319</c:v>
                </c:pt>
                <c:pt idx="140">
                  <c:v>101.514</c:v>
                </c:pt>
                <c:pt idx="141">
                  <c:v>101.648</c:v>
                </c:pt>
                <c:pt idx="142">
                  <c:v>101.572</c:v>
                </c:pt>
                <c:pt idx="143">
                  <c:v>101.492</c:v>
                </c:pt>
                <c:pt idx="144">
                  <c:v>101.196</c:v>
                </c:pt>
                <c:pt idx="145">
                  <c:v>101.25</c:v>
                </c:pt>
                <c:pt idx="146">
                  <c:v>100.771</c:v>
                </c:pt>
                <c:pt idx="147">
                  <c:v>100.817</c:v>
                </c:pt>
                <c:pt idx="148">
                  <c:v>100.792</c:v>
                </c:pt>
                <c:pt idx="149">
                  <c:v>100.55</c:v>
                </c:pt>
                <c:pt idx="150">
                  <c:v>100.292</c:v>
                </c:pt>
                <c:pt idx="151">
                  <c:v>99.846</c:v>
                </c:pt>
                <c:pt idx="152">
                  <c:v>99.68000000000001</c:v>
                </c:pt>
                <c:pt idx="153">
                  <c:v>99.759</c:v>
                </c:pt>
                <c:pt idx="154">
                  <c:v>99.661</c:v>
                </c:pt>
                <c:pt idx="155">
                  <c:v>99.57499999999998</c:v>
                </c:pt>
                <c:pt idx="156">
                  <c:v>99.636</c:v>
                </c:pt>
                <c:pt idx="157">
                  <c:v>100.135</c:v>
                </c:pt>
                <c:pt idx="158">
                  <c:v>100.685</c:v>
                </c:pt>
                <c:pt idx="159">
                  <c:v>100.813</c:v>
                </c:pt>
                <c:pt idx="160">
                  <c:v>100.967</c:v>
                </c:pt>
                <c:pt idx="161">
                  <c:v>100.72</c:v>
                </c:pt>
                <c:pt idx="162">
                  <c:v>100.345</c:v>
                </c:pt>
                <c:pt idx="163">
                  <c:v>100.287</c:v>
                </c:pt>
                <c:pt idx="164">
                  <c:v>100.655</c:v>
                </c:pt>
                <c:pt idx="165">
                  <c:v>101.08</c:v>
                </c:pt>
                <c:pt idx="166">
                  <c:v>101.169</c:v>
                </c:pt>
                <c:pt idx="167">
                  <c:v>101.217</c:v>
                </c:pt>
                <c:pt idx="168">
                  <c:v>101.518</c:v>
                </c:pt>
                <c:pt idx="169">
                  <c:v>101.219</c:v>
                </c:pt>
                <c:pt idx="170">
                  <c:v>101.13</c:v>
                </c:pt>
                <c:pt idx="171">
                  <c:v>101.379</c:v>
                </c:pt>
                <c:pt idx="172">
                  <c:v>101.466</c:v>
                </c:pt>
                <c:pt idx="173">
                  <c:v>100.907</c:v>
                </c:pt>
                <c:pt idx="174">
                  <c:v>100.834</c:v>
                </c:pt>
                <c:pt idx="175">
                  <c:v>100.456</c:v>
                </c:pt>
                <c:pt idx="176">
                  <c:v>100.456</c:v>
                </c:pt>
                <c:pt idx="177">
                  <c:v>100.756</c:v>
                </c:pt>
                <c:pt idx="178">
                  <c:v>100.512</c:v>
                </c:pt>
                <c:pt idx="179">
                  <c:v>100.419</c:v>
                </c:pt>
                <c:pt idx="180">
                  <c:v>100.366</c:v>
                </c:pt>
                <c:pt idx="181">
                  <c:v>99.741</c:v>
                </c:pt>
                <c:pt idx="182">
                  <c:v>99.267</c:v>
                </c:pt>
                <c:pt idx="183">
                  <c:v>99.577</c:v>
                </c:pt>
                <c:pt idx="184">
                  <c:v>99.551</c:v>
                </c:pt>
                <c:pt idx="185">
                  <c:v>99.52</c:v>
                </c:pt>
                <c:pt idx="186">
                  <c:v>99.35300000000001</c:v>
                </c:pt>
                <c:pt idx="187">
                  <c:v>99.22200000000001</c:v>
                </c:pt>
                <c:pt idx="188">
                  <c:v>98.641</c:v>
                </c:pt>
                <c:pt idx="189">
                  <c:v>98.559</c:v>
                </c:pt>
                <c:pt idx="190">
                  <c:v>98.19800000000001</c:v>
                </c:pt>
                <c:pt idx="191">
                  <c:v>98.001</c:v>
                </c:pt>
                <c:pt idx="192">
                  <c:v>97.818</c:v>
                </c:pt>
                <c:pt idx="193">
                  <c:v>97.66500000000001</c:v>
                </c:pt>
                <c:pt idx="194">
                  <c:v>97.86</c:v>
                </c:pt>
                <c:pt idx="195">
                  <c:v>97.316</c:v>
                </c:pt>
                <c:pt idx="196">
                  <c:v>97.485</c:v>
                </c:pt>
                <c:pt idx="197">
                  <c:v>97.043</c:v>
                </c:pt>
                <c:pt idx="198">
                  <c:v>96.618</c:v>
                </c:pt>
                <c:pt idx="199">
                  <c:v>96.748</c:v>
                </c:pt>
                <c:pt idx="200">
                  <c:v>96.55</c:v>
                </c:pt>
                <c:pt idx="201">
                  <c:v>96.55</c:v>
                </c:pt>
                <c:pt idx="202">
                  <c:v>96.595</c:v>
                </c:pt>
                <c:pt idx="203">
                  <c:v>96.18300000000001</c:v>
                </c:pt>
                <c:pt idx="204">
                  <c:v>95.914</c:v>
                </c:pt>
                <c:pt idx="205">
                  <c:v>96.093</c:v>
                </c:pt>
                <c:pt idx="206">
                  <c:v>96.163</c:v>
                </c:pt>
                <c:pt idx="207">
                  <c:v>96.819</c:v>
                </c:pt>
                <c:pt idx="208">
                  <c:v>96.433</c:v>
                </c:pt>
                <c:pt idx="209">
                  <c:v>96.407</c:v>
                </c:pt>
                <c:pt idx="210">
                  <c:v>96.63800000000001</c:v>
                </c:pt>
                <c:pt idx="211">
                  <c:v>96.16200000000001</c:v>
                </c:pt>
                <c:pt idx="212">
                  <c:v>96.532</c:v>
                </c:pt>
                <c:pt idx="213">
                  <c:v>97.07199999999998</c:v>
                </c:pt>
                <c:pt idx="214">
                  <c:v>96.532</c:v>
                </c:pt>
                <c:pt idx="215">
                  <c:v>96.35199999999998</c:v>
                </c:pt>
                <c:pt idx="216">
                  <c:v>96.342</c:v>
                </c:pt>
                <c:pt idx="217">
                  <c:v>95.961</c:v>
                </c:pt>
                <c:pt idx="218">
                  <c:v>96.006</c:v>
                </c:pt>
                <c:pt idx="219">
                  <c:v>95.321</c:v>
                </c:pt>
                <c:pt idx="220">
                  <c:v>95.523</c:v>
                </c:pt>
                <c:pt idx="221">
                  <c:v>95.88500000000001</c:v>
                </c:pt>
                <c:pt idx="222">
                  <c:v>95.77200000000001</c:v>
                </c:pt>
                <c:pt idx="223">
                  <c:v>96.146</c:v>
                </c:pt>
                <c:pt idx="224">
                  <c:v>96.146</c:v>
                </c:pt>
                <c:pt idx="225">
                  <c:v>96.442</c:v>
                </c:pt>
                <c:pt idx="226">
                  <c:v>96.69</c:v>
                </c:pt>
                <c:pt idx="227">
                  <c:v>97.27</c:v>
                </c:pt>
                <c:pt idx="228">
                  <c:v>97.119</c:v>
                </c:pt>
                <c:pt idx="229">
                  <c:v>96.796</c:v>
                </c:pt>
                <c:pt idx="230">
                  <c:v>96.887</c:v>
                </c:pt>
                <c:pt idx="231">
                  <c:v>96.901</c:v>
                </c:pt>
                <c:pt idx="232">
                  <c:v>97.67199999999998</c:v>
                </c:pt>
                <c:pt idx="233">
                  <c:v>97.434</c:v>
                </c:pt>
                <c:pt idx="234">
                  <c:v>97.434</c:v>
                </c:pt>
                <c:pt idx="235">
                  <c:v>98.085</c:v>
                </c:pt>
                <c:pt idx="236">
                  <c:v>98.455</c:v>
                </c:pt>
                <c:pt idx="237">
                  <c:v>98.36200000000001</c:v>
                </c:pt>
                <c:pt idx="238">
                  <c:v>97.916</c:v>
                </c:pt>
                <c:pt idx="239">
                  <c:v>97.546</c:v>
                </c:pt>
                <c:pt idx="240">
                  <c:v>97.147</c:v>
                </c:pt>
                <c:pt idx="241">
                  <c:v>97.27800000000001</c:v>
                </c:pt>
                <c:pt idx="242">
                  <c:v>97.225</c:v>
                </c:pt>
                <c:pt idx="243">
                  <c:v>97.632</c:v>
                </c:pt>
                <c:pt idx="244">
                  <c:v>97.644</c:v>
                </c:pt>
                <c:pt idx="245">
                  <c:v>97.601</c:v>
                </c:pt>
                <c:pt idx="246">
                  <c:v>97.215</c:v>
                </c:pt>
                <c:pt idx="247">
                  <c:v>97.08200000000001</c:v>
                </c:pt>
                <c:pt idx="248">
                  <c:v>97.402</c:v>
                </c:pt>
                <c:pt idx="249">
                  <c:v>97.69200000000001</c:v>
                </c:pt>
                <c:pt idx="250">
                  <c:v>97.818</c:v>
                </c:pt>
                <c:pt idx="251">
                  <c:v>97.946</c:v>
                </c:pt>
                <c:pt idx="252">
                  <c:v>97.777</c:v>
                </c:pt>
                <c:pt idx="253">
                  <c:v>97.684</c:v>
                </c:pt>
                <c:pt idx="254">
                  <c:v>97.523</c:v>
                </c:pt>
                <c:pt idx="255">
                  <c:v>97.523</c:v>
                </c:pt>
                <c:pt idx="256">
                  <c:v>97.391</c:v>
                </c:pt>
                <c:pt idx="257">
                  <c:v>97.197</c:v>
                </c:pt>
                <c:pt idx="258">
                  <c:v>96.961</c:v>
                </c:pt>
                <c:pt idx="259">
                  <c:v>96.67299999999986</c:v>
                </c:pt>
                <c:pt idx="260">
                  <c:v>96.208</c:v>
                </c:pt>
                <c:pt idx="261">
                  <c:v>96.148</c:v>
                </c:pt>
                <c:pt idx="262">
                  <c:v>96.496</c:v>
                </c:pt>
                <c:pt idx="263">
                  <c:v>96.723</c:v>
                </c:pt>
                <c:pt idx="264">
                  <c:v>97.12599999999998</c:v>
                </c:pt>
                <c:pt idx="265">
                  <c:v>97.273</c:v>
                </c:pt>
                <c:pt idx="266">
                  <c:v>97.264</c:v>
                </c:pt>
                <c:pt idx="267">
                  <c:v>97.101</c:v>
                </c:pt>
                <c:pt idx="268">
                  <c:v>96.62199999999998</c:v>
                </c:pt>
                <c:pt idx="269">
                  <c:v>96.12</c:v>
                </c:pt>
                <c:pt idx="270">
                  <c:v>96.246</c:v>
                </c:pt>
                <c:pt idx="271">
                  <c:v>96.246</c:v>
                </c:pt>
                <c:pt idx="272">
                  <c:v>95.973</c:v>
                </c:pt>
                <c:pt idx="273">
                  <c:v>95.82300000000001</c:v>
                </c:pt>
                <c:pt idx="274">
                  <c:v>96.261</c:v>
                </c:pt>
                <c:pt idx="275">
                  <c:v>95.85900000000001</c:v>
                </c:pt>
                <c:pt idx="276">
                  <c:v>95.641</c:v>
                </c:pt>
                <c:pt idx="277">
                  <c:v>95.782</c:v>
                </c:pt>
                <c:pt idx="278">
                  <c:v>95.569</c:v>
                </c:pt>
                <c:pt idx="279">
                  <c:v>95.617</c:v>
                </c:pt>
                <c:pt idx="280">
                  <c:v>95.86200000000001</c:v>
                </c:pt>
                <c:pt idx="281">
                  <c:v>95.76</c:v>
                </c:pt>
                <c:pt idx="282">
                  <c:v>95.13800000000001</c:v>
                </c:pt>
                <c:pt idx="283">
                  <c:v>95.1</c:v>
                </c:pt>
                <c:pt idx="284">
                  <c:v>95.264</c:v>
                </c:pt>
                <c:pt idx="285">
                  <c:v>95.426</c:v>
                </c:pt>
                <c:pt idx="286">
                  <c:v>95.354</c:v>
                </c:pt>
                <c:pt idx="287">
                  <c:v>95.07</c:v>
                </c:pt>
                <c:pt idx="288">
                  <c:v>95.421</c:v>
                </c:pt>
                <c:pt idx="289">
                  <c:v>95.65300000000001</c:v>
                </c:pt>
                <c:pt idx="290">
                  <c:v>95.914</c:v>
                </c:pt>
                <c:pt idx="291">
                  <c:v>95.886</c:v>
                </c:pt>
                <c:pt idx="292">
                  <c:v>95.941</c:v>
                </c:pt>
                <c:pt idx="293">
                  <c:v>95.703</c:v>
                </c:pt>
                <c:pt idx="294">
                  <c:v>95.443</c:v>
                </c:pt>
                <c:pt idx="295">
                  <c:v>95.197</c:v>
                </c:pt>
                <c:pt idx="296">
                  <c:v>95.197</c:v>
                </c:pt>
                <c:pt idx="297">
                  <c:v>95.475</c:v>
                </c:pt>
                <c:pt idx="298">
                  <c:v>95.457</c:v>
                </c:pt>
                <c:pt idx="299">
                  <c:v>95.267</c:v>
                </c:pt>
                <c:pt idx="300">
                  <c:v>95.193</c:v>
                </c:pt>
                <c:pt idx="301">
                  <c:v>94.987</c:v>
                </c:pt>
                <c:pt idx="302">
                  <c:v>94.88800000000001</c:v>
                </c:pt>
                <c:pt idx="303">
                  <c:v>94.82199999999998</c:v>
                </c:pt>
                <c:pt idx="304">
                  <c:v>94.697</c:v>
                </c:pt>
                <c:pt idx="305">
                  <c:v>94.54</c:v>
                </c:pt>
                <c:pt idx="306">
                  <c:v>94.547</c:v>
                </c:pt>
                <c:pt idx="307">
                  <c:v>94.654</c:v>
                </c:pt>
                <c:pt idx="308">
                  <c:v>94.557</c:v>
                </c:pt>
                <c:pt idx="309">
                  <c:v>94.921</c:v>
                </c:pt>
                <c:pt idx="310">
                  <c:v>94.727</c:v>
                </c:pt>
                <c:pt idx="311">
                  <c:v>94.515</c:v>
                </c:pt>
                <c:pt idx="312">
                  <c:v>94.737</c:v>
                </c:pt>
                <c:pt idx="313">
                  <c:v>94.943</c:v>
                </c:pt>
                <c:pt idx="314">
                  <c:v>94.624</c:v>
                </c:pt>
                <c:pt idx="315">
                  <c:v>94.544</c:v>
                </c:pt>
                <c:pt idx="316">
                  <c:v>94.243</c:v>
                </c:pt>
                <c:pt idx="317">
                  <c:v>94.131</c:v>
                </c:pt>
                <c:pt idx="318">
                  <c:v>94.348</c:v>
                </c:pt>
                <c:pt idx="319">
                  <c:v>94.101</c:v>
                </c:pt>
                <c:pt idx="320">
                  <c:v>94.19200000000001</c:v>
                </c:pt>
                <c:pt idx="321">
                  <c:v>94.33800000000001</c:v>
                </c:pt>
                <c:pt idx="322">
                  <c:v>94.473</c:v>
                </c:pt>
                <c:pt idx="323">
                  <c:v>94.306</c:v>
                </c:pt>
                <c:pt idx="324">
                  <c:v>94.1</c:v>
                </c:pt>
                <c:pt idx="325">
                  <c:v>93.932</c:v>
                </c:pt>
                <c:pt idx="326">
                  <c:v>93.936</c:v>
                </c:pt>
                <c:pt idx="327">
                  <c:v>93.881</c:v>
                </c:pt>
                <c:pt idx="328">
                  <c:v>93.648</c:v>
                </c:pt>
                <c:pt idx="329">
                  <c:v>93.696</c:v>
                </c:pt>
                <c:pt idx="330">
                  <c:v>93.324</c:v>
                </c:pt>
                <c:pt idx="331">
                  <c:v>93.265</c:v>
                </c:pt>
                <c:pt idx="332">
                  <c:v>93.461</c:v>
                </c:pt>
                <c:pt idx="333">
                  <c:v>93.35799999999998</c:v>
                </c:pt>
                <c:pt idx="334">
                  <c:v>93.268</c:v>
                </c:pt>
                <c:pt idx="335">
                  <c:v>93.161</c:v>
                </c:pt>
                <c:pt idx="336">
                  <c:v>93.66</c:v>
                </c:pt>
                <c:pt idx="337">
                  <c:v>93.261</c:v>
                </c:pt>
                <c:pt idx="338">
                  <c:v>92.784</c:v>
                </c:pt>
                <c:pt idx="339">
                  <c:v>92.44</c:v>
                </c:pt>
                <c:pt idx="340">
                  <c:v>92.57499999999998</c:v>
                </c:pt>
                <c:pt idx="341">
                  <c:v>92.66</c:v>
                </c:pt>
                <c:pt idx="342">
                  <c:v>92.531</c:v>
                </c:pt>
                <c:pt idx="343">
                  <c:v>92.53</c:v>
                </c:pt>
                <c:pt idx="344">
                  <c:v>92.097</c:v>
                </c:pt>
                <c:pt idx="345">
                  <c:v>91.815</c:v>
                </c:pt>
                <c:pt idx="346">
                  <c:v>91.771</c:v>
                </c:pt>
                <c:pt idx="347">
                  <c:v>91.916</c:v>
                </c:pt>
                <c:pt idx="348">
                  <c:v>92.15900000000001</c:v>
                </c:pt>
                <c:pt idx="349">
                  <c:v>92.731</c:v>
                </c:pt>
                <c:pt idx="350">
                  <c:v>92.731</c:v>
                </c:pt>
                <c:pt idx="351">
                  <c:v>93.092</c:v>
                </c:pt>
                <c:pt idx="352">
                  <c:v>92.953</c:v>
                </c:pt>
                <c:pt idx="353">
                  <c:v>93.029</c:v>
                </c:pt>
                <c:pt idx="354">
                  <c:v>93.391</c:v>
                </c:pt>
                <c:pt idx="355">
                  <c:v>93.717</c:v>
                </c:pt>
                <c:pt idx="356">
                  <c:v>93.726</c:v>
                </c:pt>
                <c:pt idx="357">
                  <c:v>93.993</c:v>
                </c:pt>
                <c:pt idx="358">
                  <c:v>93.64</c:v>
                </c:pt>
                <c:pt idx="359">
                  <c:v>93.597</c:v>
                </c:pt>
                <c:pt idx="360">
                  <c:v>93.651</c:v>
                </c:pt>
                <c:pt idx="361">
                  <c:v>94.224</c:v>
                </c:pt>
                <c:pt idx="362">
                  <c:v>94.0</c:v>
                </c:pt>
                <c:pt idx="363">
                  <c:v>93.954</c:v>
                </c:pt>
                <c:pt idx="364">
                  <c:v>93.866</c:v>
                </c:pt>
                <c:pt idx="365">
                  <c:v>93.314</c:v>
                </c:pt>
                <c:pt idx="366">
                  <c:v>93.314</c:v>
                </c:pt>
                <c:pt idx="367">
                  <c:v>92.982</c:v>
                </c:pt>
                <c:pt idx="368">
                  <c:v>92.867</c:v>
                </c:pt>
                <c:pt idx="369">
                  <c:v>93.104</c:v>
                </c:pt>
                <c:pt idx="370">
                  <c:v>92.66999999999998</c:v>
                </c:pt>
                <c:pt idx="371">
                  <c:v>92.691</c:v>
                </c:pt>
                <c:pt idx="372">
                  <c:v>92.599</c:v>
                </c:pt>
                <c:pt idx="373">
                  <c:v>92.77</c:v>
                </c:pt>
                <c:pt idx="374">
                  <c:v>92.821</c:v>
                </c:pt>
                <c:pt idx="375">
                  <c:v>93.257</c:v>
                </c:pt>
                <c:pt idx="376">
                  <c:v>93.267</c:v>
                </c:pt>
                <c:pt idx="377">
                  <c:v>92.911</c:v>
                </c:pt>
                <c:pt idx="378">
                  <c:v>93.536</c:v>
                </c:pt>
                <c:pt idx="379">
                  <c:v>93.881</c:v>
                </c:pt>
                <c:pt idx="380">
                  <c:v>93.397</c:v>
                </c:pt>
                <c:pt idx="381">
                  <c:v>93.391</c:v>
                </c:pt>
                <c:pt idx="382">
                  <c:v>93.06</c:v>
                </c:pt>
                <c:pt idx="383">
                  <c:v>93.029</c:v>
                </c:pt>
                <c:pt idx="384">
                  <c:v>93.646</c:v>
                </c:pt>
                <c:pt idx="385">
                  <c:v>93.68799999999998</c:v>
                </c:pt>
                <c:pt idx="386">
                  <c:v>93.748</c:v>
                </c:pt>
                <c:pt idx="387">
                  <c:v>93.45</c:v>
                </c:pt>
                <c:pt idx="388">
                  <c:v>93.05</c:v>
                </c:pt>
                <c:pt idx="389">
                  <c:v>92.725</c:v>
                </c:pt>
                <c:pt idx="390">
                  <c:v>92.617</c:v>
                </c:pt>
                <c:pt idx="391">
                  <c:v>92.617</c:v>
                </c:pt>
                <c:pt idx="392">
                  <c:v>92.696</c:v>
                </c:pt>
                <c:pt idx="393">
                  <c:v>92.957</c:v>
                </c:pt>
                <c:pt idx="394">
                  <c:v>92.781</c:v>
                </c:pt>
                <c:pt idx="395">
                  <c:v>92.895</c:v>
                </c:pt>
                <c:pt idx="396">
                  <c:v>93.408</c:v>
                </c:pt>
                <c:pt idx="397">
                  <c:v>93.498</c:v>
                </c:pt>
                <c:pt idx="398">
                  <c:v>92.921</c:v>
                </c:pt>
                <c:pt idx="399">
                  <c:v>92.918</c:v>
                </c:pt>
                <c:pt idx="400">
                  <c:v>92.824</c:v>
                </c:pt>
                <c:pt idx="401">
                  <c:v>93.287</c:v>
                </c:pt>
                <c:pt idx="402">
                  <c:v>92.836</c:v>
                </c:pt>
                <c:pt idx="403">
                  <c:v>92.647</c:v>
                </c:pt>
                <c:pt idx="404">
                  <c:v>92.207</c:v>
                </c:pt>
                <c:pt idx="405">
                  <c:v>92.232</c:v>
                </c:pt>
                <c:pt idx="406">
                  <c:v>92.209</c:v>
                </c:pt>
                <c:pt idx="407">
                  <c:v>91.819</c:v>
                </c:pt>
                <c:pt idx="408">
                  <c:v>92.086</c:v>
                </c:pt>
                <c:pt idx="409">
                  <c:v>92.18900000000001</c:v>
                </c:pt>
                <c:pt idx="410">
                  <c:v>92.068</c:v>
                </c:pt>
                <c:pt idx="411">
                  <c:v>92.34</c:v>
                </c:pt>
                <c:pt idx="412">
                  <c:v>92.418</c:v>
                </c:pt>
                <c:pt idx="413">
                  <c:v>92.4</c:v>
                </c:pt>
                <c:pt idx="414">
                  <c:v>93.296</c:v>
                </c:pt>
                <c:pt idx="415">
                  <c:v>93.416</c:v>
                </c:pt>
                <c:pt idx="416">
                  <c:v>93.486</c:v>
                </c:pt>
                <c:pt idx="417">
                  <c:v>93.684</c:v>
                </c:pt>
                <c:pt idx="418">
                  <c:v>93.611</c:v>
                </c:pt>
                <c:pt idx="419">
                  <c:v>93.564</c:v>
                </c:pt>
                <c:pt idx="420">
                  <c:v>93.4</c:v>
                </c:pt>
                <c:pt idx="421">
                  <c:v>92.983</c:v>
                </c:pt>
                <c:pt idx="422">
                  <c:v>92.946</c:v>
                </c:pt>
                <c:pt idx="423">
                  <c:v>92.818</c:v>
                </c:pt>
                <c:pt idx="424">
                  <c:v>93.405</c:v>
                </c:pt>
                <c:pt idx="425">
                  <c:v>93.089</c:v>
                </c:pt>
                <c:pt idx="426">
                  <c:v>93.32499999999998</c:v>
                </c:pt>
                <c:pt idx="427">
                  <c:v>93.144</c:v>
                </c:pt>
                <c:pt idx="428">
                  <c:v>93.35600000000001</c:v>
                </c:pt>
                <c:pt idx="429">
                  <c:v>93.454</c:v>
                </c:pt>
                <c:pt idx="430">
                  <c:v>93.245</c:v>
                </c:pt>
                <c:pt idx="431">
                  <c:v>93.037</c:v>
                </c:pt>
                <c:pt idx="432">
                  <c:v>93.18499999999998</c:v>
                </c:pt>
                <c:pt idx="433">
                  <c:v>92.937</c:v>
                </c:pt>
                <c:pt idx="434">
                  <c:v>93.02500000000001</c:v>
                </c:pt>
                <c:pt idx="435">
                  <c:v>93.37</c:v>
                </c:pt>
                <c:pt idx="436">
                  <c:v>93.37</c:v>
                </c:pt>
                <c:pt idx="437">
                  <c:v>94.285</c:v>
                </c:pt>
                <c:pt idx="438">
                  <c:v>94.09</c:v>
                </c:pt>
                <c:pt idx="439">
                  <c:v>94.245</c:v>
                </c:pt>
                <c:pt idx="440">
                  <c:v>95.057</c:v>
                </c:pt>
                <c:pt idx="441">
                  <c:v>95.273</c:v>
                </c:pt>
                <c:pt idx="442">
                  <c:v>95.365</c:v>
                </c:pt>
                <c:pt idx="443">
                  <c:v>95.496</c:v>
                </c:pt>
                <c:pt idx="444">
                  <c:v>95.197</c:v>
                </c:pt>
                <c:pt idx="445">
                  <c:v>95.241</c:v>
                </c:pt>
                <c:pt idx="446">
                  <c:v>96.002</c:v>
                </c:pt>
                <c:pt idx="447">
                  <c:v>95.946</c:v>
                </c:pt>
                <c:pt idx="448">
                  <c:v>96.335</c:v>
                </c:pt>
                <c:pt idx="449">
                  <c:v>97.961</c:v>
                </c:pt>
                <c:pt idx="450">
                  <c:v>97.624</c:v>
                </c:pt>
                <c:pt idx="451">
                  <c:v>97.719</c:v>
                </c:pt>
                <c:pt idx="452">
                  <c:v>96.78</c:v>
                </c:pt>
                <c:pt idx="453">
                  <c:v>96.908</c:v>
                </c:pt>
                <c:pt idx="454">
                  <c:v>97.141</c:v>
                </c:pt>
                <c:pt idx="455">
                  <c:v>97.793</c:v>
                </c:pt>
                <c:pt idx="456">
                  <c:v>98.258</c:v>
                </c:pt>
                <c:pt idx="457">
                  <c:v>98.564</c:v>
                </c:pt>
                <c:pt idx="458">
                  <c:v>98.009</c:v>
                </c:pt>
                <c:pt idx="459">
                  <c:v>97.62899999999998</c:v>
                </c:pt>
                <c:pt idx="460">
                  <c:v>96.959</c:v>
                </c:pt>
                <c:pt idx="461">
                  <c:v>96.959</c:v>
                </c:pt>
                <c:pt idx="462">
                  <c:v>96.60300000000001</c:v>
                </c:pt>
                <c:pt idx="463">
                  <c:v>96.046</c:v>
                </c:pt>
                <c:pt idx="464">
                  <c:v>96.374</c:v>
                </c:pt>
                <c:pt idx="465">
                  <c:v>95.97200000000001</c:v>
                </c:pt>
                <c:pt idx="466">
                  <c:v>95.997</c:v>
                </c:pt>
                <c:pt idx="467">
                  <c:v>96.319</c:v>
                </c:pt>
                <c:pt idx="468">
                  <c:v>96.08</c:v>
                </c:pt>
                <c:pt idx="469">
                  <c:v>96.846</c:v>
                </c:pt>
                <c:pt idx="470">
                  <c:v>96.104</c:v>
                </c:pt>
                <c:pt idx="471">
                  <c:v>95.66500000000001</c:v>
                </c:pt>
                <c:pt idx="472">
                  <c:v>95.67499999999998</c:v>
                </c:pt>
                <c:pt idx="473">
                  <c:v>95.865</c:v>
                </c:pt>
                <c:pt idx="474">
                  <c:v>94.599</c:v>
                </c:pt>
                <c:pt idx="475">
                  <c:v>94.47</c:v>
                </c:pt>
                <c:pt idx="476">
                  <c:v>95.117</c:v>
                </c:pt>
                <c:pt idx="477">
                  <c:v>96.559</c:v>
                </c:pt>
                <c:pt idx="478">
                  <c:v>96.12599999999998</c:v>
                </c:pt>
                <c:pt idx="479">
                  <c:v>96.15499999999998</c:v>
                </c:pt>
                <c:pt idx="480">
                  <c:v>96.12199999999998</c:v>
                </c:pt>
                <c:pt idx="481">
                  <c:v>96.244</c:v>
                </c:pt>
                <c:pt idx="482">
                  <c:v>96.016</c:v>
                </c:pt>
                <c:pt idx="483">
                  <c:v>96.565</c:v>
                </c:pt>
                <c:pt idx="484">
                  <c:v>96.756</c:v>
                </c:pt>
                <c:pt idx="485">
                  <c:v>96.10600000000001</c:v>
                </c:pt>
                <c:pt idx="486">
                  <c:v>96.618</c:v>
                </c:pt>
                <c:pt idx="487">
                  <c:v>96.989</c:v>
                </c:pt>
                <c:pt idx="488">
                  <c:v>96.999</c:v>
                </c:pt>
                <c:pt idx="489">
                  <c:v>97.056</c:v>
                </c:pt>
                <c:pt idx="490">
                  <c:v>97.24</c:v>
                </c:pt>
                <c:pt idx="491">
                  <c:v>97.746</c:v>
                </c:pt>
                <c:pt idx="492">
                  <c:v>97.72800000000001</c:v>
                </c:pt>
                <c:pt idx="493">
                  <c:v>98.427</c:v>
                </c:pt>
                <c:pt idx="494">
                  <c:v>98.427</c:v>
                </c:pt>
                <c:pt idx="495">
                  <c:v>98.883</c:v>
                </c:pt>
                <c:pt idx="496">
                  <c:v>98.313</c:v>
                </c:pt>
                <c:pt idx="497">
                  <c:v>97.938</c:v>
                </c:pt>
                <c:pt idx="498">
                  <c:v>97.234</c:v>
                </c:pt>
                <c:pt idx="499">
                  <c:v>96.996</c:v>
                </c:pt>
                <c:pt idx="500">
                  <c:v>97.096</c:v>
                </c:pt>
                <c:pt idx="501">
                  <c:v>96.804</c:v>
                </c:pt>
                <c:pt idx="502">
                  <c:v>96.973</c:v>
                </c:pt>
                <c:pt idx="503">
                  <c:v>96.91</c:v>
                </c:pt>
                <c:pt idx="504">
                  <c:v>97.34</c:v>
                </c:pt>
                <c:pt idx="505">
                  <c:v>97.247</c:v>
                </c:pt>
                <c:pt idx="506">
                  <c:v>97.943</c:v>
                </c:pt>
                <c:pt idx="507">
                  <c:v>98.12</c:v>
                </c:pt>
                <c:pt idx="508">
                  <c:v>98.734</c:v>
                </c:pt>
                <c:pt idx="509">
                  <c:v>98.404</c:v>
                </c:pt>
                <c:pt idx="510">
                  <c:v>98.30800000000001</c:v>
                </c:pt>
                <c:pt idx="511">
                  <c:v>98.337</c:v>
                </c:pt>
                <c:pt idx="512">
                  <c:v>97.969</c:v>
                </c:pt>
                <c:pt idx="513">
                  <c:v>98.01</c:v>
                </c:pt>
                <c:pt idx="514">
                  <c:v>97.915</c:v>
                </c:pt>
                <c:pt idx="515">
                  <c:v>97.891</c:v>
                </c:pt>
                <c:pt idx="516">
                  <c:v>97.891</c:v>
                </c:pt>
                <c:pt idx="517">
                  <c:v>97.895</c:v>
                </c:pt>
                <c:pt idx="518">
                  <c:v>98.286</c:v>
                </c:pt>
                <c:pt idx="519">
                  <c:v>98.181</c:v>
                </c:pt>
                <c:pt idx="520">
                  <c:v>97.868</c:v>
                </c:pt>
                <c:pt idx="521">
                  <c:v>97.868</c:v>
                </c:pt>
                <c:pt idx="522">
                  <c:v>97.208</c:v>
                </c:pt>
                <c:pt idx="523">
                  <c:v>97.459</c:v>
                </c:pt>
                <c:pt idx="524">
                  <c:v>98.005</c:v>
                </c:pt>
                <c:pt idx="525">
                  <c:v>98.149</c:v>
                </c:pt>
                <c:pt idx="526">
                  <c:v>98.12299999999998</c:v>
                </c:pt>
                <c:pt idx="527">
                  <c:v>97.721</c:v>
                </c:pt>
                <c:pt idx="528">
                  <c:v>97.942</c:v>
                </c:pt>
                <c:pt idx="529">
                  <c:v>97.583</c:v>
                </c:pt>
                <c:pt idx="530">
                  <c:v>97.91</c:v>
                </c:pt>
                <c:pt idx="531">
                  <c:v>97.91</c:v>
                </c:pt>
                <c:pt idx="532">
                  <c:v>97.391</c:v>
                </c:pt>
                <c:pt idx="533">
                  <c:v>97.053</c:v>
                </c:pt>
                <c:pt idx="534">
                  <c:v>96.764</c:v>
                </c:pt>
                <c:pt idx="535">
                  <c:v>96.80800000000001</c:v>
                </c:pt>
                <c:pt idx="536">
                  <c:v>96.489</c:v>
                </c:pt>
                <c:pt idx="537">
                  <c:v>96.598</c:v>
                </c:pt>
                <c:pt idx="538">
                  <c:v>96.756</c:v>
                </c:pt>
                <c:pt idx="539">
                  <c:v>95.903</c:v>
                </c:pt>
                <c:pt idx="540">
                  <c:v>95.747</c:v>
                </c:pt>
                <c:pt idx="541">
                  <c:v>95.942</c:v>
                </c:pt>
                <c:pt idx="542">
                  <c:v>95.983</c:v>
                </c:pt>
                <c:pt idx="543">
                  <c:v>95.382</c:v>
                </c:pt>
                <c:pt idx="544">
                  <c:v>95.383</c:v>
                </c:pt>
                <c:pt idx="545">
                  <c:v>95.31</c:v>
                </c:pt>
                <c:pt idx="546">
                  <c:v>95.27200000000001</c:v>
                </c:pt>
                <c:pt idx="547">
                  <c:v>95.071</c:v>
                </c:pt>
                <c:pt idx="548">
                  <c:v>95.07799999999998</c:v>
                </c:pt>
                <c:pt idx="549">
                  <c:v>95.116</c:v>
                </c:pt>
                <c:pt idx="550">
                  <c:v>95.596</c:v>
                </c:pt>
                <c:pt idx="551">
                  <c:v>95.37599999999998</c:v>
                </c:pt>
                <c:pt idx="552">
                  <c:v>95.7</c:v>
                </c:pt>
                <c:pt idx="553">
                  <c:v>95.72</c:v>
                </c:pt>
                <c:pt idx="554">
                  <c:v>95.85799999999998</c:v>
                </c:pt>
                <c:pt idx="555">
                  <c:v>95.746</c:v>
                </c:pt>
                <c:pt idx="556">
                  <c:v>95.746</c:v>
                </c:pt>
                <c:pt idx="557">
                  <c:v>95.501</c:v>
                </c:pt>
                <c:pt idx="558">
                  <c:v>95.721</c:v>
                </c:pt>
                <c:pt idx="559">
                  <c:v>95.59</c:v>
                </c:pt>
                <c:pt idx="560">
                  <c:v>95.377</c:v>
                </c:pt>
                <c:pt idx="561">
                  <c:v>95.408</c:v>
                </c:pt>
                <c:pt idx="562">
                  <c:v>95.264</c:v>
                </c:pt>
                <c:pt idx="563">
                  <c:v>95.18499999999998</c:v>
                </c:pt>
                <c:pt idx="564">
                  <c:v>95.249</c:v>
                </c:pt>
                <c:pt idx="565">
                  <c:v>95.587</c:v>
                </c:pt>
                <c:pt idx="566">
                  <c:v>95.684</c:v>
                </c:pt>
                <c:pt idx="567">
                  <c:v>96.167</c:v>
                </c:pt>
                <c:pt idx="568">
                  <c:v>96.049</c:v>
                </c:pt>
                <c:pt idx="569">
                  <c:v>95.598</c:v>
                </c:pt>
                <c:pt idx="570">
                  <c:v>95.77800000000001</c:v>
                </c:pt>
                <c:pt idx="571">
                  <c:v>95.944</c:v>
                </c:pt>
                <c:pt idx="572">
                  <c:v>95.845</c:v>
                </c:pt>
                <c:pt idx="573">
                  <c:v>96.285</c:v>
                </c:pt>
                <c:pt idx="574">
                  <c:v>96.10199999999998</c:v>
                </c:pt>
                <c:pt idx="575">
                  <c:v>95.866</c:v>
                </c:pt>
                <c:pt idx="576">
                  <c:v>95.63500000000001</c:v>
                </c:pt>
                <c:pt idx="577">
                  <c:v>95.911</c:v>
                </c:pt>
                <c:pt idx="578">
                  <c:v>95.961</c:v>
                </c:pt>
                <c:pt idx="579">
                  <c:v>96.041</c:v>
                </c:pt>
                <c:pt idx="580">
                  <c:v>95.87799999999998</c:v>
                </c:pt>
                <c:pt idx="581">
                  <c:v>95.621</c:v>
                </c:pt>
                <c:pt idx="582">
                  <c:v>95.567</c:v>
                </c:pt>
                <c:pt idx="583">
                  <c:v>95.881</c:v>
                </c:pt>
                <c:pt idx="584">
                  <c:v>95.958</c:v>
                </c:pt>
                <c:pt idx="585">
                  <c:v>95.693</c:v>
                </c:pt>
                <c:pt idx="586">
                  <c:v>95.508</c:v>
                </c:pt>
                <c:pt idx="587">
                  <c:v>95.447</c:v>
                </c:pt>
                <c:pt idx="588">
                  <c:v>96.07499999999998</c:v>
                </c:pt>
                <c:pt idx="589">
                  <c:v>96.13500000000001</c:v>
                </c:pt>
                <c:pt idx="590">
                  <c:v>96.199</c:v>
                </c:pt>
                <c:pt idx="591">
                  <c:v>96.219</c:v>
                </c:pt>
                <c:pt idx="592">
                  <c:v>96.512</c:v>
                </c:pt>
                <c:pt idx="593">
                  <c:v>96.397</c:v>
                </c:pt>
                <c:pt idx="594">
                  <c:v>96.033</c:v>
                </c:pt>
                <c:pt idx="595">
                  <c:v>96.3</c:v>
                </c:pt>
                <c:pt idx="596">
                  <c:v>96.47200000000001</c:v>
                </c:pt>
                <c:pt idx="597">
                  <c:v>96.021</c:v>
                </c:pt>
                <c:pt idx="598">
                  <c:v>96.199</c:v>
                </c:pt>
                <c:pt idx="599">
                  <c:v>96.381</c:v>
                </c:pt>
                <c:pt idx="600">
                  <c:v>96.084</c:v>
                </c:pt>
                <c:pt idx="601">
                  <c:v>96.33</c:v>
                </c:pt>
                <c:pt idx="602">
                  <c:v>96.07499999999998</c:v>
                </c:pt>
                <c:pt idx="603">
                  <c:v>96.012</c:v>
                </c:pt>
                <c:pt idx="604">
                  <c:v>95.902</c:v>
                </c:pt>
                <c:pt idx="605">
                  <c:v>95.586</c:v>
                </c:pt>
                <c:pt idx="606">
                  <c:v>95.633</c:v>
                </c:pt>
                <c:pt idx="607">
                  <c:v>95.514</c:v>
                </c:pt>
                <c:pt idx="608">
                  <c:v>95.789</c:v>
                </c:pt>
                <c:pt idx="609">
                  <c:v>95.854</c:v>
                </c:pt>
                <c:pt idx="610">
                  <c:v>96.169</c:v>
                </c:pt>
                <c:pt idx="611">
                  <c:v>96.218</c:v>
                </c:pt>
                <c:pt idx="612">
                  <c:v>96.523</c:v>
                </c:pt>
                <c:pt idx="613">
                  <c:v>96.881</c:v>
                </c:pt>
                <c:pt idx="614">
                  <c:v>96.864</c:v>
                </c:pt>
                <c:pt idx="615">
                  <c:v>96.864</c:v>
                </c:pt>
                <c:pt idx="616">
                  <c:v>97.391</c:v>
                </c:pt>
                <c:pt idx="617">
                  <c:v>97.644</c:v>
                </c:pt>
                <c:pt idx="618">
                  <c:v>98.002</c:v>
                </c:pt>
                <c:pt idx="619">
                  <c:v>98.069</c:v>
                </c:pt>
                <c:pt idx="620">
                  <c:v>98.133</c:v>
                </c:pt>
                <c:pt idx="621">
                  <c:v>98.037</c:v>
                </c:pt>
                <c:pt idx="622">
                  <c:v>98.144</c:v>
                </c:pt>
                <c:pt idx="623">
                  <c:v>98.944</c:v>
                </c:pt>
                <c:pt idx="624">
                  <c:v>98.896</c:v>
                </c:pt>
                <c:pt idx="625">
                  <c:v>99.027</c:v>
                </c:pt>
                <c:pt idx="626">
                  <c:v>99.027</c:v>
                </c:pt>
                <c:pt idx="627">
                  <c:v>99.019</c:v>
                </c:pt>
                <c:pt idx="628">
                  <c:v>99.404</c:v>
                </c:pt>
                <c:pt idx="629">
                  <c:v>99.727</c:v>
                </c:pt>
                <c:pt idx="630">
                  <c:v>99.774</c:v>
                </c:pt>
                <c:pt idx="631">
                  <c:v>99.571</c:v>
                </c:pt>
                <c:pt idx="632">
                  <c:v>99.718</c:v>
                </c:pt>
                <c:pt idx="633">
                  <c:v>99.118</c:v>
                </c:pt>
                <c:pt idx="634">
                  <c:v>98.928</c:v>
                </c:pt>
                <c:pt idx="635">
                  <c:v>99.33800000000001</c:v>
                </c:pt>
                <c:pt idx="636">
                  <c:v>99.201</c:v>
                </c:pt>
                <c:pt idx="637">
                  <c:v>99.273</c:v>
                </c:pt>
                <c:pt idx="638">
                  <c:v>99.0</c:v>
                </c:pt>
                <c:pt idx="639">
                  <c:v>98.993</c:v>
                </c:pt>
                <c:pt idx="640">
                  <c:v>98.68300000000001</c:v>
                </c:pt>
                <c:pt idx="641">
                  <c:v>98.792</c:v>
                </c:pt>
                <c:pt idx="642">
                  <c:v>98.215</c:v>
                </c:pt>
                <c:pt idx="643">
                  <c:v>98.35600000000001</c:v>
                </c:pt>
                <c:pt idx="644">
                  <c:v>98.82799999999998</c:v>
                </c:pt>
                <c:pt idx="645">
                  <c:v>99.095</c:v>
                </c:pt>
                <c:pt idx="646">
                  <c:v>99.242</c:v>
                </c:pt>
                <c:pt idx="647">
                  <c:v>98.997</c:v>
                </c:pt>
                <c:pt idx="648">
                  <c:v>98.947</c:v>
                </c:pt>
                <c:pt idx="649">
                  <c:v>99.085</c:v>
                </c:pt>
                <c:pt idx="650">
                  <c:v>98.017</c:v>
                </c:pt>
                <c:pt idx="651">
                  <c:v>97.97200000000001</c:v>
                </c:pt>
                <c:pt idx="652">
                  <c:v>97.763</c:v>
                </c:pt>
                <c:pt idx="653">
                  <c:v>97.763</c:v>
                </c:pt>
                <c:pt idx="654">
                  <c:v>98.30800000000001</c:v>
                </c:pt>
                <c:pt idx="655">
                  <c:v>98.85199999999998</c:v>
                </c:pt>
                <c:pt idx="656">
                  <c:v>98.796</c:v>
                </c:pt>
                <c:pt idx="657">
                  <c:v>98.62499999999998</c:v>
                </c:pt>
                <c:pt idx="658">
                  <c:v>98.66800000000001</c:v>
                </c:pt>
                <c:pt idx="659">
                  <c:v>98.993</c:v>
                </c:pt>
                <c:pt idx="660">
                  <c:v>98.66800000000001</c:v>
                </c:pt>
                <c:pt idx="661">
                  <c:v>98.481</c:v>
                </c:pt>
                <c:pt idx="662">
                  <c:v>98.436</c:v>
                </c:pt>
                <c:pt idx="663">
                  <c:v>98.205</c:v>
                </c:pt>
                <c:pt idx="664">
                  <c:v>98.19</c:v>
                </c:pt>
                <c:pt idx="665">
                  <c:v>98.541</c:v>
                </c:pt>
                <c:pt idx="666">
                  <c:v>99.081</c:v>
                </c:pt>
                <c:pt idx="667">
                  <c:v>99.426</c:v>
                </c:pt>
                <c:pt idx="668">
                  <c:v>99.218</c:v>
                </c:pt>
                <c:pt idx="669">
                  <c:v>98.547</c:v>
                </c:pt>
                <c:pt idx="670">
                  <c:v>98.15000000000001</c:v>
                </c:pt>
                <c:pt idx="671">
                  <c:v>98.274</c:v>
                </c:pt>
                <c:pt idx="672">
                  <c:v>98.08200000000001</c:v>
                </c:pt>
                <c:pt idx="673">
                  <c:v>98.091</c:v>
                </c:pt>
                <c:pt idx="674">
                  <c:v>98.611</c:v>
                </c:pt>
                <c:pt idx="675">
                  <c:v>97.85199999999998</c:v>
                </c:pt>
                <c:pt idx="676">
                  <c:v>97.68300000000001</c:v>
                </c:pt>
                <c:pt idx="677">
                  <c:v>97.77500000000001</c:v>
                </c:pt>
                <c:pt idx="678">
                  <c:v>97.81</c:v>
                </c:pt>
                <c:pt idx="679">
                  <c:v>97.894</c:v>
                </c:pt>
                <c:pt idx="680">
                  <c:v>97.799</c:v>
                </c:pt>
                <c:pt idx="681">
                  <c:v>97.898</c:v>
                </c:pt>
                <c:pt idx="682">
                  <c:v>97.94</c:v>
                </c:pt>
                <c:pt idx="683">
                  <c:v>98.026</c:v>
                </c:pt>
                <c:pt idx="684">
                  <c:v>97.924</c:v>
                </c:pt>
                <c:pt idx="685">
                  <c:v>98.08800000000001</c:v>
                </c:pt>
                <c:pt idx="686">
                  <c:v>97.99</c:v>
                </c:pt>
                <c:pt idx="687">
                  <c:v>97.67299999999986</c:v>
                </c:pt>
                <c:pt idx="688">
                  <c:v>97.753</c:v>
                </c:pt>
                <c:pt idx="689">
                  <c:v>97.471</c:v>
                </c:pt>
                <c:pt idx="690">
                  <c:v>97.62599999999998</c:v>
                </c:pt>
                <c:pt idx="691">
                  <c:v>97.66500000000001</c:v>
                </c:pt>
                <c:pt idx="692">
                  <c:v>97.574</c:v>
                </c:pt>
                <c:pt idx="693">
                  <c:v>97.774</c:v>
                </c:pt>
                <c:pt idx="694">
                  <c:v>98.021</c:v>
                </c:pt>
                <c:pt idx="695">
                  <c:v>97.554</c:v>
                </c:pt>
                <c:pt idx="696">
                  <c:v>97.554</c:v>
                </c:pt>
                <c:pt idx="697">
                  <c:v>97.571</c:v>
                </c:pt>
                <c:pt idx="698">
                  <c:v>97.517</c:v>
                </c:pt>
                <c:pt idx="699">
                  <c:v>97.281</c:v>
                </c:pt>
                <c:pt idx="700">
                  <c:v>96.769</c:v>
                </c:pt>
                <c:pt idx="701">
                  <c:v>96.738</c:v>
                </c:pt>
                <c:pt idx="702">
                  <c:v>96.483</c:v>
                </c:pt>
                <c:pt idx="703">
                  <c:v>96.451</c:v>
                </c:pt>
                <c:pt idx="704">
                  <c:v>96.396</c:v>
                </c:pt>
                <c:pt idx="705">
                  <c:v>95.594</c:v>
                </c:pt>
                <c:pt idx="706">
                  <c:v>95.714</c:v>
                </c:pt>
                <c:pt idx="707">
                  <c:v>95.943</c:v>
                </c:pt>
                <c:pt idx="708">
                  <c:v>95.892</c:v>
                </c:pt>
                <c:pt idx="709">
                  <c:v>96.18000000000001</c:v>
                </c:pt>
                <c:pt idx="710">
                  <c:v>95.967</c:v>
                </c:pt>
                <c:pt idx="711">
                  <c:v>96.256</c:v>
                </c:pt>
                <c:pt idx="712">
                  <c:v>96.053</c:v>
                </c:pt>
                <c:pt idx="713">
                  <c:v>96.381</c:v>
                </c:pt>
                <c:pt idx="714">
                  <c:v>96.144</c:v>
                </c:pt>
                <c:pt idx="715">
                  <c:v>96.202</c:v>
                </c:pt>
                <c:pt idx="716">
                  <c:v>96.089</c:v>
                </c:pt>
                <c:pt idx="717">
                  <c:v>96.059</c:v>
                </c:pt>
                <c:pt idx="718">
                  <c:v>96.258</c:v>
                </c:pt>
                <c:pt idx="719">
                  <c:v>95.87599999999998</c:v>
                </c:pt>
                <c:pt idx="720">
                  <c:v>95.729</c:v>
                </c:pt>
                <c:pt idx="721">
                  <c:v>95.729</c:v>
                </c:pt>
                <c:pt idx="722">
                  <c:v>96.299</c:v>
                </c:pt>
                <c:pt idx="723">
                  <c:v>96.32300000000001</c:v>
                </c:pt>
                <c:pt idx="724">
                  <c:v>96.164</c:v>
                </c:pt>
                <c:pt idx="725">
                  <c:v>96.117</c:v>
                </c:pt>
                <c:pt idx="726">
                  <c:v>96.086</c:v>
                </c:pt>
                <c:pt idx="727">
                  <c:v>95.983</c:v>
                </c:pt>
                <c:pt idx="728">
                  <c:v>95.661</c:v>
                </c:pt>
                <c:pt idx="729">
                  <c:v>95.77</c:v>
                </c:pt>
                <c:pt idx="730">
                  <c:v>96.167</c:v>
                </c:pt>
                <c:pt idx="731">
                  <c:v>96.13500000000001</c:v>
                </c:pt>
                <c:pt idx="732">
                  <c:v>96.43</c:v>
                </c:pt>
                <c:pt idx="733">
                  <c:v>96.459</c:v>
                </c:pt>
                <c:pt idx="734">
                  <c:v>96.347</c:v>
                </c:pt>
                <c:pt idx="735">
                  <c:v>96.464</c:v>
                </c:pt>
                <c:pt idx="736">
                  <c:v>96.62599999999998</c:v>
                </c:pt>
                <c:pt idx="737">
                  <c:v>96.62599999999998</c:v>
                </c:pt>
                <c:pt idx="738">
                  <c:v>96.62599999999998</c:v>
                </c:pt>
                <c:pt idx="739">
                  <c:v>96.374</c:v>
                </c:pt>
                <c:pt idx="740">
                  <c:v>96.567</c:v>
                </c:pt>
                <c:pt idx="741">
                  <c:v>96.725</c:v>
                </c:pt>
                <c:pt idx="742">
                  <c:v>96.52200000000001</c:v>
                </c:pt>
                <c:pt idx="743">
                  <c:v>96.63800000000001</c:v>
                </c:pt>
                <c:pt idx="744">
                  <c:v>96.758</c:v>
                </c:pt>
                <c:pt idx="745">
                  <c:v>96.827</c:v>
                </c:pt>
                <c:pt idx="746">
                  <c:v>96.827</c:v>
                </c:pt>
                <c:pt idx="747">
                  <c:v>96.868</c:v>
                </c:pt>
                <c:pt idx="748">
                  <c:v>96.932</c:v>
                </c:pt>
                <c:pt idx="749">
                  <c:v>97.033</c:v>
                </c:pt>
                <c:pt idx="750">
                  <c:v>97.13800000000001</c:v>
                </c:pt>
                <c:pt idx="751">
                  <c:v>96.68799999999998</c:v>
                </c:pt>
                <c:pt idx="752">
                  <c:v>96.641</c:v>
                </c:pt>
                <c:pt idx="753">
                  <c:v>96.752</c:v>
                </c:pt>
                <c:pt idx="754">
                  <c:v>96.752</c:v>
                </c:pt>
                <c:pt idx="755">
                  <c:v>96.299</c:v>
                </c:pt>
                <c:pt idx="756">
                  <c:v>96.298</c:v>
                </c:pt>
                <c:pt idx="757">
                  <c:v>96.27200000000001</c:v>
                </c:pt>
                <c:pt idx="758">
                  <c:v>96.26</c:v>
                </c:pt>
                <c:pt idx="759">
                  <c:v>96.12599999999998</c:v>
                </c:pt>
                <c:pt idx="760">
                  <c:v>96.068</c:v>
                </c:pt>
                <c:pt idx="761">
                  <c:v>95.943</c:v>
                </c:pt>
                <c:pt idx="762">
                  <c:v>95.889</c:v>
                </c:pt>
                <c:pt idx="763">
                  <c:v>95.807</c:v>
                </c:pt>
                <c:pt idx="764">
                  <c:v>95.954</c:v>
                </c:pt>
                <c:pt idx="765">
                  <c:v>95.941</c:v>
                </c:pt>
                <c:pt idx="766">
                  <c:v>95.834</c:v>
                </c:pt>
                <c:pt idx="767">
                  <c:v>95.704</c:v>
                </c:pt>
                <c:pt idx="768">
                  <c:v>95.631</c:v>
                </c:pt>
                <c:pt idx="769">
                  <c:v>95.617</c:v>
                </c:pt>
                <c:pt idx="770">
                  <c:v>95.508</c:v>
                </c:pt>
                <c:pt idx="771">
                  <c:v>95.431</c:v>
                </c:pt>
                <c:pt idx="772">
                  <c:v>95.321</c:v>
                </c:pt>
                <c:pt idx="773">
                  <c:v>95.292</c:v>
                </c:pt>
                <c:pt idx="774">
                  <c:v>95.38</c:v>
                </c:pt>
                <c:pt idx="775">
                  <c:v>95.717</c:v>
                </c:pt>
                <c:pt idx="776">
                  <c:v>95.806</c:v>
                </c:pt>
                <c:pt idx="777">
                  <c:v>95.806</c:v>
                </c:pt>
                <c:pt idx="778">
                  <c:v>95.85799999999998</c:v>
                </c:pt>
                <c:pt idx="779">
                  <c:v>95.887</c:v>
                </c:pt>
                <c:pt idx="780">
                  <c:v>95.82900000000001</c:v>
                </c:pt>
                <c:pt idx="781">
                  <c:v>95.871</c:v>
                </c:pt>
                <c:pt idx="782">
                  <c:v>95.871</c:v>
                </c:pt>
                <c:pt idx="783">
                  <c:v>95.541</c:v>
                </c:pt>
                <c:pt idx="784">
                  <c:v>95.65300000000001</c:v>
                </c:pt>
                <c:pt idx="785">
                  <c:v>95.942</c:v>
                </c:pt>
                <c:pt idx="786">
                  <c:v>95.831</c:v>
                </c:pt>
                <c:pt idx="787">
                  <c:v>95.85199999999998</c:v>
                </c:pt>
                <c:pt idx="788">
                  <c:v>95.836</c:v>
                </c:pt>
                <c:pt idx="789">
                  <c:v>95.47800000000001</c:v>
                </c:pt>
                <c:pt idx="790">
                  <c:v>95.346</c:v>
                </c:pt>
                <c:pt idx="791">
                  <c:v>95.32</c:v>
                </c:pt>
                <c:pt idx="792">
                  <c:v>95.32199999999998</c:v>
                </c:pt>
                <c:pt idx="793">
                  <c:v>95.423</c:v>
                </c:pt>
                <c:pt idx="794">
                  <c:v>95.357</c:v>
                </c:pt>
                <c:pt idx="795">
                  <c:v>95.60199999999998</c:v>
                </c:pt>
                <c:pt idx="796">
                  <c:v>95.60199999999998</c:v>
                </c:pt>
                <c:pt idx="797">
                  <c:v>95.568</c:v>
                </c:pt>
                <c:pt idx="798">
                  <c:v>95.611</c:v>
                </c:pt>
                <c:pt idx="799">
                  <c:v>95.68799999999998</c:v>
                </c:pt>
                <c:pt idx="800">
                  <c:v>95.849</c:v>
                </c:pt>
                <c:pt idx="801">
                  <c:v>95.99</c:v>
                </c:pt>
                <c:pt idx="802">
                  <c:v>95.761</c:v>
                </c:pt>
                <c:pt idx="803">
                  <c:v>95.7</c:v>
                </c:pt>
                <c:pt idx="804">
                  <c:v>95.634</c:v>
                </c:pt>
                <c:pt idx="805">
                  <c:v>95.54</c:v>
                </c:pt>
                <c:pt idx="806">
                  <c:v>95.854</c:v>
                </c:pt>
                <c:pt idx="807">
                  <c:v>95.747</c:v>
                </c:pt>
                <c:pt idx="808">
                  <c:v>95.87899999999998</c:v>
                </c:pt>
                <c:pt idx="809">
                  <c:v>96.154</c:v>
                </c:pt>
                <c:pt idx="810">
                  <c:v>96.17299999999986</c:v>
                </c:pt>
                <c:pt idx="811">
                  <c:v>96.393</c:v>
                </c:pt>
                <c:pt idx="812">
                  <c:v>96.226</c:v>
                </c:pt>
                <c:pt idx="813">
                  <c:v>96.191</c:v>
                </c:pt>
                <c:pt idx="814">
                  <c:v>96.294</c:v>
                </c:pt>
                <c:pt idx="815">
                  <c:v>96.364</c:v>
                </c:pt>
                <c:pt idx="816">
                  <c:v>96.364</c:v>
                </c:pt>
                <c:pt idx="817">
                  <c:v>96.367</c:v>
                </c:pt>
                <c:pt idx="818">
                  <c:v>96.453</c:v>
                </c:pt>
                <c:pt idx="819">
                  <c:v>96.812</c:v>
                </c:pt>
                <c:pt idx="820">
                  <c:v>96.85900000000001</c:v>
                </c:pt>
                <c:pt idx="821">
                  <c:v>96.88800000000001</c:v>
                </c:pt>
                <c:pt idx="822">
                  <c:v>97.05200000000001</c:v>
                </c:pt>
                <c:pt idx="823">
                  <c:v>96.863</c:v>
                </c:pt>
                <c:pt idx="824">
                  <c:v>96.88800000000001</c:v>
                </c:pt>
                <c:pt idx="825">
                  <c:v>97.15199999999998</c:v>
                </c:pt>
                <c:pt idx="826">
                  <c:v>97.18600000000001</c:v>
                </c:pt>
                <c:pt idx="827">
                  <c:v>97.015</c:v>
                </c:pt>
                <c:pt idx="828">
                  <c:v>97.12</c:v>
                </c:pt>
                <c:pt idx="829">
                  <c:v>97.014</c:v>
                </c:pt>
                <c:pt idx="830">
                  <c:v>97.151</c:v>
                </c:pt>
                <c:pt idx="831">
                  <c:v>96.999</c:v>
                </c:pt>
                <c:pt idx="832">
                  <c:v>96.795</c:v>
                </c:pt>
                <c:pt idx="833">
                  <c:v>96.894</c:v>
                </c:pt>
                <c:pt idx="834">
                  <c:v>96.925</c:v>
                </c:pt>
                <c:pt idx="835">
                  <c:v>96.57499999999998</c:v>
                </c:pt>
                <c:pt idx="836">
                  <c:v>96.695</c:v>
                </c:pt>
                <c:pt idx="837">
                  <c:v>96.886</c:v>
                </c:pt>
                <c:pt idx="838">
                  <c:v>96.766</c:v>
                </c:pt>
                <c:pt idx="839">
                  <c:v>96.721</c:v>
                </c:pt>
                <c:pt idx="840">
                  <c:v>96.568</c:v>
                </c:pt>
                <c:pt idx="841">
                  <c:v>96.60199999999998</c:v>
                </c:pt>
                <c:pt idx="842">
                  <c:v>96.53</c:v>
                </c:pt>
                <c:pt idx="843">
                  <c:v>96.726</c:v>
                </c:pt>
                <c:pt idx="844">
                  <c:v>96.562</c:v>
                </c:pt>
                <c:pt idx="845">
                  <c:v>96.548</c:v>
                </c:pt>
                <c:pt idx="846">
                  <c:v>96.382</c:v>
                </c:pt>
                <c:pt idx="847">
                  <c:v>96.309</c:v>
                </c:pt>
                <c:pt idx="848">
                  <c:v>96.279</c:v>
                </c:pt>
                <c:pt idx="849">
                  <c:v>96.595</c:v>
                </c:pt>
                <c:pt idx="850">
                  <c:v>96.295</c:v>
                </c:pt>
                <c:pt idx="851">
                  <c:v>96.391</c:v>
                </c:pt>
                <c:pt idx="852">
                  <c:v>96.11</c:v>
                </c:pt>
                <c:pt idx="853">
                  <c:v>96.10799999999998</c:v>
                </c:pt>
                <c:pt idx="854">
                  <c:v>95.85799999999998</c:v>
                </c:pt>
                <c:pt idx="855">
                  <c:v>95.923</c:v>
                </c:pt>
                <c:pt idx="856">
                  <c:v>95.989</c:v>
                </c:pt>
                <c:pt idx="857">
                  <c:v>95.77200000000001</c:v>
                </c:pt>
                <c:pt idx="858">
                  <c:v>96.107</c:v>
                </c:pt>
                <c:pt idx="859">
                  <c:v>96.16500000000001</c:v>
                </c:pt>
                <c:pt idx="860">
                  <c:v>96.203</c:v>
                </c:pt>
                <c:pt idx="861">
                  <c:v>96.389</c:v>
                </c:pt>
                <c:pt idx="862">
                  <c:v>96.436</c:v>
                </c:pt>
                <c:pt idx="863">
                  <c:v>96.511</c:v>
                </c:pt>
                <c:pt idx="864">
                  <c:v>96.133</c:v>
                </c:pt>
                <c:pt idx="865">
                  <c:v>95.975</c:v>
                </c:pt>
                <c:pt idx="866">
                  <c:v>95.786</c:v>
                </c:pt>
                <c:pt idx="867">
                  <c:v>95.527</c:v>
                </c:pt>
                <c:pt idx="868">
                  <c:v>95.577</c:v>
                </c:pt>
                <c:pt idx="869">
                  <c:v>95.78</c:v>
                </c:pt>
                <c:pt idx="870">
                  <c:v>95.67400000000001</c:v>
                </c:pt>
                <c:pt idx="871">
                  <c:v>95.846</c:v>
                </c:pt>
                <c:pt idx="872">
                  <c:v>95.693</c:v>
                </c:pt>
                <c:pt idx="873">
                  <c:v>95.363</c:v>
                </c:pt>
                <c:pt idx="874">
                  <c:v>95.463</c:v>
                </c:pt>
                <c:pt idx="875">
                  <c:v>96.368</c:v>
                </c:pt>
                <c:pt idx="876">
                  <c:v>96.469</c:v>
                </c:pt>
                <c:pt idx="877">
                  <c:v>96.627</c:v>
                </c:pt>
                <c:pt idx="878">
                  <c:v>96.985</c:v>
                </c:pt>
                <c:pt idx="879">
                  <c:v>96.906</c:v>
                </c:pt>
                <c:pt idx="880">
                  <c:v>97.335</c:v>
                </c:pt>
                <c:pt idx="881">
                  <c:v>97.243</c:v>
                </c:pt>
                <c:pt idx="882">
                  <c:v>97.148</c:v>
                </c:pt>
                <c:pt idx="883">
                  <c:v>97.499</c:v>
                </c:pt>
                <c:pt idx="884">
                  <c:v>97.369</c:v>
                </c:pt>
                <c:pt idx="885">
                  <c:v>97.409</c:v>
                </c:pt>
                <c:pt idx="886">
                  <c:v>97.409</c:v>
                </c:pt>
                <c:pt idx="887">
                  <c:v>97.705</c:v>
                </c:pt>
                <c:pt idx="888">
                  <c:v>97.684</c:v>
                </c:pt>
                <c:pt idx="889">
                  <c:v>97.61</c:v>
                </c:pt>
                <c:pt idx="890">
                  <c:v>97.824</c:v>
                </c:pt>
                <c:pt idx="891">
                  <c:v>97.37299999999998</c:v>
                </c:pt>
                <c:pt idx="892">
                  <c:v>97.508</c:v>
                </c:pt>
                <c:pt idx="893">
                  <c:v>97.475</c:v>
                </c:pt>
                <c:pt idx="894">
                  <c:v>97.10600000000001</c:v>
                </c:pt>
                <c:pt idx="895">
                  <c:v>96.884</c:v>
                </c:pt>
                <c:pt idx="896">
                  <c:v>97.27500000000001</c:v>
                </c:pt>
                <c:pt idx="897">
                  <c:v>97.097</c:v>
                </c:pt>
                <c:pt idx="898">
                  <c:v>96.754</c:v>
                </c:pt>
                <c:pt idx="899">
                  <c:v>96.63500000000001</c:v>
                </c:pt>
                <c:pt idx="900">
                  <c:v>96.469</c:v>
                </c:pt>
                <c:pt idx="901">
                  <c:v>96.60300000000001</c:v>
                </c:pt>
                <c:pt idx="902">
                  <c:v>96.812</c:v>
                </c:pt>
                <c:pt idx="903">
                  <c:v>96.753</c:v>
                </c:pt>
                <c:pt idx="904">
                  <c:v>98.317</c:v>
                </c:pt>
                <c:pt idx="905">
                  <c:v>98.633</c:v>
                </c:pt>
                <c:pt idx="906">
                  <c:v>98.796</c:v>
                </c:pt>
                <c:pt idx="907">
                  <c:v>98.57900000000001</c:v>
                </c:pt>
                <c:pt idx="908">
                  <c:v>98.66</c:v>
                </c:pt>
                <c:pt idx="909">
                  <c:v>98.493</c:v>
                </c:pt>
                <c:pt idx="910">
                  <c:v>98.532</c:v>
                </c:pt>
                <c:pt idx="911">
                  <c:v>98.295</c:v>
                </c:pt>
                <c:pt idx="912">
                  <c:v>98.586</c:v>
                </c:pt>
                <c:pt idx="913">
                  <c:v>98.65900000000001</c:v>
                </c:pt>
                <c:pt idx="914">
                  <c:v>98.65900000000001</c:v>
                </c:pt>
                <c:pt idx="915">
                  <c:v>99.241</c:v>
                </c:pt>
                <c:pt idx="916">
                  <c:v>99.181</c:v>
                </c:pt>
                <c:pt idx="917">
                  <c:v>99.07300000000001</c:v>
                </c:pt>
                <c:pt idx="918">
                  <c:v>98.967</c:v>
                </c:pt>
                <c:pt idx="919">
                  <c:v>98.247</c:v>
                </c:pt>
                <c:pt idx="920">
                  <c:v>98.27500000000001</c:v>
                </c:pt>
                <c:pt idx="921">
                  <c:v>98.239</c:v>
                </c:pt>
                <c:pt idx="922">
                  <c:v>97.788</c:v>
                </c:pt>
                <c:pt idx="923">
                  <c:v>97.807</c:v>
                </c:pt>
                <c:pt idx="924">
                  <c:v>98.021</c:v>
                </c:pt>
                <c:pt idx="925">
                  <c:v>97.78</c:v>
                </c:pt>
                <c:pt idx="926">
                  <c:v>97.534</c:v>
                </c:pt>
                <c:pt idx="927">
                  <c:v>97.452</c:v>
                </c:pt>
                <c:pt idx="928">
                  <c:v>97.631</c:v>
                </c:pt>
                <c:pt idx="929">
                  <c:v>97.591</c:v>
                </c:pt>
                <c:pt idx="930">
                  <c:v>97.44</c:v>
                </c:pt>
                <c:pt idx="931">
                  <c:v>97.449</c:v>
                </c:pt>
                <c:pt idx="932">
                  <c:v>97.627</c:v>
                </c:pt>
                <c:pt idx="933">
                  <c:v>97.77</c:v>
                </c:pt>
                <c:pt idx="934">
                  <c:v>98.003</c:v>
                </c:pt>
                <c:pt idx="935">
                  <c:v>97.785</c:v>
                </c:pt>
                <c:pt idx="936">
                  <c:v>97.68600000000001</c:v>
                </c:pt>
                <c:pt idx="937">
                  <c:v>97.516</c:v>
                </c:pt>
                <c:pt idx="938">
                  <c:v>97.446</c:v>
                </c:pt>
                <c:pt idx="939">
                  <c:v>97.046</c:v>
                </c:pt>
                <c:pt idx="940">
                  <c:v>97.07499999999998</c:v>
                </c:pt>
                <c:pt idx="941">
                  <c:v>97.12199999999998</c:v>
                </c:pt>
                <c:pt idx="942">
                  <c:v>97.65900000000001</c:v>
                </c:pt>
                <c:pt idx="943">
                  <c:v>97.6</c:v>
                </c:pt>
                <c:pt idx="944">
                  <c:v>97.67799999999998</c:v>
                </c:pt>
                <c:pt idx="945">
                  <c:v>97.60799999999998</c:v>
                </c:pt>
                <c:pt idx="946">
                  <c:v>97.839</c:v>
                </c:pt>
                <c:pt idx="947">
                  <c:v>97.67899999999995</c:v>
                </c:pt>
                <c:pt idx="948">
                  <c:v>98.127</c:v>
                </c:pt>
                <c:pt idx="949">
                  <c:v>98.30200000000001</c:v>
                </c:pt>
                <c:pt idx="950">
                  <c:v>97.979</c:v>
                </c:pt>
                <c:pt idx="951">
                  <c:v>98.196</c:v>
                </c:pt>
                <c:pt idx="952">
                  <c:v>98.35</c:v>
                </c:pt>
                <c:pt idx="953">
                  <c:v>98.38</c:v>
                </c:pt>
                <c:pt idx="954">
                  <c:v>98.60499999999998</c:v>
                </c:pt>
                <c:pt idx="955">
                  <c:v>98.657</c:v>
                </c:pt>
                <c:pt idx="956">
                  <c:v>98.657</c:v>
                </c:pt>
                <c:pt idx="957">
                  <c:v>98.824</c:v>
                </c:pt>
                <c:pt idx="958">
                  <c:v>98.48</c:v>
                </c:pt>
                <c:pt idx="959">
                  <c:v>98.792</c:v>
                </c:pt>
                <c:pt idx="960">
                  <c:v>98.208</c:v>
                </c:pt>
                <c:pt idx="961">
                  <c:v>97.923</c:v>
                </c:pt>
                <c:pt idx="962">
                  <c:v>97.85199999999998</c:v>
                </c:pt>
                <c:pt idx="963">
                  <c:v>97.646</c:v>
                </c:pt>
                <c:pt idx="964">
                  <c:v>97.483</c:v>
                </c:pt>
                <c:pt idx="965">
                  <c:v>97.549</c:v>
                </c:pt>
                <c:pt idx="966">
                  <c:v>97.12899999999998</c:v>
                </c:pt>
                <c:pt idx="967">
                  <c:v>97.114</c:v>
                </c:pt>
                <c:pt idx="968">
                  <c:v>97.15199999999998</c:v>
                </c:pt>
                <c:pt idx="969">
                  <c:v>96.346</c:v>
                </c:pt>
                <c:pt idx="970">
                  <c:v>96.501</c:v>
                </c:pt>
                <c:pt idx="971">
                  <c:v>96.52</c:v>
                </c:pt>
                <c:pt idx="972">
                  <c:v>96.68000000000001</c:v>
                </c:pt>
                <c:pt idx="973">
                  <c:v>96.68900000000001</c:v>
                </c:pt>
                <c:pt idx="974">
                  <c:v>96.941</c:v>
                </c:pt>
                <c:pt idx="975">
                  <c:v>96.88800000000001</c:v>
                </c:pt>
                <c:pt idx="976">
                  <c:v>96.861</c:v>
                </c:pt>
                <c:pt idx="977">
                  <c:v>96.864</c:v>
                </c:pt>
                <c:pt idx="978">
                  <c:v>96.67700000000001</c:v>
                </c:pt>
                <c:pt idx="979">
                  <c:v>96.60799999999998</c:v>
                </c:pt>
                <c:pt idx="980">
                  <c:v>96.56</c:v>
                </c:pt>
                <c:pt idx="981">
                  <c:v>96.55</c:v>
                </c:pt>
                <c:pt idx="982">
                  <c:v>96.634</c:v>
                </c:pt>
                <c:pt idx="983">
                  <c:v>96.944</c:v>
                </c:pt>
                <c:pt idx="984">
                  <c:v>96.719</c:v>
                </c:pt>
                <c:pt idx="985">
                  <c:v>96.69200000000001</c:v>
                </c:pt>
                <c:pt idx="986">
                  <c:v>96.69200000000001</c:v>
                </c:pt>
                <c:pt idx="987">
                  <c:v>96.597</c:v>
                </c:pt>
                <c:pt idx="988">
                  <c:v>96.531</c:v>
                </c:pt>
                <c:pt idx="989">
                  <c:v>95.915</c:v>
                </c:pt>
                <c:pt idx="990">
                  <c:v>95.882</c:v>
                </c:pt>
                <c:pt idx="991">
                  <c:v>96.131</c:v>
                </c:pt>
                <c:pt idx="992">
                  <c:v>95.806</c:v>
                </c:pt>
                <c:pt idx="993">
                  <c:v>95.909</c:v>
                </c:pt>
                <c:pt idx="994">
                  <c:v>95.93</c:v>
                </c:pt>
                <c:pt idx="995">
                  <c:v>95.889</c:v>
                </c:pt>
                <c:pt idx="996">
                  <c:v>95.93</c:v>
                </c:pt>
                <c:pt idx="997">
                  <c:v>96.10300000000001</c:v>
                </c:pt>
                <c:pt idx="998">
                  <c:v>96.04</c:v>
                </c:pt>
                <c:pt idx="999">
                  <c:v>96.463</c:v>
                </c:pt>
                <c:pt idx="1000">
                  <c:v>96.87899999999998</c:v>
                </c:pt>
                <c:pt idx="1001">
                  <c:v>96.67499999999998</c:v>
                </c:pt>
                <c:pt idx="1002">
                  <c:v>96.932</c:v>
                </c:pt>
                <c:pt idx="1003">
                  <c:v>96.827</c:v>
                </c:pt>
                <c:pt idx="1004">
                  <c:v>97.136</c:v>
                </c:pt>
                <c:pt idx="1005">
                  <c:v>97.37899999999998</c:v>
                </c:pt>
                <c:pt idx="1006">
                  <c:v>97.37899999999998</c:v>
                </c:pt>
                <c:pt idx="1007">
                  <c:v>97.458</c:v>
                </c:pt>
                <c:pt idx="1008">
                  <c:v>97.212</c:v>
                </c:pt>
                <c:pt idx="1009">
                  <c:v>97.15499999999998</c:v>
                </c:pt>
                <c:pt idx="1010">
                  <c:v>97.01</c:v>
                </c:pt>
                <c:pt idx="1011">
                  <c:v>96.729</c:v>
                </c:pt>
                <c:pt idx="1012">
                  <c:v>96.79</c:v>
                </c:pt>
                <c:pt idx="1013">
                  <c:v>96.98</c:v>
                </c:pt>
                <c:pt idx="1014">
                  <c:v>97.279</c:v>
                </c:pt>
                <c:pt idx="1015">
                  <c:v>97.12799999999998</c:v>
                </c:pt>
                <c:pt idx="1016">
                  <c:v>97.274</c:v>
                </c:pt>
                <c:pt idx="1017">
                  <c:v>97.232</c:v>
                </c:pt>
                <c:pt idx="1018">
                  <c:v>97.38800000000001</c:v>
                </c:pt>
                <c:pt idx="1019">
                  <c:v>97.38800000000001</c:v>
                </c:pt>
                <c:pt idx="1020">
                  <c:v>97.351</c:v>
                </c:pt>
                <c:pt idx="1021">
                  <c:v>97.58800000000001</c:v>
                </c:pt>
                <c:pt idx="1022">
                  <c:v>97.524</c:v>
                </c:pt>
                <c:pt idx="1023">
                  <c:v>97.57300000000001</c:v>
                </c:pt>
                <c:pt idx="1024">
                  <c:v>97.18000000000001</c:v>
                </c:pt>
                <c:pt idx="1025">
                  <c:v>97.104</c:v>
                </c:pt>
                <c:pt idx="1026">
                  <c:v>96.869</c:v>
                </c:pt>
                <c:pt idx="1027">
                  <c:v>96.751</c:v>
                </c:pt>
                <c:pt idx="1028">
                  <c:v>96.76</c:v>
                </c:pt>
                <c:pt idx="1029">
                  <c:v>97.114</c:v>
                </c:pt>
                <c:pt idx="1030">
                  <c:v>97.026</c:v>
                </c:pt>
                <c:pt idx="1031">
                  <c:v>96.916</c:v>
                </c:pt>
                <c:pt idx="1032">
                  <c:v>96.956</c:v>
                </c:pt>
                <c:pt idx="1033">
                  <c:v>97.08800000000001</c:v>
                </c:pt>
                <c:pt idx="1034">
                  <c:v>97.417</c:v>
                </c:pt>
                <c:pt idx="1035">
                  <c:v>97.393</c:v>
                </c:pt>
                <c:pt idx="1036">
                  <c:v>97.28</c:v>
                </c:pt>
                <c:pt idx="1037">
                  <c:v>97.383</c:v>
                </c:pt>
                <c:pt idx="1038">
                  <c:v>97.383</c:v>
                </c:pt>
                <c:pt idx="1039">
                  <c:v>97.497</c:v>
                </c:pt>
                <c:pt idx="1040">
                  <c:v>97.345</c:v>
                </c:pt>
                <c:pt idx="1041">
                  <c:v>97.215</c:v>
                </c:pt>
                <c:pt idx="1042">
                  <c:v>97.30500000000001</c:v>
                </c:pt>
                <c:pt idx="1043">
                  <c:v>97.30500000000001</c:v>
                </c:pt>
                <c:pt idx="1044">
                  <c:v>97.512</c:v>
                </c:pt>
                <c:pt idx="1045">
                  <c:v>97.57799999999998</c:v>
                </c:pt>
                <c:pt idx="1046">
                  <c:v>97.62599999999998</c:v>
                </c:pt>
                <c:pt idx="1047">
                  <c:v>97.738</c:v>
                </c:pt>
                <c:pt idx="1048">
                  <c:v>97.927</c:v>
                </c:pt>
                <c:pt idx="1049">
                  <c:v>98.0</c:v>
                </c:pt>
                <c:pt idx="1050">
                  <c:v>97.667</c:v>
                </c:pt>
                <c:pt idx="1051">
                  <c:v>97.539</c:v>
                </c:pt>
                <c:pt idx="1052">
                  <c:v>97.65799999999998</c:v>
                </c:pt>
                <c:pt idx="1053">
                  <c:v>97.985</c:v>
                </c:pt>
                <c:pt idx="1054">
                  <c:v>98.19200000000001</c:v>
                </c:pt>
                <c:pt idx="1055">
                  <c:v>98.21</c:v>
                </c:pt>
                <c:pt idx="1056">
                  <c:v>98.21</c:v>
                </c:pt>
                <c:pt idx="1057">
                  <c:v>98.255</c:v>
                </c:pt>
                <c:pt idx="1058">
                  <c:v>98.39</c:v>
                </c:pt>
                <c:pt idx="1059">
                  <c:v>98.335</c:v>
                </c:pt>
                <c:pt idx="1060">
                  <c:v>98.32300000000001</c:v>
                </c:pt>
                <c:pt idx="1061">
                  <c:v>98.35</c:v>
                </c:pt>
                <c:pt idx="1062">
                  <c:v>98.29</c:v>
                </c:pt>
                <c:pt idx="1063">
                  <c:v>98.254</c:v>
                </c:pt>
                <c:pt idx="1064">
                  <c:v>98.511</c:v>
                </c:pt>
                <c:pt idx="1065">
                  <c:v>98.55</c:v>
                </c:pt>
                <c:pt idx="1066">
                  <c:v>98.58</c:v>
                </c:pt>
                <c:pt idx="1067">
                  <c:v>98.377</c:v>
                </c:pt>
                <c:pt idx="1068">
                  <c:v>98.333</c:v>
                </c:pt>
                <c:pt idx="1069">
                  <c:v>98.02500000000001</c:v>
                </c:pt>
                <c:pt idx="1070">
                  <c:v>98.084</c:v>
                </c:pt>
                <c:pt idx="1071">
                  <c:v>98.005</c:v>
                </c:pt>
                <c:pt idx="1072">
                  <c:v>97.92</c:v>
                </c:pt>
                <c:pt idx="1073">
                  <c:v>97.914</c:v>
                </c:pt>
                <c:pt idx="1074">
                  <c:v>97.804</c:v>
                </c:pt>
                <c:pt idx="1075">
                  <c:v>97.57199999999998</c:v>
                </c:pt>
                <c:pt idx="1076">
                  <c:v>97.57199999999998</c:v>
                </c:pt>
                <c:pt idx="1077">
                  <c:v>97.486</c:v>
                </c:pt>
                <c:pt idx="1078">
                  <c:v>97.657</c:v>
                </c:pt>
                <c:pt idx="1079">
                  <c:v>97.923</c:v>
                </c:pt>
                <c:pt idx="1080">
                  <c:v>97.893</c:v>
                </c:pt>
                <c:pt idx="1081">
                  <c:v>97.701</c:v>
                </c:pt>
                <c:pt idx="1082">
                  <c:v>97.793</c:v>
                </c:pt>
                <c:pt idx="1083">
                  <c:v>98.07600000000001</c:v>
                </c:pt>
                <c:pt idx="1084">
                  <c:v>97.989</c:v>
                </c:pt>
                <c:pt idx="1085">
                  <c:v>97.72</c:v>
                </c:pt>
                <c:pt idx="1086">
                  <c:v>97.926</c:v>
                </c:pt>
                <c:pt idx="1087">
                  <c:v>97.942</c:v>
                </c:pt>
                <c:pt idx="1088">
                  <c:v>97.792</c:v>
                </c:pt>
                <c:pt idx="1089">
                  <c:v>97.33200000000001</c:v>
                </c:pt>
                <c:pt idx="1090">
                  <c:v>97.561</c:v>
                </c:pt>
                <c:pt idx="1091">
                  <c:v>97.67100000000001</c:v>
                </c:pt>
                <c:pt idx="1092">
                  <c:v>97.67299999999986</c:v>
                </c:pt>
                <c:pt idx="1093">
                  <c:v>97.743</c:v>
                </c:pt>
                <c:pt idx="1094">
                  <c:v>97.47</c:v>
                </c:pt>
                <c:pt idx="1095">
                  <c:v>97.52200000000001</c:v>
                </c:pt>
                <c:pt idx="1096">
                  <c:v>97.518</c:v>
                </c:pt>
                <c:pt idx="1097">
                  <c:v>97.601</c:v>
                </c:pt>
                <c:pt idx="1098">
                  <c:v>97.696</c:v>
                </c:pt>
                <c:pt idx="1099">
                  <c:v>98.35</c:v>
                </c:pt>
                <c:pt idx="1100">
                  <c:v>98.23</c:v>
                </c:pt>
                <c:pt idx="1101">
                  <c:v>98.083</c:v>
                </c:pt>
                <c:pt idx="1102">
                  <c:v>97.984</c:v>
                </c:pt>
                <c:pt idx="1103">
                  <c:v>97.869</c:v>
                </c:pt>
                <c:pt idx="1104">
                  <c:v>97.80500000000001</c:v>
                </c:pt>
                <c:pt idx="1105">
                  <c:v>97.777</c:v>
                </c:pt>
                <c:pt idx="1106">
                  <c:v>97.67499999999998</c:v>
                </c:pt>
                <c:pt idx="1107">
                  <c:v>97.538</c:v>
                </c:pt>
                <c:pt idx="1108">
                  <c:v>97.707</c:v>
                </c:pt>
                <c:pt idx="1109">
                  <c:v>97.901</c:v>
                </c:pt>
                <c:pt idx="1110">
                  <c:v>97.639</c:v>
                </c:pt>
                <c:pt idx="1111">
                  <c:v>97.516</c:v>
                </c:pt>
                <c:pt idx="1112">
                  <c:v>97.09</c:v>
                </c:pt>
                <c:pt idx="1113">
                  <c:v>97.101</c:v>
                </c:pt>
                <c:pt idx="1114">
                  <c:v>96.971</c:v>
                </c:pt>
                <c:pt idx="1115">
                  <c:v>97.07</c:v>
                </c:pt>
                <c:pt idx="1116">
                  <c:v>97.243</c:v>
                </c:pt>
                <c:pt idx="1117">
                  <c:v>97.365</c:v>
                </c:pt>
                <c:pt idx="1118">
                  <c:v>97.36</c:v>
                </c:pt>
                <c:pt idx="1119">
                  <c:v>97.318</c:v>
                </c:pt>
                <c:pt idx="1120">
                  <c:v>97.41</c:v>
                </c:pt>
                <c:pt idx="1121">
                  <c:v>97.496</c:v>
                </c:pt>
                <c:pt idx="1122">
                  <c:v>97.57499999999998</c:v>
                </c:pt>
                <c:pt idx="1123">
                  <c:v>97.61</c:v>
                </c:pt>
                <c:pt idx="1124">
                  <c:v>97.637</c:v>
                </c:pt>
                <c:pt idx="1125">
                  <c:v>97.68799999999998</c:v>
                </c:pt>
                <c:pt idx="1126">
                  <c:v>97.669</c:v>
                </c:pt>
                <c:pt idx="1127">
                  <c:v>97.598</c:v>
                </c:pt>
                <c:pt idx="1128">
                  <c:v>97.484</c:v>
                </c:pt>
                <c:pt idx="1129">
                  <c:v>97.461</c:v>
                </c:pt>
                <c:pt idx="1130">
                  <c:v>97.412</c:v>
                </c:pt>
                <c:pt idx="1131">
                  <c:v>97.32300000000001</c:v>
                </c:pt>
                <c:pt idx="1132">
                  <c:v>97.036</c:v>
                </c:pt>
                <c:pt idx="1133">
                  <c:v>97.046</c:v>
                </c:pt>
                <c:pt idx="1134">
                  <c:v>96.986</c:v>
                </c:pt>
                <c:pt idx="1135">
                  <c:v>97.273</c:v>
                </c:pt>
                <c:pt idx="1136">
                  <c:v>97.327</c:v>
                </c:pt>
                <c:pt idx="1137">
                  <c:v>97.32499999999998</c:v>
                </c:pt>
                <c:pt idx="1138">
                  <c:v>97.246</c:v>
                </c:pt>
                <c:pt idx="1139">
                  <c:v>97.354</c:v>
                </c:pt>
                <c:pt idx="1140">
                  <c:v>97.267</c:v>
                </c:pt>
                <c:pt idx="1141">
                  <c:v>97.195</c:v>
                </c:pt>
                <c:pt idx="1142">
                  <c:v>97.357</c:v>
                </c:pt>
                <c:pt idx="1143">
                  <c:v>97.406</c:v>
                </c:pt>
                <c:pt idx="1144">
                  <c:v>97.381</c:v>
                </c:pt>
                <c:pt idx="1145">
                  <c:v>97.387</c:v>
                </c:pt>
                <c:pt idx="1146">
                  <c:v>97.387</c:v>
                </c:pt>
                <c:pt idx="1147">
                  <c:v>97.544</c:v>
                </c:pt>
                <c:pt idx="1148">
                  <c:v>97.57900000000001</c:v>
                </c:pt>
                <c:pt idx="1149">
                  <c:v>97.389</c:v>
                </c:pt>
                <c:pt idx="1150">
                  <c:v>97.479</c:v>
                </c:pt>
                <c:pt idx="1151">
                  <c:v>97.735</c:v>
                </c:pt>
                <c:pt idx="1152">
                  <c:v>97.77800000000001</c:v>
                </c:pt>
                <c:pt idx="1153">
                  <c:v>97.851</c:v>
                </c:pt>
                <c:pt idx="1154">
                  <c:v>97.696</c:v>
                </c:pt>
                <c:pt idx="1155">
                  <c:v>97.632</c:v>
                </c:pt>
                <c:pt idx="1156">
                  <c:v>97.695</c:v>
                </c:pt>
                <c:pt idx="1157">
                  <c:v>97.765</c:v>
                </c:pt>
                <c:pt idx="1158">
                  <c:v>97.69</c:v>
                </c:pt>
                <c:pt idx="1159">
                  <c:v>97.565</c:v>
                </c:pt>
                <c:pt idx="1160">
                  <c:v>97.654</c:v>
                </c:pt>
                <c:pt idx="1161">
                  <c:v>97.663</c:v>
                </c:pt>
                <c:pt idx="1162">
                  <c:v>97.87199999999998</c:v>
                </c:pt>
                <c:pt idx="1163">
                  <c:v>97.844</c:v>
                </c:pt>
                <c:pt idx="1164">
                  <c:v>97.543</c:v>
                </c:pt>
                <c:pt idx="1165">
                  <c:v>97.60499999999998</c:v>
                </c:pt>
                <c:pt idx="1166">
                  <c:v>97.49</c:v>
                </c:pt>
                <c:pt idx="1167">
                  <c:v>97.585</c:v>
                </c:pt>
                <c:pt idx="1168">
                  <c:v>97.48</c:v>
                </c:pt>
                <c:pt idx="1169">
                  <c:v>97.445</c:v>
                </c:pt>
                <c:pt idx="1170">
                  <c:v>97.289</c:v>
                </c:pt>
                <c:pt idx="1171">
                  <c:v>97.098</c:v>
                </c:pt>
                <c:pt idx="1172">
                  <c:v>97.039</c:v>
                </c:pt>
                <c:pt idx="1173">
                  <c:v>97.18799999999998</c:v>
                </c:pt>
                <c:pt idx="1174">
                  <c:v>97.276</c:v>
                </c:pt>
                <c:pt idx="1175">
                  <c:v>97.276</c:v>
                </c:pt>
                <c:pt idx="1176">
                  <c:v>97.30500000000001</c:v>
                </c:pt>
                <c:pt idx="1177">
                  <c:v>97.254</c:v>
                </c:pt>
                <c:pt idx="1178">
                  <c:v>97.181</c:v>
                </c:pt>
                <c:pt idx="1179">
                  <c:v>97.265</c:v>
                </c:pt>
                <c:pt idx="1180">
                  <c:v>97.35</c:v>
                </c:pt>
                <c:pt idx="1181">
                  <c:v>97.35799999999998</c:v>
                </c:pt>
                <c:pt idx="1182">
                  <c:v>97.532</c:v>
                </c:pt>
                <c:pt idx="1183">
                  <c:v>97.55800000000001</c:v>
                </c:pt>
                <c:pt idx="1184">
                  <c:v>97.59</c:v>
                </c:pt>
                <c:pt idx="1185">
                  <c:v>97.585</c:v>
                </c:pt>
                <c:pt idx="1186">
                  <c:v>97.517</c:v>
                </c:pt>
                <c:pt idx="1187">
                  <c:v>97.516</c:v>
                </c:pt>
                <c:pt idx="1188">
                  <c:v>97.443</c:v>
                </c:pt>
                <c:pt idx="1189">
                  <c:v>97.517</c:v>
                </c:pt>
                <c:pt idx="1190">
                  <c:v>97.621</c:v>
                </c:pt>
                <c:pt idx="1191">
                  <c:v>97.599</c:v>
                </c:pt>
                <c:pt idx="1192">
                  <c:v>97.783</c:v>
                </c:pt>
                <c:pt idx="1193">
                  <c:v>98.017</c:v>
                </c:pt>
                <c:pt idx="1194">
                  <c:v>98.139</c:v>
                </c:pt>
                <c:pt idx="1195">
                  <c:v>98.13800000000001</c:v>
                </c:pt>
                <c:pt idx="1196">
                  <c:v>98.07799999999998</c:v>
                </c:pt>
                <c:pt idx="1197">
                  <c:v>98.261</c:v>
                </c:pt>
                <c:pt idx="1198">
                  <c:v>98.18799999999998</c:v>
                </c:pt>
                <c:pt idx="1199">
                  <c:v>98.202</c:v>
                </c:pt>
                <c:pt idx="1200">
                  <c:v>98.10799999999998</c:v>
                </c:pt>
                <c:pt idx="1201">
                  <c:v>97.97800000000001</c:v>
                </c:pt>
                <c:pt idx="1202">
                  <c:v>98.009</c:v>
                </c:pt>
                <c:pt idx="1203">
                  <c:v>97.915</c:v>
                </c:pt>
                <c:pt idx="1204">
                  <c:v>97.751</c:v>
                </c:pt>
                <c:pt idx="1205">
                  <c:v>97.726</c:v>
                </c:pt>
                <c:pt idx="1206">
                  <c:v>97.66800000000001</c:v>
                </c:pt>
                <c:pt idx="1207">
                  <c:v>97.809</c:v>
                </c:pt>
                <c:pt idx="1208">
                  <c:v>97.97200000000001</c:v>
                </c:pt>
                <c:pt idx="1209">
                  <c:v>98.05500000000001</c:v>
                </c:pt>
                <c:pt idx="1210">
                  <c:v>98.15900000000001</c:v>
                </c:pt>
                <c:pt idx="1211">
                  <c:v>98.264</c:v>
                </c:pt>
                <c:pt idx="1212">
                  <c:v>98.196</c:v>
                </c:pt>
                <c:pt idx="1213">
                  <c:v>98.02</c:v>
                </c:pt>
                <c:pt idx="1214">
                  <c:v>98.043</c:v>
                </c:pt>
                <c:pt idx="1215">
                  <c:v>98.037</c:v>
                </c:pt>
                <c:pt idx="1216">
                  <c:v>98.037</c:v>
                </c:pt>
                <c:pt idx="1217">
                  <c:v>98.35600000000001</c:v>
                </c:pt>
                <c:pt idx="1218">
                  <c:v>98.16200000000001</c:v>
                </c:pt>
                <c:pt idx="1219">
                  <c:v>98.534</c:v>
                </c:pt>
                <c:pt idx="1220">
                  <c:v>98.466</c:v>
                </c:pt>
                <c:pt idx="1221">
                  <c:v>98.616</c:v>
                </c:pt>
                <c:pt idx="1222">
                  <c:v>99.054</c:v>
                </c:pt>
                <c:pt idx="1223">
                  <c:v>99.015</c:v>
                </c:pt>
                <c:pt idx="1224">
                  <c:v>99.063</c:v>
                </c:pt>
                <c:pt idx="1225">
                  <c:v>99.187</c:v>
                </c:pt>
                <c:pt idx="1226">
                  <c:v>99.238</c:v>
                </c:pt>
                <c:pt idx="1227">
                  <c:v>99.01</c:v>
                </c:pt>
                <c:pt idx="1228">
                  <c:v>99.056</c:v>
                </c:pt>
                <c:pt idx="1229">
                  <c:v>99.311</c:v>
                </c:pt>
                <c:pt idx="1230">
                  <c:v>99.501</c:v>
                </c:pt>
                <c:pt idx="1231">
                  <c:v>99.6</c:v>
                </c:pt>
                <c:pt idx="1232">
                  <c:v>99.617</c:v>
                </c:pt>
                <c:pt idx="1233">
                  <c:v>99.732</c:v>
                </c:pt>
                <c:pt idx="1234">
                  <c:v>99.983</c:v>
                </c:pt>
                <c:pt idx="1235">
                  <c:v>100.237</c:v>
                </c:pt>
                <c:pt idx="1236">
                  <c:v>100.43</c:v>
                </c:pt>
                <c:pt idx="1237">
                  <c:v>100.555</c:v>
                </c:pt>
                <c:pt idx="1238">
                  <c:v>100.567</c:v>
                </c:pt>
                <c:pt idx="1239">
                  <c:v>100.315</c:v>
                </c:pt>
                <c:pt idx="1240">
                  <c:v>100.946</c:v>
                </c:pt>
                <c:pt idx="1241">
                  <c:v>100.555</c:v>
                </c:pt>
                <c:pt idx="1242">
                  <c:v>100.42</c:v>
                </c:pt>
                <c:pt idx="1243">
                  <c:v>100.474</c:v>
                </c:pt>
                <c:pt idx="1244">
                  <c:v>100.177</c:v>
                </c:pt>
                <c:pt idx="1245">
                  <c:v>100.379</c:v>
                </c:pt>
                <c:pt idx="1246">
                  <c:v>100.379</c:v>
                </c:pt>
                <c:pt idx="1247">
                  <c:v>100.306</c:v>
                </c:pt>
                <c:pt idx="1248">
                  <c:v>100.223</c:v>
                </c:pt>
                <c:pt idx="1249">
                  <c:v>100.15</c:v>
                </c:pt>
                <c:pt idx="1250">
                  <c:v>100.194</c:v>
                </c:pt>
                <c:pt idx="1251">
                  <c:v>100.17</c:v>
                </c:pt>
                <c:pt idx="1252">
                  <c:v>100.11</c:v>
                </c:pt>
                <c:pt idx="1253">
                  <c:v>100.32</c:v>
                </c:pt>
                <c:pt idx="1254">
                  <c:v>100.437</c:v>
                </c:pt>
                <c:pt idx="1255">
                  <c:v>100.363</c:v>
                </c:pt>
                <c:pt idx="1256">
                  <c:v>100.339</c:v>
                </c:pt>
                <c:pt idx="1257">
                  <c:v>100.069</c:v>
                </c:pt>
                <c:pt idx="1258">
                  <c:v>99.91</c:v>
                </c:pt>
                <c:pt idx="1259">
                  <c:v>100.338</c:v>
                </c:pt>
                <c:pt idx="1260">
                  <c:v>100.961</c:v>
                </c:pt>
                <c:pt idx="1261">
                  <c:v>101.392</c:v>
                </c:pt>
                <c:pt idx="1262">
                  <c:v>101.372</c:v>
                </c:pt>
                <c:pt idx="1263">
                  <c:v>101.605</c:v>
                </c:pt>
                <c:pt idx="1264">
                  <c:v>101.905</c:v>
                </c:pt>
                <c:pt idx="1265">
                  <c:v>101.798</c:v>
                </c:pt>
                <c:pt idx="1266">
                  <c:v>101.711</c:v>
                </c:pt>
                <c:pt idx="1267">
                  <c:v>101.711</c:v>
                </c:pt>
                <c:pt idx="1268">
                  <c:v>101.687</c:v>
                </c:pt>
                <c:pt idx="1269">
                  <c:v>101.889</c:v>
                </c:pt>
                <c:pt idx="1270">
                  <c:v>101.839</c:v>
                </c:pt>
                <c:pt idx="1271">
                  <c:v>101.918</c:v>
                </c:pt>
                <c:pt idx="1272">
                  <c:v>101.691</c:v>
                </c:pt>
                <c:pt idx="1273">
                  <c:v>101.906</c:v>
                </c:pt>
                <c:pt idx="1274">
                  <c:v>101.912</c:v>
                </c:pt>
                <c:pt idx="1275">
                  <c:v>102.0</c:v>
                </c:pt>
                <c:pt idx="1276">
                  <c:v>102.109</c:v>
                </c:pt>
                <c:pt idx="1277">
                  <c:v>101.902</c:v>
                </c:pt>
                <c:pt idx="1278">
                  <c:v>101.807</c:v>
                </c:pt>
                <c:pt idx="1279">
                  <c:v>101.807</c:v>
                </c:pt>
                <c:pt idx="1280">
                  <c:v>102.563</c:v>
                </c:pt>
                <c:pt idx="1281">
                  <c:v>102.385</c:v>
                </c:pt>
                <c:pt idx="1282">
                  <c:v>102.861</c:v>
                </c:pt>
                <c:pt idx="1283">
                  <c:v>102.999</c:v>
                </c:pt>
                <c:pt idx="1284">
                  <c:v>102.789</c:v>
                </c:pt>
                <c:pt idx="1285">
                  <c:v>103.485</c:v>
                </c:pt>
                <c:pt idx="1286">
                  <c:v>103.64</c:v>
                </c:pt>
                <c:pt idx="1287">
                  <c:v>103.139</c:v>
                </c:pt>
                <c:pt idx="1288">
                  <c:v>103.285</c:v>
                </c:pt>
                <c:pt idx="1289">
                  <c:v>103.654</c:v>
                </c:pt>
                <c:pt idx="1290">
                  <c:v>103.607</c:v>
                </c:pt>
                <c:pt idx="1291">
                  <c:v>103.754</c:v>
                </c:pt>
                <c:pt idx="1292">
                  <c:v>103.597</c:v>
                </c:pt>
                <c:pt idx="1293">
                  <c:v>103.583</c:v>
                </c:pt>
                <c:pt idx="1294">
                  <c:v>103.878</c:v>
                </c:pt>
                <c:pt idx="1295">
                  <c:v>104.172</c:v>
                </c:pt>
                <c:pt idx="1296">
                  <c:v>104.093</c:v>
                </c:pt>
                <c:pt idx="1297">
                  <c:v>104.42</c:v>
                </c:pt>
                <c:pt idx="1298">
                  <c:v>104.361</c:v>
                </c:pt>
                <c:pt idx="1299">
                  <c:v>104.361</c:v>
                </c:pt>
                <c:pt idx="1300">
                  <c:v>104.264</c:v>
                </c:pt>
                <c:pt idx="1301">
                  <c:v>104.37</c:v>
                </c:pt>
                <c:pt idx="1302">
                  <c:v>104.077</c:v>
                </c:pt>
                <c:pt idx="1303">
                  <c:v>104.26</c:v>
                </c:pt>
                <c:pt idx="1304">
                  <c:v>104.26</c:v>
                </c:pt>
                <c:pt idx="1305">
                  <c:v>104.793</c:v>
                </c:pt>
                <c:pt idx="1306">
                  <c:v>105.29</c:v>
                </c:pt>
                <c:pt idx="1307">
                  <c:v>105.018</c:v>
                </c:pt>
                <c:pt idx="1308">
                  <c:v>105.331</c:v>
                </c:pt>
                <c:pt idx="1309">
                  <c:v>105.005</c:v>
                </c:pt>
                <c:pt idx="1310">
                  <c:v>104.822</c:v>
                </c:pt>
                <c:pt idx="1311">
                  <c:v>104.89</c:v>
                </c:pt>
                <c:pt idx="1312">
                  <c:v>104.895</c:v>
                </c:pt>
                <c:pt idx="1313">
                  <c:v>104.658</c:v>
                </c:pt>
                <c:pt idx="1314">
                  <c:v>104.773</c:v>
                </c:pt>
                <c:pt idx="1315">
                  <c:v>104.959</c:v>
                </c:pt>
                <c:pt idx="1316">
                  <c:v>104.959</c:v>
                </c:pt>
                <c:pt idx="1317">
                  <c:v>105.194</c:v>
                </c:pt>
                <c:pt idx="1318">
                  <c:v>105.365</c:v>
                </c:pt>
                <c:pt idx="1319">
                  <c:v>105.478</c:v>
                </c:pt>
                <c:pt idx="1320">
                  <c:v>105.892</c:v>
                </c:pt>
                <c:pt idx="1321">
                  <c:v>105.987</c:v>
                </c:pt>
                <c:pt idx="1322">
                  <c:v>105.66</c:v>
                </c:pt>
                <c:pt idx="1323">
                  <c:v>105.944</c:v>
                </c:pt>
                <c:pt idx="1324">
                  <c:v>106.621</c:v>
                </c:pt>
                <c:pt idx="1325">
                  <c:v>106.852</c:v>
                </c:pt>
                <c:pt idx="1326">
                  <c:v>106.511</c:v>
                </c:pt>
                <c:pt idx="1327">
                  <c:v>105.949</c:v>
                </c:pt>
                <c:pt idx="1328">
                  <c:v>106.046</c:v>
                </c:pt>
                <c:pt idx="1329">
                  <c:v>105.849</c:v>
                </c:pt>
                <c:pt idx="1330">
                  <c:v>106.451</c:v>
                </c:pt>
                <c:pt idx="1331">
                  <c:v>106.295</c:v>
                </c:pt>
                <c:pt idx="1332">
                  <c:v>106.546</c:v>
                </c:pt>
                <c:pt idx="1333">
                  <c:v>107.085</c:v>
                </c:pt>
                <c:pt idx="1334">
                  <c:v>106.224</c:v>
                </c:pt>
                <c:pt idx="1335">
                  <c:v>106.121</c:v>
                </c:pt>
                <c:pt idx="1336">
                  <c:v>106.121</c:v>
                </c:pt>
                <c:pt idx="1337">
                  <c:v>106.224</c:v>
                </c:pt>
                <c:pt idx="1338">
                  <c:v>106.506</c:v>
                </c:pt>
                <c:pt idx="1339">
                  <c:v>106.378</c:v>
                </c:pt>
                <c:pt idx="1340">
                  <c:v>106.579</c:v>
                </c:pt>
                <c:pt idx="1341">
                  <c:v>106.742</c:v>
                </c:pt>
                <c:pt idx="1342">
                  <c:v>106.754</c:v>
                </c:pt>
                <c:pt idx="1343">
                  <c:v>106.288</c:v>
                </c:pt>
                <c:pt idx="1344">
                  <c:v>106.692</c:v>
                </c:pt>
                <c:pt idx="1345">
                  <c:v>106.822</c:v>
                </c:pt>
                <c:pt idx="1346">
                  <c:v>107.026</c:v>
                </c:pt>
                <c:pt idx="1347">
                  <c:v>106.812</c:v>
                </c:pt>
                <c:pt idx="1348">
                  <c:v>107.274</c:v>
                </c:pt>
                <c:pt idx="1349">
                  <c:v>107.574</c:v>
                </c:pt>
                <c:pt idx="1350">
                  <c:v>108.407</c:v>
                </c:pt>
                <c:pt idx="1351">
                  <c:v>108.505</c:v>
                </c:pt>
                <c:pt idx="1352">
                  <c:v>109.069</c:v>
                </c:pt>
                <c:pt idx="1353">
                  <c:v>109.379</c:v>
                </c:pt>
                <c:pt idx="1354">
                  <c:v>109.062</c:v>
                </c:pt>
                <c:pt idx="1355">
                  <c:v>109.67</c:v>
                </c:pt>
                <c:pt idx="1356">
                  <c:v>109.393</c:v>
                </c:pt>
                <c:pt idx="1357">
                  <c:v>109.385</c:v>
                </c:pt>
                <c:pt idx="1358">
                  <c:v>109.135</c:v>
                </c:pt>
                <c:pt idx="1359">
                  <c:v>108.854</c:v>
                </c:pt>
                <c:pt idx="1360">
                  <c:v>107.906</c:v>
                </c:pt>
                <c:pt idx="1361">
                  <c:v>107.372</c:v>
                </c:pt>
                <c:pt idx="1362">
                  <c:v>107.28</c:v>
                </c:pt>
                <c:pt idx="1363">
                  <c:v>107.119</c:v>
                </c:pt>
                <c:pt idx="1364">
                  <c:v>107.377</c:v>
                </c:pt>
                <c:pt idx="1365">
                  <c:v>107.719</c:v>
                </c:pt>
                <c:pt idx="1366">
                  <c:v>108.13</c:v>
                </c:pt>
                <c:pt idx="1367">
                  <c:v>108.177</c:v>
                </c:pt>
                <c:pt idx="1368">
                  <c:v>107.801</c:v>
                </c:pt>
                <c:pt idx="1369">
                  <c:v>107.454</c:v>
                </c:pt>
                <c:pt idx="1370">
                  <c:v>106.719</c:v>
                </c:pt>
                <c:pt idx="1371">
                  <c:v>106.638</c:v>
                </c:pt>
                <c:pt idx="1372">
                  <c:v>107.292</c:v>
                </c:pt>
                <c:pt idx="1373">
                  <c:v>107.267</c:v>
                </c:pt>
                <c:pt idx="1374">
                  <c:v>107.83</c:v>
                </c:pt>
                <c:pt idx="1375">
                  <c:v>108.203</c:v>
                </c:pt>
                <c:pt idx="1376">
                  <c:v>108.463</c:v>
                </c:pt>
                <c:pt idx="1377">
                  <c:v>107.876</c:v>
                </c:pt>
                <c:pt idx="1378">
                  <c:v>108.011</c:v>
                </c:pt>
                <c:pt idx="1379">
                  <c:v>107.216</c:v>
                </c:pt>
                <c:pt idx="1380">
                  <c:v>107.261</c:v>
                </c:pt>
                <c:pt idx="1381">
                  <c:v>107.45</c:v>
                </c:pt>
                <c:pt idx="1382">
                  <c:v>107.489</c:v>
                </c:pt>
                <c:pt idx="1383">
                  <c:v>107.615</c:v>
                </c:pt>
                <c:pt idx="1384">
                  <c:v>107.234</c:v>
                </c:pt>
                <c:pt idx="1385">
                  <c:v>107.019</c:v>
                </c:pt>
                <c:pt idx="1386">
                  <c:v>106.847</c:v>
                </c:pt>
                <c:pt idx="1387">
                  <c:v>106.382</c:v>
                </c:pt>
                <c:pt idx="1388">
                  <c:v>105.899</c:v>
                </c:pt>
                <c:pt idx="1389">
                  <c:v>106.557</c:v>
                </c:pt>
                <c:pt idx="1390">
                  <c:v>106.874</c:v>
                </c:pt>
                <c:pt idx="1391">
                  <c:v>106.954</c:v>
                </c:pt>
                <c:pt idx="1392">
                  <c:v>106.588</c:v>
                </c:pt>
                <c:pt idx="1393">
                  <c:v>106.152</c:v>
                </c:pt>
                <c:pt idx="1394">
                  <c:v>106.564</c:v>
                </c:pt>
                <c:pt idx="1395">
                  <c:v>106.337</c:v>
                </c:pt>
                <c:pt idx="1396">
                  <c:v>106.83</c:v>
                </c:pt>
                <c:pt idx="1397">
                  <c:v>106.495</c:v>
                </c:pt>
                <c:pt idx="1398">
                  <c:v>105.979</c:v>
                </c:pt>
                <c:pt idx="1399">
                  <c:v>105.881</c:v>
                </c:pt>
                <c:pt idx="1400">
                  <c:v>105.634</c:v>
                </c:pt>
                <c:pt idx="1401">
                  <c:v>106.19</c:v>
                </c:pt>
                <c:pt idx="1402">
                  <c:v>106.864</c:v>
                </c:pt>
                <c:pt idx="1403">
                  <c:v>107.133</c:v>
                </c:pt>
                <c:pt idx="1404">
                  <c:v>106.941</c:v>
                </c:pt>
                <c:pt idx="1405">
                  <c:v>107.361</c:v>
                </c:pt>
                <c:pt idx="1406">
                  <c:v>107.361</c:v>
                </c:pt>
                <c:pt idx="1407">
                  <c:v>108.238</c:v>
                </c:pt>
                <c:pt idx="1408">
                  <c:v>108.395</c:v>
                </c:pt>
                <c:pt idx="1409">
                  <c:v>108.367</c:v>
                </c:pt>
                <c:pt idx="1410">
                  <c:v>108.264</c:v>
                </c:pt>
                <c:pt idx="1411">
                  <c:v>108.704</c:v>
                </c:pt>
                <c:pt idx="1412">
                  <c:v>108.028</c:v>
                </c:pt>
                <c:pt idx="1413">
                  <c:v>107.743</c:v>
                </c:pt>
                <c:pt idx="1414">
                  <c:v>108.056</c:v>
                </c:pt>
                <c:pt idx="1415">
                  <c:v>108.685</c:v>
                </c:pt>
                <c:pt idx="1416">
                  <c:v>108.378</c:v>
                </c:pt>
                <c:pt idx="1417">
                  <c:v>107.917</c:v>
                </c:pt>
                <c:pt idx="1418">
                  <c:v>107.522</c:v>
                </c:pt>
                <c:pt idx="1419">
                  <c:v>107.789</c:v>
                </c:pt>
                <c:pt idx="1420">
                  <c:v>107.659</c:v>
                </c:pt>
                <c:pt idx="1421">
                  <c:v>107.775</c:v>
                </c:pt>
                <c:pt idx="1422">
                  <c:v>107.828</c:v>
                </c:pt>
                <c:pt idx="1423">
                  <c:v>107.894</c:v>
                </c:pt>
                <c:pt idx="1424">
                  <c:v>107.012</c:v>
                </c:pt>
                <c:pt idx="1425">
                  <c:v>107.316</c:v>
                </c:pt>
                <c:pt idx="1426">
                  <c:v>107.235</c:v>
                </c:pt>
                <c:pt idx="1427">
                  <c:v>107.811</c:v>
                </c:pt>
                <c:pt idx="1428">
                  <c:v>108.06</c:v>
                </c:pt>
                <c:pt idx="1429">
                  <c:v>107.956</c:v>
                </c:pt>
                <c:pt idx="1430">
                  <c:v>108.253</c:v>
                </c:pt>
                <c:pt idx="1431">
                  <c:v>108.181</c:v>
                </c:pt>
                <c:pt idx="1432">
                  <c:v>108.274</c:v>
                </c:pt>
                <c:pt idx="1433">
                  <c:v>108.757</c:v>
                </c:pt>
                <c:pt idx="1434">
                  <c:v>108.638</c:v>
                </c:pt>
                <c:pt idx="1435">
                  <c:v>108.638</c:v>
                </c:pt>
                <c:pt idx="1436">
                  <c:v>108.865</c:v>
                </c:pt>
                <c:pt idx="1437">
                  <c:v>109.448</c:v>
                </c:pt>
                <c:pt idx="1438">
                  <c:v>109.165</c:v>
                </c:pt>
                <c:pt idx="1439">
                  <c:v>109.188</c:v>
                </c:pt>
                <c:pt idx="1440">
                  <c:v>108.89</c:v>
                </c:pt>
                <c:pt idx="1441">
                  <c:v>109.27</c:v>
                </c:pt>
                <c:pt idx="1442">
                  <c:v>109.229</c:v>
                </c:pt>
                <c:pt idx="1443">
                  <c:v>109.738</c:v>
                </c:pt>
                <c:pt idx="1444">
                  <c:v>109.875</c:v>
                </c:pt>
                <c:pt idx="1445">
                  <c:v>110.159</c:v>
                </c:pt>
                <c:pt idx="1446">
                  <c:v>110.316</c:v>
                </c:pt>
                <c:pt idx="1447">
                  <c:v>109.971</c:v>
                </c:pt>
                <c:pt idx="1448">
                  <c:v>110.356</c:v>
                </c:pt>
                <c:pt idx="1449">
                  <c:v>110.262</c:v>
                </c:pt>
                <c:pt idx="1450">
                  <c:v>110.495</c:v>
                </c:pt>
                <c:pt idx="1451">
                  <c:v>110.176</c:v>
                </c:pt>
                <c:pt idx="1452">
                  <c:v>110.164</c:v>
                </c:pt>
                <c:pt idx="1453">
                  <c:v>110.075</c:v>
                </c:pt>
                <c:pt idx="1454">
                  <c:v>110.84</c:v>
                </c:pt>
                <c:pt idx="1455">
                  <c:v>110.177</c:v>
                </c:pt>
                <c:pt idx="1456">
                  <c:v>110.55</c:v>
                </c:pt>
                <c:pt idx="1457">
                  <c:v>110.556</c:v>
                </c:pt>
                <c:pt idx="1458">
                  <c:v>111.14</c:v>
                </c:pt>
                <c:pt idx="1459">
                  <c:v>110.982</c:v>
                </c:pt>
                <c:pt idx="1460">
                  <c:v>110.678</c:v>
                </c:pt>
                <c:pt idx="1461">
                  <c:v>110.478</c:v>
                </c:pt>
                <c:pt idx="1462">
                  <c:v>111.332</c:v>
                </c:pt>
                <c:pt idx="1463">
                  <c:v>110.959</c:v>
                </c:pt>
                <c:pt idx="1464">
                  <c:v>111.372</c:v>
                </c:pt>
                <c:pt idx="1465">
                  <c:v>111.387</c:v>
                </c:pt>
                <c:pt idx="1466">
                  <c:v>111.594</c:v>
                </c:pt>
                <c:pt idx="1467">
                  <c:v>111.68</c:v>
                </c:pt>
                <c:pt idx="1468">
                  <c:v>111.843</c:v>
                </c:pt>
                <c:pt idx="1469">
                  <c:v>111.523</c:v>
                </c:pt>
                <c:pt idx="1470">
                  <c:v>111.51</c:v>
                </c:pt>
                <c:pt idx="1471">
                  <c:v>111.243</c:v>
                </c:pt>
                <c:pt idx="1472">
                  <c:v>111.518</c:v>
                </c:pt>
                <c:pt idx="1473">
                  <c:v>111.725</c:v>
                </c:pt>
                <c:pt idx="1474">
                  <c:v>111.673</c:v>
                </c:pt>
                <c:pt idx="1475">
                  <c:v>111.805</c:v>
                </c:pt>
                <c:pt idx="1476">
                  <c:v>111.665</c:v>
                </c:pt>
                <c:pt idx="1477">
                  <c:v>111.468</c:v>
                </c:pt>
                <c:pt idx="1478">
                  <c:v>111.73</c:v>
                </c:pt>
                <c:pt idx="1479">
                  <c:v>111.81</c:v>
                </c:pt>
                <c:pt idx="1480">
                  <c:v>111.961</c:v>
                </c:pt>
                <c:pt idx="1481">
                  <c:v>111.961</c:v>
                </c:pt>
                <c:pt idx="1482">
                  <c:v>111.791</c:v>
                </c:pt>
                <c:pt idx="1483">
                  <c:v>111.902</c:v>
                </c:pt>
                <c:pt idx="1484">
                  <c:v>111.626</c:v>
                </c:pt>
                <c:pt idx="1485">
                  <c:v>111.54</c:v>
                </c:pt>
                <c:pt idx="1486">
                  <c:v>111.409</c:v>
                </c:pt>
                <c:pt idx="1487">
                  <c:v>111.494</c:v>
                </c:pt>
                <c:pt idx="1488">
                  <c:v>111.053</c:v>
                </c:pt>
                <c:pt idx="1489">
                  <c:v>111.049</c:v>
                </c:pt>
                <c:pt idx="1490">
                  <c:v>110.743</c:v>
                </c:pt>
                <c:pt idx="1491">
                  <c:v>111.547</c:v>
                </c:pt>
                <c:pt idx="1492">
                  <c:v>112.068</c:v>
                </c:pt>
                <c:pt idx="1493">
                  <c:v>112.417</c:v>
                </c:pt>
                <c:pt idx="1494">
                  <c:v>112.275</c:v>
                </c:pt>
                <c:pt idx="1495">
                  <c:v>112.212</c:v>
                </c:pt>
                <c:pt idx="1496">
                  <c:v>112.218</c:v>
                </c:pt>
                <c:pt idx="1497">
                  <c:v>112.33</c:v>
                </c:pt>
                <c:pt idx="1498">
                  <c:v>112.138</c:v>
                </c:pt>
                <c:pt idx="1499">
                  <c:v>111.944</c:v>
                </c:pt>
                <c:pt idx="1500">
                  <c:v>111.56</c:v>
                </c:pt>
                <c:pt idx="1501">
                  <c:v>111.385</c:v>
                </c:pt>
                <c:pt idx="1502">
                  <c:v>111.13</c:v>
                </c:pt>
                <c:pt idx="1503">
                  <c:v>110.821</c:v>
                </c:pt>
                <c:pt idx="1504">
                  <c:v>110.651</c:v>
                </c:pt>
                <c:pt idx="1505">
                  <c:v>110.126</c:v>
                </c:pt>
                <c:pt idx="1506">
                  <c:v>110.126</c:v>
                </c:pt>
                <c:pt idx="1507">
                  <c:v>110.438</c:v>
                </c:pt>
                <c:pt idx="1508">
                  <c:v>110.205</c:v>
                </c:pt>
                <c:pt idx="1509">
                  <c:v>109.756</c:v>
                </c:pt>
                <c:pt idx="1510">
                  <c:v>110.056</c:v>
                </c:pt>
                <c:pt idx="1511">
                  <c:v>110.455</c:v>
                </c:pt>
                <c:pt idx="1512">
                  <c:v>110.447</c:v>
                </c:pt>
                <c:pt idx="1513">
                  <c:v>110.811</c:v>
                </c:pt>
                <c:pt idx="1514">
                  <c:v>111.107</c:v>
                </c:pt>
                <c:pt idx="1515">
                  <c:v>111.463</c:v>
                </c:pt>
                <c:pt idx="1516">
                  <c:v>111.256</c:v>
                </c:pt>
                <c:pt idx="1517">
                  <c:v>111.501</c:v>
                </c:pt>
                <c:pt idx="1518">
                  <c:v>111.263</c:v>
                </c:pt>
                <c:pt idx="1519">
                  <c:v>111.838</c:v>
                </c:pt>
                <c:pt idx="1520">
                  <c:v>111.221</c:v>
                </c:pt>
                <c:pt idx="1521">
                  <c:v>111.33</c:v>
                </c:pt>
                <c:pt idx="1522">
                  <c:v>111.347</c:v>
                </c:pt>
                <c:pt idx="1523">
                  <c:v>111.789</c:v>
                </c:pt>
                <c:pt idx="1524">
                  <c:v>111.964</c:v>
                </c:pt>
                <c:pt idx="1525">
                  <c:v>112.928</c:v>
                </c:pt>
                <c:pt idx="1526">
                  <c:v>112.945</c:v>
                </c:pt>
                <c:pt idx="1527">
                  <c:v>113.04</c:v>
                </c:pt>
                <c:pt idx="1528">
                  <c:v>113.04</c:v>
                </c:pt>
                <c:pt idx="1529">
                  <c:v>112.846</c:v>
                </c:pt>
                <c:pt idx="1530">
                  <c:v>113.063</c:v>
                </c:pt>
                <c:pt idx="1531">
                  <c:v>113.267</c:v>
                </c:pt>
                <c:pt idx="1532">
                  <c:v>113.349</c:v>
                </c:pt>
                <c:pt idx="1533">
                  <c:v>113.42</c:v>
                </c:pt>
                <c:pt idx="1534">
                  <c:v>112.67</c:v>
                </c:pt>
                <c:pt idx="1535">
                  <c:v>112.845</c:v>
                </c:pt>
                <c:pt idx="1536">
                  <c:v>113.084</c:v>
                </c:pt>
                <c:pt idx="1537">
                  <c:v>112.775</c:v>
                </c:pt>
                <c:pt idx="1538">
                  <c:v>112.928</c:v>
                </c:pt>
                <c:pt idx="1539">
                  <c:v>112.928</c:v>
                </c:pt>
                <c:pt idx="1540">
                  <c:v>113.262</c:v>
                </c:pt>
                <c:pt idx="1541">
                  <c:v>113.385</c:v>
                </c:pt>
                <c:pt idx="1542">
                  <c:v>113.177</c:v>
                </c:pt>
                <c:pt idx="1543">
                  <c:v>113.431</c:v>
                </c:pt>
                <c:pt idx="1544">
                  <c:v>112.734</c:v>
                </c:pt>
                <c:pt idx="1545">
                  <c:v>112.667</c:v>
                </c:pt>
                <c:pt idx="1546">
                  <c:v>113.267</c:v>
                </c:pt>
                <c:pt idx="1547">
                  <c:v>113.45</c:v>
                </c:pt>
                <c:pt idx="1548">
                  <c:v>113.167</c:v>
                </c:pt>
                <c:pt idx="1549">
                  <c:v>113.27</c:v>
                </c:pt>
                <c:pt idx="1550">
                  <c:v>113.717</c:v>
                </c:pt>
                <c:pt idx="1551">
                  <c:v>113.696</c:v>
                </c:pt>
                <c:pt idx="1552">
                  <c:v>113.772</c:v>
                </c:pt>
                <c:pt idx="1553">
                  <c:v>113.895</c:v>
                </c:pt>
                <c:pt idx="1554">
                  <c:v>114.573</c:v>
                </c:pt>
                <c:pt idx="1555">
                  <c:v>114.079</c:v>
                </c:pt>
                <c:pt idx="1556">
                  <c:v>114.144</c:v>
                </c:pt>
                <c:pt idx="1557">
                  <c:v>113.955</c:v>
                </c:pt>
                <c:pt idx="1558">
                  <c:v>114.055</c:v>
                </c:pt>
                <c:pt idx="1559">
                  <c:v>113.832</c:v>
                </c:pt>
                <c:pt idx="1560">
                  <c:v>113.832</c:v>
                </c:pt>
                <c:pt idx="1561">
                  <c:v>113.857</c:v>
                </c:pt>
                <c:pt idx="1562">
                  <c:v>113.95</c:v>
                </c:pt>
                <c:pt idx="1563">
                  <c:v>114.247</c:v>
                </c:pt>
                <c:pt idx="1564">
                  <c:v>114.2</c:v>
                </c:pt>
                <c:pt idx="1565">
                  <c:v>114.2</c:v>
                </c:pt>
                <c:pt idx="1566">
                  <c:v>114.91</c:v>
                </c:pt>
                <c:pt idx="1567">
                  <c:v>114.962</c:v>
                </c:pt>
                <c:pt idx="1568">
                  <c:v>115.336</c:v>
                </c:pt>
                <c:pt idx="1569">
                  <c:v>115.383</c:v>
                </c:pt>
                <c:pt idx="1570">
                  <c:v>115.721</c:v>
                </c:pt>
                <c:pt idx="1571">
                  <c:v>115.707</c:v>
                </c:pt>
                <c:pt idx="1572">
                  <c:v>115.937</c:v>
                </c:pt>
                <c:pt idx="1573">
                  <c:v>115.766</c:v>
                </c:pt>
                <c:pt idx="1574">
                  <c:v>116.033</c:v>
                </c:pt>
                <c:pt idx="1575">
                  <c:v>116.288</c:v>
                </c:pt>
                <c:pt idx="1576">
                  <c:v>116.288</c:v>
                </c:pt>
                <c:pt idx="1577">
                  <c:v>116.35</c:v>
                </c:pt>
                <c:pt idx="1578">
                  <c:v>116.8</c:v>
                </c:pt>
                <c:pt idx="1579">
                  <c:v>116.521</c:v>
                </c:pt>
                <c:pt idx="1580">
                  <c:v>116.338</c:v>
                </c:pt>
                <c:pt idx="1581">
                  <c:v>116.533</c:v>
                </c:pt>
                <c:pt idx="1582">
                  <c:v>116.237</c:v>
                </c:pt>
                <c:pt idx="1583">
                  <c:v>116.102</c:v>
                </c:pt>
              </c:numCache>
            </c:numRef>
          </c:val>
          <c:smooth val="0"/>
        </c:ser>
        <c:ser>
          <c:idx val="1"/>
          <c:order val="1"/>
          <c:tx>
            <c:strRef>
              <c:f>Sheet1!$I$2</c:f>
              <c:strCache>
                <c:ptCount val="1"/>
                <c:pt idx="0">
                  <c:v>EUROZONE</c:v>
                </c:pt>
              </c:strCache>
            </c:strRef>
          </c:tx>
          <c:spPr>
            <a:ln>
              <a:solidFill>
                <a:srgbClr val="000090"/>
              </a:solidFill>
            </a:ln>
          </c:spPr>
          <c:marker>
            <c:symbol val="none"/>
          </c:marker>
          <c:cat>
            <c:numRef>
              <c:f>Sheet1!$G$3:$G$1586</c:f>
              <c:numCache>
                <c:formatCode>m/d/yy</c:formatCode>
                <c:ptCount val="1584"/>
                <c:pt idx="0">
                  <c:v>40179.0</c:v>
                </c:pt>
                <c:pt idx="1">
                  <c:v>40182.0</c:v>
                </c:pt>
                <c:pt idx="2">
                  <c:v>40183.0</c:v>
                </c:pt>
                <c:pt idx="3">
                  <c:v>40184.0</c:v>
                </c:pt>
                <c:pt idx="4">
                  <c:v>40185.0</c:v>
                </c:pt>
                <c:pt idx="5">
                  <c:v>40186.0</c:v>
                </c:pt>
                <c:pt idx="6">
                  <c:v>40189.0</c:v>
                </c:pt>
                <c:pt idx="7">
                  <c:v>40190.0</c:v>
                </c:pt>
                <c:pt idx="8">
                  <c:v>40191.0</c:v>
                </c:pt>
                <c:pt idx="9">
                  <c:v>40192.0</c:v>
                </c:pt>
                <c:pt idx="10">
                  <c:v>40193.0</c:v>
                </c:pt>
                <c:pt idx="11">
                  <c:v>40196.0</c:v>
                </c:pt>
                <c:pt idx="12">
                  <c:v>40197.0</c:v>
                </c:pt>
                <c:pt idx="13">
                  <c:v>40198.0</c:v>
                </c:pt>
                <c:pt idx="14">
                  <c:v>40199.0</c:v>
                </c:pt>
                <c:pt idx="15">
                  <c:v>40200.0</c:v>
                </c:pt>
                <c:pt idx="16">
                  <c:v>40203.0</c:v>
                </c:pt>
                <c:pt idx="17">
                  <c:v>40204.0</c:v>
                </c:pt>
                <c:pt idx="18">
                  <c:v>40205.0</c:v>
                </c:pt>
                <c:pt idx="19">
                  <c:v>40206.0</c:v>
                </c:pt>
                <c:pt idx="20">
                  <c:v>40207.0</c:v>
                </c:pt>
                <c:pt idx="21">
                  <c:v>40210.0</c:v>
                </c:pt>
                <c:pt idx="22">
                  <c:v>40211.0</c:v>
                </c:pt>
                <c:pt idx="23">
                  <c:v>40212.0</c:v>
                </c:pt>
                <c:pt idx="24">
                  <c:v>40213.0</c:v>
                </c:pt>
                <c:pt idx="25">
                  <c:v>40214.0</c:v>
                </c:pt>
                <c:pt idx="26">
                  <c:v>40217.0</c:v>
                </c:pt>
                <c:pt idx="27">
                  <c:v>40218.0</c:v>
                </c:pt>
                <c:pt idx="28">
                  <c:v>40219.0</c:v>
                </c:pt>
                <c:pt idx="29">
                  <c:v>40220.0</c:v>
                </c:pt>
                <c:pt idx="30">
                  <c:v>40221.0</c:v>
                </c:pt>
                <c:pt idx="31">
                  <c:v>40224.0</c:v>
                </c:pt>
                <c:pt idx="32">
                  <c:v>40225.0</c:v>
                </c:pt>
                <c:pt idx="33">
                  <c:v>40226.0</c:v>
                </c:pt>
                <c:pt idx="34">
                  <c:v>40227.0</c:v>
                </c:pt>
                <c:pt idx="35">
                  <c:v>40228.0</c:v>
                </c:pt>
                <c:pt idx="36">
                  <c:v>40231.0</c:v>
                </c:pt>
                <c:pt idx="37">
                  <c:v>40232.0</c:v>
                </c:pt>
                <c:pt idx="38">
                  <c:v>40233.0</c:v>
                </c:pt>
                <c:pt idx="39">
                  <c:v>40234.0</c:v>
                </c:pt>
                <c:pt idx="40">
                  <c:v>40235.0</c:v>
                </c:pt>
                <c:pt idx="41">
                  <c:v>40238.0</c:v>
                </c:pt>
                <c:pt idx="42">
                  <c:v>40239.0</c:v>
                </c:pt>
                <c:pt idx="43">
                  <c:v>40240.0</c:v>
                </c:pt>
                <c:pt idx="44">
                  <c:v>40241.0</c:v>
                </c:pt>
                <c:pt idx="45">
                  <c:v>40242.0</c:v>
                </c:pt>
                <c:pt idx="46">
                  <c:v>40245.0</c:v>
                </c:pt>
                <c:pt idx="47">
                  <c:v>40246.0</c:v>
                </c:pt>
                <c:pt idx="48">
                  <c:v>40247.0</c:v>
                </c:pt>
                <c:pt idx="49">
                  <c:v>40248.0</c:v>
                </c:pt>
                <c:pt idx="50">
                  <c:v>40249.0</c:v>
                </c:pt>
                <c:pt idx="51">
                  <c:v>40252.0</c:v>
                </c:pt>
                <c:pt idx="52">
                  <c:v>40253.0</c:v>
                </c:pt>
                <c:pt idx="53">
                  <c:v>40254.0</c:v>
                </c:pt>
                <c:pt idx="54">
                  <c:v>40255.0</c:v>
                </c:pt>
                <c:pt idx="55">
                  <c:v>40256.0</c:v>
                </c:pt>
                <c:pt idx="56">
                  <c:v>40259.0</c:v>
                </c:pt>
                <c:pt idx="57">
                  <c:v>40260.0</c:v>
                </c:pt>
                <c:pt idx="58">
                  <c:v>40261.0</c:v>
                </c:pt>
                <c:pt idx="59">
                  <c:v>40262.0</c:v>
                </c:pt>
                <c:pt idx="60">
                  <c:v>40263.0</c:v>
                </c:pt>
                <c:pt idx="61">
                  <c:v>40266.0</c:v>
                </c:pt>
                <c:pt idx="62">
                  <c:v>40267.0</c:v>
                </c:pt>
                <c:pt idx="63">
                  <c:v>40268.0</c:v>
                </c:pt>
                <c:pt idx="64">
                  <c:v>40269.0</c:v>
                </c:pt>
                <c:pt idx="65">
                  <c:v>40270.0</c:v>
                </c:pt>
                <c:pt idx="66">
                  <c:v>40273.0</c:v>
                </c:pt>
                <c:pt idx="67">
                  <c:v>40274.0</c:v>
                </c:pt>
                <c:pt idx="68">
                  <c:v>40275.0</c:v>
                </c:pt>
                <c:pt idx="69">
                  <c:v>40276.0</c:v>
                </c:pt>
                <c:pt idx="70">
                  <c:v>40277.0</c:v>
                </c:pt>
                <c:pt idx="71">
                  <c:v>40280.0</c:v>
                </c:pt>
                <c:pt idx="72">
                  <c:v>40281.0</c:v>
                </c:pt>
                <c:pt idx="73">
                  <c:v>40282.0</c:v>
                </c:pt>
                <c:pt idx="74">
                  <c:v>40283.0</c:v>
                </c:pt>
                <c:pt idx="75">
                  <c:v>40284.0</c:v>
                </c:pt>
                <c:pt idx="76">
                  <c:v>40287.0</c:v>
                </c:pt>
                <c:pt idx="77">
                  <c:v>40288.0</c:v>
                </c:pt>
                <c:pt idx="78">
                  <c:v>40289.0</c:v>
                </c:pt>
                <c:pt idx="79">
                  <c:v>40290.0</c:v>
                </c:pt>
                <c:pt idx="80">
                  <c:v>40291.0</c:v>
                </c:pt>
                <c:pt idx="81">
                  <c:v>40294.0</c:v>
                </c:pt>
                <c:pt idx="82">
                  <c:v>40295.0</c:v>
                </c:pt>
                <c:pt idx="83">
                  <c:v>40296.0</c:v>
                </c:pt>
                <c:pt idx="84">
                  <c:v>40297.0</c:v>
                </c:pt>
                <c:pt idx="85">
                  <c:v>40298.0</c:v>
                </c:pt>
                <c:pt idx="86">
                  <c:v>40301.0</c:v>
                </c:pt>
                <c:pt idx="87">
                  <c:v>40302.0</c:v>
                </c:pt>
                <c:pt idx="88">
                  <c:v>40303.0</c:v>
                </c:pt>
                <c:pt idx="89">
                  <c:v>40304.0</c:v>
                </c:pt>
                <c:pt idx="90">
                  <c:v>40305.0</c:v>
                </c:pt>
                <c:pt idx="91">
                  <c:v>40308.0</c:v>
                </c:pt>
                <c:pt idx="92">
                  <c:v>40309.0</c:v>
                </c:pt>
                <c:pt idx="93">
                  <c:v>40310.0</c:v>
                </c:pt>
                <c:pt idx="94">
                  <c:v>40311.0</c:v>
                </c:pt>
                <c:pt idx="95">
                  <c:v>40312.0</c:v>
                </c:pt>
                <c:pt idx="96">
                  <c:v>40315.0</c:v>
                </c:pt>
                <c:pt idx="97">
                  <c:v>40316.0</c:v>
                </c:pt>
                <c:pt idx="98">
                  <c:v>40317.0</c:v>
                </c:pt>
                <c:pt idx="99">
                  <c:v>40318.0</c:v>
                </c:pt>
                <c:pt idx="100">
                  <c:v>40319.0</c:v>
                </c:pt>
                <c:pt idx="101">
                  <c:v>40322.0</c:v>
                </c:pt>
                <c:pt idx="102">
                  <c:v>40323.0</c:v>
                </c:pt>
                <c:pt idx="103">
                  <c:v>40324.0</c:v>
                </c:pt>
                <c:pt idx="104">
                  <c:v>40325.0</c:v>
                </c:pt>
                <c:pt idx="105">
                  <c:v>40326.0</c:v>
                </c:pt>
                <c:pt idx="106">
                  <c:v>40329.0</c:v>
                </c:pt>
                <c:pt idx="107">
                  <c:v>40330.0</c:v>
                </c:pt>
                <c:pt idx="108">
                  <c:v>40331.0</c:v>
                </c:pt>
                <c:pt idx="109">
                  <c:v>40332.0</c:v>
                </c:pt>
                <c:pt idx="110">
                  <c:v>40333.0</c:v>
                </c:pt>
                <c:pt idx="111">
                  <c:v>40336.0</c:v>
                </c:pt>
                <c:pt idx="112">
                  <c:v>40337.0</c:v>
                </c:pt>
                <c:pt idx="113">
                  <c:v>40338.0</c:v>
                </c:pt>
                <c:pt idx="114">
                  <c:v>40339.0</c:v>
                </c:pt>
                <c:pt idx="115">
                  <c:v>40340.0</c:v>
                </c:pt>
                <c:pt idx="116">
                  <c:v>40343.0</c:v>
                </c:pt>
                <c:pt idx="117">
                  <c:v>40344.0</c:v>
                </c:pt>
                <c:pt idx="118">
                  <c:v>40345.0</c:v>
                </c:pt>
                <c:pt idx="119">
                  <c:v>40346.0</c:v>
                </c:pt>
                <c:pt idx="120">
                  <c:v>40347.0</c:v>
                </c:pt>
                <c:pt idx="121">
                  <c:v>40350.0</c:v>
                </c:pt>
                <c:pt idx="122">
                  <c:v>40351.0</c:v>
                </c:pt>
                <c:pt idx="123">
                  <c:v>40352.0</c:v>
                </c:pt>
                <c:pt idx="124">
                  <c:v>40353.0</c:v>
                </c:pt>
                <c:pt idx="125">
                  <c:v>40354.0</c:v>
                </c:pt>
                <c:pt idx="126">
                  <c:v>40357.0</c:v>
                </c:pt>
                <c:pt idx="127">
                  <c:v>40358.0</c:v>
                </c:pt>
                <c:pt idx="128">
                  <c:v>40359.0</c:v>
                </c:pt>
                <c:pt idx="129">
                  <c:v>40360.0</c:v>
                </c:pt>
                <c:pt idx="130">
                  <c:v>40361.0</c:v>
                </c:pt>
                <c:pt idx="131">
                  <c:v>40364.0</c:v>
                </c:pt>
                <c:pt idx="132">
                  <c:v>40365.0</c:v>
                </c:pt>
                <c:pt idx="133">
                  <c:v>40366.0</c:v>
                </c:pt>
                <c:pt idx="134">
                  <c:v>40367.0</c:v>
                </c:pt>
                <c:pt idx="135">
                  <c:v>40368.0</c:v>
                </c:pt>
                <c:pt idx="136">
                  <c:v>40371.0</c:v>
                </c:pt>
                <c:pt idx="137">
                  <c:v>40372.0</c:v>
                </c:pt>
                <c:pt idx="138">
                  <c:v>40373.0</c:v>
                </c:pt>
                <c:pt idx="139">
                  <c:v>40374.0</c:v>
                </c:pt>
                <c:pt idx="140">
                  <c:v>40375.0</c:v>
                </c:pt>
                <c:pt idx="141">
                  <c:v>40378.0</c:v>
                </c:pt>
                <c:pt idx="142">
                  <c:v>40379.0</c:v>
                </c:pt>
                <c:pt idx="143">
                  <c:v>40380.0</c:v>
                </c:pt>
                <c:pt idx="144">
                  <c:v>40381.0</c:v>
                </c:pt>
                <c:pt idx="145">
                  <c:v>40382.0</c:v>
                </c:pt>
                <c:pt idx="146">
                  <c:v>40385.0</c:v>
                </c:pt>
                <c:pt idx="147">
                  <c:v>40386.0</c:v>
                </c:pt>
                <c:pt idx="148">
                  <c:v>40387.0</c:v>
                </c:pt>
                <c:pt idx="149">
                  <c:v>40388.0</c:v>
                </c:pt>
                <c:pt idx="150">
                  <c:v>40389.0</c:v>
                </c:pt>
                <c:pt idx="151">
                  <c:v>40392.0</c:v>
                </c:pt>
                <c:pt idx="152">
                  <c:v>40393.0</c:v>
                </c:pt>
                <c:pt idx="153">
                  <c:v>40394.0</c:v>
                </c:pt>
                <c:pt idx="154">
                  <c:v>40395.0</c:v>
                </c:pt>
                <c:pt idx="155">
                  <c:v>40396.0</c:v>
                </c:pt>
                <c:pt idx="156">
                  <c:v>40399.0</c:v>
                </c:pt>
                <c:pt idx="157">
                  <c:v>40400.0</c:v>
                </c:pt>
                <c:pt idx="158">
                  <c:v>40401.0</c:v>
                </c:pt>
                <c:pt idx="159">
                  <c:v>40402.0</c:v>
                </c:pt>
                <c:pt idx="160">
                  <c:v>40403.0</c:v>
                </c:pt>
                <c:pt idx="161">
                  <c:v>40406.0</c:v>
                </c:pt>
                <c:pt idx="162">
                  <c:v>40407.0</c:v>
                </c:pt>
                <c:pt idx="163">
                  <c:v>40408.0</c:v>
                </c:pt>
                <c:pt idx="164">
                  <c:v>40409.0</c:v>
                </c:pt>
                <c:pt idx="165">
                  <c:v>40410.0</c:v>
                </c:pt>
                <c:pt idx="166">
                  <c:v>40413.0</c:v>
                </c:pt>
                <c:pt idx="167">
                  <c:v>40414.0</c:v>
                </c:pt>
                <c:pt idx="168">
                  <c:v>40415.0</c:v>
                </c:pt>
                <c:pt idx="169">
                  <c:v>40416.0</c:v>
                </c:pt>
                <c:pt idx="170">
                  <c:v>40417.0</c:v>
                </c:pt>
                <c:pt idx="171">
                  <c:v>40420.0</c:v>
                </c:pt>
                <c:pt idx="172">
                  <c:v>40421.0</c:v>
                </c:pt>
                <c:pt idx="173">
                  <c:v>40422.0</c:v>
                </c:pt>
                <c:pt idx="174">
                  <c:v>40423.0</c:v>
                </c:pt>
                <c:pt idx="175">
                  <c:v>40424.0</c:v>
                </c:pt>
                <c:pt idx="176">
                  <c:v>40427.0</c:v>
                </c:pt>
                <c:pt idx="177">
                  <c:v>40428.0</c:v>
                </c:pt>
                <c:pt idx="178">
                  <c:v>40429.0</c:v>
                </c:pt>
                <c:pt idx="179">
                  <c:v>40430.0</c:v>
                </c:pt>
                <c:pt idx="180">
                  <c:v>40431.0</c:v>
                </c:pt>
                <c:pt idx="181">
                  <c:v>40434.0</c:v>
                </c:pt>
                <c:pt idx="182">
                  <c:v>40435.0</c:v>
                </c:pt>
                <c:pt idx="183">
                  <c:v>40436.0</c:v>
                </c:pt>
                <c:pt idx="184">
                  <c:v>40437.0</c:v>
                </c:pt>
                <c:pt idx="185">
                  <c:v>40438.0</c:v>
                </c:pt>
                <c:pt idx="186">
                  <c:v>40441.0</c:v>
                </c:pt>
                <c:pt idx="187">
                  <c:v>40442.0</c:v>
                </c:pt>
                <c:pt idx="188">
                  <c:v>40443.0</c:v>
                </c:pt>
                <c:pt idx="189">
                  <c:v>40444.0</c:v>
                </c:pt>
                <c:pt idx="190">
                  <c:v>40445.0</c:v>
                </c:pt>
                <c:pt idx="191">
                  <c:v>40448.0</c:v>
                </c:pt>
                <c:pt idx="192">
                  <c:v>40449.0</c:v>
                </c:pt>
                <c:pt idx="193">
                  <c:v>40450.0</c:v>
                </c:pt>
                <c:pt idx="194">
                  <c:v>40451.0</c:v>
                </c:pt>
                <c:pt idx="195">
                  <c:v>40452.0</c:v>
                </c:pt>
                <c:pt idx="196">
                  <c:v>40455.0</c:v>
                </c:pt>
                <c:pt idx="197">
                  <c:v>40456.0</c:v>
                </c:pt>
                <c:pt idx="198">
                  <c:v>40457.0</c:v>
                </c:pt>
                <c:pt idx="199">
                  <c:v>40458.0</c:v>
                </c:pt>
                <c:pt idx="200">
                  <c:v>40459.0</c:v>
                </c:pt>
                <c:pt idx="201">
                  <c:v>40462.0</c:v>
                </c:pt>
                <c:pt idx="202">
                  <c:v>40463.0</c:v>
                </c:pt>
                <c:pt idx="203">
                  <c:v>40464.0</c:v>
                </c:pt>
                <c:pt idx="204">
                  <c:v>40465.0</c:v>
                </c:pt>
                <c:pt idx="205">
                  <c:v>40466.0</c:v>
                </c:pt>
                <c:pt idx="206">
                  <c:v>40469.0</c:v>
                </c:pt>
                <c:pt idx="207">
                  <c:v>40470.0</c:v>
                </c:pt>
                <c:pt idx="208">
                  <c:v>40471.0</c:v>
                </c:pt>
                <c:pt idx="209">
                  <c:v>40472.0</c:v>
                </c:pt>
                <c:pt idx="210">
                  <c:v>40473.0</c:v>
                </c:pt>
                <c:pt idx="211">
                  <c:v>40476.0</c:v>
                </c:pt>
                <c:pt idx="212">
                  <c:v>40477.0</c:v>
                </c:pt>
                <c:pt idx="213">
                  <c:v>40478.0</c:v>
                </c:pt>
                <c:pt idx="214">
                  <c:v>40479.0</c:v>
                </c:pt>
                <c:pt idx="215">
                  <c:v>40480.0</c:v>
                </c:pt>
                <c:pt idx="216">
                  <c:v>40483.0</c:v>
                </c:pt>
                <c:pt idx="217">
                  <c:v>40484.0</c:v>
                </c:pt>
                <c:pt idx="218">
                  <c:v>40485.0</c:v>
                </c:pt>
                <c:pt idx="219">
                  <c:v>40486.0</c:v>
                </c:pt>
                <c:pt idx="220">
                  <c:v>40487.0</c:v>
                </c:pt>
                <c:pt idx="221">
                  <c:v>40490.0</c:v>
                </c:pt>
                <c:pt idx="222">
                  <c:v>40491.0</c:v>
                </c:pt>
                <c:pt idx="223">
                  <c:v>40492.0</c:v>
                </c:pt>
                <c:pt idx="224">
                  <c:v>40493.0</c:v>
                </c:pt>
                <c:pt idx="225">
                  <c:v>40494.0</c:v>
                </c:pt>
                <c:pt idx="226">
                  <c:v>40497.0</c:v>
                </c:pt>
                <c:pt idx="227">
                  <c:v>40498.0</c:v>
                </c:pt>
                <c:pt idx="228">
                  <c:v>40499.0</c:v>
                </c:pt>
                <c:pt idx="229">
                  <c:v>40500.0</c:v>
                </c:pt>
                <c:pt idx="230">
                  <c:v>40501.0</c:v>
                </c:pt>
                <c:pt idx="231">
                  <c:v>40504.0</c:v>
                </c:pt>
                <c:pt idx="232">
                  <c:v>40505.0</c:v>
                </c:pt>
                <c:pt idx="233">
                  <c:v>40506.0</c:v>
                </c:pt>
                <c:pt idx="234">
                  <c:v>40507.0</c:v>
                </c:pt>
                <c:pt idx="235">
                  <c:v>40508.0</c:v>
                </c:pt>
                <c:pt idx="236">
                  <c:v>40511.0</c:v>
                </c:pt>
                <c:pt idx="237">
                  <c:v>40512.0</c:v>
                </c:pt>
                <c:pt idx="238">
                  <c:v>40513.0</c:v>
                </c:pt>
                <c:pt idx="239">
                  <c:v>40514.0</c:v>
                </c:pt>
                <c:pt idx="240">
                  <c:v>40515.0</c:v>
                </c:pt>
                <c:pt idx="241">
                  <c:v>40518.0</c:v>
                </c:pt>
                <c:pt idx="242">
                  <c:v>40519.0</c:v>
                </c:pt>
                <c:pt idx="243">
                  <c:v>40520.0</c:v>
                </c:pt>
                <c:pt idx="244">
                  <c:v>40521.0</c:v>
                </c:pt>
                <c:pt idx="245">
                  <c:v>40522.0</c:v>
                </c:pt>
                <c:pt idx="246">
                  <c:v>40525.0</c:v>
                </c:pt>
                <c:pt idx="247">
                  <c:v>40526.0</c:v>
                </c:pt>
                <c:pt idx="248">
                  <c:v>40527.0</c:v>
                </c:pt>
                <c:pt idx="249">
                  <c:v>40528.0</c:v>
                </c:pt>
                <c:pt idx="250">
                  <c:v>40529.0</c:v>
                </c:pt>
                <c:pt idx="251">
                  <c:v>40532.0</c:v>
                </c:pt>
                <c:pt idx="252">
                  <c:v>40533.0</c:v>
                </c:pt>
                <c:pt idx="253">
                  <c:v>40534.0</c:v>
                </c:pt>
                <c:pt idx="254">
                  <c:v>40535.0</c:v>
                </c:pt>
                <c:pt idx="255">
                  <c:v>40536.0</c:v>
                </c:pt>
                <c:pt idx="256">
                  <c:v>40539.0</c:v>
                </c:pt>
                <c:pt idx="257">
                  <c:v>40540.0</c:v>
                </c:pt>
                <c:pt idx="258">
                  <c:v>40541.0</c:v>
                </c:pt>
                <c:pt idx="259">
                  <c:v>40542.0</c:v>
                </c:pt>
                <c:pt idx="260">
                  <c:v>40543.0</c:v>
                </c:pt>
                <c:pt idx="261">
                  <c:v>40546.0</c:v>
                </c:pt>
                <c:pt idx="262">
                  <c:v>40547.0</c:v>
                </c:pt>
                <c:pt idx="263">
                  <c:v>40548.0</c:v>
                </c:pt>
                <c:pt idx="264">
                  <c:v>40549.0</c:v>
                </c:pt>
                <c:pt idx="265">
                  <c:v>40550.0</c:v>
                </c:pt>
                <c:pt idx="266">
                  <c:v>40553.0</c:v>
                </c:pt>
                <c:pt idx="267">
                  <c:v>40554.0</c:v>
                </c:pt>
                <c:pt idx="268">
                  <c:v>40555.0</c:v>
                </c:pt>
                <c:pt idx="269">
                  <c:v>40556.0</c:v>
                </c:pt>
                <c:pt idx="270">
                  <c:v>40557.0</c:v>
                </c:pt>
                <c:pt idx="271">
                  <c:v>40560.0</c:v>
                </c:pt>
                <c:pt idx="272">
                  <c:v>40561.0</c:v>
                </c:pt>
                <c:pt idx="273">
                  <c:v>40562.0</c:v>
                </c:pt>
                <c:pt idx="274">
                  <c:v>40563.0</c:v>
                </c:pt>
                <c:pt idx="275">
                  <c:v>40564.0</c:v>
                </c:pt>
                <c:pt idx="276">
                  <c:v>40567.0</c:v>
                </c:pt>
                <c:pt idx="277">
                  <c:v>40568.0</c:v>
                </c:pt>
                <c:pt idx="278">
                  <c:v>40569.0</c:v>
                </c:pt>
                <c:pt idx="279">
                  <c:v>40570.0</c:v>
                </c:pt>
                <c:pt idx="280">
                  <c:v>40571.0</c:v>
                </c:pt>
                <c:pt idx="281">
                  <c:v>40574.0</c:v>
                </c:pt>
                <c:pt idx="282">
                  <c:v>40575.0</c:v>
                </c:pt>
                <c:pt idx="283">
                  <c:v>40576.0</c:v>
                </c:pt>
                <c:pt idx="284">
                  <c:v>40577.0</c:v>
                </c:pt>
                <c:pt idx="285">
                  <c:v>40578.0</c:v>
                </c:pt>
                <c:pt idx="286">
                  <c:v>40581.0</c:v>
                </c:pt>
                <c:pt idx="287">
                  <c:v>40582.0</c:v>
                </c:pt>
                <c:pt idx="288">
                  <c:v>40583.0</c:v>
                </c:pt>
                <c:pt idx="289">
                  <c:v>40584.0</c:v>
                </c:pt>
                <c:pt idx="290">
                  <c:v>40585.0</c:v>
                </c:pt>
                <c:pt idx="291">
                  <c:v>40588.0</c:v>
                </c:pt>
                <c:pt idx="292">
                  <c:v>40589.0</c:v>
                </c:pt>
                <c:pt idx="293">
                  <c:v>40590.0</c:v>
                </c:pt>
                <c:pt idx="294">
                  <c:v>40591.0</c:v>
                </c:pt>
                <c:pt idx="295">
                  <c:v>40592.0</c:v>
                </c:pt>
                <c:pt idx="296">
                  <c:v>40595.0</c:v>
                </c:pt>
                <c:pt idx="297">
                  <c:v>40596.0</c:v>
                </c:pt>
                <c:pt idx="298">
                  <c:v>40597.0</c:v>
                </c:pt>
                <c:pt idx="299">
                  <c:v>40598.0</c:v>
                </c:pt>
                <c:pt idx="300">
                  <c:v>40599.0</c:v>
                </c:pt>
                <c:pt idx="301">
                  <c:v>40602.0</c:v>
                </c:pt>
                <c:pt idx="302">
                  <c:v>40603.0</c:v>
                </c:pt>
                <c:pt idx="303">
                  <c:v>40604.0</c:v>
                </c:pt>
                <c:pt idx="304">
                  <c:v>40605.0</c:v>
                </c:pt>
                <c:pt idx="305">
                  <c:v>40606.0</c:v>
                </c:pt>
                <c:pt idx="306">
                  <c:v>40609.0</c:v>
                </c:pt>
                <c:pt idx="307">
                  <c:v>40610.0</c:v>
                </c:pt>
                <c:pt idx="308">
                  <c:v>40611.0</c:v>
                </c:pt>
                <c:pt idx="309">
                  <c:v>40612.0</c:v>
                </c:pt>
                <c:pt idx="310">
                  <c:v>40613.0</c:v>
                </c:pt>
                <c:pt idx="311">
                  <c:v>40616.0</c:v>
                </c:pt>
                <c:pt idx="312">
                  <c:v>40617.0</c:v>
                </c:pt>
                <c:pt idx="313">
                  <c:v>40618.0</c:v>
                </c:pt>
                <c:pt idx="314">
                  <c:v>40619.0</c:v>
                </c:pt>
                <c:pt idx="315">
                  <c:v>40620.0</c:v>
                </c:pt>
                <c:pt idx="316">
                  <c:v>40623.0</c:v>
                </c:pt>
                <c:pt idx="317">
                  <c:v>40624.0</c:v>
                </c:pt>
                <c:pt idx="318">
                  <c:v>40625.0</c:v>
                </c:pt>
                <c:pt idx="319">
                  <c:v>40626.0</c:v>
                </c:pt>
                <c:pt idx="320">
                  <c:v>40627.0</c:v>
                </c:pt>
                <c:pt idx="321">
                  <c:v>40630.0</c:v>
                </c:pt>
                <c:pt idx="322">
                  <c:v>40631.0</c:v>
                </c:pt>
                <c:pt idx="323">
                  <c:v>40632.0</c:v>
                </c:pt>
                <c:pt idx="324">
                  <c:v>40633.0</c:v>
                </c:pt>
                <c:pt idx="325">
                  <c:v>40634.0</c:v>
                </c:pt>
                <c:pt idx="326">
                  <c:v>40637.0</c:v>
                </c:pt>
                <c:pt idx="327">
                  <c:v>40638.0</c:v>
                </c:pt>
                <c:pt idx="328">
                  <c:v>40639.0</c:v>
                </c:pt>
                <c:pt idx="329">
                  <c:v>40640.0</c:v>
                </c:pt>
                <c:pt idx="330">
                  <c:v>40641.0</c:v>
                </c:pt>
                <c:pt idx="331">
                  <c:v>40644.0</c:v>
                </c:pt>
                <c:pt idx="332">
                  <c:v>40645.0</c:v>
                </c:pt>
                <c:pt idx="333">
                  <c:v>40646.0</c:v>
                </c:pt>
                <c:pt idx="334">
                  <c:v>40647.0</c:v>
                </c:pt>
                <c:pt idx="335">
                  <c:v>40648.0</c:v>
                </c:pt>
                <c:pt idx="336">
                  <c:v>40651.0</c:v>
                </c:pt>
                <c:pt idx="337">
                  <c:v>40652.0</c:v>
                </c:pt>
                <c:pt idx="338">
                  <c:v>40653.0</c:v>
                </c:pt>
                <c:pt idx="339">
                  <c:v>40654.0</c:v>
                </c:pt>
                <c:pt idx="340">
                  <c:v>40655.0</c:v>
                </c:pt>
                <c:pt idx="341">
                  <c:v>40658.0</c:v>
                </c:pt>
                <c:pt idx="342">
                  <c:v>40659.0</c:v>
                </c:pt>
                <c:pt idx="343">
                  <c:v>40660.0</c:v>
                </c:pt>
                <c:pt idx="344">
                  <c:v>40661.0</c:v>
                </c:pt>
                <c:pt idx="345">
                  <c:v>40662.0</c:v>
                </c:pt>
                <c:pt idx="346">
                  <c:v>40665.0</c:v>
                </c:pt>
                <c:pt idx="347">
                  <c:v>40666.0</c:v>
                </c:pt>
                <c:pt idx="348">
                  <c:v>40667.0</c:v>
                </c:pt>
                <c:pt idx="349">
                  <c:v>40668.0</c:v>
                </c:pt>
                <c:pt idx="350">
                  <c:v>40669.0</c:v>
                </c:pt>
                <c:pt idx="351">
                  <c:v>40672.0</c:v>
                </c:pt>
                <c:pt idx="352">
                  <c:v>40673.0</c:v>
                </c:pt>
                <c:pt idx="353">
                  <c:v>40674.0</c:v>
                </c:pt>
                <c:pt idx="354">
                  <c:v>40675.0</c:v>
                </c:pt>
                <c:pt idx="355">
                  <c:v>40676.0</c:v>
                </c:pt>
                <c:pt idx="356">
                  <c:v>40679.0</c:v>
                </c:pt>
                <c:pt idx="357">
                  <c:v>40680.0</c:v>
                </c:pt>
                <c:pt idx="358">
                  <c:v>40681.0</c:v>
                </c:pt>
                <c:pt idx="359">
                  <c:v>40682.0</c:v>
                </c:pt>
                <c:pt idx="360">
                  <c:v>40683.0</c:v>
                </c:pt>
                <c:pt idx="361">
                  <c:v>40686.0</c:v>
                </c:pt>
                <c:pt idx="362">
                  <c:v>40687.0</c:v>
                </c:pt>
                <c:pt idx="363">
                  <c:v>40688.0</c:v>
                </c:pt>
                <c:pt idx="364">
                  <c:v>40689.0</c:v>
                </c:pt>
                <c:pt idx="365">
                  <c:v>40690.0</c:v>
                </c:pt>
                <c:pt idx="366">
                  <c:v>40693.0</c:v>
                </c:pt>
                <c:pt idx="367">
                  <c:v>40694.0</c:v>
                </c:pt>
                <c:pt idx="368">
                  <c:v>40695.0</c:v>
                </c:pt>
                <c:pt idx="369">
                  <c:v>40696.0</c:v>
                </c:pt>
                <c:pt idx="370">
                  <c:v>40697.0</c:v>
                </c:pt>
                <c:pt idx="371">
                  <c:v>40700.0</c:v>
                </c:pt>
                <c:pt idx="372">
                  <c:v>40701.0</c:v>
                </c:pt>
                <c:pt idx="373">
                  <c:v>40702.0</c:v>
                </c:pt>
                <c:pt idx="374">
                  <c:v>40703.0</c:v>
                </c:pt>
                <c:pt idx="375">
                  <c:v>40704.0</c:v>
                </c:pt>
                <c:pt idx="376">
                  <c:v>40707.0</c:v>
                </c:pt>
                <c:pt idx="377">
                  <c:v>40708.0</c:v>
                </c:pt>
                <c:pt idx="378">
                  <c:v>40709.0</c:v>
                </c:pt>
                <c:pt idx="379">
                  <c:v>40710.0</c:v>
                </c:pt>
                <c:pt idx="380">
                  <c:v>40711.0</c:v>
                </c:pt>
                <c:pt idx="381">
                  <c:v>40714.0</c:v>
                </c:pt>
                <c:pt idx="382">
                  <c:v>40715.0</c:v>
                </c:pt>
                <c:pt idx="383">
                  <c:v>40716.0</c:v>
                </c:pt>
                <c:pt idx="384">
                  <c:v>40717.0</c:v>
                </c:pt>
                <c:pt idx="385">
                  <c:v>40718.0</c:v>
                </c:pt>
                <c:pt idx="386">
                  <c:v>40721.0</c:v>
                </c:pt>
                <c:pt idx="387">
                  <c:v>40722.0</c:v>
                </c:pt>
                <c:pt idx="388">
                  <c:v>40723.0</c:v>
                </c:pt>
                <c:pt idx="389">
                  <c:v>40724.0</c:v>
                </c:pt>
                <c:pt idx="390">
                  <c:v>40725.0</c:v>
                </c:pt>
                <c:pt idx="391">
                  <c:v>40728.0</c:v>
                </c:pt>
                <c:pt idx="392">
                  <c:v>40729.0</c:v>
                </c:pt>
                <c:pt idx="393">
                  <c:v>40730.0</c:v>
                </c:pt>
                <c:pt idx="394">
                  <c:v>40731.0</c:v>
                </c:pt>
                <c:pt idx="395">
                  <c:v>40732.0</c:v>
                </c:pt>
                <c:pt idx="396">
                  <c:v>40735.0</c:v>
                </c:pt>
                <c:pt idx="397">
                  <c:v>40736.0</c:v>
                </c:pt>
                <c:pt idx="398">
                  <c:v>40737.0</c:v>
                </c:pt>
                <c:pt idx="399">
                  <c:v>40738.0</c:v>
                </c:pt>
                <c:pt idx="400">
                  <c:v>40739.0</c:v>
                </c:pt>
                <c:pt idx="401">
                  <c:v>40742.0</c:v>
                </c:pt>
                <c:pt idx="402">
                  <c:v>40743.0</c:v>
                </c:pt>
                <c:pt idx="403">
                  <c:v>40744.0</c:v>
                </c:pt>
                <c:pt idx="404">
                  <c:v>40745.0</c:v>
                </c:pt>
                <c:pt idx="405">
                  <c:v>40746.0</c:v>
                </c:pt>
                <c:pt idx="406">
                  <c:v>40749.0</c:v>
                </c:pt>
                <c:pt idx="407">
                  <c:v>40750.0</c:v>
                </c:pt>
                <c:pt idx="408">
                  <c:v>40751.0</c:v>
                </c:pt>
                <c:pt idx="409">
                  <c:v>40752.0</c:v>
                </c:pt>
                <c:pt idx="410">
                  <c:v>40753.0</c:v>
                </c:pt>
                <c:pt idx="411">
                  <c:v>40756.0</c:v>
                </c:pt>
                <c:pt idx="412">
                  <c:v>40757.0</c:v>
                </c:pt>
                <c:pt idx="413">
                  <c:v>40758.0</c:v>
                </c:pt>
                <c:pt idx="414">
                  <c:v>40759.0</c:v>
                </c:pt>
                <c:pt idx="415">
                  <c:v>40760.0</c:v>
                </c:pt>
                <c:pt idx="416">
                  <c:v>40763.0</c:v>
                </c:pt>
                <c:pt idx="417">
                  <c:v>40764.0</c:v>
                </c:pt>
                <c:pt idx="418">
                  <c:v>40765.0</c:v>
                </c:pt>
                <c:pt idx="419">
                  <c:v>40766.0</c:v>
                </c:pt>
                <c:pt idx="420">
                  <c:v>40767.0</c:v>
                </c:pt>
                <c:pt idx="421">
                  <c:v>40770.0</c:v>
                </c:pt>
                <c:pt idx="422">
                  <c:v>40771.0</c:v>
                </c:pt>
                <c:pt idx="423">
                  <c:v>40772.0</c:v>
                </c:pt>
                <c:pt idx="424">
                  <c:v>40773.0</c:v>
                </c:pt>
                <c:pt idx="425">
                  <c:v>40774.0</c:v>
                </c:pt>
                <c:pt idx="426">
                  <c:v>40777.0</c:v>
                </c:pt>
                <c:pt idx="427">
                  <c:v>40778.0</c:v>
                </c:pt>
                <c:pt idx="428">
                  <c:v>40779.0</c:v>
                </c:pt>
                <c:pt idx="429">
                  <c:v>40780.0</c:v>
                </c:pt>
                <c:pt idx="430">
                  <c:v>40781.0</c:v>
                </c:pt>
                <c:pt idx="431">
                  <c:v>40784.0</c:v>
                </c:pt>
                <c:pt idx="432">
                  <c:v>40785.0</c:v>
                </c:pt>
                <c:pt idx="433">
                  <c:v>40786.0</c:v>
                </c:pt>
                <c:pt idx="434">
                  <c:v>40787.0</c:v>
                </c:pt>
                <c:pt idx="435">
                  <c:v>40788.0</c:v>
                </c:pt>
                <c:pt idx="436">
                  <c:v>40791.0</c:v>
                </c:pt>
                <c:pt idx="437">
                  <c:v>40792.0</c:v>
                </c:pt>
                <c:pt idx="438">
                  <c:v>40793.0</c:v>
                </c:pt>
                <c:pt idx="439">
                  <c:v>40794.0</c:v>
                </c:pt>
                <c:pt idx="440">
                  <c:v>40795.0</c:v>
                </c:pt>
                <c:pt idx="441">
                  <c:v>40798.0</c:v>
                </c:pt>
                <c:pt idx="442">
                  <c:v>40799.0</c:v>
                </c:pt>
                <c:pt idx="443">
                  <c:v>40800.0</c:v>
                </c:pt>
                <c:pt idx="444">
                  <c:v>40801.0</c:v>
                </c:pt>
                <c:pt idx="445">
                  <c:v>40802.0</c:v>
                </c:pt>
                <c:pt idx="446">
                  <c:v>40805.0</c:v>
                </c:pt>
                <c:pt idx="447">
                  <c:v>40806.0</c:v>
                </c:pt>
                <c:pt idx="448">
                  <c:v>40807.0</c:v>
                </c:pt>
                <c:pt idx="449">
                  <c:v>40808.0</c:v>
                </c:pt>
                <c:pt idx="450">
                  <c:v>40809.0</c:v>
                </c:pt>
                <c:pt idx="451">
                  <c:v>40812.0</c:v>
                </c:pt>
                <c:pt idx="452">
                  <c:v>40813.0</c:v>
                </c:pt>
                <c:pt idx="453">
                  <c:v>40814.0</c:v>
                </c:pt>
                <c:pt idx="454">
                  <c:v>40815.0</c:v>
                </c:pt>
                <c:pt idx="455">
                  <c:v>40816.0</c:v>
                </c:pt>
                <c:pt idx="456">
                  <c:v>40819.0</c:v>
                </c:pt>
                <c:pt idx="457">
                  <c:v>40820.0</c:v>
                </c:pt>
                <c:pt idx="458">
                  <c:v>40821.0</c:v>
                </c:pt>
                <c:pt idx="459">
                  <c:v>40822.0</c:v>
                </c:pt>
                <c:pt idx="460">
                  <c:v>40823.0</c:v>
                </c:pt>
                <c:pt idx="461">
                  <c:v>40826.0</c:v>
                </c:pt>
                <c:pt idx="462">
                  <c:v>40827.0</c:v>
                </c:pt>
                <c:pt idx="463">
                  <c:v>40828.0</c:v>
                </c:pt>
                <c:pt idx="464">
                  <c:v>40829.0</c:v>
                </c:pt>
                <c:pt idx="465">
                  <c:v>40830.0</c:v>
                </c:pt>
                <c:pt idx="466">
                  <c:v>40833.0</c:v>
                </c:pt>
                <c:pt idx="467">
                  <c:v>40834.0</c:v>
                </c:pt>
                <c:pt idx="468">
                  <c:v>40835.0</c:v>
                </c:pt>
                <c:pt idx="469">
                  <c:v>40836.0</c:v>
                </c:pt>
                <c:pt idx="470">
                  <c:v>40837.0</c:v>
                </c:pt>
                <c:pt idx="471">
                  <c:v>40840.0</c:v>
                </c:pt>
                <c:pt idx="472">
                  <c:v>40841.0</c:v>
                </c:pt>
                <c:pt idx="473">
                  <c:v>40842.0</c:v>
                </c:pt>
                <c:pt idx="474">
                  <c:v>40843.0</c:v>
                </c:pt>
                <c:pt idx="475">
                  <c:v>40844.0</c:v>
                </c:pt>
                <c:pt idx="476">
                  <c:v>40847.0</c:v>
                </c:pt>
                <c:pt idx="477">
                  <c:v>40848.0</c:v>
                </c:pt>
                <c:pt idx="478">
                  <c:v>40849.0</c:v>
                </c:pt>
                <c:pt idx="479">
                  <c:v>40850.0</c:v>
                </c:pt>
                <c:pt idx="480">
                  <c:v>40851.0</c:v>
                </c:pt>
                <c:pt idx="481">
                  <c:v>40854.0</c:v>
                </c:pt>
                <c:pt idx="482">
                  <c:v>40855.0</c:v>
                </c:pt>
                <c:pt idx="483">
                  <c:v>40856.0</c:v>
                </c:pt>
                <c:pt idx="484">
                  <c:v>40857.0</c:v>
                </c:pt>
                <c:pt idx="485">
                  <c:v>40858.0</c:v>
                </c:pt>
                <c:pt idx="486">
                  <c:v>40861.0</c:v>
                </c:pt>
                <c:pt idx="487">
                  <c:v>40862.0</c:v>
                </c:pt>
                <c:pt idx="488">
                  <c:v>40863.0</c:v>
                </c:pt>
                <c:pt idx="489">
                  <c:v>40864.0</c:v>
                </c:pt>
                <c:pt idx="490">
                  <c:v>40865.0</c:v>
                </c:pt>
                <c:pt idx="491">
                  <c:v>40868.0</c:v>
                </c:pt>
                <c:pt idx="492">
                  <c:v>40869.0</c:v>
                </c:pt>
                <c:pt idx="493">
                  <c:v>40870.0</c:v>
                </c:pt>
                <c:pt idx="494">
                  <c:v>40871.0</c:v>
                </c:pt>
                <c:pt idx="495">
                  <c:v>40872.0</c:v>
                </c:pt>
                <c:pt idx="496">
                  <c:v>40875.0</c:v>
                </c:pt>
                <c:pt idx="497">
                  <c:v>40876.0</c:v>
                </c:pt>
                <c:pt idx="498">
                  <c:v>40877.0</c:v>
                </c:pt>
                <c:pt idx="499">
                  <c:v>40878.0</c:v>
                </c:pt>
                <c:pt idx="500">
                  <c:v>40879.0</c:v>
                </c:pt>
                <c:pt idx="501">
                  <c:v>40882.0</c:v>
                </c:pt>
                <c:pt idx="502">
                  <c:v>40883.0</c:v>
                </c:pt>
                <c:pt idx="503">
                  <c:v>40884.0</c:v>
                </c:pt>
                <c:pt idx="504">
                  <c:v>40885.0</c:v>
                </c:pt>
                <c:pt idx="505">
                  <c:v>40886.0</c:v>
                </c:pt>
                <c:pt idx="506">
                  <c:v>40889.0</c:v>
                </c:pt>
                <c:pt idx="507">
                  <c:v>40890.0</c:v>
                </c:pt>
                <c:pt idx="508">
                  <c:v>40891.0</c:v>
                </c:pt>
                <c:pt idx="509">
                  <c:v>40892.0</c:v>
                </c:pt>
                <c:pt idx="510">
                  <c:v>40893.0</c:v>
                </c:pt>
                <c:pt idx="511">
                  <c:v>40896.0</c:v>
                </c:pt>
                <c:pt idx="512">
                  <c:v>40897.0</c:v>
                </c:pt>
                <c:pt idx="513">
                  <c:v>40898.0</c:v>
                </c:pt>
                <c:pt idx="514">
                  <c:v>40899.0</c:v>
                </c:pt>
                <c:pt idx="515">
                  <c:v>40900.0</c:v>
                </c:pt>
                <c:pt idx="516">
                  <c:v>40903.0</c:v>
                </c:pt>
                <c:pt idx="517">
                  <c:v>40904.0</c:v>
                </c:pt>
                <c:pt idx="518">
                  <c:v>40905.0</c:v>
                </c:pt>
                <c:pt idx="519">
                  <c:v>40906.0</c:v>
                </c:pt>
                <c:pt idx="520">
                  <c:v>40907.0</c:v>
                </c:pt>
                <c:pt idx="521">
                  <c:v>40910.0</c:v>
                </c:pt>
                <c:pt idx="522">
                  <c:v>40911.0</c:v>
                </c:pt>
                <c:pt idx="523">
                  <c:v>40912.0</c:v>
                </c:pt>
                <c:pt idx="524">
                  <c:v>40913.0</c:v>
                </c:pt>
                <c:pt idx="525">
                  <c:v>40914.0</c:v>
                </c:pt>
                <c:pt idx="526">
                  <c:v>40917.0</c:v>
                </c:pt>
                <c:pt idx="527">
                  <c:v>40918.0</c:v>
                </c:pt>
                <c:pt idx="528">
                  <c:v>40919.0</c:v>
                </c:pt>
                <c:pt idx="529">
                  <c:v>40920.0</c:v>
                </c:pt>
                <c:pt idx="530">
                  <c:v>40921.0</c:v>
                </c:pt>
                <c:pt idx="531">
                  <c:v>40924.0</c:v>
                </c:pt>
                <c:pt idx="532">
                  <c:v>40925.0</c:v>
                </c:pt>
                <c:pt idx="533">
                  <c:v>40926.0</c:v>
                </c:pt>
                <c:pt idx="534">
                  <c:v>40927.0</c:v>
                </c:pt>
                <c:pt idx="535">
                  <c:v>40928.0</c:v>
                </c:pt>
                <c:pt idx="536">
                  <c:v>40931.0</c:v>
                </c:pt>
                <c:pt idx="537">
                  <c:v>40932.0</c:v>
                </c:pt>
                <c:pt idx="538">
                  <c:v>40933.0</c:v>
                </c:pt>
                <c:pt idx="539">
                  <c:v>40934.0</c:v>
                </c:pt>
                <c:pt idx="540">
                  <c:v>40935.0</c:v>
                </c:pt>
                <c:pt idx="541">
                  <c:v>40938.0</c:v>
                </c:pt>
                <c:pt idx="542">
                  <c:v>40939.0</c:v>
                </c:pt>
                <c:pt idx="543">
                  <c:v>40940.0</c:v>
                </c:pt>
                <c:pt idx="544">
                  <c:v>40941.0</c:v>
                </c:pt>
                <c:pt idx="545">
                  <c:v>40942.0</c:v>
                </c:pt>
                <c:pt idx="546">
                  <c:v>40945.0</c:v>
                </c:pt>
                <c:pt idx="547">
                  <c:v>40946.0</c:v>
                </c:pt>
                <c:pt idx="548">
                  <c:v>40947.0</c:v>
                </c:pt>
                <c:pt idx="549">
                  <c:v>40948.0</c:v>
                </c:pt>
                <c:pt idx="550">
                  <c:v>40949.0</c:v>
                </c:pt>
                <c:pt idx="551">
                  <c:v>40952.0</c:v>
                </c:pt>
                <c:pt idx="552">
                  <c:v>40953.0</c:v>
                </c:pt>
                <c:pt idx="553">
                  <c:v>40954.0</c:v>
                </c:pt>
                <c:pt idx="554">
                  <c:v>40955.0</c:v>
                </c:pt>
                <c:pt idx="555">
                  <c:v>40956.0</c:v>
                </c:pt>
                <c:pt idx="556">
                  <c:v>40959.0</c:v>
                </c:pt>
                <c:pt idx="557">
                  <c:v>40960.0</c:v>
                </c:pt>
                <c:pt idx="558">
                  <c:v>40961.0</c:v>
                </c:pt>
                <c:pt idx="559">
                  <c:v>40962.0</c:v>
                </c:pt>
                <c:pt idx="560">
                  <c:v>40963.0</c:v>
                </c:pt>
                <c:pt idx="561">
                  <c:v>40966.0</c:v>
                </c:pt>
                <c:pt idx="562">
                  <c:v>40967.0</c:v>
                </c:pt>
                <c:pt idx="563">
                  <c:v>40968.0</c:v>
                </c:pt>
                <c:pt idx="564">
                  <c:v>40969.0</c:v>
                </c:pt>
                <c:pt idx="565">
                  <c:v>40970.0</c:v>
                </c:pt>
                <c:pt idx="566">
                  <c:v>40973.0</c:v>
                </c:pt>
                <c:pt idx="567">
                  <c:v>40974.0</c:v>
                </c:pt>
                <c:pt idx="568">
                  <c:v>40975.0</c:v>
                </c:pt>
                <c:pt idx="569">
                  <c:v>40976.0</c:v>
                </c:pt>
                <c:pt idx="570">
                  <c:v>40977.0</c:v>
                </c:pt>
                <c:pt idx="571">
                  <c:v>40980.0</c:v>
                </c:pt>
                <c:pt idx="572">
                  <c:v>40981.0</c:v>
                </c:pt>
                <c:pt idx="573">
                  <c:v>40982.0</c:v>
                </c:pt>
                <c:pt idx="574">
                  <c:v>40983.0</c:v>
                </c:pt>
                <c:pt idx="575">
                  <c:v>40984.0</c:v>
                </c:pt>
                <c:pt idx="576">
                  <c:v>40987.0</c:v>
                </c:pt>
                <c:pt idx="577">
                  <c:v>40988.0</c:v>
                </c:pt>
                <c:pt idx="578">
                  <c:v>40989.0</c:v>
                </c:pt>
                <c:pt idx="579">
                  <c:v>40990.0</c:v>
                </c:pt>
                <c:pt idx="580">
                  <c:v>40991.0</c:v>
                </c:pt>
                <c:pt idx="581">
                  <c:v>40994.0</c:v>
                </c:pt>
                <c:pt idx="582">
                  <c:v>40995.0</c:v>
                </c:pt>
                <c:pt idx="583">
                  <c:v>40996.0</c:v>
                </c:pt>
                <c:pt idx="584">
                  <c:v>40997.0</c:v>
                </c:pt>
                <c:pt idx="585">
                  <c:v>40998.0</c:v>
                </c:pt>
                <c:pt idx="586">
                  <c:v>41001.0</c:v>
                </c:pt>
                <c:pt idx="587">
                  <c:v>41002.0</c:v>
                </c:pt>
                <c:pt idx="588">
                  <c:v>41003.0</c:v>
                </c:pt>
                <c:pt idx="589">
                  <c:v>41004.0</c:v>
                </c:pt>
                <c:pt idx="590">
                  <c:v>41005.0</c:v>
                </c:pt>
                <c:pt idx="591">
                  <c:v>41008.0</c:v>
                </c:pt>
                <c:pt idx="592">
                  <c:v>41009.0</c:v>
                </c:pt>
                <c:pt idx="593">
                  <c:v>41010.0</c:v>
                </c:pt>
                <c:pt idx="594">
                  <c:v>41011.0</c:v>
                </c:pt>
                <c:pt idx="595">
                  <c:v>41012.0</c:v>
                </c:pt>
                <c:pt idx="596">
                  <c:v>41015.0</c:v>
                </c:pt>
                <c:pt idx="597">
                  <c:v>41016.0</c:v>
                </c:pt>
                <c:pt idx="598">
                  <c:v>41017.0</c:v>
                </c:pt>
                <c:pt idx="599">
                  <c:v>41018.0</c:v>
                </c:pt>
                <c:pt idx="600">
                  <c:v>41019.0</c:v>
                </c:pt>
                <c:pt idx="601">
                  <c:v>41022.0</c:v>
                </c:pt>
                <c:pt idx="602">
                  <c:v>41023.0</c:v>
                </c:pt>
                <c:pt idx="603">
                  <c:v>41024.0</c:v>
                </c:pt>
                <c:pt idx="604">
                  <c:v>41025.0</c:v>
                </c:pt>
                <c:pt idx="605">
                  <c:v>41026.0</c:v>
                </c:pt>
                <c:pt idx="606">
                  <c:v>41029.0</c:v>
                </c:pt>
                <c:pt idx="607">
                  <c:v>41030.0</c:v>
                </c:pt>
                <c:pt idx="608">
                  <c:v>41031.0</c:v>
                </c:pt>
                <c:pt idx="609">
                  <c:v>41032.0</c:v>
                </c:pt>
                <c:pt idx="610">
                  <c:v>41033.0</c:v>
                </c:pt>
                <c:pt idx="611">
                  <c:v>41036.0</c:v>
                </c:pt>
                <c:pt idx="612">
                  <c:v>41037.0</c:v>
                </c:pt>
                <c:pt idx="613">
                  <c:v>41038.0</c:v>
                </c:pt>
                <c:pt idx="614">
                  <c:v>41039.0</c:v>
                </c:pt>
                <c:pt idx="615">
                  <c:v>41040.0</c:v>
                </c:pt>
                <c:pt idx="616">
                  <c:v>41043.0</c:v>
                </c:pt>
                <c:pt idx="617">
                  <c:v>41044.0</c:v>
                </c:pt>
                <c:pt idx="618">
                  <c:v>41045.0</c:v>
                </c:pt>
                <c:pt idx="619">
                  <c:v>41046.0</c:v>
                </c:pt>
                <c:pt idx="620">
                  <c:v>41047.0</c:v>
                </c:pt>
                <c:pt idx="621">
                  <c:v>41050.0</c:v>
                </c:pt>
                <c:pt idx="622">
                  <c:v>41051.0</c:v>
                </c:pt>
                <c:pt idx="623">
                  <c:v>41052.0</c:v>
                </c:pt>
                <c:pt idx="624">
                  <c:v>41053.0</c:v>
                </c:pt>
                <c:pt idx="625">
                  <c:v>41054.0</c:v>
                </c:pt>
                <c:pt idx="626">
                  <c:v>41057.0</c:v>
                </c:pt>
                <c:pt idx="627">
                  <c:v>41058.0</c:v>
                </c:pt>
                <c:pt idx="628">
                  <c:v>41059.0</c:v>
                </c:pt>
                <c:pt idx="629">
                  <c:v>41060.0</c:v>
                </c:pt>
                <c:pt idx="630">
                  <c:v>41061.0</c:v>
                </c:pt>
                <c:pt idx="631">
                  <c:v>41064.0</c:v>
                </c:pt>
                <c:pt idx="632">
                  <c:v>41065.0</c:v>
                </c:pt>
                <c:pt idx="633">
                  <c:v>41066.0</c:v>
                </c:pt>
                <c:pt idx="634">
                  <c:v>41067.0</c:v>
                </c:pt>
                <c:pt idx="635">
                  <c:v>41068.0</c:v>
                </c:pt>
                <c:pt idx="636">
                  <c:v>41071.0</c:v>
                </c:pt>
                <c:pt idx="637">
                  <c:v>41072.0</c:v>
                </c:pt>
                <c:pt idx="638">
                  <c:v>41073.0</c:v>
                </c:pt>
                <c:pt idx="639">
                  <c:v>41074.0</c:v>
                </c:pt>
                <c:pt idx="640">
                  <c:v>41075.0</c:v>
                </c:pt>
                <c:pt idx="641">
                  <c:v>41078.0</c:v>
                </c:pt>
                <c:pt idx="642">
                  <c:v>41079.0</c:v>
                </c:pt>
                <c:pt idx="643">
                  <c:v>41080.0</c:v>
                </c:pt>
                <c:pt idx="644">
                  <c:v>41081.0</c:v>
                </c:pt>
                <c:pt idx="645">
                  <c:v>41082.0</c:v>
                </c:pt>
                <c:pt idx="646">
                  <c:v>41085.0</c:v>
                </c:pt>
                <c:pt idx="647">
                  <c:v>41086.0</c:v>
                </c:pt>
                <c:pt idx="648">
                  <c:v>41087.0</c:v>
                </c:pt>
                <c:pt idx="649">
                  <c:v>41088.0</c:v>
                </c:pt>
                <c:pt idx="650">
                  <c:v>41089.0</c:v>
                </c:pt>
                <c:pt idx="651">
                  <c:v>41092.0</c:v>
                </c:pt>
                <c:pt idx="652">
                  <c:v>41093.0</c:v>
                </c:pt>
                <c:pt idx="653">
                  <c:v>41094.0</c:v>
                </c:pt>
                <c:pt idx="654">
                  <c:v>41095.0</c:v>
                </c:pt>
                <c:pt idx="655">
                  <c:v>41096.0</c:v>
                </c:pt>
                <c:pt idx="656">
                  <c:v>41099.0</c:v>
                </c:pt>
                <c:pt idx="657">
                  <c:v>41100.0</c:v>
                </c:pt>
                <c:pt idx="658">
                  <c:v>41101.0</c:v>
                </c:pt>
                <c:pt idx="659">
                  <c:v>41102.0</c:v>
                </c:pt>
                <c:pt idx="660">
                  <c:v>41103.0</c:v>
                </c:pt>
                <c:pt idx="661">
                  <c:v>41106.0</c:v>
                </c:pt>
                <c:pt idx="662">
                  <c:v>41107.0</c:v>
                </c:pt>
                <c:pt idx="663">
                  <c:v>41108.0</c:v>
                </c:pt>
                <c:pt idx="664">
                  <c:v>41109.0</c:v>
                </c:pt>
                <c:pt idx="665">
                  <c:v>41110.0</c:v>
                </c:pt>
                <c:pt idx="666">
                  <c:v>41113.0</c:v>
                </c:pt>
                <c:pt idx="667">
                  <c:v>41114.0</c:v>
                </c:pt>
                <c:pt idx="668">
                  <c:v>41115.0</c:v>
                </c:pt>
                <c:pt idx="669">
                  <c:v>41116.0</c:v>
                </c:pt>
                <c:pt idx="670">
                  <c:v>41117.0</c:v>
                </c:pt>
                <c:pt idx="671">
                  <c:v>41120.0</c:v>
                </c:pt>
                <c:pt idx="672">
                  <c:v>41121.0</c:v>
                </c:pt>
                <c:pt idx="673">
                  <c:v>41122.0</c:v>
                </c:pt>
                <c:pt idx="674">
                  <c:v>41123.0</c:v>
                </c:pt>
                <c:pt idx="675">
                  <c:v>41124.0</c:v>
                </c:pt>
                <c:pt idx="676">
                  <c:v>41127.0</c:v>
                </c:pt>
                <c:pt idx="677">
                  <c:v>41128.0</c:v>
                </c:pt>
                <c:pt idx="678">
                  <c:v>41129.0</c:v>
                </c:pt>
                <c:pt idx="679">
                  <c:v>41130.0</c:v>
                </c:pt>
                <c:pt idx="680">
                  <c:v>41131.0</c:v>
                </c:pt>
                <c:pt idx="681">
                  <c:v>41134.0</c:v>
                </c:pt>
                <c:pt idx="682">
                  <c:v>41135.0</c:v>
                </c:pt>
                <c:pt idx="683">
                  <c:v>41136.0</c:v>
                </c:pt>
                <c:pt idx="684">
                  <c:v>41137.0</c:v>
                </c:pt>
                <c:pt idx="685">
                  <c:v>41138.0</c:v>
                </c:pt>
                <c:pt idx="686">
                  <c:v>41141.0</c:v>
                </c:pt>
                <c:pt idx="687">
                  <c:v>41142.0</c:v>
                </c:pt>
                <c:pt idx="688">
                  <c:v>41143.0</c:v>
                </c:pt>
                <c:pt idx="689">
                  <c:v>41144.0</c:v>
                </c:pt>
                <c:pt idx="690">
                  <c:v>41145.0</c:v>
                </c:pt>
                <c:pt idx="691">
                  <c:v>41148.0</c:v>
                </c:pt>
                <c:pt idx="692">
                  <c:v>41149.0</c:v>
                </c:pt>
                <c:pt idx="693">
                  <c:v>41150.0</c:v>
                </c:pt>
                <c:pt idx="694">
                  <c:v>41151.0</c:v>
                </c:pt>
                <c:pt idx="695">
                  <c:v>41152.0</c:v>
                </c:pt>
                <c:pt idx="696">
                  <c:v>41155.0</c:v>
                </c:pt>
                <c:pt idx="697">
                  <c:v>41156.0</c:v>
                </c:pt>
                <c:pt idx="698">
                  <c:v>41157.0</c:v>
                </c:pt>
                <c:pt idx="699">
                  <c:v>41158.0</c:v>
                </c:pt>
                <c:pt idx="700">
                  <c:v>41159.0</c:v>
                </c:pt>
                <c:pt idx="701">
                  <c:v>41162.0</c:v>
                </c:pt>
                <c:pt idx="702">
                  <c:v>41163.0</c:v>
                </c:pt>
                <c:pt idx="703">
                  <c:v>41164.0</c:v>
                </c:pt>
                <c:pt idx="704">
                  <c:v>41165.0</c:v>
                </c:pt>
                <c:pt idx="705">
                  <c:v>41166.0</c:v>
                </c:pt>
                <c:pt idx="706">
                  <c:v>41169.0</c:v>
                </c:pt>
                <c:pt idx="707">
                  <c:v>41170.0</c:v>
                </c:pt>
                <c:pt idx="708">
                  <c:v>41171.0</c:v>
                </c:pt>
                <c:pt idx="709">
                  <c:v>41172.0</c:v>
                </c:pt>
                <c:pt idx="710">
                  <c:v>41173.0</c:v>
                </c:pt>
                <c:pt idx="711">
                  <c:v>41176.0</c:v>
                </c:pt>
                <c:pt idx="712">
                  <c:v>41177.0</c:v>
                </c:pt>
                <c:pt idx="713">
                  <c:v>41178.0</c:v>
                </c:pt>
                <c:pt idx="714">
                  <c:v>41179.0</c:v>
                </c:pt>
                <c:pt idx="715">
                  <c:v>41180.0</c:v>
                </c:pt>
                <c:pt idx="716">
                  <c:v>41183.0</c:v>
                </c:pt>
                <c:pt idx="717">
                  <c:v>41184.0</c:v>
                </c:pt>
                <c:pt idx="718">
                  <c:v>41185.0</c:v>
                </c:pt>
                <c:pt idx="719">
                  <c:v>41186.0</c:v>
                </c:pt>
                <c:pt idx="720">
                  <c:v>41187.0</c:v>
                </c:pt>
                <c:pt idx="721">
                  <c:v>41190.0</c:v>
                </c:pt>
                <c:pt idx="722">
                  <c:v>41191.0</c:v>
                </c:pt>
                <c:pt idx="723">
                  <c:v>41192.0</c:v>
                </c:pt>
                <c:pt idx="724">
                  <c:v>41193.0</c:v>
                </c:pt>
                <c:pt idx="725">
                  <c:v>41194.0</c:v>
                </c:pt>
                <c:pt idx="726">
                  <c:v>41197.0</c:v>
                </c:pt>
                <c:pt idx="727">
                  <c:v>41198.0</c:v>
                </c:pt>
                <c:pt idx="728">
                  <c:v>41199.0</c:v>
                </c:pt>
                <c:pt idx="729">
                  <c:v>41200.0</c:v>
                </c:pt>
                <c:pt idx="730">
                  <c:v>41201.0</c:v>
                </c:pt>
                <c:pt idx="731">
                  <c:v>41204.0</c:v>
                </c:pt>
                <c:pt idx="732">
                  <c:v>41205.0</c:v>
                </c:pt>
                <c:pt idx="733">
                  <c:v>41206.0</c:v>
                </c:pt>
                <c:pt idx="734">
                  <c:v>41207.0</c:v>
                </c:pt>
                <c:pt idx="735">
                  <c:v>41208.0</c:v>
                </c:pt>
                <c:pt idx="736">
                  <c:v>41211.0</c:v>
                </c:pt>
                <c:pt idx="737">
                  <c:v>41212.0</c:v>
                </c:pt>
                <c:pt idx="738">
                  <c:v>41213.0</c:v>
                </c:pt>
                <c:pt idx="739">
                  <c:v>41214.0</c:v>
                </c:pt>
                <c:pt idx="740">
                  <c:v>41215.0</c:v>
                </c:pt>
                <c:pt idx="741">
                  <c:v>41218.0</c:v>
                </c:pt>
                <c:pt idx="742">
                  <c:v>41219.0</c:v>
                </c:pt>
                <c:pt idx="743">
                  <c:v>41220.0</c:v>
                </c:pt>
                <c:pt idx="744">
                  <c:v>41221.0</c:v>
                </c:pt>
                <c:pt idx="745">
                  <c:v>41222.0</c:v>
                </c:pt>
                <c:pt idx="746">
                  <c:v>41225.0</c:v>
                </c:pt>
                <c:pt idx="747">
                  <c:v>41226.0</c:v>
                </c:pt>
                <c:pt idx="748">
                  <c:v>41227.0</c:v>
                </c:pt>
                <c:pt idx="749">
                  <c:v>41228.0</c:v>
                </c:pt>
                <c:pt idx="750">
                  <c:v>41229.0</c:v>
                </c:pt>
                <c:pt idx="751">
                  <c:v>41232.0</c:v>
                </c:pt>
                <c:pt idx="752">
                  <c:v>41233.0</c:v>
                </c:pt>
                <c:pt idx="753">
                  <c:v>41234.0</c:v>
                </c:pt>
                <c:pt idx="754">
                  <c:v>41235.0</c:v>
                </c:pt>
                <c:pt idx="755">
                  <c:v>41236.0</c:v>
                </c:pt>
                <c:pt idx="756">
                  <c:v>41239.0</c:v>
                </c:pt>
                <c:pt idx="757">
                  <c:v>41240.0</c:v>
                </c:pt>
                <c:pt idx="758">
                  <c:v>41241.0</c:v>
                </c:pt>
                <c:pt idx="759">
                  <c:v>41242.0</c:v>
                </c:pt>
                <c:pt idx="760">
                  <c:v>41243.0</c:v>
                </c:pt>
                <c:pt idx="761">
                  <c:v>41246.0</c:v>
                </c:pt>
                <c:pt idx="762">
                  <c:v>41247.0</c:v>
                </c:pt>
                <c:pt idx="763">
                  <c:v>41248.0</c:v>
                </c:pt>
                <c:pt idx="764">
                  <c:v>41249.0</c:v>
                </c:pt>
                <c:pt idx="765">
                  <c:v>41250.0</c:v>
                </c:pt>
                <c:pt idx="766">
                  <c:v>41253.0</c:v>
                </c:pt>
                <c:pt idx="767">
                  <c:v>41254.0</c:v>
                </c:pt>
                <c:pt idx="768">
                  <c:v>41255.0</c:v>
                </c:pt>
                <c:pt idx="769">
                  <c:v>41256.0</c:v>
                </c:pt>
                <c:pt idx="770">
                  <c:v>41257.0</c:v>
                </c:pt>
                <c:pt idx="771">
                  <c:v>41260.0</c:v>
                </c:pt>
                <c:pt idx="772">
                  <c:v>41261.0</c:v>
                </c:pt>
                <c:pt idx="773">
                  <c:v>41262.0</c:v>
                </c:pt>
                <c:pt idx="774">
                  <c:v>41263.0</c:v>
                </c:pt>
                <c:pt idx="775">
                  <c:v>41264.0</c:v>
                </c:pt>
                <c:pt idx="776">
                  <c:v>41267.0</c:v>
                </c:pt>
                <c:pt idx="777">
                  <c:v>41268.0</c:v>
                </c:pt>
                <c:pt idx="778">
                  <c:v>41269.0</c:v>
                </c:pt>
                <c:pt idx="779">
                  <c:v>41270.0</c:v>
                </c:pt>
                <c:pt idx="780">
                  <c:v>41271.0</c:v>
                </c:pt>
                <c:pt idx="781">
                  <c:v>41274.0</c:v>
                </c:pt>
                <c:pt idx="782">
                  <c:v>41275.0</c:v>
                </c:pt>
                <c:pt idx="783">
                  <c:v>41276.0</c:v>
                </c:pt>
                <c:pt idx="784">
                  <c:v>41277.0</c:v>
                </c:pt>
                <c:pt idx="785">
                  <c:v>41278.0</c:v>
                </c:pt>
                <c:pt idx="786">
                  <c:v>41281.0</c:v>
                </c:pt>
                <c:pt idx="787">
                  <c:v>41282.0</c:v>
                </c:pt>
                <c:pt idx="788">
                  <c:v>41283.0</c:v>
                </c:pt>
                <c:pt idx="789">
                  <c:v>41284.0</c:v>
                </c:pt>
                <c:pt idx="790">
                  <c:v>41285.0</c:v>
                </c:pt>
                <c:pt idx="791">
                  <c:v>41288.0</c:v>
                </c:pt>
                <c:pt idx="792">
                  <c:v>41289.0</c:v>
                </c:pt>
                <c:pt idx="793">
                  <c:v>41290.0</c:v>
                </c:pt>
                <c:pt idx="794">
                  <c:v>41291.0</c:v>
                </c:pt>
                <c:pt idx="795">
                  <c:v>41292.0</c:v>
                </c:pt>
                <c:pt idx="796">
                  <c:v>41295.0</c:v>
                </c:pt>
                <c:pt idx="797">
                  <c:v>41296.0</c:v>
                </c:pt>
                <c:pt idx="798">
                  <c:v>41297.0</c:v>
                </c:pt>
                <c:pt idx="799">
                  <c:v>41298.0</c:v>
                </c:pt>
                <c:pt idx="800">
                  <c:v>41299.0</c:v>
                </c:pt>
                <c:pt idx="801">
                  <c:v>41302.0</c:v>
                </c:pt>
                <c:pt idx="802">
                  <c:v>41303.0</c:v>
                </c:pt>
                <c:pt idx="803">
                  <c:v>41304.0</c:v>
                </c:pt>
                <c:pt idx="804">
                  <c:v>41305.0</c:v>
                </c:pt>
                <c:pt idx="805">
                  <c:v>41306.0</c:v>
                </c:pt>
                <c:pt idx="806">
                  <c:v>41309.0</c:v>
                </c:pt>
                <c:pt idx="807">
                  <c:v>41310.0</c:v>
                </c:pt>
                <c:pt idx="808">
                  <c:v>41311.0</c:v>
                </c:pt>
                <c:pt idx="809">
                  <c:v>41312.0</c:v>
                </c:pt>
                <c:pt idx="810">
                  <c:v>41313.0</c:v>
                </c:pt>
                <c:pt idx="811">
                  <c:v>41316.0</c:v>
                </c:pt>
                <c:pt idx="812">
                  <c:v>41317.0</c:v>
                </c:pt>
                <c:pt idx="813">
                  <c:v>41318.0</c:v>
                </c:pt>
                <c:pt idx="814">
                  <c:v>41319.0</c:v>
                </c:pt>
                <c:pt idx="815">
                  <c:v>41320.0</c:v>
                </c:pt>
                <c:pt idx="816">
                  <c:v>41323.0</c:v>
                </c:pt>
                <c:pt idx="817">
                  <c:v>41324.0</c:v>
                </c:pt>
                <c:pt idx="818">
                  <c:v>41325.0</c:v>
                </c:pt>
                <c:pt idx="819">
                  <c:v>41326.0</c:v>
                </c:pt>
                <c:pt idx="820">
                  <c:v>41327.0</c:v>
                </c:pt>
                <c:pt idx="821">
                  <c:v>41330.0</c:v>
                </c:pt>
                <c:pt idx="822">
                  <c:v>41331.0</c:v>
                </c:pt>
                <c:pt idx="823">
                  <c:v>41332.0</c:v>
                </c:pt>
                <c:pt idx="824">
                  <c:v>41333.0</c:v>
                </c:pt>
                <c:pt idx="825">
                  <c:v>41334.0</c:v>
                </c:pt>
                <c:pt idx="826">
                  <c:v>41337.0</c:v>
                </c:pt>
                <c:pt idx="827">
                  <c:v>41338.0</c:v>
                </c:pt>
                <c:pt idx="828">
                  <c:v>41339.0</c:v>
                </c:pt>
                <c:pt idx="829">
                  <c:v>41340.0</c:v>
                </c:pt>
                <c:pt idx="830">
                  <c:v>41341.0</c:v>
                </c:pt>
                <c:pt idx="831">
                  <c:v>41344.0</c:v>
                </c:pt>
                <c:pt idx="832">
                  <c:v>41345.0</c:v>
                </c:pt>
                <c:pt idx="833">
                  <c:v>41346.0</c:v>
                </c:pt>
                <c:pt idx="834">
                  <c:v>41347.0</c:v>
                </c:pt>
                <c:pt idx="835">
                  <c:v>41348.0</c:v>
                </c:pt>
                <c:pt idx="836">
                  <c:v>41351.0</c:v>
                </c:pt>
                <c:pt idx="837">
                  <c:v>41352.0</c:v>
                </c:pt>
                <c:pt idx="838">
                  <c:v>41353.0</c:v>
                </c:pt>
                <c:pt idx="839">
                  <c:v>41354.0</c:v>
                </c:pt>
                <c:pt idx="840">
                  <c:v>41355.0</c:v>
                </c:pt>
                <c:pt idx="841">
                  <c:v>41358.0</c:v>
                </c:pt>
                <c:pt idx="842">
                  <c:v>41359.0</c:v>
                </c:pt>
                <c:pt idx="843">
                  <c:v>41360.0</c:v>
                </c:pt>
                <c:pt idx="844">
                  <c:v>41361.0</c:v>
                </c:pt>
                <c:pt idx="845">
                  <c:v>41362.0</c:v>
                </c:pt>
                <c:pt idx="846">
                  <c:v>41365.0</c:v>
                </c:pt>
                <c:pt idx="847">
                  <c:v>41366.0</c:v>
                </c:pt>
                <c:pt idx="848">
                  <c:v>41367.0</c:v>
                </c:pt>
                <c:pt idx="849">
                  <c:v>41368.0</c:v>
                </c:pt>
                <c:pt idx="850">
                  <c:v>41369.0</c:v>
                </c:pt>
                <c:pt idx="851">
                  <c:v>41372.0</c:v>
                </c:pt>
                <c:pt idx="852">
                  <c:v>41373.0</c:v>
                </c:pt>
                <c:pt idx="853">
                  <c:v>41374.0</c:v>
                </c:pt>
                <c:pt idx="854">
                  <c:v>41375.0</c:v>
                </c:pt>
                <c:pt idx="855">
                  <c:v>41376.0</c:v>
                </c:pt>
                <c:pt idx="856">
                  <c:v>41379.0</c:v>
                </c:pt>
                <c:pt idx="857">
                  <c:v>41380.0</c:v>
                </c:pt>
                <c:pt idx="858">
                  <c:v>41381.0</c:v>
                </c:pt>
                <c:pt idx="859">
                  <c:v>41382.0</c:v>
                </c:pt>
                <c:pt idx="860">
                  <c:v>41383.0</c:v>
                </c:pt>
                <c:pt idx="861">
                  <c:v>41386.0</c:v>
                </c:pt>
                <c:pt idx="862">
                  <c:v>41387.0</c:v>
                </c:pt>
                <c:pt idx="863">
                  <c:v>41388.0</c:v>
                </c:pt>
                <c:pt idx="864">
                  <c:v>41389.0</c:v>
                </c:pt>
                <c:pt idx="865">
                  <c:v>41390.0</c:v>
                </c:pt>
                <c:pt idx="866">
                  <c:v>41393.0</c:v>
                </c:pt>
                <c:pt idx="867">
                  <c:v>41394.0</c:v>
                </c:pt>
                <c:pt idx="868">
                  <c:v>41395.0</c:v>
                </c:pt>
                <c:pt idx="869">
                  <c:v>41396.0</c:v>
                </c:pt>
                <c:pt idx="870">
                  <c:v>41397.0</c:v>
                </c:pt>
                <c:pt idx="871">
                  <c:v>41400.0</c:v>
                </c:pt>
                <c:pt idx="872">
                  <c:v>41401.0</c:v>
                </c:pt>
                <c:pt idx="873">
                  <c:v>41402.0</c:v>
                </c:pt>
                <c:pt idx="874">
                  <c:v>41403.0</c:v>
                </c:pt>
                <c:pt idx="875">
                  <c:v>41404.0</c:v>
                </c:pt>
                <c:pt idx="876">
                  <c:v>41407.0</c:v>
                </c:pt>
                <c:pt idx="877">
                  <c:v>41408.0</c:v>
                </c:pt>
                <c:pt idx="878">
                  <c:v>41409.0</c:v>
                </c:pt>
                <c:pt idx="879">
                  <c:v>41410.0</c:v>
                </c:pt>
                <c:pt idx="880">
                  <c:v>41411.0</c:v>
                </c:pt>
                <c:pt idx="881">
                  <c:v>41414.0</c:v>
                </c:pt>
                <c:pt idx="882">
                  <c:v>41415.0</c:v>
                </c:pt>
                <c:pt idx="883">
                  <c:v>41416.0</c:v>
                </c:pt>
                <c:pt idx="884">
                  <c:v>41417.0</c:v>
                </c:pt>
                <c:pt idx="885">
                  <c:v>41418.0</c:v>
                </c:pt>
                <c:pt idx="886">
                  <c:v>41421.0</c:v>
                </c:pt>
                <c:pt idx="887">
                  <c:v>41422.0</c:v>
                </c:pt>
                <c:pt idx="888">
                  <c:v>41423.0</c:v>
                </c:pt>
                <c:pt idx="889">
                  <c:v>41424.0</c:v>
                </c:pt>
                <c:pt idx="890">
                  <c:v>41425.0</c:v>
                </c:pt>
                <c:pt idx="891">
                  <c:v>41428.0</c:v>
                </c:pt>
                <c:pt idx="892">
                  <c:v>41429.0</c:v>
                </c:pt>
                <c:pt idx="893">
                  <c:v>41430.0</c:v>
                </c:pt>
                <c:pt idx="894">
                  <c:v>41431.0</c:v>
                </c:pt>
                <c:pt idx="895">
                  <c:v>41432.0</c:v>
                </c:pt>
                <c:pt idx="896">
                  <c:v>41435.0</c:v>
                </c:pt>
                <c:pt idx="897">
                  <c:v>41436.0</c:v>
                </c:pt>
                <c:pt idx="898">
                  <c:v>41437.0</c:v>
                </c:pt>
                <c:pt idx="899">
                  <c:v>41438.0</c:v>
                </c:pt>
                <c:pt idx="900">
                  <c:v>41439.0</c:v>
                </c:pt>
                <c:pt idx="901">
                  <c:v>41442.0</c:v>
                </c:pt>
                <c:pt idx="902">
                  <c:v>41443.0</c:v>
                </c:pt>
                <c:pt idx="903">
                  <c:v>41444.0</c:v>
                </c:pt>
                <c:pt idx="904">
                  <c:v>41445.0</c:v>
                </c:pt>
                <c:pt idx="905">
                  <c:v>41446.0</c:v>
                </c:pt>
                <c:pt idx="906">
                  <c:v>41449.0</c:v>
                </c:pt>
                <c:pt idx="907">
                  <c:v>41450.0</c:v>
                </c:pt>
                <c:pt idx="908">
                  <c:v>41451.0</c:v>
                </c:pt>
                <c:pt idx="909">
                  <c:v>41452.0</c:v>
                </c:pt>
                <c:pt idx="910">
                  <c:v>41453.0</c:v>
                </c:pt>
                <c:pt idx="911">
                  <c:v>41456.0</c:v>
                </c:pt>
                <c:pt idx="912">
                  <c:v>41457.0</c:v>
                </c:pt>
                <c:pt idx="913">
                  <c:v>41458.0</c:v>
                </c:pt>
                <c:pt idx="914">
                  <c:v>41459.0</c:v>
                </c:pt>
                <c:pt idx="915">
                  <c:v>41460.0</c:v>
                </c:pt>
                <c:pt idx="916">
                  <c:v>41463.0</c:v>
                </c:pt>
                <c:pt idx="917">
                  <c:v>41464.0</c:v>
                </c:pt>
                <c:pt idx="918">
                  <c:v>41465.0</c:v>
                </c:pt>
                <c:pt idx="919">
                  <c:v>41466.0</c:v>
                </c:pt>
                <c:pt idx="920">
                  <c:v>41467.0</c:v>
                </c:pt>
                <c:pt idx="921">
                  <c:v>41470.0</c:v>
                </c:pt>
                <c:pt idx="922">
                  <c:v>41471.0</c:v>
                </c:pt>
                <c:pt idx="923">
                  <c:v>41472.0</c:v>
                </c:pt>
                <c:pt idx="924">
                  <c:v>41473.0</c:v>
                </c:pt>
                <c:pt idx="925">
                  <c:v>41474.0</c:v>
                </c:pt>
                <c:pt idx="926">
                  <c:v>41477.0</c:v>
                </c:pt>
                <c:pt idx="927">
                  <c:v>41478.0</c:v>
                </c:pt>
                <c:pt idx="928">
                  <c:v>41479.0</c:v>
                </c:pt>
                <c:pt idx="929">
                  <c:v>41480.0</c:v>
                </c:pt>
                <c:pt idx="930">
                  <c:v>41481.0</c:v>
                </c:pt>
                <c:pt idx="931">
                  <c:v>41484.0</c:v>
                </c:pt>
                <c:pt idx="932">
                  <c:v>41485.0</c:v>
                </c:pt>
                <c:pt idx="933">
                  <c:v>41486.0</c:v>
                </c:pt>
                <c:pt idx="934">
                  <c:v>41487.0</c:v>
                </c:pt>
                <c:pt idx="935">
                  <c:v>41488.0</c:v>
                </c:pt>
                <c:pt idx="936">
                  <c:v>41491.0</c:v>
                </c:pt>
                <c:pt idx="937">
                  <c:v>41492.0</c:v>
                </c:pt>
                <c:pt idx="938">
                  <c:v>41493.0</c:v>
                </c:pt>
                <c:pt idx="939">
                  <c:v>41494.0</c:v>
                </c:pt>
                <c:pt idx="940">
                  <c:v>41495.0</c:v>
                </c:pt>
                <c:pt idx="941">
                  <c:v>41498.0</c:v>
                </c:pt>
                <c:pt idx="942">
                  <c:v>41499.0</c:v>
                </c:pt>
                <c:pt idx="943">
                  <c:v>41500.0</c:v>
                </c:pt>
                <c:pt idx="944">
                  <c:v>41501.0</c:v>
                </c:pt>
                <c:pt idx="945">
                  <c:v>41502.0</c:v>
                </c:pt>
                <c:pt idx="946">
                  <c:v>41505.0</c:v>
                </c:pt>
                <c:pt idx="947">
                  <c:v>41506.0</c:v>
                </c:pt>
                <c:pt idx="948">
                  <c:v>41507.0</c:v>
                </c:pt>
                <c:pt idx="949">
                  <c:v>41508.0</c:v>
                </c:pt>
                <c:pt idx="950">
                  <c:v>41509.0</c:v>
                </c:pt>
                <c:pt idx="951">
                  <c:v>41512.0</c:v>
                </c:pt>
                <c:pt idx="952">
                  <c:v>41513.0</c:v>
                </c:pt>
                <c:pt idx="953">
                  <c:v>41514.0</c:v>
                </c:pt>
                <c:pt idx="954">
                  <c:v>41515.0</c:v>
                </c:pt>
                <c:pt idx="955">
                  <c:v>41516.0</c:v>
                </c:pt>
                <c:pt idx="956">
                  <c:v>41519.0</c:v>
                </c:pt>
                <c:pt idx="957">
                  <c:v>41520.0</c:v>
                </c:pt>
                <c:pt idx="958">
                  <c:v>41521.0</c:v>
                </c:pt>
                <c:pt idx="959">
                  <c:v>41522.0</c:v>
                </c:pt>
                <c:pt idx="960">
                  <c:v>41523.0</c:v>
                </c:pt>
                <c:pt idx="961">
                  <c:v>41526.0</c:v>
                </c:pt>
                <c:pt idx="962">
                  <c:v>41527.0</c:v>
                </c:pt>
                <c:pt idx="963">
                  <c:v>41528.0</c:v>
                </c:pt>
                <c:pt idx="964">
                  <c:v>41529.0</c:v>
                </c:pt>
                <c:pt idx="965">
                  <c:v>41530.0</c:v>
                </c:pt>
                <c:pt idx="966">
                  <c:v>41533.0</c:v>
                </c:pt>
                <c:pt idx="967">
                  <c:v>41534.0</c:v>
                </c:pt>
                <c:pt idx="968">
                  <c:v>41535.0</c:v>
                </c:pt>
                <c:pt idx="969">
                  <c:v>41536.0</c:v>
                </c:pt>
                <c:pt idx="970">
                  <c:v>41537.0</c:v>
                </c:pt>
                <c:pt idx="971">
                  <c:v>41540.0</c:v>
                </c:pt>
                <c:pt idx="972">
                  <c:v>41541.0</c:v>
                </c:pt>
                <c:pt idx="973">
                  <c:v>41542.0</c:v>
                </c:pt>
                <c:pt idx="974">
                  <c:v>41543.0</c:v>
                </c:pt>
                <c:pt idx="975">
                  <c:v>41544.0</c:v>
                </c:pt>
                <c:pt idx="976">
                  <c:v>41547.0</c:v>
                </c:pt>
                <c:pt idx="977">
                  <c:v>41548.0</c:v>
                </c:pt>
                <c:pt idx="978">
                  <c:v>41549.0</c:v>
                </c:pt>
                <c:pt idx="979">
                  <c:v>41550.0</c:v>
                </c:pt>
                <c:pt idx="980">
                  <c:v>41551.0</c:v>
                </c:pt>
                <c:pt idx="981">
                  <c:v>41554.0</c:v>
                </c:pt>
                <c:pt idx="982">
                  <c:v>41555.0</c:v>
                </c:pt>
                <c:pt idx="983">
                  <c:v>41556.0</c:v>
                </c:pt>
                <c:pt idx="984">
                  <c:v>41557.0</c:v>
                </c:pt>
                <c:pt idx="985">
                  <c:v>41558.0</c:v>
                </c:pt>
                <c:pt idx="986">
                  <c:v>41561.0</c:v>
                </c:pt>
                <c:pt idx="987">
                  <c:v>41562.0</c:v>
                </c:pt>
                <c:pt idx="988">
                  <c:v>41563.0</c:v>
                </c:pt>
                <c:pt idx="989">
                  <c:v>41564.0</c:v>
                </c:pt>
                <c:pt idx="990">
                  <c:v>41565.0</c:v>
                </c:pt>
                <c:pt idx="991">
                  <c:v>41568.0</c:v>
                </c:pt>
                <c:pt idx="992">
                  <c:v>41569.0</c:v>
                </c:pt>
                <c:pt idx="993">
                  <c:v>41570.0</c:v>
                </c:pt>
                <c:pt idx="994">
                  <c:v>41571.0</c:v>
                </c:pt>
                <c:pt idx="995">
                  <c:v>41572.0</c:v>
                </c:pt>
                <c:pt idx="996">
                  <c:v>41575.0</c:v>
                </c:pt>
                <c:pt idx="997">
                  <c:v>41576.0</c:v>
                </c:pt>
                <c:pt idx="998">
                  <c:v>41577.0</c:v>
                </c:pt>
                <c:pt idx="999">
                  <c:v>41578.0</c:v>
                </c:pt>
                <c:pt idx="1000">
                  <c:v>41579.0</c:v>
                </c:pt>
                <c:pt idx="1001">
                  <c:v>41582.0</c:v>
                </c:pt>
                <c:pt idx="1002">
                  <c:v>41583.0</c:v>
                </c:pt>
                <c:pt idx="1003">
                  <c:v>41584.0</c:v>
                </c:pt>
                <c:pt idx="1004">
                  <c:v>41585.0</c:v>
                </c:pt>
                <c:pt idx="1005">
                  <c:v>41586.0</c:v>
                </c:pt>
                <c:pt idx="1006">
                  <c:v>41589.0</c:v>
                </c:pt>
                <c:pt idx="1007">
                  <c:v>41590.0</c:v>
                </c:pt>
                <c:pt idx="1008">
                  <c:v>41591.0</c:v>
                </c:pt>
                <c:pt idx="1009">
                  <c:v>41592.0</c:v>
                </c:pt>
                <c:pt idx="1010">
                  <c:v>41593.0</c:v>
                </c:pt>
                <c:pt idx="1011">
                  <c:v>41596.0</c:v>
                </c:pt>
                <c:pt idx="1012">
                  <c:v>41597.0</c:v>
                </c:pt>
                <c:pt idx="1013">
                  <c:v>41598.0</c:v>
                </c:pt>
                <c:pt idx="1014">
                  <c:v>41599.0</c:v>
                </c:pt>
                <c:pt idx="1015">
                  <c:v>41600.0</c:v>
                </c:pt>
                <c:pt idx="1016">
                  <c:v>41603.0</c:v>
                </c:pt>
                <c:pt idx="1017">
                  <c:v>41604.0</c:v>
                </c:pt>
                <c:pt idx="1018">
                  <c:v>41605.0</c:v>
                </c:pt>
                <c:pt idx="1019">
                  <c:v>41606.0</c:v>
                </c:pt>
                <c:pt idx="1020">
                  <c:v>41607.0</c:v>
                </c:pt>
                <c:pt idx="1021">
                  <c:v>41610.0</c:v>
                </c:pt>
                <c:pt idx="1022">
                  <c:v>41611.0</c:v>
                </c:pt>
                <c:pt idx="1023">
                  <c:v>41612.0</c:v>
                </c:pt>
                <c:pt idx="1024">
                  <c:v>41613.0</c:v>
                </c:pt>
                <c:pt idx="1025">
                  <c:v>41614.0</c:v>
                </c:pt>
                <c:pt idx="1026">
                  <c:v>41617.0</c:v>
                </c:pt>
                <c:pt idx="1027">
                  <c:v>41618.0</c:v>
                </c:pt>
                <c:pt idx="1028">
                  <c:v>41619.0</c:v>
                </c:pt>
                <c:pt idx="1029">
                  <c:v>41620.0</c:v>
                </c:pt>
                <c:pt idx="1030">
                  <c:v>41621.0</c:v>
                </c:pt>
                <c:pt idx="1031">
                  <c:v>41624.0</c:v>
                </c:pt>
                <c:pt idx="1032">
                  <c:v>41625.0</c:v>
                </c:pt>
                <c:pt idx="1033">
                  <c:v>41626.0</c:v>
                </c:pt>
                <c:pt idx="1034">
                  <c:v>41627.0</c:v>
                </c:pt>
                <c:pt idx="1035">
                  <c:v>41628.0</c:v>
                </c:pt>
                <c:pt idx="1036">
                  <c:v>41631.0</c:v>
                </c:pt>
                <c:pt idx="1037">
                  <c:v>41632.0</c:v>
                </c:pt>
                <c:pt idx="1038">
                  <c:v>41633.0</c:v>
                </c:pt>
                <c:pt idx="1039">
                  <c:v>41634.0</c:v>
                </c:pt>
                <c:pt idx="1040">
                  <c:v>41635.0</c:v>
                </c:pt>
                <c:pt idx="1041">
                  <c:v>41638.0</c:v>
                </c:pt>
                <c:pt idx="1042">
                  <c:v>41639.0</c:v>
                </c:pt>
                <c:pt idx="1043">
                  <c:v>41640.0</c:v>
                </c:pt>
                <c:pt idx="1044">
                  <c:v>41641.0</c:v>
                </c:pt>
                <c:pt idx="1045">
                  <c:v>41642.0</c:v>
                </c:pt>
                <c:pt idx="1046">
                  <c:v>41645.0</c:v>
                </c:pt>
                <c:pt idx="1047">
                  <c:v>41646.0</c:v>
                </c:pt>
                <c:pt idx="1048">
                  <c:v>41647.0</c:v>
                </c:pt>
                <c:pt idx="1049">
                  <c:v>41648.0</c:v>
                </c:pt>
                <c:pt idx="1050">
                  <c:v>41649.0</c:v>
                </c:pt>
                <c:pt idx="1051">
                  <c:v>41652.0</c:v>
                </c:pt>
                <c:pt idx="1052">
                  <c:v>41653.0</c:v>
                </c:pt>
                <c:pt idx="1053">
                  <c:v>41654.0</c:v>
                </c:pt>
                <c:pt idx="1054">
                  <c:v>41655.0</c:v>
                </c:pt>
                <c:pt idx="1055">
                  <c:v>41656.0</c:v>
                </c:pt>
                <c:pt idx="1056">
                  <c:v>41659.0</c:v>
                </c:pt>
                <c:pt idx="1057">
                  <c:v>41660.0</c:v>
                </c:pt>
                <c:pt idx="1058">
                  <c:v>41661.0</c:v>
                </c:pt>
                <c:pt idx="1059">
                  <c:v>41662.0</c:v>
                </c:pt>
                <c:pt idx="1060">
                  <c:v>41663.0</c:v>
                </c:pt>
                <c:pt idx="1061">
                  <c:v>41666.0</c:v>
                </c:pt>
                <c:pt idx="1062">
                  <c:v>41667.0</c:v>
                </c:pt>
                <c:pt idx="1063">
                  <c:v>41668.0</c:v>
                </c:pt>
                <c:pt idx="1064">
                  <c:v>41669.0</c:v>
                </c:pt>
                <c:pt idx="1065">
                  <c:v>41670.0</c:v>
                </c:pt>
                <c:pt idx="1066">
                  <c:v>41673.0</c:v>
                </c:pt>
                <c:pt idx="1067">
                  <c:v>41674.0</c:v>
                </c:pt>
                <c:pt idx="1068">
                  <c:v>41675.0</c:v>
                </c:pt>
                <c:pt idx="1069">
                  <c:v>41676.0</c:v>
                </c:pt>
                <c:pt idx="1070">
                  <c:v>41677.0</c:v>
                </c:pt>
                <c:pt idx="1071">
                  <c:v>41680.0</c:v>
                </c:pt>
                <c:pt idx="1072">
                  <c:v>41681.0</c:v>
                </c:pt>
                <c:pt idx="1073">
                  <c:v>41682.0</c:v>
                </c:pt>
                <c:pt idx="1074">
                  <c:v>41683.0</c:v>
                </c:pt>
                <c:pt idx="1075">
                  <c:v>41684.0</c:v>
                </c:pt>
                <c:pt idx="1076">
                  <c:v>41687.0</c:v>
                </c:pt>
                <c:pt idx="1077">
                  <c:v>41688.0</c:v>
                </c:pt>
                <c:pt idx="1078">
                  <c:v>41689.0</c:v>
                </c:pt>
                <c:pt idx="1079">
                  <c:v>41690.0</c:v>
                </c:pt>
                <c:pt idx="1080">
                  <c:v>41691.0</c:v>
                </c:pt>
                <c:pt idx="1081">
                  <c:v>41694.0</c:v>
                </c:pt>
                <c:pt idx="1082">
                  <c:v>41695.0</c:v>
                </c:pt>
                <c:pt idx="1083">
                  <c:v>41696.0</c:v>
                </c:pt>
                <c:pt idx="1084">
                  <c:v>41697.0</c:v>
                </c:pt>
                <c:pt idx="1085">
                  <c:v>41698.0</c:v>
                </c:pt>
                <c:pt idx="1086">
                  <c:v>41701.0</c:v>
                </c:pt>
                <c:pt idx="1087">
                  <c:v>41702.0</c:v>
                </c:pt>
                <c:pt idx="1088">
                  <c:v>41703.0</c:v>
                </c:pt>
                <c:pt idx="1089">
                  <c:v>41704.0</c:v>
                </c:pt>
                <c:pt idx="1090">
                  <c:v>41705.0</c:v>
                </c:pt>
                <c:pt idx="1091">
                  <c:v>41708.0</c:v>
                </c:pt>
                <c:pt idx="1092">
                  <c:v>41709.0</c:v>
                </c:pt>
                <c:pt idx="1093">
                  <c:v>41710.0</c:v>
                </c:pt>
                <c:pt idx="1094">
                  <c:v>41711.0</c:v>
                </c:pt>
                <c:pt idx="1095">
                  <c:v>41712.0</c:v>
                </c:pt>
                <c:pt idx="1096">
                  <c:v>41715.0</c:v>
                </c:pt>
                <c:pt idx="1097">
                  <c:v>41716.0</c:v>
                </c:pt>
                <c:pt idx="1098">
                  <c:v>41717.0</c:v>
                </c:pt>
                <c:pt idx="1099">
                  <c:v>41718.0</c:v>
                </c:pt>
                <c:pt idx="1100">
                  <c:v>41719.0</c:v>
                </c:pt>
                <c:pt idx="1101">
                  <c:v>41722.0</c:v>
                </c:pt>
                <c:pt idx="1102">
                  <c:v>41723.0</c:v>
                </c:pt>
                <c:pt idx="1103">
                  <c:v>41724.0</c:v>
                </c:pt>
                <c:pt idx="1104">
                  <c:v>41725.0</c:v>
                </c:pt>
                <c:pt idx="1105">
                  <c:v>41726.0</c:v>
                </c:pt>
                <c:pt idx="1106">
                  <c:v>41729.0</c:v>
                </c:pt>
                <c:pt idx="1107">
                  <c:v>41730.0</c:v>
                </c:pt>
                <c:pt idx="1108">
                  <c:v>41731.0</c:v>
                </c:pt>
                <c:pt idx="1109">
                  <c:v>41732.0</c:v>
                </c:pt>
                <c:pt idx="1110">
                  <c:v>41733.0</c:v>
                </c:pt>
                <c:pt idx="1111">
                  <c:v>41736.0</c:v>
                </c:pt>
                <c:pt idx="1112">
                  <c:v>41737.0</c:v>
                </c:pt>
                <c:pt idx="1113">
                  <c:v>41738.0</c:v>
                </c:pt>
                <c:pt idx="1114">
                  <c:v>41739.0</c:v>
                </c:pt>
                <c:pt idx="1115">
                  <c:v>41740.0</c:v>
                </c:pt>
                <c:pt idx="1116">
                  <c:v>41743.0</c:v>
                </c:pt>
                <c:pt idx="1117">
                  <c:v>41744.0</c:v>
                </c:pt>
                <c:pt idx="1118">
                  <c:v>41745.0</c:v>
                </c:pt>
                <c:pt idx="1119">
                  <c:v>41746.0</c:v>
                </c:pt>
                <c:pt idx="1120">
                  <c:v>41747.0</c:v>
                </c:pt>
                <c:pt idx="1121">
                  <c:v>41750.0</c:v>
                </c:pt>
                <c:pt idx="1122">
                  <c:v>41751.0</c:v>
                </c:pt>
                <c:pt idx="1123">
                  <c:v>41752.0</c:v>
                </c:pt>
                <c:pt idx="1124">
                  <c:v>41753.0</c:v>
                </c:pt>
                <c:pt idx="1125">
                  <c:v>41754.0</c:v>
                </c:pt>
                <c:pt idx="1126">
                  <c:v>41757.0</c:v>
                </c:pt>
                <c:pt idx="1127">
                  <c:v>41758.0</c:v>
                </c:pt>
                <c:pt idx="1128">
                  <c:v>41759.0</c:v>
                </c:pt>
                <c:pt idx="1129">
                  <c:v>41760.0</c:v>
                </c:pt>
                <c:pt idx="1130">
                  <c:v>41761.0</c:v>
                </c:pt>
                <c:pt idx="1131">
                  <c:v>41764.0</c:v>
                </c:pt>
                <c:pt idx="1132">
                  <c:v>41765.0</c:v>
                </c:pt>
                <c:pt idx="1133">
                  <c:v>41766.0</c:v>
                </c:pt>
                <c:pt idx="1134">
                  <c:v>41767.0</c:v>
                </c:pt>
                <c:pt idx="1135">
                  <c:v>41768.0</c:v>
                </c:pt>
                <c:pt idx="1136">
                  <c:v>41771.0</c:v>
                </c:pt>
                <c:pt idx="1137">
                  <c:v>41772.0</c:v>
                </c:pt>
                <c:pt idx="1138">
                  <c:v>41773.0</c:v>
                </c:pt>
                <c:pt idx="1139">
                  <c:v>41774.0</c:v>
                </c:pt>
                <c:pt idx="1140">
                  <c:v>41775.0</c:v>
                </c:pt>
                <c:pt idx="1141">
                  <c:v>41778.0</c:v>
                </c:pt>
                <c:pt idx="1142">
                  <c:v>41779.0</c:v>
                </c:pt>
                <c:pt idx="1143">
                  <c:v>41780.0</c:v>
                </c:pt>
                <c:pt idx="1144">
                  <c:v>41781.0</c:v>
                </c:pt>
                <c:pt idx="1145">
                  <c:v>41782.0</c:v>
                </c:pt>
                <c:pt idx="1146">
                  <c:v>41785.0</c:v>
                </c:pt>
                <c:pt idx="1147">
                  <c:v>41786.0</c:v>
                </c:pt>
                <c:pt idx="1148">
                  <c:v>41787.0</c:v>
                </c:pt>
                <c:pt idx="1149">
                  <c:v>41788.0</c:v>
                </c:pt>
                <c:pt idx="1150">
                  <c:v>41789.0</c:v>
                </c:pt>
                <c:pt idx="1151">
                  <c:v>41792.0</c:v>
                </c:pt>
                <c:pt idx="1152">
                  <c:v>41793.0</c:v>
                </c:pt>
                <c:pt idx="1153">
                  <c:v>41794.0</c:v>
                </c:pt>
                <c:pt idx="1154">
                  <c:v>41795.0</c:v>
                </c:pt>
                <c:pt idx="1155">
                  <c:v>41796.0</c:v>
                </c:pt>
                <c:pt idx="1156">
                  <c:v>41799.0</c:v>
                </c:pt>
                <c:pt idx="1157">
                  <c:v>41800.0</c:v>
                </c:pt>
                <c:pt idx="1158">
                  <c:v>41801.0</c:v>
                </c:pt>
                <c:pt idx="1159">
                  <c:v>41802.0</c:v>
                </c:pt>
                <c:pt idx="1160">
                  <c:v>41803.0</c:v>
                </c:pt>
                <c:pt idx="1161">
                  <c:v>41806.0</c:v>
                </c:pt>
                <c:pt idx="1162">
                  <c:v>41807.0</c:v>
                </c:pt>
                <c:pt idx="1163">
                  <c:v>41808.0</c:v>
                </c:pt>
                <c:pt idx="1164">
                  <c:v>41809.0</c:v>
                </c:pt>
                <c:pt idx="1165">
                  <c:v>41810.0</c:v>
                </c:pt>
                <c:pt idx="1166">
                  <c:v>41813.0</c:v>
                </c:pt>
                <c:pt idx="1167">
                  <c:v>41814.0</c:v>
                </c:pt>
                <c:pt idx="1168">
                  <c:v>41815.0</c:v>
                </c:pt>
                <c:pt idx="1169">
                  <c:v>41816.0</c:v>
                </c:pt>
                <c:pt idx="1170">
                  <c:v>41817.0</c:v>
                </c:pt>
                <c:pt idx="1171">
                  <c:v>41820.0</c:v>
                </c:pt>
                <c:pt idx="1172">
                  <c:v>41821.0</c:v>
                </c:pt>
                <c:pt idx="1173">
                  <c:v>41822.0</c:v>
                </c:pt>
                <c:pt idx="1174">
                  <c:v>41823.0</c:v>
                </c:pt>
                <c:pt idx="1175">
                  <c:v>41824.0</c:v>
                </c:pt>
                <c:pt idx="1176">
                  <c:v>41827.0</c:v>
                </c:pt>
                <c:pt idx="1177">
                  <c:v>41828.0</c:v>
                </c:pt>
                <c:pt idx="1178">
                  <c:v>41829.0</c:v>
                </c:pt>
                <c:pt idx="1179">
                  <c:v>41830.0</c:v>
                </c:pt>
                <c:pt idx="1180">
                  <c:v>41831.0</c:v>
                </c:pt>
                <c:pt idx="1181">
                  <c:v>41834.0</c:v>
                </c:pt>
                <c:pt idx="1182">
                  <c:v>41835.0</c:v>
                </c:pt>
                <c:pt idx="1183">
                  <c:v>41836.0</c:v>
                </c:pt>
                <c:pt idx="1184">
                  <c:v>41837.0</c:v>
                </c:pt>
                <c:pt idx="1185">
                  <c:v>41838.0</c:v>
                </c:pt>
                <c:pt idx="1186">
                  <c:v>41841.0</c:v>
                </c:pt>
                <c:pt idx="1187">
                  <c:v>41842.0</c:v>
                </c:pt>
                <c:pt idx="1188">
                  <c:v>41843.0</c:v>
                </c:pt>
                <c:pt idx="1189">
                  <c:v>41844.0</c:v>
                </c:pt>
                <c:pt idx="1190">
                  <c:v>41845.0</c:v>
                </c:pt>
                <c:pt idx="1191">
                  <c:v>41848.0</c:v>
                </c:pt>
                <c:pt idx="1192">
                  <c:v>41849.0</c:v>
                </c:pt>
                <c:pt idx="1193">
                  <c:v>41850.0</c:v>
                </c:pt>
                <c:pt idx="1194">
                  <c:v>41851.0</c:v>
                </c:pt>
                <c:pt idx="1195">
                  <c:v>41852.0</c:v>
                </c:pt>
                <c:pt idx="1196">
                  <c:v>41855.0</c:v>
                </c:pt>
                <c:pt idx="1197">
                  <c:v>41856.0</c:v>
                </c:pt>
                <c:pt idx="1198">
                  <c:v>41857.0</c:v>
                </c:pt>
                <c:pt idx="1199">
                  <c:v>41858.0</c:v>
                </c:pt>
                <c:pt idx="1200">
                  <c:v>41859.0</c:v>
                </c:pt>
                <c:pt idx="1201">
                  <c:v>41862.0</c:v>
                </c:pt>
                <c:pt idx="1202">
                  <c:v>41863.0</c:v>
                </c:pt>
                <c:pt idx="1203">
                  <c:v>41864.0</c:v>
                </c:pt>
                <c:pt idx="1204">
                  <c:v>41865.0</c:v>
                </c:pt>
                <c:pt idx="1205">
                  <c:v>41866.0</c:v>
                </c:pt>
                <c:pt idx="1206">
                  <c:v>41869.0</c:v>
                </c:pt>
                <c:pt idx="1207">
                  <c:v>41870.0</c:v>
                </c:pt>
                <c:pt idx="1208">
                  <c:v>41871.0</c:v>
                </c:pt>
                <c:pt idx="1209">
                  <c:v>41872.0</c:v>
                </c:pt>
                <c:pt idx="1210">
                  <c:v>41873.0</c:v>
                </c:pt>
                <c:pt idx="1211">
                  <c:v>41876.0</c:v>
                </c:pt>
                <c:pt idx="1212">
                  <c:v>41877.0</c:v>
                </c:pt>
                <c:pt idx="1213">
                  <c:v>41878.0</c:v>
                </c:pt>
                <c:pt idx="1214">
                  <c:v>41879.0</c:v>
                </c:pt>
                <c:pt idx="1215">
                  <c:v>41880.0</c:v>
                </c:pt>
                <c:pt idx="1216">
                  <c:v>41883.0</c:v>
                </c:pt>
                <c:pt idx="1217">
                  <c:v>41884.0</c:v>
                </c:pt>
                <c:pt idx="1218">
                  <c:v>41885.0</c:v>
                </c:pt>
                <c:pt idx="1219">
                  <c:v>41886.0</c:v>
                </c:pt>
                <c:pt idx="1220">
                  <c:v>41887.0</c:v>
                </c:pt>
                <c:pt idx="1221">
                  <c:v>41890.0</c:v>
                </c:pt>
                <c:pt idx="1222">
                  <c:v>41891.0</c:v>
                </c:pt>
                <c:pt idx="1223">
                  <c:v>41892.0</c:v>
                </c:pt>
                <c:pt idx="1224">
                  <c:v>41893.0</c:v>
                </c:pt>
                <c:pt idx="1225">
                  <c:v>41894.0</c:v>
                </c:pt>
                <c:pt idx="1226">
                  <c:v>41897.0</c:v>
                </c:pt>
                <c:pt idx="1227">
                  <c:v>41898.0</c:v>
                </c:pt>
                <c:pt idx="1228">
                  <c:v>41899.0</c:v>
                </c:pt>
                <c:pt idx="1229">
                  <c:v>41900.0</c:v>
                </c:pt>
                <c:pt idx="1230">
                  <c:v>41901.0</c:v>
                </c:pt>
                <c:pt idx="1231">
                  <c:v>41904.0</c:v>
                </c:pt>
                <c:pt idx="1232">
                  <c:v>41905.0</c:v>
                </c:pt>
                <c:pt idx="1233">
                  <c:v>41906.0</c:v>
                </c:pt>
                <c:pt idx="1234">
                  <c:v>41907.0</c:v>
                </c:pt>
                <c:pt idx="1235">
                  <c:v>41908.0</c:v>
                </c:pt>
                <c:pt idx="1236">
                  <c:v>41911.0</c:v>
                </c:pt>
                <c:pt idx="1237">
                  <c:v>41912.0</c:v>
                </c:pt>
                <c:pt idx="1238">
                  <c:v>41913.0</c:v>
                </c:pt>
                <c:pt idx="1239">
                  <c:v>41914.0</c:v>
                </c:pt>
                <c:pt idx="1240">
                  <c:v>41915.0</c:v>
                </c:pt>
                <c:pt idx="1241">
                  <c:v>41918.0</c:v>
                </c:pt>
                <c:pt idx="1242">
                  <c:v>41919.0</c:v>
                </c:pt>
                <c:pt idx="1243">
                  <c:v>41920.0</c:v>
                </c:pt>
                <c:pt idx="1244">
                  <c:v>41921.0</c:v>
                </c:pt>
                <c:pt idx="1245">
                  <c:v>41922.0</c:v>
                </c:pt>
                <c:pt idx="1246">
                  <c:v>41925.0</c:v>
                </c:pt>
                <c:pt idx="1247">
                  <c:v>41926.0</c:v>
                </c:pt>
                <c:pt idx="1248">
                  <c:v>41927.0</c:v>
                </c:pt>
                <c:pt idx="1249">
                  <c:v>41928.0</c:v>
                </c:pt>
                <c:pt idx="1250">
                  <c:v>41929.0</c:v>
                </c:pt>
                <c:pt idx="1251">
                  <c:v>41932.0</c:v>
                </c:pt>
                <c:pt idx="1252">
                  <c:v>41933.0</c:v>
                </c:pt>
                <c:pt idx="1253">
                  <c:v>41934.0</c:v>
                </c:pt>
                <c:pt idx="1254">
                  <c:v>41935.0</c:v>
                </c:pt>
                <c:pt idx="1255">
                  <c:v>41936.0</c:v>
                </c:pt>
                <c:pt idx="1256">
                  <c:v>41939.0</c:v>
                </c:pt>
                <c:pt idx="1257">
                  <c:v>41940.0</c:v>
                </c:pt>
                <c:pt idx="1258">
                  <c:v>41941.0</c:v>
                </c:pt>
                <c:pt idx="1259">
                  <c:v>41942.0</c:v>
                </c:pt>
                <c:pt idx="1260">
                  <c:v>41943.0</c:v>
                </c:pt>
                <c:pt idx="1261">
                  <c:v>41946.0</c:v>
                </c:pt>
                <c:pt idx="1262">
                  <c:v>41947.0</c:v>
                </c:pt>
                <c:pt idx="1263">
                  <c:v>41948.0</c:v>
                </c:pt>
                <c:pt idx="1264">
                  <c:v>41949.0</c:v>
                </c:pt>
                <c:pt idx="1265">
                  <c:v>41950.0</c:v>
                </c:pt>
                <c:pt idx="1266">
                  <c:v>41953.0</c:v>
                </c:pt>
                <c:pt idx="1267">
                  <c:v>41954.0</c:v>
                </c:pt>
                <c:pt idx="1268">
                  <c:v>41955.0</c:v>
                </c:pt>
                <c:pt idx="1269">
                  <c:v>41956.0</c:v>
                </c:pt>
                <c:pt idx="1270">
                  <c:v>41957.0</c:v>
                </c:pt>
                <c:pt idx="1271">
                  <c:v>41960.0</c:v>
                </c:pt>
                <c:pt idx="1272">
                  <c:v>41961.0</c:v>
                </c:pt>
                <c:pt idx="1273">
                  <c:v>41962.0</c:v>
                </c:pt>
                <c:pt idx="1274">
                  <c:v>41963.0</c:v>
                </c:pt>
                <c:pt idx="1275">
                  <c:v>41964.0</c:v>
                </c:pt>
                <c:pt idx="1276">
                  <c:v>41967.0</c:v>
                </c:pt>
                <c:pt idx="1277">
                  <c:v>41968.0</c:v>
                </c:pt>
                <c:pt idx="1278">
                  <c:v>41969.0</c:v>
                </c:pt>
                <c:pt idx="1279">
                  <c:v>41970.0</c:v>
                </c:pt>
                <c:pt idx="1280">
                  <c:v>41971.0</c:v>
                </c:pt>
                <c:pt idx="1281">
                  <c:v>41974.0</c:v>
                </c:pt>
                <c:pt idx="1282">
                  <c:v>41975.0</c:v>
                </c:pt>
                <c:pt idx="1283">
                  <c:v>41976.0</c:v>
                </c:pt>
                <c:pt idx="1284">
                  <c:v>41977.0</c:v>
                </c:pt>
                <c:pt idx="1285">
                  <c:v>41978.0</c:v>
                </c:pt>
                <c:pt idx="1286">
                  <c:v>41981.0</c:v>
                </c:pt>
                <c:pt idx="1287">
                  <c:v>41982.0</c:v>
                </c:pt>
                <c:pt idx="1288">
                  <c:v>41983.0</c:v>
                </c:pt>
                <c:pt idx="1289">
                  <c:v>41984.0</c:v>
                </c:pt>
                <c:pt idx="1290">
                  <c:v>41985.0</c:v>
                </c:pt>
                <c:pt idx="1291">
                  <c:v>41988.0</c:v>
                </c:pt>
                <c:pt idx="1292">
                  <c:v>41989.0</c:v>
                </c:pt>
                <c:pt idx="1293">
                  <c:v>41990.0</c:v>
                </c:pt>
                <c:pt idx="1294">
                  <c:v>41991.0</c:v>
                </c:pt>
                <c:pt idx="1295">
                  <c:v>41992.0</c:v>
                </c:pt>
                <c:pt idx="1296">
                  <c:v>41995.0</c:v>
                </c:pt>
                <c:pt idx="1297">
                  <c:v>41996.0</c:v>
                </c:pt>
                <c:pt idx="1298">
                  <c:v>41997.0</c:v>
                </c:pt>
                <c:pt idx="1299">
                  <c:v>41998.0</c:v>
                </c:pt>
                <c:pt idx="1300">
                  <c:v>41999.0</c:v>
                </c:pt>
                <c:pt idx="1301">
                  <c:v>42002.0</c:v>
                </c:pt>
                <c:pt idx="1302">
                  <c:v>42003.0</c:v>
                </c:pt>
                <c:pt idx="1303">
                  <c:v>42004.0</c:v>
                </c:pt>
                <c:pt idx="1304">
                  <c:v>42005.0</c:v>
                </c:pt>
                <c:pt idx="1305">
                  <c:v>42006.0</c:v>
                </c:pt>
                <c:pt idx="1306">
                  <c:v>42009.0</c:v>
                </c:pt>
                <c:pt idx="1307">
                  <c:v>42010.0</c:v>
                </c:pt>
                <c:pt idx="1308">
                  <c:v>42011.0</c:v>
                </c:pt>
                <c:pt idx="1309">
                  <c:v>42012.0</c:v>
                </c:pt>
                <c:pt idx="1310">
                  <c:v>42013.0</c:v>
                </c:pt>
                <c:pt idx="1311">
                  <c:v>42016.0</c:v>
                </c:pt>
                <c:pt idx="1312">
                  <c:v>42017.0</c:v>
                </c:pt>
                <c:pt idx="1313">
                  <c:v>42018.0</c:v>
                </c:pt>
                <c:pt idx="1314">
                  <c:v>42019.0</c:v>
                </c:pt>
                <c:pt idx="1315">
                  <c:v>42020.0</c:v>
                </c:pt>
                <c:pt idx="1316">
                  <c:v>42023.0</c:v>
                </c:pt>
                <c:pt idx="1317">
                  <c:v>42024.0</c:v>
                </c:pt>
                <c:pt idx="1318">
                  <c:v>42025.0</c:v>
                </c:pt>
                <c:pt idx="1319">
                  <c:v>42026.0</c:v>
                </c:pt>
                <c:pt idx="1320">
                  <c:v>42027.0</c:v>
                </c:pt>
                <c:pt idx="1321">
                  <c:v>42030.0</c:v>
                </c:pt>
                <c:pt idx="1322">
                  <c:v>42031.0</c:v>
                </c:pt>
                <c:pt idx="1323">
                  <c:v>42032.0</c:v>
                </c:pt>
                <c:pt idx="1324">
                  <c:v>42033.0</c:v>
                </c:pt>
                <c:pt idx="1325">
                  <c:v>42034.0</c:v>
                </c:pt>
                <c:pt idx="1326">
                  <c:v>42037.0</c:v>
                </c:pt>
                <c:pt idx="1327">
                  <c:v>42038.0</c:v>
                </c:pt>
                <c:pt idx="1328">
                  <c:v>42039.0</c:v>
                </c:pt>
                <c:pt idx="1329">
                  <c:v>42040.0</c:v>
                </c:pt>
                <c:pt idx="1330">
                  <c:v>42041.0</c:v>
                </c:pt>
                <c:pt idx="1331">
                  <c:v>42044.0</c:v>
                </c:pt>
                <c:pt idx="1332">
                  <c:v>42045.0</c:v>
                </c:pt>
                <c:pt idx="1333">
                  <c:v>42046.0</c:v>
                </c:pt>
                <c:pt idx="1334">
                  <c:v>42047.0</c:v>
                </c:pt>
                <c:pt idx="1335">
                  <c:v>42048.0</c:v>
                </c:pt>
                <c:pt idx="1336">
                  <c:v>42051.0</c:v>
                </c:pt>
                <c:pt idx="1337">
                  <c:v>42052.0</c:v>
                </c:pt>
                <c:pt idx="1338">
                  <c:v>42053.0</c:v>
                </c:pt>
                <c:pt idx="1339">
                  <c:v>42054.0</c:v>
                </c:pt>
                <c:pt idx="1340">
                  <c:v>42055.0</c:v>
                </c:pt>
                <c:pt idx="1341">
                  <c:v>42058.0</c:v>
                </c:pt>
                <c:pt idx="1342">
                  <c:v>42059.0</c:v>
                </c:pt>
                <c:pt idx="1343">
                  <c:v>42060.0</c:v>
                </c:pt>
                <c:pt idx="1344">
                  <c:v>42061.0</c:v>
                </c:pt>
                <c:pt idx="1345">
                  <c:v>42062.0</c:v>
                </c:pt>
                <c:pt idx="1346">
                  <c:v>42065.0</c:v>
                </c:pt>
                <c:pt idx="1347">
                  <c:v>42066.0</c:v>
                </c:pt>
                <c:pt idx="1348">
                  <c:v>42067.0</c:v>
                </c:pt>
                <c:pt idx="1349">
                  <c:v>42068.0</c:v>
                </c:pt>
                <c:pt idx="1350">
                  <c:v>42069.0</c:v>
                </c:pt>
                <c:pt idx="1351">
                  <c:v>42072.0</c:v>
                </c:pt>
                <c:pt idx="1352">
                  <c:v>42073.0</c:v>
                </c:pt>
                <c:pt idx="1353">
                  <c:v>42074.0</c:v>
                </c:pt>
                <c:pt idx="1354">
                  <c:v>42075.0</c:v>
                </c:pt>
                <c:pt idx="1355">
                  <c:v>42076.0</c:v>
                </c:pt>
                <c:pt idx="1356">
                  <c:v>42079.0</c:v>
                </c:pt>
                <c:pt idx="1357">
                  <c:v>42080.0</c:v>
                </c:pt>
                <c:pt idx="1358">
                  <c:v>42081.0</c:v>
                </c:pt>
                <c:pt idx="1359">
                  <c:v>42082.0</c:v>
                </c:pt>
                <c:pt idx="1360">
                  <c:v>42083.0</c:v>
                </c:pt>
                <c:pt idx="1361">
                  <c:v>42086.0</c:v>
                </c:pt>
                <c:pt idx="1362">
                  <c:v>42087.0</c:v>
                </c:pt>
                <c:pt idx="1363">
                  <c:v>42088.0</c:v>
                </c:pt>
                <c:pt idx="1364">
                  <c:v>42089.0</c:v>
                </c:pt>
                <c:pt idx="1365">
                  <c:v>42090.0</c:v>
                </c:pt>
                <c:pt idx="1366">
                  <c:v>42093.0</c:v>
                </c:pt>
                <c:pt idx="1367">
                  <c:v>42094.0</c:v>
                </c:pt>
                <c:pt idx="1368">
                  <c:v>42095.0</c:v>
                </c:pt>
                <c:pt idx="1369">
                  <c:v>42096.0</c:v>
                </c:pt>
                <c:pt idx="1370">
                  <c:v>42097.0</c:v>
                </c:pt>
                <c:pt idx="1371">
                  <c:v>42100.0</c:v>
                </c:pt>
                <c:pt idx="1372">
                  <c:v>42101.0</c:v>
                </c:pt>
                <c:pt idx="1373">
                  <c:v>42102.0</c:v>
                </c:pt>
                <c:pt idx="1374">
                  <c:v>42103.0</c:v>
                </c:pt>
                <c:pt idx="1375">
                  <c:v>42104.0</c:v>
                </c:pt>
                <c:pt idx="1376">
                  <c:v>42107.0</c:v>
                </c:pt>
                <c:pt idx="1377">
                  <c:v>42108.0</c:v>
                </c:pt>
                <c:pt idx="1378">
                  <c:v>42109.0</c:v>
                </c:pt>
                <c:pt idx="1379">
                  <c:v>42110.0</c:v>
                </c:pt>
                <c:pt idx="1380">
                  <c:v>42111.0</c:v>
                </c:pt>
                <c:pt idx="1381">
                  <c:v>42114.0</c:v>
                </c:pt>
                <c:pt idx="1382">
                  <c:v>42115.0</c:v>
                </c:pt>
                <c:pt idx="1383">
                  <c:v>42116.0</c:v>
                </c:pt>
                <c:pt idx="1384">
                  <c:v>42117.0</c:v>
                </c:pt>
                <c:pt idx="1385">
                  <c:v>42118.0</c:v>
                </c:pt>
                <c:pt idx="1386">
                  <c:v>42121.0</c:v>
                </c:pt>
                <c:pt idx="1387">
                  <c:v>42122.0</c:v>
                </c:pt>
                <c:pt idx="1388">
                  <c:v>42123.0</c:v>
                </c:pt>
                <c:pt idx="1389">
                  <c:v>42124.0</c:v>
                </c:pt>
                <c:pt idx="1390">
                  <c:v>42125.0</c:v>
                </c:pt>
                <c:pt idx="1391">
                  <c:v>42128.0</c:v>
                </c:pt>
                <c:pt idx="1392">
                  <c:v>42129.0</c:v>
                </c:pt>
                <c:pt idx="1393">
                  <c:v>42130.0</c:v>
                </c:pt>
                <c:pt idx="1394">
                  <c:v>42131.0</c:v>
                </c:pt>
                <c:pt idx="1395">
                  <c:v>42132.0</c:v>
                </c:pt>
                <c:pt idx="1396">
                  <c:v>42135.0</c:v>
                </c:pt>
                <c:pt idx="1397">
                  <c:v>42136.0</c:v>
                </c:pt>
                <c:pt idx="1398">
                  <c:v>42137.0</c:v>
                </c:pt>
                <c:pt idx="1399">
                  <c:v>42138.0</c:v>
                </c:pt>
                <c:pt idx="1400">
                  <c:v>42139.0</c:v>
                </c:pt>
                <c:pt idx="1401">
                  <c:v>42142.0</c:v>
                </c:pt>
                <c:pt idx="1402">
                  <c:v>42143.0</c:v>
                </c:pt>
                <c:pt idx="1403">
                  <c:v>42144.0</c:v>
                </c:pt>
                <c:pt idx="1404">
                  <c:v>42145.0</c:v>
                </c:pt>
                <c:pt idx="1405">
                  <c:v>42146.0</c:v>
                </c:pt>
                <c:pt idx="1406">
                  <c:v>42149.0</c:v>
                </c:pt>
                <c:pt idx="1407">
                  <c:v>42150.0</c:v>
                </c:pt>
                <c:pt idx="1408">
                  <c:v>42151.0</c:v>
                </c:pt>
                <c:pt idx="1409">
                  <c:v>42152.0</c:v>
                </c:pt>
                <c:pt idx="1410">
                  <c:v>42153.0</c:v>
                </c:pt>
                <c:pt idx="1411">
                  <c:v>42156.0</c:v>
                </c:pt>
                <c:pt idx="1412">
                  <c:v>42157.0</c:v>
                </c:pt>
                <c:pt idx="1413">
                  <c:v>42158.0</c:v>
                </c:pt>
                <c:pt idx="1414">
                  <c:v>42159.0</c:v>
                </c:pt>
                <c:pt idx="1415">
                  <c:v>42160.0</c:v>
                </c:pt>
                <c:pt idx="1416">
                  <c:v>42163.0</c:v>
                </c:pt>
                <c:pt idx="1417">
                  <c:v>42164.0</c:v>
                </c:pt>
                <c:pt idx="1418">
                  <c:v>42165.0</c:v>
                </c:pt>
                <c:pt idx="1419">
                  <c:v>42166.0</c:v>
                </c:pt>
                <c:pt idx="1420">
                  <c:v>42167.0</c:v>
                </c:pt>
                <c:pt idx="1421">
                  <c:v>42170.0</c:v>
                </c:pt>
                <c:pt idx="1422">
                  <c:v>42171.0</c:v>
                </c:pt>
                <c:pt idx="1423">
                  <c:v>42172.0</c:v>
                </c:pt>
                <c:pt idx="1424">
                  <c:v>42173.0</c:v>
                </c:pt>
                <c:pt idx="1425">
                  <c:v>42174.0</c:v>
                </c:pt>
                <c:pt idx="1426">
                  <c:v>42177.0</c:v>
                </c:pt>
                <c:pt idx="1427">
                  <c:v>42178.0</c:v>
                </c:pt>
                <c:pt idx="1428">
                  <c:v>42179.0</c:v>
                </c:pt>
                <c:pt idx="1429">
                  <c:v>42180.0</c:v>
                </c:pt>
                <c:pt idx="1430">
                  <c:v>42181.0</c:v>
                </c:pt>
                <c:pt idx="1431">
                  <c:v>42184.0</c:v>
                </c:pt>
                <c:pt idx="1432">
                  <c:v>42185.0</c:v>
                </c:pt>
                <c:pt idx="1433">
                  <c:v>42186.0</c:v>
                </c:pt>
                <c:pt idx="1434">
                  <c:v>42187.0</c:v>
                </c:pt>
                <c:pt idx="1435">
                  <c:v>42188.0</c:v>
                </c:pt>
                <c:pt idx="1436">
                  <c:v>42191.0</c:v>
                </c:pt>
                <c:pt idx="1437">
                  <c:v>42192.0</c:v>
                </c:pt>
                <c:pt idx="1438">
                  <c:v>42193.0</c:v>
                </c:pt>
                <c:pt idx="1439">
                  <c:v>42194.0</c:v>
                </c:pt>
                <c:pt idx="1440">
                  <c:v>42195.0</c:v>
                </c:pt>
                <c:pt idx="1441">
                  <c:v>42198.0</c:v>
                </c:pt>
                <c:pt idx="1442">
                  <c:v>42199.0</c:v>
                </c:pt>
                <c:pt idx="1443">
                  <c:v>42200.0</c:v>
                </c:pt>
                <c:pt idx="1444">
                  <c:v>42201.0</c:v>
                </c:pt>
                <c:pt idx="1445">
                  <c:v>42202.0</c:v>
                </c:pt>
                <c:pt idx="1446">
                  <c:v>42205.0</c:v>
                </c:pt>
                <c:pt idx="1447">
                  <c:v>42206.0</c:v>
                </c:pt>
                <c:pt idx="1448">
                  <c:v>42207.0</c:v>
                </c:pt>
                <c:pt idx="1449">
                  <c:v>42208.0</c:v>
                </c:pt>
                <c:pt idx="1450">
                  <c:v>42209.0</c:v>
                </c:pt>
                <c:pt idx="1451">
                  <c:v>42212.0</c:v>
                </c:pt>
                <c:pt idx="1452">
                  <c:v>42213.0</c:v>
                </c:pt>
                <c:pt idx="1453">
                  <c:v>42214.0</c:v>
                </c:pt>
                <c:pt idx="1454">
                  <c:v>42215.0</c:v>
                </c:pt>
                <c:pt idx="1455">
                  <c:v>42216.0</c:v>
                </c:pt>
                <c:pt idx="1456">
                  <c:v>42219.0</c:v>
                </c:pt>
                <c:pt idx="1457">
                  <c:v>42220.0</c:v>
                </c:pt>
                <c:pt idx="1458">
                  <c:v>42221.0</c:v>
                </c:pt>
                <c:pt idx="1459">
                  <c:v>42222.0</c:v>
                </c:pt>
                <c:pt idx="1460">
                  <c:v>42223.0</c:v>
                </c:pt>
                <c:pt idx="1461">
                  <c:v>42226.0</c:v>
                </c:pt>
                <c:pt idx="1462">
                  <c:v>42227.0</c:v>
                </c:pt>
                <c:pt idx="1463">
                  <c:v>42228.0</c:v>
                </c:pt>
                <c:pt idx="1464">
                  <c:v>42229.0</c:v>
                </c:pt>
                <c:pt idx="1465">
                  <c:v>42230.0</c:v>
                </c:pt>
                <c:pt idx="1466">
                  <c:v>42233.0</c:v>
                </c:pt>
                <c:pt idx="1467">
                  <c:v>42234.0</c:v>
                </c:pt>
                <c:pt idx="1468">
                  <c:v>42235.0</c:v>
                </c:pt>
                <c:pt idx="1469">
                  <c:v>42236.0</c:v>
                </c:pt>
                <c:pt idx="1470">
                  <c:v>42237.0</c:v>
                </c:pt>
                <c:pt idx="1471">
                  <c:v>42240.0</c:v>
                </c:pt>
                <c:pt idx="1472">
                  <c:v>42241.0</c:v>
                </c:pt>
                <c:pt idx="1473">
                  <c:v>42242.0</c:v>
                </c:pt>
                <c:pt idx="1474">
                  <c:v>42243.0</c:v>
                </c:pt>
                <c:pt idx="1475">
                  <c:v>42244.0</c:v>
                </c:pt>
                <c:pt idx="1476">
                  <c:v>42247.0</c:v>
                </c:pt>
                <c:pt idx="1477">
                  <c:v>42248.0</c:v>
                </c:pt>
                <c:pt idx="1478">
                  <c:v>42249.0</c:v>
                </c:pt>
                <c:pt idx="1479">
                  <c:v>42250.0</c:v>
                </c:pt>
                <c:pt idx="1480">
                  <c:v>42251.0</c:v>
                </c:pt>
                <c:pt idx="1481">
                  <c:v>42254.0</c:v>
                </c:pt>
                <c:pt idx="1482">
                  <c:v>42255.0</c:v>
                </c:pt>
                <c:pt idx="1483">
                  <c:v>42256.0</c:v>
                </c:pt>
                <c:pt idx="1484">
                  <c:v>42257.0</c:v>
                </c:pt>
                <c:pt idx="1485">
                  <c:v>42258.0</c:v>
                </c:pt>
                <c:pt idx="1486">
                  <c:v>42261.0</c:v>
                </c:pt>
                <c:pt idx="1487">
                  <c:v>42262.0</c:v>
                </c:pt>
                <c:pt idx="1488">
                  <c:v>42263.0</c:v>
                </c:pt>
                <c:pt idx="1489">
                  <c:v>42264.0</c:v>
                </c:pt>
                <c:pt idx="1490">
                  <c:v>42265.0</c:v>
                </c:pt>
                <c:pt idx="1491">
                  <c:v>42268.0</c:v>
                </c:pt>
                <c:pt idx="1492">
                  <c:v>42269.0</c:v>
                </c:pt>
                <c:pt idx="1493">
                  <c:v>42270.0</c:v>
                </c:pt>
                <c:pt idx="1494">
                  <c:v>42271.0</c:v>
                </c:pt>
                <c:pt idx="1495">
                  <c:v>42272.0</c:v>
                </c:pt>
                <c:pt idx="1496">
                  <c:v>42275.0</c:v>
                </c:pt>
                <c:pt idx="1497">
                  <c:v>42276.0</c:v>
                </c:pt>
                <c:pt idx="1498">
                  <c:v>42277.0</c:v>
                </c:pt>
                <c:pt idx="1499">
                  <c:v>42278.0</c:v>
                </c:pt>
                <c:pt idx="1500">
                  <c:v>42279.0</c:v>
                </c:pt>
                <c:pt idx="1501">
                  <c:v>42282.0</c:v>
                </c:pt>
                <c:pt idx="1502">
                  <c:v>42283.0</c:v>
                </c:pt>
                <c:pt idx="1503">
                  <c:v>42284.0</c:v>
                </c:pt>
                <c:pt idx="1504">
                  <c:v>42285.0</c:v>
                </c:pt>
                <c:pt idx="1505">
                  <c:v>42286.0</c:v>
                </c:pt>
                <c:pt idx="1506">
                  <c:v>42289.0</c:v>
                </c:pt>
                <c:pt idx="1507">
                  <c:v>42290.0</c:v>
                </c:pt>
                <c:pt idx="1508">
                  <c:v>42291.0</c:v>
                </c:pt>
                <c:pt idx="1509">
                  <c:v>42292.0</c:v>
                </c:pt>
                <c:pt idx="1510">
                  <c:v>42293.0</c:v>
                </c:pt>
                <c:pt idx="1511">
                  <c:v>42296.0</c:v>
                </c:pt>
                <c:pt idx="1512">
                  <c:v>42297.0</c:v>
                </c:pt>
                <c:pt idx="1513">
                  <c:v>42298.0</c:v>
                </c:pt>
                <c:pt idx="1514">
                  <c:v>42299.0</c:v>
                </c:pt>
                <c:pt idx="1515">
                  <c:v>42300.0</c:v>
                </c:pt>
                <c:pt idx="1516">
                  <c:v>42303.0</c:v>
                </c:pt>
                <c:pt idx="1517">
                  <c:v>42304.0</c:v>
                </c:pt>
                <c:pt idx="1518">
                  <c:v>42305.0</c:v>
                </c:pt>
                <c:pt idx="1519">
                  <c:v>42306.0</c:v>
                </c:pt>
                <c:pt idx="1520">
                  <c:v>42307.0</c:v>
                </c:pt>
                <c:pt idx="1521">
                  <c:v>42310.0</c:v>
                </c:pt>
                <c:pt idx="1522">
                  <c:v>42311.0</c:v>
                </c:pt>
                <c:pt idx="1523">
                  <c:v>42312.0</c:v>
                </c:pt>
                <c:pt idx="1524">
                  <c:v>42313.0</c:v>
                </c:pt>
                <c:pt idx="1525">
                  <c:v>42314.0</c:v>
                </c:pt>
                <c:pt idx="1526">
                  <c:v>42317.0</c:v>
                </c:pt>
                <c:pt idx="1527">
                  <c:v>42318.0</c:v>
                </c:pt>
                <c:pt idx="1528">
                  <c:v>42319.0</c:v>
                </c:pt>
                <c:pt idx="1529">
                  <c:v>42320.0</c:v>
                </c:pt>
                <c:pt idx="1530">
                  <c:v>42321.0</c:v>
                </c:pt>
                <c:pt idx="1531">
                  <c:v>42324.0</c:v>
                </c:pt>
                <c:pt idx="1532">
                  <c:v>42325.0</c:v>
                </c:pt>
                <c:pt idx="1533">
                  <c:v>42326.0</c:v>
                </c:pt>
                <c:pt idx="1534">
                  <c:v>42327.0</c:v>
                </c:pt>
                <c:pt idx="1535">
                  <c:v>42328.0</c:v>
                </c:pt>
                <c:pt idx="1536">
                  <c:v>42331.0</c:v>
                </c:pt>
                <c:pt idx="1537">
                  <c:v>42332.0</c:v>
                </c:pt>
                <c:pt idx="1538">
                  <c:v>42333.0</c:v>
                </c:pt>
                <c:pt idx="1539">
                  <c:v>42334.0</c:v>
                </c:pt>
                <c:pt idx="1540">
                  <c:v>42335.0</c:v>
                </c:pt>
                <c:pt idx="1541">
                  <c:v>42338.0</c:v>
                </c:pt>
                <c:pt idx="1542">
                  <c:v>42339.0</c:v>
                </c:pt>
                <c:pt idx="1543">
                  <c:v>42340.0</c:v>
                </c:pt>
                <c:pt idx="1544">
                  <c:v>42341.0</c:v>
                </c:pt>
                <c:pt idx="1545">
                  <c:v>42342.0</c:v>
                </c:pt>
                <c:pt idx="1546">
                  <c:v>42345.0</c:v>
                </c:pt>
                <c:pt idx="1547">
                  <c:v>42346.0</c:v>
                </c:pt>
                <c:pt idx="1548">
                  <c:v>42347.0</c:v>
                </c:pt>
                <c:pt idx="1549">
                  <c:v>42348.0</c:v>
                </c:pt>
                <c:pt idx="1550">
                  <c:v>42349.0</c:v>
                </c:pt>
                <c:pt idx="1551">
                  <c:v>42352.0</c:v>
                </c:pt>
                <c:pt idx="1552">
                  <c:v>42353.0</c:v>
                </c:pt>
                <c:pt idx="1553">
                  <c:v>42354.0</c:v>
                </c:pt>
                <c:pt idx="1554">
                  <c:v>42355.0</c:v>
                </c:pt>
                <c:pt idx="1555">
                  <c:v>42356.0</c:v>
                </c:pt>
                <c:pt idx="1556">
                  <c:v>42359.0</c:v>
                </c:pt>
                <c:pt idx="1557">
                  <c:v>42360.0</c:v>
                </c:pt>
                <c:pt idx="1558">
                  <c:v>42361.0</c:v>
                </c:pt>
                <c:pt idx="1559">
                  <c:v>42362.0</c:v>
                </c:pt>
                <c:pt idx="1560">
                  <c:v>42363.0</c:v>
                </c:pt>
                <c:pt idx="1561">
                  <c:v>42366.0</c:v>
                </c:pt>
                <c:pt idx="1562">
                  <c:v>42367.0</c:v>
                </c:pt>
                <c:pt idx="1563">
                  <c:v>42368.0</c:v>
                </c:pt>
                <c:pt idx="1564">
                  <c:v>42369.0</c:v>
                </c:pt>
                <c:pt idx="1565">
                  <c:v>42370.0</c:v>
                </c:pt>
                <c:pt idx="1566">
                  <c:v>42373.0</c:v>
                </c:pt>
                <c:pt idx="1567">
                  <c:v>42374.0</c:v>
                </c:pt>
                <c:pt idx="1568">
                  <c:v>42375.0</c:v>
                </c:pt>
                <c:pt idx="1569">
                  <c:v>42376.0</c:v>
                </c:pt>
                <c:pt idx="1570">
                  <c:v>42377.0</c:v>
                </c:pt>
                <c:pt idx="1571">
                  <c:v>42380.0</c:v>
                </c:pt>
                <c:pt idx="1572">
                  <c:v>42381.0</c:v>
                </c:pt>
                <c:pt idx="1573">
                  <c:v>42382.0</c:v>
                </c:pt>
                <c:pt idx="1574">
                  <c:v>42383.0</c:v>
                </c:pt>
                <c:pt idx="1575">
                  <c:v>42384.0</c:v>
                </c:pt>
                <c:pt idx="1576">
                  <c:v>42387.0</c:v>
                </c:pt>
                <c:pt idx="1577">
                  <c:v>42388.0</c:v>
                </c:pt>
                <c:pt idx="1578">
                  <c:v>42389.0</c:v>
                </c:pt>
                <c:pt idx="1579">
                  <c:v>42390.0</c:v>
                </c:pt>
                <c:pt idx="1580">
                  <c:v>42391.0</c:v>
                </c:pt>
                <c:pt idx="1581">
                  <c:v>42394.0</c:v>
                </c:pt>
                <c:pt idx="1582">
                  <c:v>42395.0</c:v>
                </c:pt>
                <c:pt idx="1583">
                  <c:v>42396.0</c:v>
                </c:pt>
              </c:numCache>
            </c:numRef>
          </c:cat>
          <c:val>
            <c:numRef>
              <c:f>Sheet1!$I$3:$I$1586</c:f>
              <c:numCache>
                <c:formatCode>General</c:formatCode>
                <c:ptCount val="1584"/>
                <c:pt idx="0">
                  <c:v>107.586</c:v>
                </c:pt>
                <c:pt idx="1">
                  <c:v>107.538</c:v>
                </c:pt>
                <c:pt idx="2">
                  <c:v>107.286</c:v>
                </c:pt>
                <c:pt idx="3">
                  <c:v>107.12</c:v>
                </c:pt>
                <c:pt idx="4">
                  <c:v>106.791</c:v>
                </c:pt>
                <c:pt idx="5">
                  <c:v>106.771</c:v>
                </c:pt>
                <c:pt idx="6">
                  <c:v>107.259</c:v>
                </c:pt>
                <c:pt idx="7">
                  <c:v>107.098</c:v>
                </c:pt>
                <c:pt idx="8">
                  <c:v>106.832</c:v>
                </c:pt>
                <c:pt idx="9">
                  <c:v>106.574</c:v>
                </c:pt>
                <c:pt idx="10">
                  <c:v>105.982</c:v>
                </c:pt>
                <c:pt idx="11">
                  <c:v>105.982</c:v>
                </c:pt>
                <c:pt idx="12">
                  <c:v>105.245</c:v>
                </c:pt>
                <c:pt idx="13">
                  <c:v>104.713</c:v>
                </c:pt>
                <c:pt idx="14">
                  <c:v>104.868</c:v>
                </c:pt>
                <c:pt idx="15">
                  <c:v>105.327</c:v>
                </c:pt>
                <c:pt idx="16">
                  <c:v>105.216</c:v>
                </c:pt>
                <c:pt idx="17">
                  <c:v>104.931</c:v>
                </c:pt>
                <c:pt idx="18">
                  <c:v>104.879</c:v>
                </c:pt>
                <c:pt idx="19">
                  <c:v>104.48</c:v>
                </c:pt>
                <c:pt idx="20">
                  <c:v>103.919</c:v>
                </c:pt>
                <c:pt idx="21">
                  <c:v>104.058</c:v>
                </c:pt>
                <c:pt idx="22">
                  <c:v>104.205</c:v>
                </c:pt>
                <c:pt idx="23">
                  <c:v>104.028</c:v>
                </c:pt>
                <c:pt idx="24">
                  <c:v>103.559</c:v>
                </c:pt>
                <c:pt idx="25">
                  <c:v>103.048</c:v>
                </c:pt>
                <c:pt idx="26">
                  <c:v>103.397</c:v>
                </c:pt>
                <c:pt idx="27">
                  <c:v>103.713</c:v>
                </c:pt>
                <c:pt idx="28">
                  <c:v>103.418</c:v>
                </c:pt>
                <c:pt idx="29">
                  <c:v>102.684</c:v>
                </c:pt>
                <c:pt idx="30">
                  <c:v>102.606</c:v>
                </c:pt>
                <c:pt idx="31">
                  <c:v>102.606</c:v>
                </c:pt>
                <c:pt idx="32">
                  <c:v>103.112</c:v>
                </c:pt>
                <c:pt idx="33">
                  <c:v>102.477</c:v>
                </c:pt>
                <c:pt idx="34">
                  <c:v>102.325</c:v>
                </c:pt>
                <c:pt idx="35">
                  <c:v>102.326</c:v>
                </c:pt>
                <c:pt idx="36">
                  <c:v>102.548</c:v>
                </c:pt>
                <c:pt idx="37">
                  <c:v>102.337</c:v>
                </c:pt>
                <c:pt idx="38">
                  <c:v>102.64</c:v>
                </c:pt>
                <c:pt idx="39">
                  <c:v>102.464</c:v>
                </c:pt>
                <c:pt idx="40">
                  <c:v>103.085</c:v>
                </c:pt>
                <c:pt idx="41">
                  <c:v>102.537</c:v>
                </c:pt>
                <c:pt idx="42">
                  <c:v>102.808</c:v>
                </c:pt>
                <c:pt idx="43">
                  <c:v>103.487</c:v>
                </c:pt>
                <c:pt idx="44">
                  <c:v>102.819</c:v>
                </c:pt>
                <c:pt idx="45">
                  <c:v>102.941</c:v>
                </c:pt>
                <c:pt idx="46">
                  <c:v>103.038</c:v>
                </c:pt>
                <c:pt idx="47">
                  <c:v>102.982</c:v>
                </c:pt>
                <c:pt idx="48">
                  <c:v>103.415</c:v>
                </c:pt>
                <c:pt idx="49">
                  <c:v>103.559</c:v>
                </c:pt>
                <c:pt idx="50">
                  <c:v>103.84</c:v>
                </c:pt>
                <c:pt idx="51">
                  <c:v>103.545</c:v>
                </c:pt>
                <c:pt idx="52">
                  <c:v>104.006</c:v>
                </c:pt>
                <c:pt idx="53">
                  <c:v>103.651</c:v>
                </c:pt>
                <c:pt idx="54">
                  <c:v>103.018</c:v>
                </c:pt>
                <c:pt idx="55">
                  <c:v>102.761</c:v>
                </c:pt>
                <c:pt idx="56">
                  <c:v>102.851</c:v>
                </c:pt>
                <c:pt idx="57">
                  <c:v>102.764</c:v>
                </c:pt>
                <c:pt idx="58">
                  <c:v>101.952</c:v>
                </c:pt>
                <c:pt idx="59">
                  <c:v>101.992</c:v>
                </c:pt>
                <c:pt idx="60">
                  <c:v>102.428</c:v>
                </c:pt>
                <c:pt idx="61">
                  <c:v>102.545</c:v>
                </c:pt>
                <c:pt idx="62">
                  <c:v>102.172</c:v>
                </c:pt>
                <c:pt idx="63">
                  <c:v>102.603</c:v>
                </c:pt>
                <c:pt idx="64">
                  <c:v>102.739</c:v>
                </c:pt>
                <c:pt idx="65">
                  <c:v>102.36</c:v>
                </c:pt>
                <c:pt idx="66">
                  <c:v>102.166</c:v>
                </c:pt>
                <c:pt idx="67">
                  <c:v>101.513</c:v>
                </c:pt>
                <c:pt idx="68">
                  <c:v>101.366</c:v>
                </c:pt>
                <c:pt idx="69">
                  <c:v>101.38</c:v>
                </c:pt>
                <c:pt idx="70">
                  <c:v>101.872</c:v>
                </c:pt>
                <c:pt idx="71">
                  <c:v>102.522</c:v>
                </c:pt>
                <c:pt idx="72">
                  <c:v>102.469</c:v>
                </c:pt>
                <c:pt idx="73">
                  <c:v>102.701</c:v>
                </c:pt>
                <c:pt idx="74">
                  <c:v>102.025</c:v>
                </c:pt>
                <c:pt idx="75">
                  <c:v>101.821</c:v>
                </c:pt>
                <c:pt idx="76">
                  <c:v>101.961</c:v>
                </c:pt>
                <c:pt idx="77">
                  <c:v>101.678</c:v>
                </c:pt>
                <c:pt idx="78">
                  <c:v>101.26</c:v>
                </c:pt>
                <c:pt idx="79">
                  <c:v>100.876</c:v>
                </c:pt>
                <c:pt idx="80">
                  <c:v>101.228</c:v>
                </c:pt>
                <c:pt idx="81">
                  <c:v>100.911</c:v>
                </c:pt>
                <c:pt idx="82">
                  <c:v>100.728</c:v>
                </c:pt>
                <c:pt idx="83">
                  <c:v>100.414</c:v>
                </c:pt>
                <c:pt idx="84">
                  <c:v>100.732</c:v>
                </c:pt>
                <c:pt idx="85">
                  <c:v>101.039</c:v>
                </c:pt>
                <c:pt idx="86">
                  <c:v>100.594</c:v>
                </c:pt>
                <c:pt idx="87">
                  <c:v>100.143</c:v>
                </c:pt>
                <c:pt idx="88">
                  <c:v>99.636</c:v>
                </c:pt>
                <c:pt idx="89">
                  <c:v>99.053</c:v>
                </c:pt>
                <c:pt idx="90">
                  <c:v>99.14</c:v>
                </c:pt>
                <c:pt idx="91">
                  <c:v>99.241</c:v>
                </c:pt>
                <c:pt idx="92">
                  <c:v>98.418</c:v>
                </c:pt>
                <c:pt idx="93">
                  <c:v>97.969</c:v>
                </c:pt>
                <c:pt idx="94">
                  <c:v>97.47</c:v>
                </c:pt>
                <c:pt idx="95">
                  <c:v>96.82600000000001</c:v>
                </c:pt>
                <c:pt idx="96">
                  <c:v>96.663</c:v>
                </c:pt>
                <c:pt idx="97">
                  <c:v>96.898</c:v>
                </c:pt>
                <c:pt idx="98">
                  <c:v>97.409</c:v>
                </c:pt>
                <c:pt idx="99">
                  <c:v>98.047</c:v>
                </c:pt>
                <c:pt idx="100">
                  <c:v>98.975</c:v>
                </c:pt>
                <c:pt idx="101">
                  <c:v>98.006</c:v>
                </c:pt>
                <c:pt idx="102">
                  <c:v>97.792</c:v>
                </c:pt>
                <c:pt idx="103">
                  <c:v>97.03</c:v>
                </c:pt>
                <c:pt idx="104">
                  <c:v>97.497</c:v>
                </c:pt>
                <c:pt idx="105">
                  <c:v>97.561</c:v>
                </c:pt>
                <c:pt idx="106">
                  <c:v>97.561</c:v>
                </c:pt>
                <c:pt idx="107">
                  <c:v>97.085</c:v>
                </c:pt>
                <c:pt idx="108">
                  <c:v>96.726</c:v>
                </c:pt>
                <c:pt idx="109">
                  <c:v>96.613</c:v>
                </c:pt>
                <c:pt idx="110">
                  <c:v>95.85900000000001</c:v>
                </c:pt>
                <c:pt idx="111">
                  <c:v>95.87899999999998</c:v>
                </c:pt>
                <c:pt idx="112">
                  <c:v>95.921</c:v>
                </c:pt>
                <c:pt idx="113">
                  <c:v>95.981</c:v>
                </c:pt>
                <c:pt idx="114">
                  <c:v>96.14</c:v>
                </c:pt>
                <c:pt idx="115">
                  <c:v>96.084</c:v>
                </c:pt>
                <c:pt idx="116">
                  <c:v>96.982</c:v>
                </c:pt>
                <c:pt idx="117">
                  <c:v>97.15600000000001</c:v>
                </c:pt>
                <c:pt idx="118">
                  <c:v>97.093</c:v>
                </c:pt>
                <c:pt idx="119">
                  <c:v>97.15600000000001</c:v>
                </c:pt>
                <c:pt idx="120">
                  <c:v>97.035</c:v>
                </c:pt>
                <c:pt idx="121">
                  <c:v>96.69800000000001</c:v>
                </c:pt>
                <c:pt idx="122">
                  <c:v>96.3</c:v>
                </c:pt>
                <c:pt idx="123">
                  <c:v>96.039</c:v>
                </c:pt>
                <c:pt idx="124">
                  <c:v>96.865</c:v>
                </c:pt>
                <c:pt idx="125">
                  <c:v>96.527</c:v>
                </c:pt>
                <c:pt idx="126">
                  <c:v>96.259</c:v>
                </c:pt>
                <c:pt idx="127">
                  <c:v>95.591</c:v>
                </c:pt>
                <c:pt idx="128">
                  <c:v>96.17499999999998</c:v>
                </c:pt>
                <c:pt idx="129">
                  <c:v>97.149</c:v>
                </c:pt>
                <c:pt idx="130">
                  <c:v>97.632</c:v>
                </c:pt>
                <c:pt idx="131">
                  <c:v>97.632</c:v>
                </c:pt>
                <c:pt idx="132">
                  <c:v>97.757</c:v>
                </c:pt>
                <c:pt idx="133">
                  <c:v>97.367</c:v>
                </c:pt>
                <c:pt idx="134">
                  <c:v>97.663</c:v>
                </c:pt>
                <c:pt idx="135">
                  <c:v>97.348</c:v>
                </c:pt>
                <c:pt idx="136">
                  <c:v>97.017</c:v>
                </c:pt>
                <c:pt idx="137">
                  <c:v>97.62799999999998</c:v>
                </c:pt>
                <c:pt idx="138">
                  <c:v>97.724</c:v>
                </c:pt>
                <c:pt idx="139">
                  <c:v>98.36</c:v>
                </c:pt>
                <c:pt idx="140">
                  <c:v>98.80200000000001</c:v>
                </c:pt>
                <c:pt idx="141">
                  <c:v>99.19200000000001</c:v>
                </c:pt>
                <c:pt idx="142">
                  <c:v>98.794</c:v>
                </c:pt>
                <c:pt idx="143">
                  <c:v>98.203</c:v>
                </c:pt>
                <c:pt idx="144">
                  <c:v>98.419</c:v>
                </c:pt>
                <c:pt idx="145">
                  <c:v>98.137</c:v>
                </c:pt>
                <c:pt idx="146">
                  <c:v>98.724</c:v>
                </c:pt>
                <c:pt idx="147">
                  <c:v>98.63</c:v>
                </c:pt>
                <c:pt idx="148">
                  <c:v>98.616</c:v>
                </c:pt>
                <c:pt idx="149">
                  <c:v>99.019</c:v>
                </c:pt>
                <c:pt idx="150">
                  <c:v>98.69800000000001</c:v>
                </c:pt>
                <c:pt idx="151">
                  <c:v>98.922</c:v>
                </c:pt>
                <c:pt idx="152">
                  <c:v>99.307</c:v>
                </c:pt>
                <c:pt idx="153">
                  <c:v>98.967</c:v>
                </c:pt>
                <c:pt idx="154">
                  <c:v>98.87799999999998</c:v>
                </c:pt>
                <c:pt idx="155">
                  <c:v>99.46</c:v>
                </c:pt>
                <c:pt idx="156">
                  <c:v>99.246</c:v>
                </c:pt>
                <c:pt idx="157">
                  <c:v>98.738</c:v>
                </c:pt>
                <c:pt idx="158">
                  <c:v>97.80200000000001</c:v>
                </c:pt>
                <c:pt idx="159">
                  <c:v>97.687</c:v>
                </c:pt>
                <c:pt idx="160">
                  <c:v>97.234</c:v>
                </c:pt>
                <c:pt idx="161">
                  <c:v>97.35499999999998</c:v>
                </c:pt>
                <c:pt idx="162">
                  <c:v>97.5</c:v>
                </c:pt>
                <c:pt idx="163">
                  <c:v>97.366</c:v>
                </c:pt>
                <c:pt idx="164">
                  <c:v>97.127</c:v>
                </c:pt>
                <c:pt idx="165">
                  <c:v>96.55200000000001</c:v>
                </c:pt>
                <c:pt idx="166">
                  <c:v>96.444</c:v>
                </c:pt>
                <c:pt idx="167">
                  <c:v>96.593</c:v>
                </c:pt>
                <c:pt idx="168">
                  <c:v>96.561</c:v>
                </c:pt>
                <c:pt idx="169">
                  <c:v>96.586</c:v>
                </c:pt>
                <c:pt idx="170">
                  <c:v>96.997</c:v>
                </c:pt>
                <c:pt idx="171">
                  <c:v>96.6</c:v>
                </c:pt>
                <c:pt idx="172">
                  <c:v>96.737</c:v>
                </c:pt>
                <c:pt idx="173">
                  <c:v>97.069</c:v>
                </c:pt>
                <c:pt idx="174">
                  <c:v>97.146</c:v>
                </c:pt>
                <c:pt idx="175">
                  <c:v>97.37299999999998</c:v>
                </c:pt>
                <c:pt idx="176">
                  <c:v>97.37299999999998</c:v>
                </c:pt>
                <c:pt idx="177">
                  <c:v>96.512</c:v>
                </c:pt>
                <c:pt idx="178">
                  <c:v>96.361</c:v>
                </c:pt>
                <c:pt idx="179">
                  <c:v>96.181</c:v>
                </c:pt>
                <c:pt idx="180">
                  <c:v>96.26</c:v>
                </c:pt>
                <c:pt idx="181">
                  <c:v>96.913</c:v>
                </c:pt>
                <c:pt idx="182">
                  <c:v>97.342</c:v>
                </c:pt>
                <c:pt idx="183">
                  <c:v>97.597</c:v>
                </c:pt>
                <c:pt idx="184">
                  <c:v>98.212</c:v>
                </c:pt>
                <c:pt idx="185">
                  <c:v>97.893</c:v>
                </c:pt>
                <c:pt idx="186">
                  <c:v>97.909</c:v>
                </c:pt>
                <c:pt idx="187">
                  <c:v>98.215</c:v>
                </c:pt>
                <c:pt idx="188">
                  <c:v>99.339</c:v>
                </c:pt>
                <c:pt idx="189">
                  <c:v>99.137</c:v>
                </c:pt>
                <c:pt idx="190">
                  <c:v>99.616</c:v>
                </c:pt>
                <c:pt idx="191">
                  <c:v>99.501</c:v>
                </c:pt>
                <c:pt idx="192">
                  <c:v>100.1</c:v>
                </c:pt>
                <c:pt idx="193">
                  <c:v>100.253</c:v>
                </c:pt>
                <c:pt idx="194">
                  <c:v>100.1</c:v>
                </c:pt>
                <c:pt idx="195">
                  <c:v>100.737</c:v>
                </c:pt>
                <c:pt idx="196">
                  <c:v>100.396</c:v>
                </c:pt>
                <c:pt idx="197">
                  <c:v>100.942</c:v>
                </c:pt>
                <c:pt idx="198">
                  <c:v>101.294</c:v>
                </c:pt>
                <c:pt idx="199">
                  <c:v>101.354</c:v>
                </c:pt>
                <c:pt idx="200">
                  <c:v>101.21</c:v>
                </c:pt>
                <c:pt idx="201">
                  <c:v>101.21</c:v>
                </c:pt>
                <c:pt idx="202">
                  <c:v>100.98</c:v>
                </c:pt>
                <c:pt idx="203">
                  <c:v>101.299</c:v>
                </c:pt>
                <c:pt idx="204">
                  <c:v>101.59</c:v>
                </c:pt>
                <c:pt idx="205">
                  <c:v>101.149</c:v>
                </c:pt>
                <c:pt idx="206">
                  <c:v>101.299</c:v>
                </c:pt>
                <c:pt idx="207">
                  <c:v>100.873</c:v>
                </c:pt>
                <c:pt idx="208">
                  <c:v>101.369</c:v>
                </c:pt>
                <c:pt idx="209">
                  <c:v>101.596</c:v>
                </c:pt>
                <c:pt idx="210">
                  <c:v>101.354</c:v>
                </c:pt>
                <c:pt idx="211">
                  <c:v>101.409</c:v>
                </c:pt>
                <c:pt idx="212">
                  <c:v>100.97</c:v>
                </c:pt>
                <c:pt idx="213">
                  <c:v>100.829</c:v>
                </c:pt>
                <c:pt idx="214">
                  <c:v>101.342</c:v>
                </c:pt>
                <c:pt idx="215">
                  <c:v>100.99</c:v>
                </c:pt>
                <c:pt idx="216">
                  <c:v>100.91</c:v>
                </c:pt>
                <c:pt idx="217">
                  <c:v>101.509</c:v>
                </c:pt>
                <c:pt idx="218">
                  <c:v>101.414</c:v>
                </c:pt>
                <c:pt idx="219">
                  <c:v>101.989</c:v>
                </c:pt>
                <c:pt idx="220">
                  <c:v>101.056</c:v>
                </c:pt>
                <c:pt idx="221">
                  <c:v>100.727</c:v>
                </c:pt>
                <c:pt idx="222">
                  <c:v>100.163</c:v>
                </c:pt>
                <c:pt idx="223">
                  <c:v>99.569</c:v>
                </c:pt>
                <c:pt idx="224">
                  <c:v>99.569</c:v>
                </c:pt>
                <c:pt idx="225">
                  <c:v>99.587</c:v>
                </c:pt>
                <c:pt idx="226">
                  <c:v>99.321</c:v>
                </c:pt>
                <c:pt idx="227">
                  <c:v>99.154</c:v>
                </c:pt>
                <c:pt idx="228">
                  <c:v>99.307</c:v>
                </c:pt>
                <c:pt idx="229">
                  <c:v>99.60300000000001</c:v>
                </c:pt>
                <c:pt idx="230">
                  <c:v>99.809</c:v>
                </c:pt>
                <c:pt idx="231">
                  <c:v>99.62299999999998</c:v>
                </c:pt>
                <c:pt idx="232">
                  <c:v>98.709</c:v>
                </c:pt>
                <c:pt idx="233">
                  <c:v>98.527</c:v>
                </c:pt>
                <c:pt idx="234">
                  <c:v>98.527</c:v>
                </c:pt>
                <c:pt idx="235">
                  <c:v>98.299</c:v>
                </c:pt>
                <c:pt idx="236">
                  <c:v>97.704</c:v>
                </c:pt>
                <c:pt idx="237">
                  <c:v>97.184</c:v>
                </c:pt>
                <c:pt idx="238">
                  <c:v>97.68199999999998</c:v>
                </c:pt>
                <c:pt idx="239">
                  <c:v>97.91</c:v>
                </c:pt>
                <c:pt idx="240">
                  <c:v>98.497</c:v>
                </c:pt>
                <c:pt idx="241">
                  <c:v>98.104</c:v>
                </c:pt>
                <c:pt idx="242">
                  <c:v>98.26</c:v>
                </c:pt>
                <c:pt idx="243">
                  <c:v>98.077</c:v>
                </c:pt>
                <c:pt idx="244">
                  <c:v>97.97</c:v>
                </c:pt>
                <c:pt idx="245">
                  <c:v>98.03</c:v>
                </c:pt>
                <c:pt idx="246">
                  <c:v>98.744</c:v>
                </c:pt>
                <c:pt idx="247">
                  <c:v>98.687</c:v>
                </c:pt>
                <c:pt idx="248">
                  <c:v>98.39</c:v>
                </c:pt>
                <c:pt idx="249">
                  <c:v>97.944</c:v>
                </c:pt>
                <c:pt idx="250">
                  <c:v>97.68799999999998</c:v>
                </c:pt>
                <c:pt idx="251">
                  <c:v>97.446</c:v>
                </c:pt>
                <c:pt idx="252">
                  <c:v>97.268</c:v>
                </c:pt>
                <c:pt idx="253">
                  <c:v>96.87499999999998</c:v>
                </c:pt>
                <c:pt idx="254">
                  <c:v>96.843</c:v>
                </c:pt>
                <c:pt idx="255">
                  <c:v>96.843</c:v>
                </c:pt>
                <c:pt idx="256">
                  <c:v>96.906</c:v>
                </c:pt>
                <c:pt idx="257">
                  <c:v>96.533</c:v>
                </c:pt>
                <c:pt idx="258">
                  <c:v>96.69800000000001</c:v>
                </c:pt>
                <c:pt idx="259">
                  <c:v>96.967</c:v>
                </c:pt>
                <c:pt idx="260">
                  <c:v>97.224</c:v>
                </c:pt>
                <c:pt idx="261">
                  <c:v>97.027</c:v>
                </c:pt>
                <c:pt idx="262">
                  <c:v>96.701</c:v>
                </c:pt>
                <c:pt idx="263">
                  <c:v>95.954</c:v>
                </c:pt>
                <c:pt idx="264">
                  <c:v>95.18900000000001</c:v>
                </c:pt>
                <c:pt idx="265">
                  <c:v>94.58800000000001</c:v>
                </c:pt>
                <c:pt idx="266">
                  <c:v>94.733</c:v>
                </c:pt>
                <c:pt idx="267">
                  <c:v>94.55</c:v>
                </c:pt>
                <c:pt idx="268">
                  <c:v>94.716</c:v>
                </c:pt>
                <c:pt idx="269">
                  <c:v>96.194</c:v>
                </c:pt>
                <c:pt idx="270">
                  <c:v>96.018</c:v>
                </c:pt>
                <c:pt idx="271">
                  <c:v>96.018</c:v>
                </c:pt>
                <c:pt idx="272">
                  <c:v>96.087</c:v>
                </c:pt>
                <c:pt idx="273">
                  <c:v>96.568</c:v>
                </c:pt>
                <c:pt idx="274">
                  <c:v>96.768</c:v>
                </c:pt>
                <c:pt idx="275">
                  <c:v>97.292</c:v>
                </c:pt>
                <c:pt idx="276">
                  <c:v>97.589</c:v>
                </c:pt>
                <c:pt idx="277">
                  <c:v>97.586</c:v>
                </c:pt>
                <c:pt idx="278">
                  <c:v>97.726</c:v>
                </c:pt>
                <c:pt idx="279">
                  <c:v>97.81</c:v>
                </c:pt>
                <c:pt idx="280">
                  <c:v>97.519</c:v>
                </c:pt>
                <c:pt idx="281">
                  <c:v>97.96</c:v>
                </c:pt>
                <c:pt idx="282">
                  <c:v>98.12299999999998</c:v>
                </c:pt>
                <c:pt idx="283">
                  <c:v>97.86</c:v>
                </c:pt>
                <c:pt idx="284">
                  <c:v>97.157</c:v>
                </c:pt>
                <c:pt idx="285">
                  <c:v>96.842</c:v>
                </c:pt>
                <c:pt idx="286">
                  <c:v>96.66500000000001</c:v>
                </c:pt>
                <c:pt idx="287">
                  <c:v>97.25</c:v>
                </c:pt>
                <c:pt idx="288">
                  <c:v>97.65799999999998</c:v>
                </c:pt>
                <c:pt idx="289">
                  <c:v>97.46</c:v>
                </c:pt>
                <c:pt idx="290">
                  <c:v>97.012</c:v>
                </c:pt>
                <c:pt idx="291">
                  <c:v>96.807</c:v>
                </c:pt>
                <c:pt idx="292">
                  <c:v>96.797</c:v>
                </c:pt>
                <c:pt idx="293">
                  <c:v>97.12499999999998</c:v>
                </c:pt>
                <c:pt idx="294">
                  <c:v>97.199</c:v>
                </c:pt>
                <c:pt idx="295">
                  <c:v>97.441</c:v>
                </c:pt>
                <c:pt idx="296">
                  <c:v>97.441</c:v>
                </c:pt>
                <c:pt idx="297">
                  <c:v>97.773</c:v>
                </c:pt>
                <c:pt idx="298">
                  <c:v>98.312</c:v>
                </c:pt>
                <c:pt idx="299">
                  <c:v>98.541</c:v>
                </c:pt>
                <c:pt idx="300">
                  <c:v>98.32499999999998</c:v>
                </c:pt>
                <c:pt idx="301">
                  <c:v>98.418</c:v>
                </c:pt>
                <c:pt idx="302">
                  <c:v>98.51</c:v>
                </c:pt>
                <c:pt idx="303">
                  <c:v>98.75</c:v>
                </c:pt>
                <c:pt idx="304">
                  <c:v>99.389</c:v>
                </c:pt>
                <c:pt idx="305">
                  <c:v>99.548</c:v>
                </c:pt>
                <c:pt idx="306">
                  <c:v>99.57300000000001</c:v>
                </c:pt>
                <c:pt idx="307">
                  <c:v>99.419</c:v>
                </c:pt>
                <c:pt idx="308">
                  <c:v>99.402</c:v>
                </c:pt>
                <c:pt idx="309">
                  <c:v>99.241</c:v>
                </c:pt>
                <c:pt idx="310">
                  <c:v>99.46</c:v>
                </c:pt>
                <c:pt idx="311">
                  <c:v>100.07</c:v>
                </c:pt>
                <c:pt idx="312">
                  <c:v>100.336</c:v>
                </c:pt>
                <c:pt idx="313">
                  <c:v>100.113</c:v>
                </c:pt>
                <c:pt idx="314">
                  <c:v>100.472</c:v>
                </c:pt>
                <c:pt idx="315">
                  <c:v>101.088</c:v>
                </c:pt>
                <c:pt idx="316">
                  <c:v>101.162</c:v>
                </c:pt>
                <c:pt idx="317">
                  <c:v>101.009</c:v>
                </c:pt>
                <c:pt idx="318">
                  <c:v>100.716</c:v>
                </c:pt>
                <c:pt idx="319">
                  <c:v>101.076</c:v>
                </c:pt>
                <c:pt idx="320">
                  <c:v>100.785</c:v>
                </c:pt>
                <c:pt idx="321">
                  <c:v>100.772</c:v>
                </c:pt>
                <c:pt idx="322">
                  <c:v>100.74</c:v>
                </c:pt>
                <c:pt idx="323">
                  <c:v>100.749</c:v>
                </c:pt>
                <c:pt idx="324">
                  <c:v>101.087</c:v>
                </c:pt>
                <c:pt idx="325">
                  <c:v>101.17</c:v>
                </c:pt>
                <c:pt idx="326">
                  <c:v>101.162</c:v>
                </c:pt>
                <c:pt idx="327">
                  <c:v>101.17</c:v>
                </c:pt>
                <c:pt idx="328">
                  <c:v>101.583</c:v>
                </c:pt>
                <c:pt idx="329">
                  <c:v>101.341</c:v>
                </c:pt>
                <c:pt idx="330">
                  <c:v>101.908</c:v>
                </c:pt>
                <c:pt idx="331">
                  <c:v>102.051</c:v>
                </c:pt>
                <c:pt idx="332">
                  <c:v>102.188</c:v>
                </c:pt>
                <c:pt idx="333">
                  <c:v>102.173</c:v>
                </c:pt>
                <c:pt idx="334">
                  <c:v>101.892</c:v>
                </c:pt>
                <c:pt idx="335">
                  <c:v>101.766</c:v>
                </c:pt>
                <c:pt idx="336">
                  <c:v>100.673</c:v>
                </c:pt>
                <c:pt idx="337">
                  <c:v>101.067</c:v>
                </c:pt>
                <c:pt idx="338">
                  <c:v>101.818</c:v>
                </c:pt>
                <c:pt idx="339">
                  <c:v>101.754</c:v>
                </c:pt>
                <c:pt idx="340">
                  <c:v>101.7</c:v>
                </c:pt>
                <c:pt idx="341">
                  <c:v>101.89</c:v>
                </c:pt>
                <c:pt idx="342">
                  <c:v>102.079</c:v>
                </c:pt>
                <c:pt idx="343">
                  <c:v>102.23</c:v>
                </c:pt>
                <c:pt idx="344">
                  <c:v>102.603</c:v>
                </c:pt>
                <c:pt idx="345">
                  <c:v>102.536</c:v>
                </c:pt>
                <c:pt idx="346">
                  <c:v>102.766</c:v>
                </c:pt>
                <c:pt idx="347">
                  <c:v>102.947</c:v>
                </c:pt>
                <c:pt idx="348">
                  <c:v>102.894</c:v>
                </c:pt>
                <c:pt idx="349">
                  <c:v>101.696</c:v>
                </c:pt>
                <c:pt idx="350">
                  <c:v>101.071</c:v>
                </c:pt>
                <c:pt idx="351">
                  <c:v>100.188</c:v>
                </c:pt>
                <c:pt idx="352">
                  <c:v>100.444</c:v>
                </c:pt>
                <c:pt idx="353">
                  <c:v>100.011</c:v>
                </c:pt>
                <c:pt idx="354">
                  <c:v>99.985</c:v>
                </c:pt>
                <c:pt idx="355">
                  <c:v>99.736</c:v>
                </c:pt>
                <c:pt idx="356">
                  <c:v>100.085</c:v>
                </c:pt>
                <c:pt idx="357">
                  <c:v>99.848</c:v>
                </c:pt>
                <c:pt idx="358">
                  <c:v>100.401</c:v>
                </c:pt>
                <c:pt idx="359">
                  <c:v>100.256</c:v>
                </c:pt>
                <c:pt idx="360">
                  <c:v>99.755</c:v>
                </c:pt>
                <c:pt idx="361">
                  <c:v>99.344</c:v>
                </c:pt>
                <c:pt idx="362">
                  <c:v>99.691</c:v>
                </c:pt>
                <c:pt idx="363">
                  <c:v>99.65600000000001</c:v>
                </c:pt>
                <c:pt idx="364">
                  <c:v>99.423</c:v>
                </c:pt>
                <c:pt idx="365">
                  <c:v>100.043</c:v>
                </c:pt>
                <c:pt idx="366">
                  <c:v>100.043</c:v>
                </c:pt>
                <c:pt idx="367">
                  <c:v>100.456</c:v>
                </c:pt>
                <c:pt idx="368">
                  <c:v>100.709</c:v>
                </c:pt>
                <c:pt idx="369">
                  <c:v>100.863</c:v>
                </c:pt>
                <c:pt idx="370">
                  <c:v>101.495</c:v>
                </c:pt>
                <c:pt idx="371">
                  <c:v>101.669</c:v>
                </c:pt>
                <c:pt idx="372">
                  <c:v>101.93</c:v>
                </c:pt>
                <c:pt idx="373">
                  <c:v>101.491</c:v>
                </c:pt>
                <c:pt idx="374">
                  <c:v>101.192</c:v>
                </c:pt>
                <c:pt idx="375">
                  <c:v>100.527</c:v>
                </c:pt>
                <c:pt idx="376">
                  <c:v>100.539</c:v>
                </c:pt>
                <c:pt idx="377">
                  <c:v>101.068</c:v>
                </c:pt>
                <c:pt idx="378">
                  <c:v>100.055</c:v>
                </c:pt>
                <c:pt idx="379">
                  <c:v>99.913</c:v>
                </c:pt>
                <c:pt idx="380">
                  <c:v>100.542</c:v>
                </c:pt>
                <c:pt idx="381">
                  <c:v>100.472</c:v>
                </c:pt>
                <c:pt idx="382">
                  <c:v>100.726</c:v>
                </c:pt>
                <c:pt idx="383">
                  <c:v>100.631</c:v>
                </c:pt>
                <c:pt idx="384">
                  <c:v>99.762</c:v>
                </c:pt>
                <c:pt idx="385">
                  <c:v>99.803</c:v>
                </c:pt>
                <c:pt idx="386">
                  <c:v>100.379</c:v>
                </c:pt>
                <c:pt idx="387">
                  <c:v>100.666</c:v>
                </c:pt>
                <c:pt idx="388">
                  <c:v>100.731</c:v>
                </c:pt>
                <c:pt idx="389">
                  <c:v>101.124</c:v>
                </c:pt>
                <c:pt idx="390">
                  <c:v>100.914</c:v>
                </c:pt>
                <c:pt idx="391">
                  <c:v>100.914</c:v>
                </c:pt>
                <c:pt idx="392">
                  <c:v>100.526</c:v>
                </c:pt>
                <c:pt idx="393">
                  <c:v>99.806</c:v>
                </c:pt>
                <c:pt idx="394">
                  <c:v>99.755</c:v>
                </c:pt>
                <c:pt idx="395">
                  <c:v>99.17799999999998</c:v>
                </c:pt>
                <c:pt idx="396">
                  <c:v>98.16</c:v>
                </c:pt>
                <c:pt idx="397">
                  <c:v>98.083</c:v>
                </c:pt>
                <c:pt idx="398">
                  <c:v>98.537</c:v>
                </c:pt>
                <c:pt idx="399">
                  <c:v>98.509</c:v>
                </c:pt>
                <c:pt idx="400">
                  <c:v>98.544</c:v>
                </c:pt>
                <c:pt idx="401">
                  <c:v>98.15199999999998</c:v>
                </c:pt>
                <c:pt idx="402">
                  <c:v>98.463</c:v>
                </c:pt>
                <c:pt idx="403">
                  <c:v>98.516</c:v>
                </c:pt>
                <c:pt idx="404">
                  <c:v>99.255</c:v>
                </c:pt>
                <c:pt idx="405">
                  <c:v>99.134</c:v>
                </c:pt>
                <c:pt idx="406">
                  <c:v>99.07300000000001</c:v>
                </c:pt>
                <c:pt idx="407">
                  <c:v>99.585</c:v>
                </c:pt>
                <c:pt idx="408">
                  <c:v>98.956</c:v>
                </c:pt>
                <c:pt idx="409">
                  <c:v>98.54</c:v>
                </c:pt>
                <c:pt idx="410">
                  <c:v>98.866</c:v>
                </c:pt>
                <c:pt idx="411">
                  <c:v>97.902</c:v>
                </c:pt>
                <c:pt idx="412">
                  <c:v>97.998</c:v>
                </c:pt>
                <c:pt idx="413">
                  <c:v>98.517</c:v>
                </c:pt>
                <c:pt idx="414">
                  <c:v>98.074</c:v>
                </c:pt>
                <c:pt idx="415">
                  <c:v>98.19</c:v>
                </c:pt>
                <c:pt idx="416">
                  <c:v>98.67100000000001</c:v>
                </c:pt>
                <c:pt idx="417">
                  <c:v>98.887</c:v>
                </c:pt>
                <c:pt idx="418">
                  <c:v>98.613</c:v>
                </c:pt>
                <c:pt idx="419">
                  <c:v>98.865</c:v>
                </c:pt>
                <c:pt idx="420">
                  <c:v>98.924</c:v>
                </c:pt>
                <c:pt idx="421">
                  <c:v>99.897</c:v>
                </c:pt>
                <c:pt idx="422">
                  <c:v>99.765</c:v>
                </c:pt>
                <c:pt idx="423">
                  <c:v>99.67199999999998</c:v>
                </c:pt>
                <c:pt idx="424">
                  <c:v>99.412</c:v>
                </c:pt>
                <c:pt idx="425">
                  <c:v>99.908</c:v>
                </c:pt>
                <c:pt idx="426">
                  <c:v>99.897</c:v>
                </c:pt>
                <c:pt idx="427">
                  <c:v>100.042</c:v>
                </c:pt>
                <c:pt idx="428">
                  <c:v>100.049</c:v>
                </c:pt>
                <c:pt idx="429">
                  <c:v>100.016</c:v>
                </c:pt>
                <c:pt idx="430">
                  <c:v>100.413</c:v>
                </c:pt>
                <c:pt idx="431">
                  <c:v>100.677</c:v>
                </c:pt>
                <c:pt idx="432">
                  <c:v>100.32</c:v>
                </c:pt>
                <c:pt idx="433">
                  <c:v>99.901</c:v>
                </c:pt>
                <c:pt idx="434">
                  <c:v>99.299</c:v>
                </c:pt>
                <c:pt idx="435">
                  <c:v>99.077</c:v>
                </c:pt>
                <c:pt idx="436">
                  <c:v>99.077</c:v>
                </c:pt>
                <c:pt idx="437">
                  <c:v>98.991</c:v>
                </c:pt>
                <c:pt idx="438">
                  <c:v>99.267</c:v>
                </c:pt>
                <c:pt idx="439">
                  <c:v>98.72</c:v>
                </c:pt>
                <c:pt idx="440">
                  <c:v>97.65799999999998</c:v>
                </c:pt>
                <c:pt idx="441">
                  <c:v>97.88</c:v>
                </c:pt>
                <c:pt idx="442">
                  <c:v>98.197</c:v>
                </c:pt>
                <c:pt idx="443">
                  <c:v>98.68900000000001</c:v>
                </c:pt>
                <c:pt idx="444">
                  <c:v>99.35199999999998</c:v>
                </c:pt>
                <c:pt idx="445">
                  <c:v>98.839</c:v>
                </c:pt>
                <c:pt idx="446">
                  <c:v>98.749</c:v>
                </c:pt>
                <c:pt idx="447">
                  <c:v>98.965</c:v>
                </c:pt>
                <c:pt idx="448">
                  <c:v>99.57799999999998</c:v>
                </c:pt>
                <c:pt idx="449">
                  <c:v>98.952</c:v>
                </c:pt>
                <c:pt idx="450">
                  <c:v>98.959</c:v>
                </c:pt>
                <c:pt idx="451">
                  <c:v>98.996</c:v>
                </c:pt>
                <c:pt idx="452">
                  <c:v>99.059</c:v>
                </c:pt>
                <c:pt idx="453">
                  <c:v>99.297</c:v>
                </c:pt>
                <c:pt idx="454">
                  <c:v>99.498</c:v>
                </c:pt>
                <c:pt idx="455">
                  <c:v>98.65499999999998</c:v>
                </c:pt>
                <c:pt idx="456">
                  <c:v>97.869</c:v>
                </c:pt>
                <c:pt idx="457">
                  <c:v>98.416</c:v>
                </c:pt>
                <c:pt idx="458">
                  <c:v>98.207</c:v>
                </c:pt>
                <c:pt idx="459">
                  <c:v>98.577</c:v>
                </c:pt>
                <c:pt idx="460">
                  <c:v>98.746</c:v>
                </c:pt>
                <c:pt idx="461">
                  <c:v>98.746</c:v>
                </c:pt>
                <c:pt idx="462">
                  <c:v>99.399</c:v>
                </c:pt>
                <c:pt idx="463">
                  <c:v>99.803</c:v>
                </c:pt>
                <c:pt idx="464">
                  <c:v>99.6</c:v>
                </c:pt>
                <c:pt idx="465">
                  <c:v>100.108</c:v>
                </c:pt>
                <c:pt idx="466">
                  <c:v>99.663</c:v>
                </c:pt>
                <c:pt idx="467">
                  <c:v>99.651</c:v>
                </c:pt>
                <c:pt idx="468">
                  <c:v>99.748</c:v>
                </c:pt>
                <c:pt idx="469">
                  <c:v>99.644</c:v>
                </c:pt>
                <c:pt idx="470">
                  <c:v>100.257</c:v>
                </c:pt>
                <c:pt idx="471">
                  <c:v>100.151</c:v>
                </c:pt>
                <c:pt idx="472">
                  <c:v>100.028</c:v>
                </c:pt>
                <c:pt idx="473">
                  <c:v>99.713</c:v>
                </c:pt>
                <c:pt idx="474">
                  <c:v>100.788</c:v>
                </c:pt>
                <c:pt idx="475">
                  <c:v>100.617</c:v>
                </c:pt>
                <c:pt idx="476">
                  <c:v>99.867</c:v>
                </c:pt>
                <c:pt idx="477">
                  <c:v>99.218</c:v>
                </c:pt>
                <c:pt idx="478">
                  <c:v>99.513</c:v>
                </c:pt>
                <c:pt idx="479">
                  <c:v>99.17899999999995</c:v>
                </c:pt>
                <c:pt idx="480">
                  <c:v>99.247</c:v>
                </c:pt>
                <c:pt idx="481">
                  <c:v>99.321</c:v>
                </c:pt>
                <c:pt idx="482">
                  <c:v>99.454</c:v>
                </c:pt>
                <c:pt idx="483">
                  <c:v>98.733</c:v>
                </c:pt>
                <c:pt idx="484">
                  <c:v>98.871</c:v>
                </c:pt>
                <c:pt idx="485">
                  <c:v>99.567</c:v>
                </c:pt>
                <c:pt idx="486">
                  <c:v>99.09</c:v>
                </c:pt>
                <c:pt idx="487">
                  <c:v>98.749</c:v>
                </c:pt>
                <c:pt idx="488">
                  <c:v>98.681</c:v>
                </c:pt>
                <c:pt idx="489">
                  <c:v>98.667</c:v>
                </c:pt>
                <c:pt idx="490">
                  <c:v>98.78</c:v>
                </c:pt>
                <c:pt idx="491">
                  <c:v>99.34</c:v>
                </c:pt>
                <c:pt idx="492">
                  <c:v>99.266</c:v>
                </c:pt>
                <c:pt idx="493">
                  <c:v>98.796</c:v>
                </c:pt>
                <c:pt idx="494">
                  <c:v>98.796</c:v>
                </c:pt>
                <c:pt idx="495">
                  <c:v>98.585</c:v>
                </c:pt>
                <c:pt idx="496">
                  <c:v>98.739</c:v>
                </c:pt>
                <c:pt idx="497">
                  <c:v>98.708</c:v>
                </c:pt>
                <c:pt idx="498">
                  <c:v>98.763</c:v>
                </c:pt>
                <c:pt idx="499">
                  <c:v>98.83200000000001</c:v>
                </c:pt>
                <c:pt idx="500">
                  <c:v>98.374</c:v>
                </c:pt>
                <c:pt idx="501">
                  <c:v>98.593</c:v>
                </c:pt>
                <c:pt idx="502">
                  <c:v>98.473</c:v>
                </c:pt>
                <c:pt idx="503">
                  <c:v>98.36200000000001</c:v>
                </c:pt>
                <c:pt idx="504">
                  <c:v>98.343</c:v>
                </c:pt>
                <c:pt idx="505">
                  <c:v>98.527</c:v>
                </c:pt>
                <c:pt idx="506">
                  <c:v>97.998</c:v>
                </c:pt>
                <c:pt idx="507">
                  <c:v>97.577</c:v>
                </c:pt>
                <c:pt idx="508">
                  <c:v>97.214</c:v>
                </c:pt>
                <c:pt idx="509">
                  <c:v>97.234</c:v>
                </c:pt>
                <c:pt idx="510">
                  <c:v>97.1</c:v>
                </c:pt>
                <c:pt idx="511">
                  <c:v>96.989</c:v>
                </c:pt>
                <c:pt idx="512">
                  <c:v>96.906</c:v>
                </c:pt>
                <c:pt idx="513">
                  <c:v>96.67899999999995</c:v>
                </c:pt>
                <c:pt idx="514">
                  <c:v>96.627</c:v>
                </c:pt>
                <c:pt idx="515">
                  <c:v>96.611</c:v>
                </c:pt>
                <c:pt idx="516">
                  <c:v>96.611</c:v>
                </c:pt>
                <c:pt idx="517">
                  <c:v>96.465</c:v>
                </c:pt>
                <c:pt idx="518">
                  <c:v>95.816</c:v>
                </c:pt>
                <c:pt idx="519">
                  <c:v>95.963</c:v>
                </c:pt>
                <c:pt idx="520">
                  <c:v>95.759</c:v>
                </c:pt>
                <c:pt idx="521">
                  <c:v>95.759</c:v>
                </c:pt>
                <c:pt idx="522">
                  <c:v>95.762</c:v>
                </c:pt>
                <c:pt idx="523">
                  <c:v>95.17899999999995</c:v>
                </c:pt>
                <c:pt idx="524">
                  <c:v>94.48</c:v>
                </c:pt>
                <c:pt idx="525">
                  <c:v>94.11200000000001</c:v>
                </c:pt>
                <c:pt idx="526">
                  <c:v>94.046</c:v>
                </c:pt>
                <c:pt idx="527">
                  <c:v>93.807</c:v>
                </c:pt>
                <c:pt idx="528">
                  <c:v>93.446</c:v>
                </c:pt>
                <c:pt idx="529">
                  <c:v>93.938</c:v>
                </c:pt>
                <c:pt idx="530">
                  <c:v>93.118</c:v>
                </c:pt>
                <c:pt idx="531">
                  <c:v>93.118</c:v>
                </c:pt>
                <c:pt idx="532">
                  <c:v>93.07600000000001</c:v>
                </c:pt>
                <c:pt idx="533">
                  <c:v>93.365</c:v>
                </c:pt>
                <c:pt idx="534">
                  <c:v>93.738</c:v>
                </c:pt>
                <c:pt idx="535">
                  <c:v>93.839</c:v>
                </c:pt>
                <c:pt idx="536">
                  <c:v>94.085</c:v>
                </c:pt>
                <c:pt idx="537">
                  <c:v>94.119</c:v>
                </c:pt>
                <c:pt idx="538">
                  <c:v>94.038</c:v>
                </c:pt>
                <c:pt idx="539">
                  <c:v>94.438</c:v>
                </c:pt>
                <c:pt idx="540">
                  <c:v>94.563</c:v>
                </c:pt>
                <c:pt idx="541">
                  <c:v>94.35600000000001</c:v>
                </c:pt>
                <c:pt idx="542">
                  <c:v>93.89</c:v>
                </c:pt>
                <c:pt idx="543">
                  <c:v>94.345</c:v>
                </c:pt>
                <c:pt idx="544">
                  <c:v>94.057</c:v>
                </c:pt>
                <c:pt idx="545">
                  <c:v>93.761</c:v>
                </c:pt>
                <c:pt idx="546">
                  <c:v>93.935</c:v>
                </c:pt>
                <c:pt idx="547">
                  <c:v>94.523</c:v>
                </c:pt>
                <c:pt idx="548">
                  <c:v>94.57</c:v>
                </c:pt>
                <c:pt idx="549">
                  <c:v>94.886</c:v>
                </c:pt>
                <c:pt idx="550">
                  <c:v>94.583</c:v>
                </c:pt>
                <c:pt idx="551">
                  <c:v>94.556</c:v>
                </c:pt>
                <c:pt idx="552">
                  <c:v>94.438</c:v>
                </c:pt>
                <c:pt idx="553">
                  <c:v>94.069</c:v>
                </c:pt>
                <c:pt idx="554">
                  <c:v>94.35300000000001</c:v>
                </c:pt>
                <c:pt idx="555">
                  <c:v>94.501</c:v>
                </c:pt>
                <c:pt idx="556">
                  <c:v>94.501</c:v>
                </c:pt>
                <c:pt idx="557">
                  <c:v>95.059</c:v>
                </c:pt>
                <c:pt idx="558">
                  <c:v>95.35199999999998</c:v>
                </c:pt>
                <c:pt idx="559">
                  <c:v>95.564</c:v>
                </c:pt>
                <c:pt idx="560">
                  <c:v>96.30500000000001</c:v>
                </c:pt>
                <c:pt idx="561">
                  <c:v>96.101</c:v>
                </c:pt>
                <c:pt idx="562">
                  <c:v>96.26</c:v>
                </c:pt>
                <c:pt idx="563">
                  <c:v>95.715</c:v>
                </c:pt>
                <c:pt idx="564">
                  <c:v>95.504</c:v>
                </c:pt>
                <c:pt idx="565">
                  <c:v>95.087</c:v>
                </c:pt>
                <c:pt idx="566">
                  <c:v>95.465</c:v>
                </c:pt>
                <c:pt idx="567">
                  <c:v>95.32900000000001</c:v>
                </c:pt>
                <c:pt idx="568">
                  <c:v>95.452</c:v>
                </c:pt>
                <c:pt idx="569">
                  <c:v>95.871</c:v>
                </c:pt>
                <c:pt idx="570">
                  <c:v>95.15300000000001</c:v>
                </c:pt>
                <c:pt idx="571">
                  <c:v>95.726</c:v>
                </c:pt>
                <c:pt idx="572">
                  <c:v>95.417</c:v>
                </c:pt>
                <c:pt idx="573">
                  <c:v>95.339</c:v>
                </c:pt>
                <c:pt idx="574">
                  <c:v>95.463</c:v>
                </c:pt>
                <c:pt idx="575">
                  <c:v>95.866</c:v>
                </c:pt>
                <c:pt idx="576">
                  <c:v>96.18499999999998</c:v>
                </c:pt>
                <c:pt idx="577">
                  <c:v>96.319</c:v>
                </c:pt>
                <c:pt idx="578">
                  <c:v>96.226</c:v>
                </c:pt>
                <c:pt idx="579">
                  <c:v>96.273</c:v>
                </c:pt>
                <c:pt idx="580">
                  <c:v>96.501</c:v>
                </c:pt>
                <c:pt idx="581">
                  <c:v>96.705</c:v>
                </c:pt>
                <c:pt idx="582">
                  <c:v>96.73</c:v>
                </c:pt>
                <c:pt idx="583">
                  <c:v>96.699</c:v>
                </c:pt>
                <c:pt idx="584">
                  <c:v>96.627</c:v>
                </c:pt>
                <c:pt idx="585">
                  <c:v>96.762</c:v>
                </c:pt>
                <c:pt idx="586">
                  <c:v>96.58800000000001</c:v>
                </c:pt>
                <c:pt idx="587">
                  <c:v>96.604</c:v>
                </c:pt>
                <c:pt idx="588">
                  <c:v>95.77500000000001</c:v>
                </c:pt>
                <c:pt idx="589">
                  <c:v>95.481</c:v>
                </c:pt>
                <c:pt idx="590">
                  <c:v>95.57799999999998</c:v>
                </c:pt>
                <c:pt idx="591">
                  <c:v>95.62199999999998</c:v>
                </c:pt>
                <c:pt idx="592">
                  <c:v>95.747</c:v>
                </c:pt>
                <c:pt idx="593">
                  <c:v>95.909</c:v>
                </c:pt>
                <c:pt idx="594">
                  <c:v>96.015</c:v>
                </c:pt>
                <c:pt idx="595">
                  <c:v>95.62799999999998</c:v>
                </c:pt>
                <c:pt idx="596">
                  <c:v>95.6</c:v>
                </c:pt>
                <c:pt idx="597">
                  <c:v>95.699</c:v>
                </c:pt>
                <c:pt idx="598">
                  <c:v>95.77</c:v>
                </c:pt>
                <c:pt idx="599">
                  <c:v>95.851</c:v>
                </c:pt>
                <c:pt idx="600">
                  <c:v>96.24</c:v>
                </c:pt>
                <c:pt idx="601">
                  <c:v>95.937</c:v>
                </c:pt>
                <c:pt idx="602">
                  <c:v>96.141</c:v>
                </c:pt>
                <c:pt idx="603">
                  <c:v>96.029</c:v>
                </c:pt>
                <c:pt idx="604">
                  <c:v>96.056</c:v>
                </c:pt>
                <c:pt idx="605">
                  <c:v>96.05</c:v>
                </c:pt>
                <c:pt idx="606">
                  <c:v>95.93</c:v>
                </c:pt>
                <c:pt idx="607">
                  <c:v>95.824</c:v>
                </c:pt>
                <c:pt idx="608">
                  <c:v>95.55200000000001</c:v>
                </c:pt>
                <c:pt idx="609">
                  <c:v>95.587</c:v>
                </c:pt>
                <c:pt idx="610">
                  <c:v>95.443</c:v>
                </c:pt>
                <c:pt idx="611">
                  <c:v>95.17799999999998</c:v>
                </c:pt>
                <c:pt idx="612">
                  <c:v>95.166</c:v>
                </c:pt>
                <c:pt idx="613">
                  <c:v>95.027</c:v>
                </c:pt>
                <c:pt idx="614">
                  <c:v>94.977</c:v>
                </c:pt>
                <c:pt idx="615">
                  <c:v>94.962</c:v>
                </c:pt>
                <c:pt idx="616">
                  <c:v>94.776</c:v>
                </c:pt>
                <c:pt idx="617">
                  <c:v>94.568</c:v>
                </c:pt>
                <c:pt idx="618">
                  <c:v>94.568</c:v>
                </c:pt>
                <c:pt idx="619">
                  <c:v>94.497</c:v>
                </c:pt>
                <c:pt idx="620">
                  <c:v>94.697</c:v>
                </c:pt>
                <c:pt idx="621">
                  <c:v>94.951</c:v>
                </c:pt>
                <c:pt idx="622">
                  <c:v>94.78</c:v>
                </c:pt>
                <c:pt idx="623">
                  <c:v>94.25</c:v>
                </c:pt>
                <c:pt idx="624">
                  <c:v>94.234</c:v>
                </c:pt>
                <c:pt idx="625">
                  <c:v>93.929</c:v>
                </c:pt>
                <c:pt idx="626">
                  <c:v>93.929</c:v>
                </c:pt>
                <c:pt idx="627">
                  <c:v>93.755</c:v>
                </c:pt>
                <c:pt idx="628">
                  <c:v>93.67199999999998</c:v>
                </c:pt>
                <c:pt idx="629">
                  <c:v>93.61</c:v>
                </c:pt>
                <c:pt idx="630">
                  <c:v>94.002</c:v>
                </c:pt>
                <c:pt idx="631">
                  <c:v>94.37599999999998</c:v>
                </c:pt>
                <c:pt idx="632">
                  <c:v>94.027</c:v>
                </c:pt>
                <c:pt idx="633">
                  <c:v>94.32199999999998</c:v>
                </c:pt>
                <c:pt idx="634">
                  <c:v>94.212</c:v>
                </c:pt>
                <c:pt idx="635">
                  <c:v>94.0</c:v>
                </c:pt>
                <c:pt idx="636">
                  <c:v>94.07600000000001</c:v>
                </c:pt>
                <c:pt idx="637">
                  <c:v>94.014</c:v>
                </c:pt>
                <c:pt idx="638">
                  <c:v>94.47</c:v>
                </c:pt>
                <c:pt idx="639">
                  <c:v>94.61</c:v>
                </c:pt>
                <c:pt idx="640">
                  <c:v>94.464</c:v>
                </c:pt>
                <c:pt idx="641">
                  <c:v>94.212</c:v>
                </c:pt>
                <c:pt idx="642">
                  <c:v>94.475</c:v>
                </c:pt>
                <c:pt idx="643">
                  <c:v>94.55200000000001</c:v>
                </c:pt>
                <c:pt idx="644">
                  <c:v>94.211</c:v>
                </c:pt>
                <c:pt idx="645">
                  <c:v>94.15199999999998</c:v>
                </c:pt>
                <c:pt idx="646">
                  <c:v>93.932</c:v>
                </c:pt>
                <c:pt idx="647">
                  <c:v>93.67799999999998</c:v>
                </c:pt>
                <c:pt idx="648">
                  <c:v>93.511</c:v>
                </c:pt>
                <c:pt idx="649">
                  <c:v>93.419</c:v>
                </c:pt>
                <c:pt idx="650">
                  <c:v>94.113</c:v>
                </c:pt>
                <c:pt idx="651">
                  <c:v>93.546</c:v>
                </c:pt>
                <c:pt idx="652">
                  <c:v>93.504</c:v>
                </c:pt>
                <c:pt idx="653">
                  <c:v>93.504</c:v>
                </c:pt>
                <c:pt idx="654">
                  <c:v>92.43</c:v>
                </c:pt>
                <c:pt idx="655">
                  <c:v>92.066</c:v>
                </c:pt>
                <c:pt idx="656">
                  <c:v>92.12899999999998</c:v>
                </c:pt>
                <c:pt idx="657">
                  <c:v>91.62299999999998</c:v>
                </c:pt>
                <c:pt idx="658">
                  <c:v>91.538</c:v>
                </c:pt>
                <c:pt idx="659">
                  <c:v>91.482</c:v>
                </c:pt>
                <c:pt idx="660">
                  <c:v>91.451</c:v>
                </c:pt>
                <c:pt idx="661">
                  <c:v>91.464</c:v>
                </c:pt>
                <c:pt idx="662">
                  <c:v>91.209</c:v>
                </c:pt>
                <c:pt idx="663">
                  <c:v>91.235</c:v>
                </c:pt>
                <c:pt idx="664">
                  <c:v>91.10499999999998</c:v>
                </c:pt>
                <c:pt idx="665">
                  <c:v>90.746</c:v>
                </c:pt>
                <c:pt idx="666">
                  <c:v>90.904</c:v>
                </c:pt>
                <c:pt idx="667">
                  <c:v>90.597</c:v>
                </c:pt>
                <c:pt idx="668">
                  <c:v>90.99</c:v>
                </c:pt>
                <c:pt idx="669">
                  <c:v>91.403</c:v>
                </c:pt>
                <c:pt idx="670">
                  <c:v>91.727</c:v>
                </c:pt>
                <c:pt idx="671">
                  <c:v>90.966</c:v>
                </c:pt>
                <c:pt idx="672">
                  <c:v>91.236</c:v>
                </c:pt>
                <c:pt idx="673">
                  <c:v>91.21</c:v>
                </c:pt>
                <c:pt idx="674">
                  <c:v>90.632</c:v>
                </c:pt>
                <c:pt idx="675">
                  <c:v>91.577</c:v>
                </c:pt>
                <c:pt idx="676">
                  <c:v>91.60799999999998</c:v>
                </c:pt>
                <c:pt idx="677">
                  <c:v>91.67700000000001</c:v>
                </c:pt>
                <c:pt idx="678">
                  <c:v>91.285</c:v>
                </c:pt>
                <c:pt idx="679">
                  <c:v>90.796</c:v>
                </c:pt>
                <c:pt idx="680">
                  <c:v>90.886</c:v>
                </c:pt>
                <c:pt idx="681">
                  <c:v>91.243</c:v>
                </c:pt>
                <c:pt idx="682">
                  <c:v>91.18199999999998</c:v>
                </c:pt>
                <c:pt idx="683">
                  <c:v>90.93</c:v>
                </c:pt>
                <c:pt idx="684">
                  <c:v>91.33</c:v>
                </c:pt>
                <c:pt idx="685">
                  <c:v>91.16800000000001</c:v>
                </c:pt>
                <c:pt idx="686">
                  <c:v>91.317</c:v>
                </c:pt>
                <c:pt idx="687">
                  <c:v>91.917</c:v>
                </c:pt>
                <c:pt idx="688">
                  <c:v>92.035</c:v>
                </c:pt>
                <c:pt idx="689">
                  <c:v>92.473</c:v>
                </c:pt>
                <c:pt idx="690">
                  <c:v>92.291</c:v>
                </c:pt>
                <c:pt idx="691">
                  <c:v>92.256</c:v>
                </c:pt>
                <c:pt idx="692">
                  <c:v>92.593</c:v>
                </c:pt>
                <c:pt idx="693">
                  <c:v>92.669</c:v>
                </c:pt>
                <c:pt idx="694">
                  <c:v>92.574</c:v>
                </c:pt>
                <c:pt idx="695">
                  <c:v>92.804</c:v>
                </c:pt>
                <c:pt idx="696">
                  <c:v>92.804</c:v>
                </c:pt>
                <c:pt idx="697">
                  <c:v>92.88</c:v>
                </c:pt>
                <c:pt idx="698">
                  <c:v>93.10600000000001</c:v>
                </c:pt>
                <c:pt idx="699">
                  <c:v>93.121</c:v>
                </c:pt>
                <c:pt idx="700">
                  <c:v>93.735</c:v>
                </c:pt>
                <c:pt idx="701">
                  <c:v>93.763</c:v>
                </c:pt>
                <c:pt idx="702">
                  <c:v>93.966</c:v>
                </c:pt>
                <c:pt idx="703">
                  <c:v>94.187</c:v>
                </c:pt>
                <c:pt idx="704">
                  <c:v>94.293</c:v>
                </c:pt>
                <c:pt idx="705">
                  <c:v>95.16800000000001</c:v>
                </c:pt>
                <c:pt idx="706">
                  <c:v>95.283</c:v>
                </c:pt>
                <c:pt idx="707">
                  <c:v>94.949</c:v>
                </c:pt>
                <c:pt idx="708">
                  <c:v>95.044</c:v>
                </c:pt>
                <c:pt idx="709">
                  <c:v>94.459</c:v>
                </c:pt>
                <c:pt idx="710">
                  <c:v>94.502</c:v>
                </c:pt>
                <c:pt idx="711">
                  <c:v>94.199</c:v>
                </c:pt>
                <c:pt idx="712">
                  <c:v>94.277</c:v>
                </c:pt>
                <c:pt idx="713">
                  <c:v>93.965</c:v>
                </c:pt>
                <c:pt idx="714">
                  <c:v>93.946</c:v>
                </c:pt>
                <c:pt idx="715">
                  <c:v>93.851</c:v>
                </c:pt>
                <c:pt idx="716">
                  <c:v>93.994</c:v>
                </c:pt>
                <c:pt idx="717">
                  <c:v>94.234</c:v>
                </c:pt>
                <c:pt idx="718">
                  <c:v>94.16500000000001</c:v>
                </c:pt>
                <c:pt idx="719">
                  <c:v>94.591</c:v>
                </c:pt>
                <c:pt idx="720">
                  <c:v>94.753</c:v>
                </c:pt>
                <c:pt idx="721">
                  <c:v>94.753</c:v>
                </c:pt>
                <c:pt idx="722">
                  <c:v>94.091</c:v>
                </c:pt>
                <c:pt idx="723">
                  <c:v>94.132</c:v>
                </c:pt>
                <c:pt idx="724">
                  <c:v>94.282</c:v>
                </c:pt>
                <c:pt idx="725">
                  <c:v>94.295</c:v>
                </c:pt>
                <c:pt idx="726">
                  <c:v>94.321</c:v>
                </c:pt>
                <c:pt idx="727">
                  <c:v>94.65499999999998</c:v>
                </c:pt>
                <c:pt idx="728">
                  <c:v>95.054</c:v>
                </c:pt>
                <c:pt idx="729">
                  <c:v>94.965</c:v>
                </c:pt>
                <c:pt idx="730">
                  <c:v>94.69800000000001</c:v>
                </c:pt>
                <c:pt idx="731">
                  <c:v>94.941</c:v>
                </c:pt>
                <c:pt idx="732">
                  <c:v>94.62199999999998</c:v>
                </c:pt>
                <c:pt idx="733">
                  <c:v>94.5</c:v>
                </c:pt>
                <c:pt idx="734">
                  <c:v>94.418</c:v>
                </c:pt>
                <c:pt idx="735">
                  <c:v>94.27</c:v>
                </c:pt>
                <c:pt idx="736">
                  <c:v>94.221</c:v>
                </c:pt>
                <c:pt idx="737">
                  <c:v>94.221</c:v>
                </c:pt>
                <c:pt idx="738">
                  <c:v>94.221</c:v>
                </c:pt>
                <c:pt idx="739">
                  <c:v>94.187</c:v>
                </c:pt>
                <c:pt idx="740">
                  <c:v>93.749</c:v>
                </c:pt>
                <c:pt idx="741">
                  <c:v>93.527</c:v>
                </c:pt>
                <c:pt idx="742">
                  <c:v>93.62899999999998</c:v>
                </c:pt>
                <c:pt idx="743">
                  <c:v>93.299</c:v>
                </c:pt>
                <c:pt idx="744">
                  <c:v>93.248</c:v>
                </c:pt>
                <c:pt idx="745">
                  <c:v>93.181</c:v>
                </c:pt>
                <c:pt idx="746">
                  <c:v>93.181</c:v>
                </c:pt>
                <c:pt idx="747">
                  <c:v>93.233</c:v>
                </c:pt>
                <c:pt idx="748">
                  <c:v>93.43</c:v>
                </c:pt>
                <c:pt idx="749">
                  <c:v>93.72</c:v>
                </c:pt>
                <c:pt idx="750">
                  <c:v>93.445</c:v>
                </c:pt>
                <c:pt idx="751">
                  <c:v>93.723</c:v>
                </c:pt>
                <c:pt idx="752">
                  <c:v>93.787</c:v>
                </c:pt>
                <c:pt idx="753">
                  <c:v>93.85199999999998</c:v>
                </c:pt>
                <c:pt idx="754">
                  <c:v>93.85199999999998</c:v>
                </c:pt>
                <c:pt idx="755">
                  <c:v>94.57900000000001</c:v>
                </c:pt>
                <c:pt idx="756">
                  <c:v>94.536</c:v>
                </c:pt>
                <c:pt idx="757">
                  <c:v>94.369</c:v>
                </c:pt>
                <c:pt idx="758">
                  <c:v>94.423</c:v>
                </c:pt>
                <c:pt idx="759">
                  <c:v>94.511</c:v>
                </c:pt>
                <c:pt idx="760">
                  <c:v>94.77200000000001</c:v>
                </c:pt>
                <c:pt idx="761">
                  <c:v>95.147</c:v>
                </c:pt>
                <c:pt idx="762">
                  <c:v>95.211</c:v>
                </c:pt>
                <c:pt idx="763">
                  <c:v>95.22</c:v>
                </c:pt>
                <c:pt idx="764">
                  <c:v>94.58800000000001</c:v>
                </c:pt>
                <c:pt idx="765">
                  <c:v>94.46</c:v>
                </c:pt>
                <c:pt idx="766">
                  <c:v>94.384</c:v>
                </c:pt>
                <c:pt idx="767">
                  <c:v>94.706</c:v>
                </c:pt>
                <c:pt idx="768">
                  <c:v>95.008</c:v>
                </c:pt>
                <c:pt idx="769">
                  <c:v>95.232</c:v>
                </c:pt>
                <c:pt idx="770">
                  <c:v>95.63500000000001</c:v>
                </c:pt>
                <c:pt idx="771">
                  <c:v>95.796</c:v>
                </c:pt>
                <c:pt idx="772">
                  <c:v>95.926</c:v>
                </c:pt>
                <c:pt idx="773">
                  <c:v>95.929</c:v>
                </c:pt>
                <c:pt idx="774">
                  <c:v>95.727</c:v>
                </c:pt>
                <c:pt idx="775">
                  <c:v>95.527</c:v>
                </c:pt>
                <c:pt idx="776">
                  <c:v>95.57199999999998</c:v>
                </c:pt>
                <c:pt idx="777">
                  <c:v>95.57199999999998</c:v>
                </c:pt>
                <c:pt idx="778">
                  <c:v>95.711</c:v>
                </c:pt>
                <c:pt idx="779">
                  <c:v>95.60499999999998</c:v>
                </c:pt>
                <c:pt idx="780">
                  <c:v>95.417</c:v>
                </c:pt>
                <c:pt idx="781">
                  <c:v>95.119</c:v>
                </c:pt>
                <c:pt idx="782">
                  <c:v>95.119</c:v>
                </c:pt>
                <c:pt idx="783">
                  <c:v>94.854</c:v>
                </c:pt>
                <c:pt idx="784">
                  <c:v>94.392</c:v>
                </c:pt>
                <c:pt idx="785">
                  <c:v>94.291</c:v>
                </c:pt>
                <c:pt idx="786">
                  <c:v>94.44</c:v>
                </c:pt>
                <c:pt idx="787">
                  <c:v>94.164</c:v>
                </c:pt>
                <c:pt idx="788">
                  <c:v>94.093</c:v>
                </c:pt>
                <c:pt idx="789">
                  <c:v>94.73</c:v>
                </c:pt>
                <c:pt idx="790">
                  <c:v>95.55500000000001</c:v>
                </c:pt>
                <c:pt idx="791">
                  <c:v>95.564</c:v>
                </c:pt>
                <c:pt idx="792">
                  <c:v>95.281</c:v>
                </c:pt>
                <c:pt idx="793">
                  <c:v>95.033</c:v>
                </c:pt>
                <c:pt idx="794">
                  <c:v>95.318</c:v>
                </c:pt>
                <c:pt idx="795">
                  <c:v>95.301</c:v>
                </c:pt>
                <c:pt idx="796">
                  <c:v>95.301</c:v>
                </c:pt>
                <c:pt idx="797">
                  <c:v>95.23</c:v>
                </c:pt>
                <c:pt idx="798">
                  <c:v>95.248</c:v>
                </c:pt>
                <c:pt idx="799">
                  <c:v>95.718</c:v>
                </c:pt>
                <c:pt idx="800">
                  <c:v>96.33</c:v>
                </c:pt>
                <c:pt idx="801">
                  <c:v>96.519</c:v>
                </c:pt>
                <c:pt idx="802">
                  <c:v>96.397</c:v>
                </c:pt>
                <c:pt idx="803">
                  <c:v>96.815</c:v>
                </c:pt>
                <c:pt idx="804">
                  <c:v>96.85300000000001</c:v>
                </c:pt>
                <c:pt idx="805">
                  <c:v>97.437</c:v>
                </c:pt>
                <c:pt idx="806">
                  <c:v>96.648</c:v>
                </c:pt>
                <c:pt idx="807">
                  <c:v>96.87199999999998</c:v>
                </c:pt>
                <c:pt idx="808">
                  <c:v>96.751</c:v>
                </c:pt>
                <c:pt idx="809">
                  <c:v>95.948</c:v>
                </c:pt>
                <c:pt idx="810">
                  <c:v>95.699</c:v>
                </c:pt>
                <c:pt idx="811">
                  <c:v>96.148</c:v>
                </c:pt>
                <c:pt idx="812">
                  <c:v>96.32199999999998</c:v>
                </c:pt>
                <c:pt idx="813">
                  <c:v>96.29</c:v>
                </c:pt>
                <c:pt idx="814">
                  <c:v>95.718</c:v>
                </c:pt>
                <c:pt idx="815">
                  <c:v>95.924</c:v>
                </c:pt>
                <c:pt idx="816">
                  <c:v>95.924</c:v>
                </c:pt>
                <c:pt idx="817">
                  <c:v>96.313</c:v>
                </c:pt>
                <c:pt idx="818">
                  <c:v>96.24</c:v>
                </c:pt>
                <c:pt idx="819">
                  <c:v>95.647</c:v>
                </c:pt>
                <c:pt idx="820">
                  <c:v>95.584</c:v>
                </c:pt>
                <c:pt idx="821">
                  <c:v>95.67299999999986</c:v>
                </c:pt>
                <c:pt idx="822">
                  <c:v>95.15499999999998</c:v>
                </c:pt>
                <c:pt idx="823">
                  <c:v>95.48</c:v>
                </c:pt>
                <c:pt idx="824">
                  <c:v>95.37499999999998</c:v>
                </c:pt>
                <c:pt idx="825">
                  <c:v>95.15300000000001</c:v>
                </c:pt>
                <c:pt idx="826">
                  <c:v>95.3</c:v>
                </c:pt>
                <c:pt idx="827">
                  <c:v>95.425</c:v>
                </c:pt>
                <c:pt idx="828">
                  <c:v>95.42</c:v>
                </c:pt>
                <c:pt idx="829">
                  <c:v>96.164</c:v>
                </c:pt>
                <c:pt idx="830">
                  <c:v>95.61</c:v>
                </c:pt>
                <c:pt idx="831">
                  <c:v>96.015</c:v>
                </c:pt>
                <c:pt idx="832">
                  <c:v>96.233</c:v>
                </c:pt>
                <c:pt idx="833">
                  <c:v>95.896</c:v>
                </c:pt>
                <c:pt idx="834">
                  <c:v>96.091</c:v>
                </c:pt>
                <c:pt idx="835">
                  <c:v>96.465</c:v>
                </c:pt>
                <c:pt idx="836">
                  <c:v>96.14</c:v>
                </c:pt>
                <c:pt idx="837">
                  <c:v>95.62199999999998</c:v>
                </c:pt>
                <c:pt idx="838">
                  <c:v>95.985</c:v>
                </c:pt>
                <c:pt idx="839">
                  <c:v>95.764</c:v>
                </c:pt>
                <c:pt idx="840">
                  <c:v>96.11200000000001</c:v>
                </c:pt>
                <c:pt idx="841">
                  <c:v>95.42</c:v>
                </c:pt>
                <c:pt idx="842">
                  <c:v>95.18799999999998</c:v>
                </c:pt>
                <c:pt idx="843">
                  <c:v>94.812</c:v>
                </c:pt>
                <c:pt idx="844">
                  <c:v>94.979</c:v>
                </c:pt>
                <c:pt idx="845">
                  <c:v>94.865</c:v>
                </c:pt>
                <c:pt idx="846">
                  <c:v>94.995</c:v>
                </c:pt>
                <c:pt idx="847">
                  <c:v>94.871</c:v>
                </c:pt>
                <c:pt idx="848">
                  <c:v>94.921</c:v>
                </c:pt>
                <c:pt idx="849">
                  <c:v>95.12199999999998</c:v>
                </c:pt>
                <c:pt idx="850">
                  <c:v>95.908</c:v>
                </c:pt>
                <c:pt idx="851">
                  <c:v>95.773</c:v>
                </c:pt>
                <c:pt idx="852">
                  <c:v>96.098</c:v>
                </c:pt>
                <c:pt idx="853">
                  <c:v>95.846</c:v>
                </c:pt>
                <c:pt idx="854">
                  <c:v>96.063</c:v>
                </c:pt>
                <c:pt idx="855">
                  <c:v>95.896</c:v>
                </c:pt>
                <c:pt idx="856">
                  <c:v>95.798</c:v>
                </c:pt>
                <c:pt idx="857">
                  <c:v>96.201</c:v>
                </c:pt>
                <c:pt idx="858">
                  <c:v>95.723</c:v>
                </c:pt>
                <c:pt idx="859">
                  <c:v>95.952</c:v>
                </c:pt>
                <c:pt idx="860">
                  <c:v>95.949</c:v>
                </c:pt>
                <c:pt idx="861">
                  <c:v>95.957</c:v>
                </c:pt>
                <c:pt idx="862">
                  <c:v>95.85300000000001</c:v>
                </c:pt>
                <c:pt idx="863">
                  <c:v>95.833</c:v>
                </c:pt>
                <c:pt idx="864">
                  <c:v>95.584</c:v>
                </c:pt>
                <c:pt idx="865">
                  <c:v>95.62299999999998</c:v>
                </c:pt>
                <c:pt idx="866">
                  <c:v>95.804</c:v>
                </c:pt>
                <c:pt idx="867">
                  <c:v>96.191</c:v>
                </c:pt>
                <c:pt idx="868">
                  <c:v>96.327</c:v>
                </c:pt>
                <c:pt idx="869">
                  <c:v>95.581</c:v>
                </c:pt>
                <c:pt idx="870">
                  <c:v>95.865</c:v>
                </c:pt>
                <c:pt idx="871">
                  <c:v>95.726</c:v>
                </c:pt>
                <c:pt idx="872">
                  <c:v>95.819</c:v>
                </c:pt>
                <c:pt idx="873">
                  <c:v>96.15300000000001</c:v>
                </c:pt>
                <c:pt idx="874">
                  <c:v>95.845</c:v>
                </c:pt>
                <c:pt idx="875">
                  <c:v>95.61</c:v>
                </c:pt>
                <c:pt idx="876">
                  <c:v>95.85499999999998</c:v>
                </c:pt>
                <c:pt idx="877">
                  <c:v>95.811</c:v>
                </c:pt>
                <c:pt idx="878">
                  <c:v>95.395</c:v>
                </c:pt>
                <c:pt idx="879">
                  <c:v>95.566</c:v>
                </c:pt>
                <c:pt idx="880">
                  <c:v>95.382</c:v>
                </c:pt>
                <c:pt idx="881">
                  <c:v>95.55800000000001</c:v>
                </c:pt>
                <c:pt idx="882">
                  <c:v>95.77500000000001</c:v>
                </c:pt>
                <c:pt idx="883">
                  <c:v>95.769</c:v>
                </c:pt>
                <c:pt idx="884">
                  <c:v>96.207</c:v>
                </c:pt>
                <c:pt idx="885">
                  <c:v>95.954</c:v>
                </c:pt>
                <c:pt idx="886">
                  <c:v>95.954</c:v>
                </c:pt>
                <c:pt idx="887">
                  <c:v>95.847</c:v>
                </c:pt>
                <c:pt idx="888">
                  <c:v>96.317</c:v>
                </c:pt>
                <c:pt idx="889">
                  <c:v>96.919</c:v>
                </c:pt>
                <c:pt idx="890">
                  <c:v>96.657</c:v>
                </c:pt>
                <c:pt idx="891">
                  <c:v>96.948</c:v>
                </c:pt>
                <c:pt idx="892">
                  <c:v>96.963</c:v>
                </c:pt>
                <c:pt idx="893">
                  <c:v>97.07600000000001</c:v>
                </c:pt>
                <c:pt idx="894">
                  <c:v>97.814</c:v>
                </c:pt>
                <c:pt idx="895">
                  <c:v>97.599</c:v>
                </c:pt>
                <c:pt idx="896">
                  <c:v>97.98</c:v>
                </c:pt>
                <c:pt idx="897">
                  <c:v>98.096</c:v>
                </c:pt>
                <c:pt idx="898">
                  <c:v>98.212</c:v>
                </c:pt>
                <c:pt idx="899">
                  <c:v>97.839</c:v>
                </c:pt>
                <c:pt idx="900">
                  <c:v>97.787</c:v>
                </c:pt>
                <c:pt idx="901">
                  <c:v>97.916</c:v>
                </c:pt>
                <c:pt idx="902">
                  <c:v>98.513</c:v>
                </c:pt>
                <c:pt idx="903">
                  <c:v>98.432</c:v>
                </c:pt>
                <c:pt idx="904">
                  <c:v>98.32900000000001</c:v>
                </c:pt>
                <c:pt idx="905">
                  <c:v>97.955</c:v>
                </c:pt>
                <c:pt idx="906">
                  <c:v>97.82499999999998</c:v>
                </c:pt>
                <c:pt idx="907">
                  <c:v>97.507</c:v>
                </c:pt>
                <c:pt idx="908">
                  <c:v>97.1</c:v>
                </c:pt>
                <c:pt idx="909">
                  <c:v>97.17100000000001</c:v>
                </c:pt>
                <c:pt idx="910">
                  <c:v>97.074</c:v>
                </c:pt>
                <c:pt idx="911">
                  <c:v>97.248</c:v>
                </c:pt>
                <c:pt idx="912">
                  <c:v>97.101</c:v>
                </c:pt>
                <c:pt idx="913">
                  <c:v>97.001</c:v>
                </c:pt>
                <c:pt idx="914">
                  <c:v>97.001</c:v>
                </c:pt>
                <c:pt idx="915">
                  <c:v>96.347</c:v>
                </c:pt>
                <c:pt idx="916">
                  <c:v>96.5</c:v>
                </c:pt>
                <c:pt idx="917">
                  <c:v>95.925</c:v>
                </c:pt>
                <c:pt idx="918">
                  <c:v>96.145</c:v>
                </c:pt>
                <c:pt idx="919">
                  <c:v>96.771</c:v>
                </c:pt>
                <c:pt idx="920">
                  <c:v>96.86200000000001</c:v>
                </c:pt>
                <c:pt idx="921">
                  <c:v>96.753</c:v>
                </c:pt>
                <c:pt idx="922">
                  <c:v>96.989</c:v>
                </c:pt>
                <c:pt idx="923">
                  <c:v>96.67700000000001</c:v>
                </c:pt>
                <c:pt idx="924">
                  <c:v>96.701</c:v>
                </c:pt>
                <c:pt idx="925">
                  <c:v>96.953</c:v>
                </c:pt>
                <c:pt idx="926">
                  <c:v>97.02200000000001</c:v>
                </c:pt>
                <c:pt idx="927">
                  <c:v>97.12499999999998</c:v>
                </c:pt>
                <c:pt idx="928">
                  <c:v>97.30800000000001</c:v>
                </c:pt>
                <c:pt idx="929">
                  <c:v>97.434</c:v>
                </c:pt>
                <c:pt idx="930">
                  <c:v>97.52800000000001</c:v>
                </c:pt>
                <c:pt idx="931">
                  <c:v>97.471</c:v>
                </c:pt>
                <c:pt idx="932">
                  <c:v>97.727</c:v>
                </c:pt>
                <c:pt idx="933">
                  <c:v>98.09</c:v>
                </c:pt>
                <c:pt idx="934">
                  <c:v>97.81</c:v>
                </c:pt>
                <c:pt idx="935">
                  <c:v>97.882</c:v>
                </c:pt>
                <c:pt idx="936">
                  <c:v>97.68900000000001</c:v>
                </c:pt>
                <c:pt idx="937">
                  <c:v>97.776</c:v>
                </c:pt>
                <c:pt idx="938">
                  <c:v>97.869</c:v>
                </c:pt>
                <c:pt idx="939">
                  <c:v>98.01</c:v>
                </c:pt>
                <c:pt idx="940">
                  <c:v>97.67499999999998</c:v>
                </c:pt>
                <c:pt idx="941">
                  <c:v>97.62</c:v>
                </c:pt>
                <c:pt idx="942">
                  <c:v>97.57</c:v>
                </c:pt>
                <c:pt idx="943">
                  <c:v>97.58</c:v>
                </c:pt>
                <c:pt idx="944">
                  <c:v>97.68900000000001</c:v>
                </c:pt>
                <c:pt idx="945">
                  <c:v>97.922</c:v>
                </c:pt>
                <c:pt idx="946">
                  <c:v>98.3</c:v>
                </c:pt>
                <c:pt idx="947">
                  <c:v>98.66200000000001</c:v>
                </c:pt>
                <c:pt idx="948">
                  <c:v>98.61</c:v>
                </c:pt>
                <c:pt idx="949">
                  <c:v>98.746</c:v>
                </c:pt>
                <c:pt idx="950">
                  <c:v>98.67400000000001</c:v>
                </c:pt>
                <c:pt idx="951">
                  <c:v>98.702</c:v>
                </c:pt>
                <c:pt idx="952">
                  <c:v>99.053</c:v>
                </c:pt>
                <c:pt idx="953">
                  <c:v>98.794</c:v>
                </c:pt>
                <c:pt idx="954">
                  <c:v>98.256</c:v>
                </c:pt>
                <c:pt idx="955">
                  <c:v>98.092</c:v>
                </c:pt>
                <c:pt idx="956">
                  <c:v>98.092</c:v>
                </c:pt>
                <c:pt idx="957">
                  <c:v>98.057</c:v>
                </c:pt>
                <c:pt idx="958">
                  <c:v>98.163</c:v>
                </c:pt>
                <c:pt idx="959">
                  <c:v>97.809</c:v>
                </c:pt>
                <c:pt idx="960">
                  <c:v>97.765</c:v>
                </c:pt>
                <c:pt idx="961">
                  <c:v>98.13500000000001</c:v>
                </c:pt>
                <c:pt idx="962">
                  <c:v>98.046</c:v>
                </c:pt>
                <c:pt idx="963">
                  <c:v>98.086</c:v>
                </c:pt>
                <c:pt idx="964">
                  <c:v>98.11</c:v>
                </c:pt>
                <c:pt idx="965">
                  <c:v>97.965</c:v>
                </c:pt>
                <c:pt idx="966">
                  <c:v>98.083</c:v>
                </c:pt>
                <c:pt idx="967">
                  <c:v>98.124</c:v>
                </c:pt>
                <c:pt idx="968">
                  <c:v>98.059</c:v>
                </c:pt>
                <c:pt idx="969">
                  <c:v>98.526</c:v>
                </c:pt>
                <c:pt idx="970">
                  <c:v>98.664</c:v>
                </c:pt>
                <c:pt idx="971">
                  <c:v>98.513</c:v>
                </c:pt>
                <c:pt idx="972">
                  <c:v>98.51</c:v>
                </c:pt>
                <c:pt idx="973">
                  <c:v>98.747</c:v>
                </c:pt>
                <c:pt idx="974">
                  <c:v>98.569</c:v>
                </c:pt>
                <c:pt idx="975">
                  <c:v>98.804</c:v>
                </c:pt>
                <c:pt idx="976">
                  <c:v>98.68900000000001</c:v>
                </c:pt>
                <c:pt idx="977">
                  <c:v>98.495</c:v>
                </c:pt>
                <c:pt idx="978">
                  <c:v>98.765</c:v>
                </c:pt>
                <c:pt idx="979">
                  <c:v>98.925</c:v>
                </c:pt>
                <c:pt idx="980">
                  <c:v>98.595</c:v>
                </c:pt>
                <c:pt idx="981">
                  <c:v>98.565</c:v>
                </c:pt>
                <c:pt idx="982">
                  <c:v>98.61200000000001</c:v>
                </c:pt>
                <c:pt idx="983">
                  <c:v>98.404</c:v>
                </c:pt>
                <c:pt idx="984">
                  <c:v>98.392</c:v>
                </c:pt>
                <c:pt idx="985">
                  <c:v>98.569</c:v>
                </c:pt>
                <c:pt idx="986">
                  <c:v>98.569</c:v>
                </c:pt>
                <c:pt idx="987">
                  <c:v>98.12</c:v>
                </c:pt>
                <c:pt idx="988">
                  <c:v>98.034</c:v>
                </c:pt>
                <c:pt idx="989">
                  <c:v>98.574</c:v>
                </c:pt>
                <c:pt idx="990">
                  <c:v>98.72</c:v>
                </c:pt>
                <c:pt idx="991">
                  <c:v>98.748</c:v>
                </c:pt>
                <c:pt idx="992">
                  <c:v>99.147</c:v>
                </c:pt>
                <c:pt idx="993">
                  <c:v>99.21</c:v>
                </c:pt>
                <c:pt idx="994">
                  <c:v>99.313</c:v>
                </c:pt>
                <c:pt idx="995">
                  <c:v>99.244</c:v>
                </c:pt>
                <c:pt idx="996">
                  <c:v>99.246</c:v>
                </c:pt>
                <c:pt idx="997">
                  <c:v>99.21</c:v>
                </c:pt>
                <c:pt idx="998">
                  <c:v>99.248</c:v>
                </c:pt>
                <c:pt idx="999">
                  <c:v>98.458</c:v>
                </c:pt>
                <c:pt idx="1000">
                  <c:v>98.18799999999998</c:v>
                </c:pt>
                <c:pt idx="1001">
                  <c:v>98.209</c:v>
                </c:pt>
                <c:pt idx="1002">
                  <c:v>98.04</c:v>
                </c:pt>
                <c:pt idx="1003">
                  <c:v>98.32600000000001</c:v>
                </c:pt>
                <c:pt idx="1004">
                  <c:v>97.756</c:v>
                </c:pt>
                <c:pt idx="1005">
                  <c:v>97.777</c:v>
                </c:pt>
                <c:pt idx="1006">
                  <c:v>97.777</c:v>
                </c:pt>
                <c:pt idx="1007">
                  <c:v>98.511</c:v>
                </c:pt>
                <c:pt idx="1008">
                  <c:v>98.495</c:v>
                </c:pt>
                <c:pt idx="1009">
                  <c:v>98.49</c:v>
                </c:pt>
                <c:pt idx="1010">
                  <c:v>98.514</c:v>
                </c:pt>
                <c:pt idx="1011">
                  <c:v>98.553</c:v>
                </c:pt>
                <c:pt idx="1012">
                  <c:v>98.693</c:v>
                </c:pt>
                <c:pt idx="1013">
                  <c:v>98.297</c:v>
                </c:pt>
                <c:pt idx="1014">
                  <c:v>98.63800000000001</c:v>
                </c:pt>
                <c:pt idx="1015">
                  <c:v>98.977</c:v>
                </c:pt>
                <c:pt idx="1016">
                  <c:v>98.81</c:v>
                </c:pt>
                <c:pt idx="1017">
                  <c:v>99.17100000000001</c:v>
                </c:pt>
                <c:pt idx="1018">
                  <c:v>99.313</c:v>
                </c:pt>
                <c:pt idx="1019">
                  <c:v>99.313</c:v>
                </c:pt>
                <c:pt idx="1020">
                  <c:v>99.529</c:v>
                </c:pt>
                <c:pt idx="1021">
                  <c:v>99.363</c:v>
                </c:pt>
                <c:pt idx="1022">
                  <c:v>99.63500000000001</c:v>
                </c:pt>
                <c:pt idx="1023">
                  <c:v>99.47200000000001</c:v>
                </c:pt>
                <c:pt idx="1024">
                  <c:v>99.943</c:v>
                </c:pt>
                <c:pt idx="1025">
                  <c:v>100.01</c:v>
                </c:pt>
                <c:pt idx="1026">
                  <c:v>100.173</c:v>
                </c:pt>
                <c:pt idx="1027">
                  <c:v>100.34</c:v>
                </c:pt>
                <c:pt idx="1028">
                  <c:v>100.644</c:v>
                </c:pt>
                <c:pt idx="1029">
                  <c:v>100.617</c:v>
                </c:pt>
                <c:pt idx="1030">
                  <c:v>100.469</c:v>
                </c:pt>
                <c:pt idx="1031">
                  <c:v>100.544</c:v>
                </c:pt>
                <c:pt idx="1032">
                  <c:v>100.564</c:v>
                </c:pt>
                <c:pt idx="1033">
                  <c:v>100.585</c:v>
                </c:pt>
                <c:pt idx="1034">
                  <c:v>100.169</c:v>
                </c:pt>
                <c:pt idx="1035">
                  <c:v>100.164</c:v>
                </c:pt>
                <c:pt idx="1036">
                  <c:v>100.113</c:v>
                </c:pt>
                <c:pt idx="1037">
                  <c:v>99.804</c:v>
                </c:pt>
                <c:pt idx="1038">
                  <c:v>99.804</c:v>
                </c:pt>
                <c:pt idx="1039">
                  <c:v>99.87599999999998</c:v>
                </c:pt>
                <c:pt idx="1040">
                  <c:v>100.323</c:v>
                </c:pt>
                <c:pt idx="1041">
                  <c:v>100.177</c:v>
                </c:pt>
                <c:pt idx="1042">
                  <c:v>99.827</c:v>
                </c:pt>
                <c:pt idx="1043">
                  <c:v>99.827</c:v>
                </c:pt>
                <c:pt idx="1044">
                  <c:v>99.434</c:v>
                </c:pt>
                <c:pt idx="1045">
                  <c:v>99.02200000000001</c:v>
                </c:pt>
                <c:pt idx="1046">
                  <c:v>99.141</c:v>
                </c:pt>
                <c:pt idx="1047">
                  <c:v>98.932</c:v>
                </c:pt>
                <c:pt idx="1048">
                  <c:v>98.725</c:v>
                </c:pt>
                <c:pt idx="1049">
                  <c:v>98.739</c:v>
                </c:pt>
                <c:pt idx="1050">
                  <c:v>98.85799999999998</c:v>
                </c:pt>
                <c:pt idx="1051">
                  <c:v>98.57900000000001</c:v>
                </c:pt>
                <c:pt idx="1052">
                  <c:v>98.648</c:v>
                </c:pt>
                <c:pt idx="1053">
                  <c:v>98.349</c:v>
                </c:pt>
                <c:pt idx="1054">
                  <c:v>98.424</c:v>
                </c:pt>
                <c:pt idx="1055">
                  <c:v>98.11</c:v>
                </c:pt>
                <c:pt idx="1056">
                  <c:v>98.11</c:v>
                </c:pt>
                <c:pt idx="1057">
                  <c:v>98.32600000000001</c:v>
                </c:pt>
                <c:pt idx="1058">
                  <c:v>98.22800000000001</c:v>
                </c:pt>
                <c:pt idx="1059">
                  <c:v>99.065</c:v>
                </c:pt>
                <c:pt idx="1060">
                  <c:v>99.242</c:v>
                </c:pt>
                <c:pt idx="1061">
                  <c:v>99.22800000000001</c:v>
                </c:pt>
                <c:pt idx="1062">
                  <c:v>99.083</c:v>
                </c:pt>
                <c:pt idx="1063">
                  <c:v>99.132</c:v>
                </c:pt>
                <c:pt idx="1064">
                  <c:v>98.66</c:v>
                </c:pt>
                <c:pt idx="1065">
                  <c:v>98.505</c:v>
                </c:pt>
                <c:pt idx="1066">
                  <c:v>98.767</c:v>
                </c:pt>
                <c:pt idx="1067">
                  <c:v>98.464</c:v>
                </c:pt>
                <c:pt idx="1068">
                  <c:v>98.454</c:v>
                </c:pt>
                <c:pt idx="1069">
                  <c:v>98.80800000000001</c:v>
                </c:pt>
                <c:pt idx="1070">
                  <c:v>98.837</c:v>
                </c:pt>
                <c:pt idx="1071">
                  <c:v>99.041</c:v>
                </c:pt>
                <c:pt idx="1072">
                  <c:v>98.986</c:v>
                </c:pt>
                <c:pt idx="1073">
                  <c:v>98.55500000000001</c:v>
                </c:pt>
                <c:pt idx="1074">
                  <c:v>99.007</c:v>
                </c:pt>
                <c:pt idx="1075">
                  <c:v>98.917</c:v>
                </c:pt>
                <c:pt idx="1076">
                  <c:v>98.917</c:v>
                </c:pt>
                <c:pt idx="1077">
                  <c:v>99.487</c:v>
                </c:pt>
                <c:pt idx="1078">
                  <c:v>99.68300000000001</c:v>
                </c:pt>
                <c:pt idx="1079">
                  <c:v>99.481</c:v>
                </c:pt>
                <c:pt idx="1080">
                  <c:v>99.615</c:v>
                </c:pt>
                <c:pt idx="1081">
                  <c:v>99.723</c:v>
                </c:pt>
                <c:pt idx="1082">
                  <c:v>99.929</c:v>
                </c:pt>
                <c:pt idx="1083">
                  <c:v>99.715</c:v>
                </c:pt>
                <c:pt idx="1084">
                  <c:v>99.957</c:v>
                </c:pt>
                <c:pt idx="1085">
                  <c:v>100.322</c:v>
                </c:pt>
                <c:pt idx="1086">
                  <c:v>100.394</c:v>
                </c:pt>
                <c:pt idx="1087">
                  <c:v>100.169</c:v>
                </c:pt>
                <c:pt idx="1088">
                  <c:v>100.097</c:v>
                </c:pt>
                <c:pt idx="1089">
                  <c:v>100.581</c:v>
                </c:pt>
                <c:pt idx="1090">
                  <c:v>100.908</c:v>
                </c:pt>
                <c:pt idx="1091">
                  <c:v>101.222</c:v>
                </c:pt>
                <c:pt idx="1092">
                  <c:v>101.241</c:v>
                </c:pt>
                <c:pt idx="1093">
                  <c:v>101.564</c:v>
                </c:pt>
                <c:pt idx="1094">
                  <c:v>101.628</c:v>
                </c:pt>
                <c:pt idx="1095">
                  <c:v>101.702</c:v>
                </c:pt>
                <c:pt idx="1096">
                  <c:v>101.757</c:v>
                </c:pt>
                <c:pt idx="1097">
                  <c:v>101.754</c:v>
                </c:pt>
                <c:pt idx="1098">
                  <c:v>101.715</c:v>
                </c:pt>
                <c:pt idx="1099">
                  <c:v>101.367</c:v>
                </c:pt>
                <c:pt idx="1100">
                  <c:v>101.376</c:v>
                </c:pt>
                <c:pt idx="1101">
                  <c:v>101.246</c:v>
                </c:pt>
                <c:pt idx="1102">
                  <c:v>101.122</c:v>
                </c:pt>
                <c:pt idx="1103">
                  <c:v>101.131</c:v>
                </c:pt>
                <c:pt idx="1104">
                  <c:v>100.6</c:v>
                </c:pt>
                <c:pt idx="1105">
                  <c:v>100.701</c:v>
                </c:pt>
                <c:pt idx="1106">
                  <c:v>100.648</c:v>
                </c:pt>
                <c:pt idx="1107">
                  <c:v>100.75</c:v>
                </c:pt>
                <c:pt idx="1108">
                  <c:v>100.555</c:v>
                </c:pt>
                <c:pt idx="1109">
                  <c:v>100.408</c:v>
                </c:pt>
                <c:pt idx="1110">
                  <c:v>100.169</c:v>
                </c:pt>
                <c:pt idx="1111">
                  <c:v>100.377</c:v>
                </c:pt>
                <c:pt idx="1112">
                  <c:v>100.36</c:v>
                </c:pt>
                <c:pt idx="1113">
                  <c:v>100.459</c:v>
                </c:pt>
                <c:pt idx="1114">
                  <c:v>100.83</c:v>
                </c:pt>
                <c:pt idx="1115">
                  <c:v>100.959</c:v>
                </c:pt>
                <c:pt idx="1116">
                  <c:v>100.653</c:v>
                </c:pt>
                <c:pt idx="1117">
                  <c:v>100.656</c:v>
                </c:pt>
                <c:pt idx="1118">
                  <c:v>100.648</c:v>
                </c:pt>
                <c:pt idx="1119">
                  <c:v>100.596</c:v>
                </c:pt>
                <c:pt idx="1120">
                  <c:v>100.543</c:v>
                </c:pt>
                <c:pt idx="1121">
                  <c:v>100.47</c:v>
                </c:pt>
                <c:pt idx="1122">
                  <c:v>100.571</c:v>
                </c:pt>
                <c:pt idx="1123">
                  <c:v>100.717</c:v>
                </c:pt>
                <c:pt idx="1124">
                  <c:v>100.736</c:v>
                </c:pt>
                <c:pt idx="1125">
                  <c:v>100.827</c:v>
                </c:pt>
                <c:pt idx="1126">
                  <c:v>100.786</c:v>
                </c:pt>
                <c:pt idx="1127">
                  <c:v>100.503</c:v>
                </c:pt>
                <c:pt idx="1128">
                  <c:v>100.72</c:v>
                </c:pt>
                <c:pt idx="1129">
                  <c:v>100.665</c:v>
                </c:pt>
                <c:pt idx="1130">
                  <c:v>100.628</c:v>
                </c:pt>
                <c:pt idx="1131">
                  <c:v>100.67</c:v>
                </c:pt>
                <c:pt idx="1132">
                  <c:v>100.614</c:v>
                </c:pt>
                <c:pt idx="1133">
                  <c:v>100.493</c:v>
                </c:pt>
                <c:pt idx="1134">
                  <c:v>100.094</c:v>
                </c:pt>
                <c:pt idx="1135">
                  <c:v>99.65199999999998</c:v>
                </c:pt>
                <c:pt idx="1136">
                  <c:v>99.663</c:v>
                </c:pt>
                <c:pt idx="1137">
                  <c:v>99.255</c:v>
                </c:pt>
                <c:pt idx="1138">
                  <c:v>99.297</c:v>
                </c:pt>
                <c:pt idx="1139">
                  <c:v>99.387</c:v>
                </c:pt>
                <c:pt idx="1140">
                  <c:v>99.239</c:v>
                </c:pt>
                <c:pt idx="1141">
                  <c:v>99.281</c:v>
                </c:pt>
                <c:pt idx="1142">
                  <c:v>99.289</c:v>
                </c:pt>
                <c:pt idx="1143">
                  <c:v>99.07</c:v>
                </c:pt>
                <c:pt idx="1144">
                  <c:v>98.884</c:v>
                </c:pt>
                <c:pt idx="1145">
                  <c:v>98.799</c:v>
                </c:pt>
                <c:pt idx="1146">
                  <c:v>98.799</c:v>
                </c:pt>
                <c:pt idx="1147">
                  <c:v>98.955</c:v>
                </c:pt>
                <c:pt idx="1148">
                  <c:v>98.914</c:v>
                </c:pt>
                <c:pt idx="1149">
                  <c:v>98.807</c:v>
                </c:pt>
                <c:pt idx="1150">
                  <c:v>99.111</c:v>
                </c:pt>
                <c:pt idx="1151">
                  <c:v>99.065</c:v>
                </c:pt>
                <c:pt idx="1152">
                  <c:v>99.289</c:v>
                </c:pt>
                <c:pt idx="1153">
                  <c:v>99.241</c:v>
                </c:pt>
                <c:pt idx="1154">
                  <c:v>99.12599999999998</c:v>
                </c:pt>
                <c:pt idx="1155">
                  <c:v>99.05800000000001</c:v>
                </c:pt>
                <c:pt idx="1156">
                  <c:v>98.773</c:v>
                </c:pt>
                <c:pt idx="1157">
                  <c:v>98.539</c:v>
                </c:pt>
                <c:pt idx="1158">
                  <c:v>98.504</c:v>
                </c:pt>
                <c:pt idx="1159">
                  <c:v>98.547</c:v>
                </c:pt>
                <c:pt idx="1160">
                  <c:v>98.37499999999998</c:v>
                </c:pt>
                <c:pt idx="1161">
                  <c:v>98.793</c:v>
                </c:pt>
                <c:pt idx="1162">
                  <c:v>98.706</c:v>
                </c:pt>
                <c:pt idx="1163">
                  <c:v>98.794</c:v>
                </c:pt>
                <c:pt idx="1164">
                  <c:v>98.904</c:v>
                </c:pt>
                <c:pt idx="1165">
                  <c:v>98.788</c:v>
                </c:pt>
                <c:pt idx="1166">
                  <c:v>98.633</c:v>
                </c:pt>
                <c:pt idx="1167">
                  <c:v>98.57600000000001</c:v>
                </c:pt>
                <c:pt idx="1168">
                  <c:v>98.78</c:v>
                </c:pt>
                <c:pt idx="1169">
                  <c:v>98.563</c:v>
                </c:pt>
                <c:pt idx="1170">
                  <c:v>98.587</c:v>
                </c:pt>
                <c:pt idx="1171">
                  <c:v>98.69</c:v>
                </c:pt>
                <c:pt idx="1172">
                  <c:v>98.657</c:v>
                </c:pt>
                <c:pt idx="1173">
                  <c:v>98.482</c:v>
                </c:pt>
                <c:pt idx="1174">
                  <c:v>98.214</c:v>
                </c:pt>
                <c:pt idx="1175">
                  <c:v>98.214</c:v>
                </c:pt>
                <c:pt idx="1176">
                  <c:v>98.116</c:v>
                </c:pt>
                <c:pt idx="1177">
                  <c:v>98.004</c:v>
                </c:pt>
                <c:pt idx="1178">
                  <c:v>97.97800000000001</c:v>
                </c:pt>
                <c:pt idx="1179">
                  <c:v>97.818</c:v>
                </c:pt>
                <c:pt idx="1180">
                  <c:v>97.83800000000001</c:v>
                </c:pt>
                <c:pt idx="1181">
                  <c:v>97.913</c:v>
                </c:pt>
                <c:pt idx="1182">
                  <c:v>97.634</c:v>
                </c:pt>
                <c:pt idx="1183">
                  <c:v>97.35499999999998</c:v>
                </c:pt>
                <c:pt idx="1184">
                  <c:v>97.469</c:v>
                </c:pt>
                <c:pt idx="1185">
                  <c:v>97.393</c:v>
                </c:pt>
                <c:pt idx="1186">
                  <c:v>97.422</c:v>
                </c:pt>
                <c:pt idx="1187">
                  <c:v>97.042</c:v>
                </c:pt>
                <c:pt idx="1188">
                  <c:v>96.936</c:v>
                </c:pt>
                <c:pt idx="1189">
                  <c:v>97.066</c:v>
                </c:pt>
                <c:pt idx="1190">
                  <c:v>96.887</c:v>
                </c:pt>
                <c:pt idx="1191">
                  <c:v>97.004</c:v>
                </c:pt>
                <c:pt idx="1192">
                  <c:v>96.934</c:v>
                </c:pt>
                <c:pt idx="1193">
                  <c:v>96.956</c:v>
                </c:pt>
                <c:pt idx="1194">
                  <c:v>97.191</c:v>
                </c:pt>
                <c:pt idx="1195">
                  <c:v>97.531</c:v>
                </c:pt>
                <c:pt idx="1196">
                  <c:v>97.386</c:v>
                </c:pt>
                <c:pt idx="1197">
                  <c:v>97.218</c:v>
                </c:pt>
                <c:pt idx="1198">
                  <c:v>97.208</c:v>
                </c:pt>
                <c:pt idx="1199">
                  <c:v>97.284</c:v>
                </c:pt>
                <c:pt idx="1200">
                  <c:v>97.532</c:v>
                </c:pt>
                <c:pt idx="1201">
                  <c:v>97.306</c:v>
                </c:pt>
                <c:pt idx="1202">
                  <c:v>97.225</c:v>
                </c:pt>
                <c:pt idx="1203">
                  <c:v>97.291</c:v>
                </c:pt>
                <c:pt idx="1204">
                  <c:v>97.19200000000001</c:v>
                </c:pt>
                <c:pt idx="1205">
                  <c:v>97.38500000000001</c:v>
                </c:pt>
                <c:pt idx="1206">
                  <c:v>97.12</c:v>
                </c:pt>
                <c:pt idx="1207">
                  <c:v>97.016</c:v>
                </c:pt>
                <c:pt idx="1208">
                  <c:v>96.925</c:v>
                </c:pt>
                <c:pt idx="1209">
                  <c:v>96.99</c:v>
                </c:pt>
                <c:pt idx="1210">
                  <c:v>96.771</c:v>
                </c:pt>
                <c:pt idx="1211">
                  <c:v>96.60300000000001</c:v>
                </c:pt>
                <c:pt idx="1212">
                  <c:v>96.515</c:v>
                </c:pt>
                <c:pt idx="1213">
                  <c:v>96.433</c:v>
                </c:pt>
                <c:pt idx="1214">
                  <c:v>96.489</c:v>
                </c:pt>
                <c:pt idx="1215">
                  <c:v>96.3</c:v>
                </c:pt>
                <c:pt idx="1216">
                  <c:v>96.3</c:v>
                </c:pt>
                <c:pt idx="1217">
                  <c:v>96.445</c:v>
                </c:pt>
                <c:pt idx="1218">
                  <c:v>96.37799999999998</c:v>
                </c:pt>
                <c:pt idx="1219">
                  <c:v>95.35600000000001</c:v>
                </c:pt>
                <c:pt idx="1220">
                  <c:v>95.477</c:v>
                </c:pt>
                <c:pt idx="1221">
                  <c:v>95.627</c:v>
                </c:pt>
                <c:pt idx="1222">
                  <c:v>95.67899999999995</c:v>
                </c:pt>
                <c:pt idx="1223">
                  <c:v>95.717</c:v>
                </c:pt>
                <c:pt idx="1224">
                  <c:v>95.87299999999998</c:v>
                </c:pt>
                <c:pt idx="1225">
                  <c:v>96.104</c:v>
                </c:pt>
                <c:pt idx="1226">
                  <c:v>96.193</c:v>
                </c:pt>
                <c:pt idx="1227">
                  <c:v>96.252</c:v>
                </c:pt>
                <c:pt idx="1228">
                  <c:v>96.14</c:v>
                </c:pt>
                <c:pt idx="1229">
                  <c:v>95.958</c:v>
                </c:pt>
                <c:pt idx="1230">
                  <c:v>95.633</c:v>
                </c:pt>
                <c:pt idx="1231">
                  <c:v>95.57300000000001</c:v>
                </c:pt>
                <c:pt idx="1232">
                  <c:v>95.664</c:v>
                </c:pt>
                <c:pt idx="1233">
                  <c:v>95.227</c:v>
                </c:pt>
                <c:pt idx="1234">
                  <c:v>95.136</c:v>
                </c:pt>
                <c:pt idx="1235">
                  <c:v>94.945</c:v>
                </c:pt>
                <c:pt idx="1236">
                  <c:v>95.17599999999995</c:v>
                </c:pt>
                <c:pt idx="1237">
                  <c:v>94.732</c:v>
                </c:pt>
                <c:pt idx="1238">
                  <c:v>94.65199999999998</c:v>
                </c:pt>
                <c:pt idx="1239">
                  <c:v>94.895</c:v>
                </c:pt>
                <c:pt idx="1240">
                  <c:v>94.327</c:v>
                </c:pt>
                <c:pt idx="1241">
                  <c:v>94.523</c:v>
                </c:pt>
                <c:pt idx="1242">
                  <c:v>94.701</c:v>
                </c:pt>
                <c:pt idx="1243">
                  <c:v>95.08800000000001</c:v>
                </c:pt>
                <c:pt idx="1244">
                  <c:v>94.77800000000001</c:v>
                </c:pt>
                <c:pt idx="1245">
                  <c:v>94.67599999999986</c:v>
                </c:pt>
                <c:pt idx="1246">
                  <c:v>94.67599999999986</c:v>
                </c:pt>
                <c:pt idx="1247">
                  <c:v>94.827</c:v>
                </c:pt>
                <c:pt idx="1248">
                  <c:v>95.453</c:v>
                </c:pt>
                <c:pt idx="1249">
                  <c:v>95.647</c:v>
                </c:pt>
                <c:pt idx="1250">
                  <c:v>95.227</c:v>
                </c:pt>
                <c:pt idx="1251">
                  <c:v>95.381</c:v>
                </c:pt>
                <c:pt idx="1252">
                  <c:v>95.042</c:v>
                </c:pt>
                <c:pt idx="1253">
                  <c:v>94.786</c:v>
                </c:pt>
                <c:pt idx="1254">
                  <c:v>94.903</c:v>
                </c:pt>
                <c:pt idx="1255">
                  <c:v>94.865</c:v>
                </c:pt>
                <c:pt idx="1256">
                  <c:v>95.209</c:v>
                </c:pt>
                <c:pt idx="1257">
                  <c:v>95.307</c:v>
                </c:pt>
                <c:pt idx="1258">
                  <c:v>95.32600000000001</c:v>
                </c:pt>
                <c:pt idx="1259">
                  <c:v>94.594</c:v>
                </c:pt>
                <c:pt idx="1260">
                  <c:v>94.54</c:v>
                </c:pt>
                <c:pt idx="1261">
                  <c:v>94.492</c:v>
                </c:pt>
                <c:pt idx="1262">
                  <c:v>94.868</c:v>
                </c:pt>
                <c:pt idx="1263">
                  <c:v>94.783</c:v>
                </c:pt>
                <c:pt idx="1264">
                  <c:v>94.547</c:v>
                </c:pt>
                <c:pt idx="1265">
                  <c:v>94.67499999999998</c:v>
                </c:pt>
                <c:pt idx="1266">
                  <c:v>94.55500000000001</c:v>
                </c:pt>
                <c:pt idx="1267">
                  <c:v>94.55500000000001</c:v>
                </c:pt>
                <c:pt idx="1268">
                  <c:v>94.798</c:v>
                </c:pt>
                <c:pt idx="1269">
                  <c:v>95.041</c:v>
                </c:pt>
                <c:pt idx="1270">
                  <c:v>95.327</c:v>
                </c:pt>
                <c:pt idx="1271">
                  <c:v>95.092</c:v>
                </c:pt>
                <c:pt idx="1272">
                  <c:v>95.47800000000001</c:v>
                </c:pt>
                <c:pt idx="1273">
                  <c:v>95.69200000000001</c:v>
                </c:pt>
                <c:pt idx="1274">
                  <c:v>95.498</c:v>
                </c:pt>
                <c:pt idx="1275">
                  <c:v>94.611</c:v>
                </c:pt>
                <c:pt idx="1276">
                  <c:v>94.893</c:v>
                </c:pt>
                <c:pt idx="1277">
                  <c:v>95.142</c:v>
                </c:pt>
                <c:pt idx="1278">
                  <c:v>95.287</c:v>
                </c:pt>
                <c:pt idx="1279">
                  <c:v>95.287</c:v>
                </c:pt>
                <c:pt idx="1280">
                  <c:v>95.37799999999998</c:v>
                </c:pt>
                <c:pt idx="1281">
                  <c:v>95.73</c:v>
                </c:pt>
                <c:pt idx="1282">
                  <c:v>95.488</c:v>
                </c:pt>
                <c:pt idx="1283">
                  <c:v>94.957</c:v>
                </c:pt>
                <c:pt idx="1284">
                  <c:v>95.747</c:v>
                </c:pt>
                <c:pt idx="1285">
                  <c:v>95.18000000000001</c:v>
                </c:pt>
                <c:pt idx="1286">
                  <c:v>95.271</c:v>
                </c:pt>
                <c:pt idx="1287">
                  <c:v>95.82600000000001</c:v>
                </c:pt>
                <c:pt idx="1288">
                  <c:v>96.016</c:v>
                </c:pt>
                <c:pt idx="1289">
                  <c:v>96.034</c:v>
                </c:pt>
                <c:pt idx="1290">
                  <c:v>96.68199999999998</c:v>
                </c:pt>
                <c:pt idx="1291">
                  <c:v>97.131</c:v>
                </c:pt>
                <c:pt idx="1292">
                  <c:v>97.462</c:v>
                </c:pt>
                <c:pt idx="1293">
                  <c:v>96.529</c:v>
                </c:pt>
                <c:pt idx="1294">
                  <c:v>95.932</c:v>
                </c:pt>
                <c:pt idx="1295">
                  <c:v>95.521</c:v>
                </c:pt>
                <c:pt idx="1296">
                  <c:v>95.4</c:v>
                </c:pt>
                <c:pt idx="1297">
                  <c:v>95.065</c:v>
                </c:pt>
                <c:pt idx="1298">
                  <c:v>94.992</c:v>
                </c:pt>
                <c:pt idx="1299">
                  <c:v>94.992</c:v>
                </c:pt>
                <c:pt idx="1300">
                  <c:v>94.827</c:v>
                </c:pt>
                <c:pt idx="1301">
                  <c:v>94.87299999999998</c:v>
                </c:pt>
                <c:pt idx="1302">
                  <c:v>94.391</c:v>
                </c:pt>
                <c:pt idx="1303">
                  <c:v>94.045</c:v>
                </c:pt>
                <c:pt idx="1304">
                  <c:v>94.045</c:v>
                </c:pt>
                <c:pt idx="1305">
                  <c:v>93.729</c:v>
                </c:pt>
                <c:pt idx="1306">
                  <c:v>93.284</c:v>
                </c:pt>
                <c:pt idx="1307">
                  <c:v>93.333</c:v>
                </c:pt>
                <c:pt idx="1308">
                  <c:v>92.756</c:v>
                </c:pt>
                <c:pt idx="1309">
                  <c:v>92.312</c:v>
                </c:pt>
                <c:pt idx="1310">
                  <c:v>92.354</c:v>
                </c:pt>
                <c:pt idx="1311">
                  <c:v>92.283</c:v>
                </c:pt>
                <c:pt idx="1312">
                  <c:v>91.864</c:v>
                </c:pt>
                <c:pt idx="1313">
                  <c:v>91.874</c:v>
                </c:pt>
                <c:pt idx="1314">
                  <c:v>89.891</c:v>
                </c:pt>
                <c:pt idx="1315">
                  <c:v>89.133</c:v>
                </c:pt>
                <c:pt idx="1316">
                  <c:v>89.133</c:v>
                </c:pt>
                <c:pt idx="1317">
                  <c:v>89.8</c:v>
                </c:pt>
                <c:pt idx="1318">
                  <c:v>89.771</c:v>
                </c:pt>
                <c:pt idx="1319">
                  <c:v>88.597</c:v>
                </c:pt>
                <c:pt idx="1320">
                  <c:v>87.80800000000001</c:v>
                </c:pt>
                <c:pt idx="1321">
                  <c:v>88.214</c:v>
                </c:pt>
                <c:pt idx="1322">
                  <c:v>88.699</c:v>
                </c:pt>
                <c:pt idx="1323">
                  <c:v>88.68799999999998</c:v>
                </c:pt>
                <c:pt idx="1324">
                  <c:v>88.887</c:v>
                </c:pt>
                <c:pt idx="1325">
                  <c:v>88.907</c:v>
                </c:pt>
                <c:pt idx="1326">
                  <c:v>89.113</c:v>
                </c:pt>
                <c:pt idx="1327">
                  <c:v>89.66</c:v>
                </c:pt>
                <c:pt idx="1328">
                  <c:v>89.414</c:v>
                </c:pt>
                <c:pt idx="1329">
                  <c:v>89.533</c:v>
                </c:pt>
                <c:pt idx="1330">
                  <c:v>89.224</c:v>
                </c:pt>
                <c:pt idx="1331">
                  <c:v>89.191</c:v>
                </c:pt>
                <c:pt idx="1332">
                  <c:v>89.33</c:v>
                </c:pt>
                <c:pt idx="1333">
                  <c:v>89.34</c:v>
                </c:pt>
                <c:pt idx="1334">
                  <c:v>89.77800000000001</c:v>
                </c:pt>
                <c:pt idx="1335">
                  <c:v>89.651</c:v>
                </c:pt>
                <c:pt idx="1336">
                  <c:v>89.651</c:v>
                </c:pt>
                <c:pt idx="1337">
                  <c:v>89.764</c:v>
                </c:pt>
                <c:pt idx="1338">
                  <c:v>89.443</c:v>
                </c:pt>
                <c:pt idx="1339">
                  <c:v>89.782</c:v>
                </c:pt>
                <c:pt idx="1340">
                  <c:v>89.702</c:v>
                </c:pt>
                <c:pt idx="1341">
                  <c:v>89.731</c:v>
                </c:pt>
                <c:pt idx="1342">
                  <c:v>89.617</c:v>
                </c:pt>
                <c:pt idx="1343">
                  <c:v>89.73</c:v>
                </c:pt>
                <c:pt idx="1344">
                  <c:v>88.947</c:v>
                </c:pt>
                <c:pt idx="1345">
                  <c:v>88.85900000000001</c:v>
                </c:pt>
                <c:pt idx="1346">
                  <c:v>88.971</c:v>
                </c:pt>
                <c:pt idx="1347">
                  <c:v>89.086</c:v>
                </c:pt>
                <c:pt idx="1348">
                  <c:v>88.462</c:v>
                </c:pt>
                <c:pt idx="1349">
                  <c:v>88.07900000000001</c:v>
                </c:pt>
                <c:pt idx="1350">
                  <c:v>87.527</c:v>
                </c:pt>
                <c:pt idx="1351">
                  <c:v>87.493</c:v>
                </c:pt>
                <c:pt idx="1352">
                  <c:v>86.954</c:v>
                </c:pt>
                <c:pt idx="1353">
                  <c:v>86.229</c:v>
                </c:pt>
                <c:pt idx="1354">
                  <c:v>86.394</c:v>
                </c:pt>
                <c:pt idx="1355">
                  <c:v>86.15799999999998</c:v>
                </c:pt>
                <c:pt idx="1356">
                  <c:v>86.57</c:v>
                </c:pt>
                <c:pt idx="1357">
                  <c:v>86.663</c:v>
                </c:pt>
                <c:pt idx="1358">
                  <c:v>86.992</c:v>
                </c:pt>
                <c:pt idx="1359">
                  <c:v>86.536</c:v>
                </c:pt>
                <c:pt idx="1360">
                  <c:v>87.35</c:v>
                </c:pt>
                <c:pt idx="1361">
                  <c:v>87.85199999999998</c:v>
                </c:pt>
                <c:pt idx="1362">
                  <c:v>87.63800000000001</c:v>
                </c:pt>
                <c:pt idx="1363">
                  <c:v>88.085</c:v>
                </c:pt>
                <c:pt idx="1364">
                  <c:v>87.752</c:v>
                </c:pt>
                <c:pt idx="1365">
                  <c:v>87.634</c:v>
                </c:pt>
                <c:pt idx="1366">
                  <c:v>87.344</c:v>
                </c:pt>
                <c:pt idx="1367">
                  <c:v>86.795</c:v>
                </c:pt>
                <c:pt idx="1368">
                  <c:v>86.771</c:v>
                </c:pt>
                <c:pt idx="1369">
                  <c:v>87.337</c:v>
                </c:pt>
                <c:pt idx="1370">
                  <c:v>87.804</c:v>
                </c:pt>
                <c:pt idx="1371">
                  <c:v>87.776</c:v>
                </c:pt>
                <c:pt idx="1372">
                  <c:v>87.02500000000001</c:v>
                </c:pt>
                <c:pt idx="1373">
                  <c:v>86.664</c:v>
                </c:pt>
                <c:pt idx="1374">
                  <c:v>85.854</c:v>
                </c:pt>
                <c:pt idx="1375">
                  <c:v>85.518</c:v>
                </c:pt>
                <c:pt idx="1376">
                  <c:v>85.52800000000001</c:v>
                </c:pt>
                <c:pt idx="1377">
                  <c:v>85.732</c:v>
                </c:pt>
                <c:pt idx="1378">
                  <c:v>85.342</c:v>
                </c:pt>
                <c:pt idx="1379">
                  <c:v>85.839</c:v>
                </c:pt>
                <c:pt idx="1380">
                  <c:v>86.244</c:v>
                </c:pt>
                <c:pt idx="1381">
                  <c:v>86.207</c:v>
                </c:pt>
                <c:pt idx="1382">
                  <c:v>86.22200000000001</c:v>
                </c:pt>
                <c:pt idx="1383">
                  <c:v>85.961</c:v>
                </c:pt>
                <c:pt idx="1384">
                  <c:v>86.279</c:v>
                </c:pt>
                <c:pt idx="1385">
                  <c:v>86.649</c:v>
                </c:pt>
                <c:pt idx="1386">
                  <c:v>86.68900000000001</c:v>
                </c:pt>
                <c:pt idx="1387">
                  <c:v>86.936</c:v>
                </c:pt>
                <c:pt idx="1388">
                  <c:v>87.911</c:v>
                </c:pt>
                <c:pt idx="1389">
                  <c:v>88.365</c:v>
                </c:pt>
                <c:pt idx="1390">
                  <c:v>88.769</c:v>
                </c:pt>
                <c:pt idx="1391">
                  <c:v>88.444</c:v>
                </c:pt>
                <c:pt idx="1392">
                  <c:v>88.459</c:v>
                </c:pt>
                <c:pt idx="1393">
                  <c:v>89.268</c:v>
                </c:pt>
                <c:pt idx="1394">
                  <c:v>89.08</c:v>
                </c:pt>
                <c:pt idx="1395">
                  <c:v>88.615</c:v>
                </c:pt>
                <c:pt idx="1396">
                  <c:v>88.19200000000001</c:v>
                </c:pt>
                <c:pt idx="1397">
                  <c:v>88.663</c:v>
                </c:pt>
                <c:pt idx="1398">
                  <c:v>89.164</c:v>
                </c:pt>
                <c:pt idx="1399">
                  <c:v>89.132</c:v>
                </c:pt>
                <c:pt idx="1400">
                  <c:v>89.411</c:v>
                </c:pt>
                <c:pt idx="1401">
                  <c:v>89.12199999999998</c:v>
                </c:pt>
                <c:pt idx="1402">
                  <c:v>88.10799999999998</c:v>
                </c:pt>
                <c:pt idx="1403">
                  <c:v>87.715</c:v>
                </c:pt>
                <c:pt idx="1404">
                  <c:v>87.887</c:v>
                </c:pt>
                <c:pt idx="1405">
                  <c:v>87.502</c:v>
                </c:pt>
                <c:pt idx="1406">
                  <c:v>87.502</c:v>
                </c:pt>
                <c:pt idx="1407">
                  <c:v>86.985</c:v>
                </c:pt>
                <c:pt idx="1408">
                  <c:v>87.18499999999998</c:v>
                </c:pt>
                <c:pt idx="1409">
                  <c:v>87.564</c:v>
                </c:pt>
                <c:pt idx="1410">
                  <c:v>87.92</c:v>
                </c:pt>
                <c:pt idx="1411">
                  <c:v>87.67100000000001</c:v>
                </c:pt>
                <c:pt idx="1412">
                  <c:v>88.849</c:v>
                </c:pt>
                <c:pt idx="1413">
                  <c:v>89.819</c:v>
                </c:pt>
                <c:pt idx="1414">
                  <c:v>89.898</c:v>
                </c:pt>
                <c:pt idx="1415">
                  <c:v>89.2</c:v>
                </c:pt>
                <c:pt idx="1416">
                  <c:v>90.014</c:v>
                </c:pt>
                <c:pt idx="1417">
                  <c:v>90.099</c:v>
                </c:pt>
                <c:pt idx="1418">
                  <c:v>89.909</c:v>
                </c:pt>
                <c:pt idx="1419">
                  <c:v>89.569</c:v>
                </c:pt>
                <c:pt idx="1420">
                  <c:v>89.703</c:v>
                </c:pt>
                <c:pt idx="1421">
                  <c:v>89.68900000000001</c:v>
                </c:pt>
                <c:pt idx="1422">
                  <c:v>89.435</c:v>
                </c:pt>
                <c:pt idx="1423">
                  <c:v>89.504</c:v>
                </c:pt>
                <c:pt idx="1424">
                  <c:v>90.036</c:v>
                </c:pt>
                <c:pt idx="1425">
                  <c:v>89.726</c:v>
                </c:pt>
                <c:pt idx="1426">
                  <c:v>89.834</c:v>
                </c:pt>
                <c:pt idx="1427">
                  <c:v>88.757</c:v>
                </c:pt>
                <c:pt idx="1428">
                  <c:v>88.857</c:v>
                </c:pt>
                <c:pt idx="1429">
                  <c:v>88.857</c:v>
                </c:pt>
                <c:pt idx="1430">
                  <c:v>88.62599999999998</c:v>
                </c:pt>
                <c:pt idx="1431">
                  <c:v>88.80200000000001</c:v>
                </c:pt>
                <c:pt idx="1432">
                  <c:v>88.589</c:v>
                </c:pt>
                <c:pt idx="1433">
                  <c:v>88.254</c:v>
                </c:pt>
                <c:pt idx="1434">
                  <c:v>88.32900000000001</c:v>
                </c:pt>
                <c:pt idx="1435">
                  <c:v>88.32900000000001</c:v>
                </c:pt>
                <c:pt idx="1436">
                  <c:v>88.259</c:v>
                </c:pt>
                <c:pt idx="1437">
                  <c:v>87.712</c:v>
                </c:pt>
                <c:pt idx="1438">
                  <c:v>88.443</c:v>
                </c:pt>
                <c:pt idx="1439">
                  <c:v>88.07300000000001</c:v>
                </c:pt>
                <c:pt idx="1440">
                  <c:v>88.663</c:v>
                </c:pt>
                <c:pt idx="1441">
                  <c:v>87.74</c:v>
                </c:pt>
                <c:pt idx="1442">
                  <c:v>87.548</c:v>
                </c:pt>
                <c:pt idx="1443">
                  <c:v>87.314</c:v>
                </c:pt>
                <c:pt idx="1444">
                  <c:v>86.85</c:v>
                </c:pt>
                <c:pt idx="1445">
                  <c:v>86.67599999999986</c:v>
                </c:pt>
                <c:pt idx="1446">
                  <c:v>86.841</c:v>
                </c:pt>
                <c:pt idx="1447">
                  <c:v>87.241</c:v>
                </c:pt>
                <c:pt idx="1448">
                  <c:v>87.02500000000001</c:v>
                </c:pt>
                <c:pt idx="1449">
                  <c:v>87.80500000000001</c:v>
                </c:pt>
                <c:pt idx="1450">
                  <c:v>87.981</c:v>
                </c:pt>
                <c:pt idx="1451">
                  <c:v>88.865</c:v>
                </c:pt>
                <c:pt idx="1452">
                  <c:v>88.426</c:v>
                </c:pt>
                <c:pt idx="1453">
                  <c:v>88.212</c:v>
                </c:pt>
                <c:pt idx="1454">
                  <c:v>87.73</c:v>
                </c:pt>
                <c:pt idx="1455">
                  <c:v>88.366</c:v>
                </c:pt>
                <c:pt idx="1456">
                  <c:v>88.15300000000001</c:v>
                </c:pt>
                <c:pt idx="1457">
                  <c:v>88.12299999999998</c:v>
                </c:pt>
                <c:pt idx="1458">
                  <c:v>87.82300000000001</c:v>
                </c:pt>
                <c:pt idx="1459">
                  <c:v>88.27800000000001</c:v>
                </c:pt>
                <c:pt idx="1460">
                  <c:v>88.454</c:v>
                </c:pt>
                <c:pt idx="1461">
                  <c:v>88.607</c:v>
                </c:pt>
                <c:pt idx="1462">
                  <c:v>89.506</c:v>
                </c:pt>
                <c:pt idx="1463">
                  <c:v>90.46</c:v>
                </c:pt>
                <c:pt idx="1464">
                  <c:v>90.257</c:v>
                </c:pt>
                <c:pt idx="1465">
                  <c:v>90.05500000000001</c:v>
                </c:pt>
                <c:pt idx="1466">
                  <c:v>89.932</c:v>
                </c:pt>
                <c:pt idx="1467">
                  <c:v>89.632</c:v>
                </c:pt>
                <c:pt idx="1468">
                  <c:v>89.979</c:v>
                </c:pt>
                <c:pt idx="1469">
                  <c:v>90.835</c:v>
                </c:pt>
                <c:pt idx="1470">
                  <c:v>91.961</c:v>
                </c:pt>
                <c:pt idx="1471">
                  <c:v>93.521</c:v>
                </c:pt>
                <c:pt idx="1472">
                  <c:v>92.451</c:v>
                </c:pt>
                <c:pt idx="1473">
                  <c:v>92.577</c:v>
                </c:pt>
                <c:pt idx="1474">
                  <c:v>91.35900000000001</c:v>
                </c:pt>
                <c:pt idx="1475">
                  <c:v>90.896</c:v>
                </c:pt>
                <c:pt idx="1476">
                  <c:v>91.215</c:v>
                </c:pt>
                <c:pt idx="1477">
                  <c:v>91.549</c:v>
                </c:pt>
                <c:pt idx="1478">
                  <c:v>91.562</c:v>
                </c:pt>
                <c:pt idx="1479">
                  <c:v>90.687</c:v>
                </c:pt>
                <c:pt idx="1480">
                  <c:v>91.016</c:v>
                </c:pt>
                <c:pt idx="1481">
                  <c:v>91.016</c:v>
                </c:pt>
                <c:pt idx="1482">
                  <c:v>91.363</c:v>
                </c:pt>
                <c:pt idx="1483">
                  <c:v>91.32300000000001</c:v>
                </c:pt>
                <c:pt idx="1484">
                  <c:v>91.871</c:v>
                </c:pt>
                <c:pt idx="1485">
                  <c:v>92.348</c:v>
                </c:pt>
                <c:pt idx="1486">
                  <c:v>92.054</c:v>
                </c:pt>
                <c:pt idx="1487">
                  <c:v>91.791</c:v>
                </c:pt>
                <c:pt idx="1488">
                  <c:v>91.767</c:v>
                </c:pt>
                <c:pt idx="1489">
                  <c:v>91.88800000000001</c:v>
                </c:pt>
                <c:pt idx="1490">
                  <c:v>91.994</c:v>
                </c:pt>
                <c:pt idx="1491">
                  <c:v>91.237</c:v>
                </c:pt>
                <c:pt idx="1492">
                  <c:v>91.037</c:v>
                </c:pt>
                <c:pt idx="1493">
                  <c:v>91.554</c:v>
                </c:pt>
                <c:pt idx="1494">
                  <c:v>92.217</c:v>
                </c:pt>
                <c:pt idx="1495">
                  <c:v>91.78</c:v>
                </c:pt>
                <c:pt idx="1496">
                  <c:v>92.086</c:v>
                </c:pt>
                <c:pt idx="1497">
                  <c:v>92.16200000000001</c:v>
                </c:pt>
                <c:pt idx="1498">
                  <c:v>91.432</c:v>
                </c:pt>
                <c:pt idx="1499">
                  <c:v>91.604</c:v>
                </c:pt>
                <c:pt idx="1500">
                  <c:v>92.038</c:v>
                </c:pt>
                <c:pt idx="1501">
                  <c:v>91.306</c:v>
                </c:pt>
                <c:pt idx="1502">
                  <c:v>91.557</c:v>
                </c:pt>
                <c:pt idx="1503">
                  <c:v>91.169</c:v>
                </c:pt>
                <c:pt idx="1504">
                  <c:v>91.30800000000001</c:v>
                </c:pt>
                <c:pt idx="1505">
                  <c:v>91.592</c:v>
                </c:pt>
                <c:pt idx="1506">
                  <c:v>91.592</c:v>
                </c:pt>
                <c:pt idx="1507">
                  <c:v>91.904</c:v>
                </c:pt>
                <c:pt idx="1508">
                  <c:v>92.08</c:v>
                </c:pt>
                <c:pt idx="1509">
                  <c:v>91.67299999999986</c:v>
                </c:pt>
                <c:pt idx="1510">
                  <c:v>91.473</c:v>
                </c:pt>
                <c:pt idx="1511">
                  <c:v>91.367</c:v>
                </c:pt>
                <c:pt idx="1512">
                  <c:v>91.57</c:v>
                </c:pt>
                <c:pt idx="1513">
                  <c:v>91.738</c:v>
                </c:pt>
                <c:pt idx="1514">
                  <c:v>90.36</c:v>
                </c:pt>
                <c:pt idx="1515">
                  <c:v>89.767</c:v>
                </c:pt>
                <c:pt idx="1516">
                  <c:v>89.903</c:v>
                </c:pt>
                <c:pt idx="1517">
                  <c:v>90.114</c:v>
                </c:pt>
                <c:pt idx="1518">
                  <c:v>90.114</c:v>
                </c:pt>
                <c:pt idx="1519">
                  <c:v>89.715</c:v>
                </c:pt>
                <c:pt idx="1520">
                  <c:v>89.871</c:v>
                </c:pt>
                <c:pt idx="1521">
                  <c:v>89.77</c:v>
                </c:pt>
                <c:pt idx="1522">
                  <c:v>89.205</c:v>
                </c:pt>
                <c:pt idx="1523">
                  <c:v>88.738</c:v>
                </c:pt>
                <c:pt idx="1524">
                  <c:v>88.954</c:v>
                </c:pt>
                <c:pt idx="1525">
                  <c:v>88.607</c:v>
                </c:pt>
                <c:pt idx="1526">
                  <c:v>88.71</c:v>
                </c:pt>
                <c:pt idx="1527">
                  <c:v>88.161</c:v>
                </c:pt>
                <c:pt idx="1528">
                  <c:v>88.161</c:v>
                </c:pt>
                <c:pt idx="1529">
                  <c:v>88.574</c:v>
                </c:pt>
                <c:pt idx="1530">
                  <c:v>88.495</c:v>
                </c:pt>
                <c:pt idx="1531">
                  <c:v>88.409</c:v>
                </c:pt>
                <c:pt idx="1532">
                  <c:v>87.88</c:v>
                </c:pt>
                <c:pt idx="1533">
                  <c:v>87.952</c:v>
                </c:pt>
                <c:pt idx="1534">
                  <c:v>88.362</c:v>
                </c:pt>
                <c:pt idx="1535">
                  <c:v>87.811</c:v>
                </c:pt>
                <c:pt idx="1536">
                  <c:v>87.67899999999995</c:v>
                </c:pt>
                <c:pt idx="1537">
                  <c:v>87.906</c:v>
                </c:pt>
                <c:pt idx="1538">
                  <c:v>87.711</c:v>
                </c:pt>
                <c:pt idx="1539">
                  <c:v>87.711</c:v>
                </c:pt>
                <c:pt idx="1540">
                  <c:v>87.818</c:v>
                </c:pt>
                <c:pt idx="1541">
                  <c:v>87.615</c:v>
                </c:pt>
                <c:pt idx="1542">
                  <c:v>87.952</c:v>
                </c:pt>
                <c:pt idx="1543">
                  <c:v>87.769</c:v>
                </c:pt>
                <c:pt idx="1544">
                  <c:v>89.77200000000001</c:v>
                </c:pt>
                <c:pt idx="1545">
                  <c:v>89.614</c:v>
                </c:pt>
                <c:pt idx="1546">
                  <c:v>89.543</c:v>
                </c:pt>
                <c:pt idx="1547">
                  <c:v>89.913</c:v>
                </c:pt>
                <c:pt idx="1548">
                  <c:v>90.48</c:v>
                </c:pt>
                <c:pt idx="1549">
                  <c:v>90.283</c:v>
                </c:pt>
                <c:pt idx="1550">
                  <c:v>90.94</c:v>
                </c:pt>
                <c:pt idx="1551">
                  <c:v>91.12799999999998</c:v>
                </c:pt>
                <c:pt idx="1552">
                  <c:v>90.35199999999998</c:v>
                </c:pt>
                <c:pt idx="1553">
                  <c:v>90.587</c:v>
                </c:pt>
                <c:pt idx="1554">
                  <c:v>90.04</c:v>
                </c:pt>
                <c:pt idx="1555">
                  <c:v>90.036</c:v>
                </c:pt>
                <c:pt idx="1556">
                  <c:v>90.55200000000001</c:v>
                </c:pt>
                <c:pt idx="1557">
                  <c:v>90.861</c:v>
                </c:pt>
                <c:pt idx="1558">
                  <c:v>90.16</c:v>
                </c:pt>
                <c:pt idx="1559">
                  <c:v>90.533</c:v>
                </c:pt>
                <c:pt idx="1560">
                  <c:v>90.533</c:v>
                </c:pt>
                <c:pt idx="1561">
                  <c:v>90.781</c:v>
                </c:pt>
                <c:pt idx="1562">
                  <c:v>90.45</c:v>
                </c:pt>
                <c:pt idx="1563">
                  <c:v>90.581</c:v>
                </c:pt>
                <c:pt idx="1564">
                  <c:v>90.32499999999998</c:v>
                </c:pt>
                <c:pt idx="1565">
                  <c:v>90.32499999999998</c:v>
                </c:pt>
                <c:pt idx="1566">
                  <c:v>90.317</c:v>
                </c:pt>
                <c:pt idx="1567">
                  <c:v>89.932</c:v>
                </c:pt>
                <c:pt idx="1568">
                  <c:v>90.334</c:v>
                </c:pt>
                <c:pt idx="1569">
                  <c:v>91.068</c:v>
                </c:pt>
                <c:pt idx="1570">
                  <c:v>91.399</c:v>
                </c:pt>
                <c:pt idx="1571">
                  <c:v>91.345</c:v>
                </c:pt>
                <c:pt idx="1572">
                  <c:v>91.236</c:v>
                </c:pt>
                <c:pt idx="1573">
                  <c:v>91.238</c:v>
                </c:pt>
                <c:pt idx="1574">
                  <c:v>91.436</c:v>
                </c:pt>
                <c:pt idx="1575">
                  <c:v>92.398</c:v>
                </c:pt>
                <c:pt idx="1576">
                  <c:v>92.398</c:v>
                </c:pt>
                <c:pt idx="1577">
                  <c:v>92.037</c:v>
                </c:pt>
                <c:pt idx="1578">
                  <c:v>92.35600000000001</c:v>
                </c:pt>
                <c:pt idx="1579">
                  <c:v>91.716</c:v>
                </c:pt>
                <c:pt idx="1580">
                  <c:v>91.315</c:v>
                </c:pt>
                <c:pt idx="1581">
                  <c:v>91.523</c:v>
                </c:pt>
                <c:pt idx="1582">
                  <c:v>91.52500000000001</c:v>
                </c:pt>
                <c:pt idx="1583">
                  <c:v>91.663</c:v>
                </c:pt>
              </c:numCache>
            </c:numRef>
          </c:val>
          <c:smooth val="0"/>
        </c:ser>
        <c:ser>
          <c:idx val="2"/>
          <c:order val="2"/>
          <c:tx>
            <c:strRef>
              <c:f>Sheet1!$J$2</c:f>
              <c:strCache>
                <c:ptCount val="1"/>
                <c:pt idx="0">
                  <c:v>JAPAN</c:v>
                </c:pt>
              </c:strCache>
            </c:strRef>
          </c:tx>
          <c:spPr>
            <a:ln>
              <a:solidFill>
                <a:srgbClr val="660066"/>
              </a:solidFill>
            </a:ln>
          </c:spPr>
          <c:marker>
            <c:symbol val="none"/>
          </c:marker>
          <c:cat>
            <c:numRef>
              <c:f>Sheet1!$G$3:$G$1586</c:f>
              <c:numCache>
                <c:formatCode>m/d/yy</c:formatCode>
                <c:ptCount val="1584"/>
                <c:pt idx="0">
                  <c:v>40179.0</c:v>
                </c:pt>
                <c:pt idx="1">
                  <c:v>40182.0</c:v>
                </c:pt>
                <c:pt idx="2">
                  <c:v>40183.0</c:v>
                </c:pt>
                <c:pt idx="3">
                  <c:v>40184.0</c:v>
                </c:pt>
                <c:pt idx="4">
                  <c:v>40185.0</c:v>
                </c:pt>
                <c:pt idx="5">
                  <c:v>40186.0</c:v>
                </c:pt>
                <c:pt idx="6">
                  <c:v>40189.0</c:v>
                </c:pt>
                <c:pt idx="7">
                  <c:v>40190.0</c:v>
                </c:pt>
                <c:pt idx="8">
                  <c:v>40191.0</c:v>
                </c:pt>
                <c:pt idx="9">
                  <c:v>40192.0</c:v>
                </c:pt>
                <c:pt idx="10">
                  <c:v>40193.0</c:v>
                </c:pt>
                <c:pt idx="11">
                  <c:v>40196.0</c:v>
                </c:pt>
                <c:pt idx="12">
                  <c:v>40197.0</c:v>
                </c:pt>
                <c:pt idx="13">
                  <c:v>40198.0</c:v>
                </c:pt>
                <c:pt idx="14">
                  <c:v>40199.0</c:v>
                </c:pt>
                <c:pt idx="15">
                  <c:v>40200.0</c:v>
                </c:pt>
                <c:pt idx="16">
                  <c:v>40203.0</c:v>
                </c:pt>
                <c:pt idx="17">
                  <c:v>40204.0</c:v>
                </c:pt>
                <c:pt idx="18">
                  <c:v>40205.0</c:v>
                </c:pt>
                <c:pt idx="19">
                  <c:v>40206.0</c:v>
                </c:pt>
                <c:pt idx="20">
                  <c:v>40207.0</c:v>
                </c:pt>
                <c:pt idx="21">
                  <c:v>40210.0</c:v>
                </c:pt>
                <c:pt idx="22">
                  <c:v>40211.0</c:v>
                </c:pt>
                <c:pt idx="23">
                  <c:v>40212.0</c:v>
                </c:pt>
                <c:pt idx="24">
                  <c:v>40213.0</c:v>
                </c:pt>
                <c:pt idx="25">
                  <c:v>40214.0</c:v>
                </c:pt>
                <c:pt idx="26">
                  <c:v>40217.0</c:v>
                </c:pt>
                <c:pt idx="27">
                  <c:v>40218.0</c:v>
                </c:pt>
                <c:pt idx="28">
                  <c:v>40219.0</c:v>
                </c:pt>
                <c:pt idx="29">
                  <c:v>40220.0</c:v>
                </c:pt>
                <c:pt idx="30">
                  <c:v>40221.0</c:v>
                </c:pt>
                <c:pt idx="31">
                  <c:v>40224.0</c:v>
                </c:pt>
                <c:pt idx="32">
                  <c:v>40225.0</c:v>
                </c:pt>
                <c:pt idx="33">
                  <c:v>40226.0</c:v>
                </c:pt>
                <c:pt idx="34">
                  <c:v>40227.0</c:v>
                </c:pt>
                <c:pt idx="35">
                  <c:v>40228.0</c:v>
                </c:pt>
                <c:pt idx="36">
                  <c:v>40231.0</c:v>
                </c:pt>
                <c:pt idx="37">
                  <c:v>40232.0</c:v>
                </c:pt>
                <c:pt idx="38">
                  <c:v>40233.0</c:v>
                </c:pt>
                <c:pt idx="39">
                  <c:v>40234.0</c:v>
                </c:pt>
                <c:pt idx="40">
                  <c:v>40235.0</c:v>
                </c:pt>
                <c:pt idx="41">
                  <c:v>40238.0</c:v>
                </c:pt>
                <c:pt idx="42">
                  <c:v>40239.0</c:v>
                </c:pt>
                <c:pt idx="43">
                  <c:v>40240.0</c:v>
                </c:pt>
                <c:pt idx="44">
                  <c:v>40241.0</c:v>
                </c:pt>
                <c:pt idx="45">
                  <c:v>40242.0</c:v>
                </c:pt>
                <c:pt idx="46">
                  <c:v>40245.0</c:v>
                </c:pt>
                <c:pt idx="47">
                  <c:v>40246.0</c:v>
                </c:pt>
                <c:pt idx="48">
                  <c:v>40247.0</c:v>
                </c:pt>
                <c:pt idx="49">
                  <c:v>40248.0</c:v>
                </c:pt>
                <c:pt idx="50">
                  <c:v>40249.0</c:v>
                </c:pt>
                <c:pt idx="51">
                  <c:v>40252.0</c:v>
                </c:pt>
                <c:pt idx="52">
                  <c:v>40253.0</c:v>
                </c:pt>
                <c:pt idx="53">
                  <c:v>40254.0</c:v>
                </c:pt>
                <c:pt idx="54">
                  <c:v>40255.0</c:v>
                </c:pt>
                <c:pt idx="55">
                  <c:v>40256.0</c:v>
                </c:pt>
                <c:pt idx="56">
                  <c:v>40259.0</c:v>
                </c:pt>
                <c:pt idx="57">
                  <c:v>40260.0</c:v>
                </c:pt>
                <c:pt idx="58">
                  <c:v>40261.0</c:v>
                </c:pt>
                <c:pt idx="59">
                  <c:v>40262.0</c:v>
                </c:pt>
                <c:pt idx="60">
                  <c:v>40263.0</c:v>
                </c:pt>
                <c:pt idx="61">
                  <c:v>40266.0</c:v>
                </c:pt>
                <c:pt idx="62">
                  <c:v>40267.0</c:v>
                </c:pt>
                <c:pt idx="63">
                  <c:v>40268.0</c:v>
                </c:pt>
                <c:pt idx="64">
                  <c:v>40269.0</c:v>
                </c:pt>
                <c:pt idx="65">
                  <c:v>40270.0</c:v>
                </c:pt>
                <c:pt idx="66">
                  <c:v>40273.0</c:v>
                </c:pt>
                <c:pt idx="67">
                  <c:v>40274.0</c:v>
                </c:pt>
                <c:pt idx="68">
                  <c:v>40275.0</c:v>
                </c:pt>
                <c:pt idx="69">
                  <c:v>40276.0</c:v>
                </c:pt>
                <c:pt idx="70">
                  <c:v>40277.0</c:v>
                </c:pt>
                <c:pt idx="71">
                  <c:v>40280.0</c:v>
                </c:pt>
                <c:pt idx="72">
                  <c:v>40281.0</c:v>
                </c:pt>
                <c:pt idx="73">
                  <c:v>40282.0</c:v>
                </c:pt>
                <c:pt idx="74">
                  <c:v>40283.0</c:v>
                </c:pt>
                <c:pt idx="75">
                  <c:v>40284.0</c:v>
                </c:pt>
                <c:pt idx="76">
                  <c:v>40287.0</c:v>
                </c:pt>
                <c:pt idx="77">
                  <c:v>40288.0</c:v>
                </c:pt>
                <c:pt idx="78">
                  <c:v>40289.0</c:v>
                </c:pt>
                <c:pt idx="79">
                  <c:v>40290.0</c:v>
                </c:pt>
                <c:pt idx="80">
                  <c:v>40291.0</c:v>
                </c:pt>
                <c:pt idx="81">
                  <c:v>40294.0</c:v>
                </c:pt>
                <c:pt idx="82">
                  <c:v>40295.0</c:v>
                </c:pt>
                <c:pt idx="83">
                  <c:v>40296.0</c:v>
                </c:pt>
                <c:pt idx="84">
                  <c:v>40297.0</c:v>
                </c:pt>
                <c:pt idx="85">
                  <c:v>40298.0</c:v>
                </c:pt>
                <c:pt idx="86">
                  <c:v>40301.0</c:v>
                </c:pt>
                <c:pt idx="87">
                  <c:v>40302.0</c:v>
                </c:pt>
                <c:pt idx="88">
                  <c:v>40303.0</c:v>
                </c:pt>
                <c:pt idx="89">
                  <c:v>40304.0</c:v>
                </c:pt>
                <c:pt idx="90">
                  <c:v>40305.0</c:v>
                </c:pt>
                <c:pt idx="91">
                  <c:v>40308.0</c:v>
                </c:pt>
                <c:pt idx="92">
                  <c:v>40309.0</c:v>
                </c:pt>
                <c:pt idx="93">
                  <c:v>40310.0</c:v>
                </c:pt>
                <c:pt idx="94">
                  <c:v>40311.0</c:v>
                </c:pt>
                <c:pt idx="95">
                  <c:v>40312.0</c:v>
                </c:pt>
                <c:pt idx="96">
                  <c:v>40315.0</c:v>
                </c:pt>
                <c:pt idx="97">
                  <c:v>40316.0</c:v>
                </c:pt>
                <c:pt idx="98">
                  <c:v>40317.0</c:v>
                </c:pt>
                <c:pt idx="99">
                  <c:v>40318.0</c:v>
                </c:pt>
                <c:pt idx="100">
                  <c:v>40319.0</c:v>
                </c:pt>
                <c:pt idx="101">
                  <c:v>40322.0</c:v>
                </c:pt>
                <c:pt idx="102">
                  <c:v>40323.0</c:v>
                </c:pt>
                <c:pt idx="103">
                  <c:v>40324.0</c:v>
                </c:pt>
                <c:pt idx="104">
                  <c:v>40325.0</c:v>
                </c:pt>
                <c:pt idx="105">
                  <c:v>40326.0</c:v>
                </c:pt>
                <c:pt idx="106">
                  <c:v>40329.0</c:v>
                </c:pt>
                <c:pt idx="107">
                  <c:v>40330.0</c:v>
                </c:pt>
                <c:pt idx="108">
                  <c:v>40331.0</c:v>
                </c:pt>
                <c:pt idx="109">
                  <c:v>40332.0</c:v>
                </c:pt>
                <c:pt idx="110">
                  <c:v>40333.0</c:v>
                </c:pt>
                <c:pt idx="111">
                  <c:v>40336.0</c:v>
                </c:pt>
                <c:pt idx="112">
                  <c:v>40337.0</c:v>
                </c:pt>
                <c:pt idx="113">
                  <c:v>40338.0</c:v>
                </c:pt>
                <c:pt idx="114">
                  <c:v>40339.0</c:v>
                </c:pt>
                <c:pt idx="115">
                  <c:v>40340.0</c:v>
                </c:pt>
                <c:pt idx="116">
                  <c:v>40343.0</c:v>
                </c:pt>
                <c:pt idx="117">
                  <c:v>40344.0</c:v>
                </c:pt>
                <c:pt idx="118">
                  <c:v>40345.0</c:v>
                </c:pt>
                <c:pt idx="119">
                  <c:v>40346.0</c:v>
                </c:pt>
                <c:pt idx="120">
                  <c:v>40347.0</c:v>
                </c:pt>
                <c:pt idx="121">
                  <c:v>40350.0</c:v>
                </c:pt>
                <c:pt idx="122">
                  <c:v>40351.0</c:v>
                </c:pt>
                <c:pt idx="123">
                  <c:v>40352.0</c:v>
                </c:pt>
                <c:pt idx="124">
                  <c:v>40353.0</c:v>
                </c:pt>
                <c:pt idx="125">
                  <c:v>40354.0</c:v>
                </c:pt>
                <c:pt idx="126">
                  <c:v>40357.0</c:v>
                </c:pt>
                <c:pt idx="127">
                  <c:v>40358.0</c:v>
                </c:pt>
                <c:pt idx="128">
                  <c:v>40359.0</c:v>
                </c:pt>
                <c:pt idx="129">
                  <c:v>40360.0</c:v>
                </c:pt>
                <c:pt idx="130">
                  <c:v>40361.0</c:v>
                </c:pt>
                <c:pt idx="131">
                  <c:v>40364.0</c:v>
                </c:pt>
                <c:pt idx="132">
                  <c:v>40365.0</c:v>
                </c:pt>
                <c:pt idx="133">
                  <c:v>40366.0</c:v>
                </c:pt>
                <c:pt idx="134">
                  <c:v>40367.0</c:v>
                </c:pt>
                <c:pt idx="135">
                  <c:v>40368.0</c:v>
                </c:pt>
                <c:pt idx="136">
                  <c:v>40371.0</c:v>
                </c:pt>
                <c:pt idx="137">
                  <c:v>40372.0</c:v>
                </c:pt>
                <c:pt idx="138">
                  <c:v>40373.0</c:v>
                </c:pt>
                <c:pt idx="139">
                  <c:v>40374.0</c:v>
                </c:pt>
                <c:pt idx="140">
                  <c:v>40375.0</c:v>
                </c:pt>
                <c:pt idx="141">
                  <c:v>40378.0</c:v>
                </c:pt>
                <c:pt idx="142">
                  <c:v>40379.0</c:v>
                </c:pt>
                <c:pt idx="143">
                  <c:v>40380.0</c:v>
                </c:pt>
                <c:pt idx="144">
                  <c:v>40381.0</c:v>
                </c:pt>
                <c:pt idx="145">
                  <c:v>40382.0</c:v>
                </c:pt>
                <c:pt idx="146">
                  <c:v>40385.0</c:v>
                </c:pt>
                <c:pt idx="147">
                  <c:v>40386.0</c:v>
                </c:pt>
                <c:pt idx="148">
                  <c:v>40387.0</c:v>
                </c:pt>
                <c:pt idx="149">
                  <c:v>40388.0</c:v>
                </c:pt>
                <c:pt idx="150">
                  <c:v>40389.0</c:v>
                </c:pt>
                <c:pt idx="151">
                  <c:v>40392.0</c:v>
                </c:pt>
                <c:pt idx="152">
                  <c:v>40393.0</c:v>
                </c:pt>
                <c:pt idx="153">
                  <c:v>40394.0</c:v>
                </c:pt>
                <c:pt idx="154">
                  <c:v>40395.0</c:v>
                </c:pt>
                <c:pt idx="155">
                  <c:v>40396.0</c:v>
                </c:pt>
                <c:pt idx="156">
                  <c:v>40399.0</c:v>
                </c:pt>
                <c:pt idx="157">
                  <c:v>40400.0</c:v>
                </c:pt>
                <c:pt idx="158">
                  <c:v>40401.0</c:v>
                </c:pt>
                <c:pt idx="159">
                  <c:v>40402.0</c:v>
                </c:pt>
                <c:pt idx="160">
                  <c:v>40403.0</c:v>
                </c:pt>
                <c:pt idx="161">
                  <c:v>40406.0</c:v>
                </c:pt>
                <c:pt idx="162">
                  <c:v>40407.0</c:v>
                </c:pt>
                <c:pt idx="163">
                  <c:v>40408.0</c:v>
                </c:pt>
                <c:pt idx="164">
                  <c:v>40409.0</c:v>
                </c:pt>
                <c:pt idx="165">
                  <c:v>40410.0</c:v>
                </c:pt>
                <c:pt idx="166">
                  <c:v>40413.0</c:v>
                </c:pt>
                <c:pt idx="167">
                  <c:v>40414.0</c:v>
                </c:pt>
                <c:pt idx="168">
                  <c:v>40415.0</c:v>
                </c:pt>
                <c:pt idx="169">
                  <c:v>40416.0</c:v>
                </c:pt>
                <c:pt idx="170">
                  <c:v>40417.0</c:v>
                </c:pt>
                <c:pt idx="171">
                  <c:v>40420.0</c:v>
                </c:pt>
                <c:pt idx="172">
                  <c:v>40421.0</c:v>
                </c:pt>
                <c:pt idx="173">
                  <c:v>40422.0</c:v>
                </c:pt>
                <c:pt idx="174">
                  <c:v>40423.0</c:v>
                </c:pt>
                <c:pt idx="175">
                  <c:v>40424.0</c:v>
                </c:pt>
                <c:pt idx="176">
                  <c:v>40427.0</c:v>
                </c:pt>
                <c:pt idx="177">
                  <c:v>40428.0</c:v>
                </c:pt>
                <c:pt idx="178">
                  <c:v>40429.0</c:v>
                </c:pt>
                <c:pt idx="179">
                  <c:v>40430.0</c:v>
                </c:pt>
                <c:pt idx="180">
                  <c:v>40431.0</c:v>
                </c:pt>
                <c:pt idx="181">
                  <c:v>40434.0</c:v>
                </c:pt>
                <c:pt idx="182">
                  <c:v>40435.0</c:v>
                </c:pt>
                <c:pt idx="183">
                  <c:v>40436.0</c:v>
                </c:pt>
                <c:pt idx="184">
                  <c:v>40437.0</c:v>
                </c:pt>
                <c:pt idx="185">
                  <c:v>40438.0</c:v>
                </c:pt>
                <c:pt idx="186">
                  <c:v>40441.0</c:v>
                </c:pt>
                <c:pt idx="187">
                  <c:v>40442.0</c:v>
                </c:pt>
                <c:pt idx="188">
                  <c:v>40443.0</c:v>
                </c:pt>
                <c:pt idx="189">
                  <c:v>40444.0</c:v>
                </c:pt>
                <c:pt idx="190">
                  <c:v>40445.0</c:v>
                </c:pt>
                <c:pt idx="191">
                  <c:v>40448.0</c:v>
                </c:pt>
                <c:pt idx="192">
                  <c:v>40449.0</c:v>
                </c:pt>
                <c:pt idx="193">
                  <c:v>40450.0</c:v>
                </c:pt>
                <c:pt idx="194">
                  <c:v>40451.0</c:v>
                </c:pt>
                <c:pt idx="195">
                  <c:v>40452.0</c:v>
                </c:pt>
                <c:pt idx="196">
                  <c:v>40455.0</c:v>
                </c:pt>
                <c:pt idx="197">
                  <c:v>40456.0</c:v>
                </c:pt>
                <c:pt idx="198">
                  <c:v>40457.0</c:v>
                </c:pt>
                <c:pt idx="199">
                  <c:v>40458.0</c:v>
                </c:pt>
                <c:pt idx="200">
                  <c:v>40459.0</c:v>
                </c:pt>
                <c:pt idx="201">
                  <c:v>40462.0</c:v>
                </c:pt>
                <c:pt idx="202">
                  <c:v>40463.0</c:v>
                </c:pt>
                <c:pt idx="203">
                  <c:v>40464.0</c:v>
                </c:pt>
                <c:pt idx="204">
                  <c:v>40465.0</c:v>
                </c:pt>
                <c:pt idx="205">
                  <c:v>40466.0</c:v>
                </c:pt>
                <c:pt idx="206">
                  <c:v>40469.0</c:v>
                </c:pt>
                <c:pt idx="207">
                  <c:v>40470.0</c:v>
                </c:pt>
                <c:pt idx="208">
                  <c:v>40471.0</c:v>
                </c:pt>
                <c:pt idx="209">
                  <c:v>40472.0</c:v>
                </c:pt>
                <c:pt idx="210">
                  <c:v>40473.0</c:v>
                </c:pt>
                <c:pt idx="211">
                  <c:v>40476.0</c:v>
                </c:pt>
                <c:pt idx="212">
                  <c:v>40477.0</c:v>
                </c:pt>
                <c:pt idx="213">
                  <c:v>40478.0</c:v>
                </c:pt>
                <c:pt idx="214">
                  <c:v>40479.0</c:v>
                </c:pt>
                <c:pt idx="215">
                  <c:v>40480.0</c:v>
                </c:pt>
                <c:pt idx="216">
                  <c:v>40483.0</c:v>
                </c:pt>
                <c:pt idx="217">
                  <c:v>40484.0</c:v>
                </c:pt>
                <c:pt idx="218">
                  <c:v>40485.0</c:v>
                </c:pt>
                <c:pt idx="219">
                  <c:v>40486.0</c:v>
                </c:pt>
                <c:pt idx="220">
                  <c:v>40487.0</c:v>
                </c:pt>
                <c:pt idx="221">
                  <c:v>40490.0</c:v>
                </c:pt>
                <c:pt idx="222">
                  <c:v>40491.0</c:v>
                </c:pt>
                <c:pt idx="223">
                  <c:v>40492.0</c:v>
                </c:pt>
                <c:pt idx="224">
                  <c:v>40493.0</c:v>
                </c:pt>
                <c:pt idx="225">
                  <c:v>40494.0</c:v>
                </c:pt>
                <c:pt idx="226">
                  <c:v>40497.0</c:v>
                </c:pt>
                <c:pt idx="227">
                  <c:v>40498.0</c:v>
                </c:pt>
                <c:pt idx="228">
                  <c:v>40499.0</c:v>
                </c:pt>
                <c:pt idx="229">
                  <c:v>40500.0</c:v>
                </c:pt>
                <c:pt idx="230">
                  <c:v>40501.0</c:v>
                </c:pt>
                <c:pt idx="231">
                  <c:v>40504.0</c:v>
                </c:pt>
                <c:pt idx="232">
                  <c:v>40505.0</c:v>
                </c:pt>
                <c:pt idx="233">
                  <c:v>40506.0</c:v>
                </c:pt>
                <c:pt idx="234">
                  <c:v>40507.0</c:v>
                </c:pt>
                <c:pt idx="235">
                  <c:v>40508.0</c:v>
                </c:pt>
                <c:pt idx="236">
                  <c:v>40511.0</c:v>
                </c:pt>
                <c:pt idx="237">
                  <c:v>40512.0</c:v>
                </c:pt>
                <c:pt idx="238">
                  <c:v>40513.0</c:v>
                </c:pt>
                <c:pt idx="239">
                  <c:v>40514.0</c:v>
                </c:pt>
                <c:pt idx="240">
                  <c:v>40515.0</c:v>
                </c:pt>
                <c:pt idx="241">
                  <c:v>40518.0</c:v>
                </c:pt>
                <c:pt idx="242">
                  <c:v>40519.0</c:v>
                </c:pt>
                <c:pt idx="243">
                  <c:v>40520.0</c:v>
                </c:pt>
                <c:pt idx="244">
                  <c:v>40521.0</c:v>
                </c:pt>
                <c:pt idx="245">
                  <c:v>40522.0</c:v>
                </c:pt>
                <c:pt idx="246">
                  <c:v>40525.0</c:v>
                </c:pt>
                <c:pt idx="247">
                  <c:v>40526.0</c:v>
                </c:pt>
                <c:pt idx="248">
                  <c:v>40527.0</c:v>
                </c:pt>
                <c:pt idx="249">
                  <c:v>40528.0</c:v>
                </c:pt>
                <c:pt idx="250">
                  <c:v>40529.0</c:v>
                </c:pt>
                <c:pt idx="251">
                  <c:v>40532.0</c:v>
                </c:pt>
                <c:pt idx="252">
                  <c:v>40533.0</c:v>
                </c:pt>
                <c:pt idx="253">
                  <c:v>40534.0</c:v>
                </c:pt>
                <c:pt idx="254">
                  <c:v>40535.0</c:v>
                </c:pt>
                <c:pt idx="255">
                  <c:v>40536.0</c:v>
                </c:pt>
                <c:pt idx="256">
                  <c:v>40539.0</c:v>
                </c:pt>
                <c:pt idx="257">
                  <c:v>40540.0</c:v>
                </c:pt>
                <c:pt idx="258">
                  <c:v>40541.0</c:v>
                </c:pt>
                <c:pt idx="259">
                  <c:v>40542.0</c:v>
                </c:pt>
                <c:pt idx="260">
                  <c:v>40543.0</c:v>
                </c:pt>
                <c:pt idx="261">
                  <c:v>40546.0</c:v>
                </c:pt>
                <c:pt idx="262">
                  <c:v>40547.0</c:v>
                </c:pt>
                <c:pt idx="263">
                  <c:v>40548.0</c:v>
                </c:pt>
                <c:pt idx="264">
                  <c:v>40549.0</c:v>
                </c:pt>
                <c:pt idx="265">
                  <c:v>40550.0</c:v>
                </c:pt>
                <c:pt idx="266">
                  <c:v>40553.0</c:v>
                </c:pt>
                <c:pt idx="267">
                  <c:v>40554.0</c:v>
                </c:pt>
                <c:pt idx="268">
                  <c:v>40555.0</c:v>
                </c:pt>
                <c:pt idx="269">
                  <c:v>40556.0</c:v>
                </c:pt>
                <c:pt idx="270">
                  <c:v>40557.0</c:v>
                </c:pt>
                <c:pt idx="271">
                  <c:v>40560.0</c:v>
                </c:pt>
                <c:pt idx="272">
                  <c:v>40561.0</c:v>
                </c:pt>
                <c:pt idx="273">
                  <c:v>40562.0</c:v>
                </c:pt>
                <c:pt idx="274">
                  <c:v>40563.0</c:v>
                </c:pt>
                <c:pt idx="275">
                  <c:v>40564.0</c:v>
                </c:pt>
                <c:pt idx="276">
                  <c:v>40567.0</c:v>
                </c:pt>
                <c:pt idx="277">
                  <c:v>40568.0</c:v>
                </c:pt>
                <c:pt idx="278">
                  <c:v>40569.0</c:v>
                </c:pt>
                <c:pt idx="279">
                  <c:v>40570.0</c:v>
                </c:pt>
                <c:pt idx="280">
                  <c:v>40571.0</c:v>
                </c:pt>
                <c:pt idx="281">
                  <c:v>40574.0</c:v>
                </c:pt>
                <c:pt idx="282">
                  <c:v>40575.0</c:v>
                </c:pt>
                <c:pt idx="283">
                  <c:v>40576.0</c:v>
                </c:pt>
                <c:pt idx="284">
                  <c:v>40577.0</c:v>
                </c:pt>
                <c:pt idx="285">
                  <c:v>40578.0</c:v>
                </c:pt>
                <c:pt idx="286">
                  <c:v>40581.0</c:v>
                </c:pt>
                <c:pt idx="287">
                  <c:v>40582.0</c:v>
                </c:pt>
                <c:pt idx="288">
                  <c:v>40583.0</c:v>
                </c:pt>
                <c:pt idx="289">
                  <c:v>40584.0</c:v>
                </c:pt>
                <c:pt idx="290">
                  <c:v>40585.0</c:v>
                </c:pt>
                <c:pt idx="291">
                  <c:v>40588.0</c:v>
                </c:pt>
                <c:pt idx="292">
                  <c:v>40589.0</c:v>
                </c:pt>
                <c:pt idx="293">
                  <c:v>40590.0</c:v>
                </c:pt>
                <c:pt idx="294">
                  <c:v>40591.0</c:v>
                </c:pt>
                <c:pt idx="295">
                  <c:v>40592.0</c:v>
                </c:pt>
                <c:pt idx="296">
                  <c:v>40595.0</c:v>
                </c:pt>
                <c:pt idx="297">
                  <c:v>40596.0</c:v>
                </c:pt>
                <c:pt idx="298">
                  <c:v>40597.0</c:v>
                </c:pt>
                <c:pt idx="299">
                  <c:v>40598.0</c:v>
                </c:pt>
                <c:pt idx="300">
                  <c:v>40599.0</c:v>
                </c:pt>
                <c:pt idx="301">
                  <c:v>40602.0</c:v>
                </c:pt>
                <c:pt idx="302">
                  <c:v>40603.0</c:v>
                </c:pt>
                <c:pt idx="303">
                  <c:v>40604.0</c:v>
                </c:pt>
                <c:pt idx="304">
                  <c:v>40605.0</c:v>
                </c:pt>
                <c:pt idx="305">
                  <c:v>40606.0</c:v>
                </c:pt>
                <c:pt idx="306">
                  <c:v>40609.0</c:v>
                </c:pt>
                <c:pt idx="307">
                  <c:v>40610.0</c:v>
                </c:pt>
                <c:pt idx="308">
                  <c:v>40611.0</c:v>
                </c:pt>
                <c:pt idx="309">
                  <c:v>40612.0</c:v>
                </c:pt>
                <c:pt idx="310">
                  <c:v>40613.0</c:v>
                </c:pt>
                <c:pt idx="311">
                  <c:v>40616.0</c:v>
                </c:pt>
                <c:pt idx="312">
                  <c:v>40617.0</c:v>
                </c:pt>
                <c:pt idx="313">
                  <c:v>40618.0</c:v>
                </c:pt>
                <c:pt idx="314">
                  <c:v>40619.0</c:v>
                </c:pt>
                <c:pt idx="315">
                  <c:v>40620.0</c:v>
                </c:pt>
                <c:pt idx="316">
                  <c:v>40623.0</c:v>
                </c:pt>
                <c:pt idx="317">
                  <c:v>40624.0</c:v>
                </c:pt>
                <c:pt idx="318">
                  <c:v>40625.0</c:v>
                </c:pt>
                <c:pt idx="319">
                  <c:v>40626.0</c:v>
                </c:pt>
                <c:pt idx="320">
                  <c:v>40627.0</c:v>
                </c:pt>
                <c:pt idx="321">
                  <c:v>40630.0</c:v>
                </c:pt>
                <c:pt idx="322">
                  <c:v>40631.0</c:v>
                </c:pt>
                <c:pt idx="323">
                  <c:v>40632.0</c:v>
                </c:pt>
                <c:pt idx="324">
                  <c:v>40633.0</c:v>
                </c:pt>
                <c:pt idx="325">
                  <c:v>40634.0</c:v>
                </c:pt>
                <c:pt idx="326">
                  <c:v>40637.0</c:v>
                </c:pt>
                <c:pt idx="327">
                  <c:v>40638.0</c:v>
                </c:pt>
                <c:pt idx="328">
                  <c:v>40639.0</c:v>
                </c:pt>
                <c:pt idx="329">
                  <c:v>40640.0</c:v>
                </c:pt>
                <c:pt idx="330">
                  <c:v>40641.0</c:v>
                </c:pt>
                <c:pt idx="331">
                  <c:v>40644.0</c:v>
                </c:pt>
                <c:pt idx="332">
                  <c:v>40645.0</c:v>
                </c:pt>
                <c:pt idx="333">
                  <c:v>40646.0</c:v>
                </c:pt>
                <c:pt idx="334">
                  <c:v>40647.0</c:v>
                </c:pt>
                <c:pt idx="335">
                  <c:v>40648.0</c:v>
                </c:pt>
                <c:pt idx="336">
                  <c:v>40651.0</c:v>
                </c:pt>
                <c:pt idx="337">
                  <c:v>40652.0</c:v>
                </c:pt>
                <c:pt idx="338">
                  <c:v>40653.0</c:v>
                </c:pt>
                <c:pt idx="339">
                  <c:v>40654.0</c:v>
                </c:pt>
                <c:pt idx="340">
                  <c:v>40655.0</c:v>
                </c:pt>
                <c:pt idx="341">
                  <c:v>40658.0</c:v>
                </c:pt>
                <c:pt idx="342">
                  <c:v>40659.0</c:v>
                </c:pt>
                <c:pt idx="343">
                  <c:v>40660.0</c:v>
                </c:pt>
                <c:pt idx="344">
                  <c:v>40661.0</c:v>
                </c:pt>
                <c:pt idx="345">
                  <c:v>40662.0</c:v>
                </c:pt>
                <c:pt idx="346">
                  <c:v>40665.0</c:v>
                </c:pt>
                <c:pt idx="347">
                  <c:v>40666.0</c:v>
                </c:pt>
                <c:pt idx="348">
                  <c:v>40667.0</c:v>
                </c:pt>
                <c:pt idx="349">
                  <c:v>40668.0</c:v>
                </c:pt>
                <c:pt idx="350">
                  <c:v>40669.0</c:v>
                </c:pt>
                <c:pt idx="351">
                  <c:v>40672.0</c:v>
                </c:pt>
                <c:pt idx="352">
                  <c:v>40673.0</c:v>
                </c:pt>
                <c:pt idx="353">
                  <c:v>40674.0</c:v>
                </c:pt>
                <c:pt idx="354">
                  <c:v>40675.0</c:v>
                </c:pt>
                <c:pt idx="355">
                  <c:v>40676.0</c:v>
                </c:pt>
                <c:pt idx="356">
                  <c:v>40679.0</c:v>
                </c:pt>
                <c:pt idx="357">
                  <c:v>40680.0</c:v>
                </c:pt>
                <c:pt idx="358">
                  <c:v>40681.0</c:v>
                </c:pt>
                <c:pt idx="359">
                  <c:v>40682.0</c:v>
                </c:pt>
                <c:pt idx="360">
                  <c:v>40683.0</c:v>
                </c:pt>
                <c:pt idx="361">
                  <c:v>40686.0</c:v>
                </c:pt>
                <c:pt idx="362">
                  <c:v>40687.0</c:v>
                </c:pt>
                <c:pt idx="363">
                  <c:v>40688.0</c:v>
                </c:pt>
                <c:pt idx="364">
                  <c:v>40689.0</c:v>
                </c:pt>
                <c:pt idx="365">
                  <c:v>40690.0</c:v>
                </c:pt>
                <c:pt idx="366">
                  <c:v>40693.0</c:v>
                </c:pt>
                <c:pt idx="367">
                  <c:v>40694.0</c:v>
                </c:pt>
                <c:pt idx="368">
                  <c:v>40695.0</c:v>
                </c:pt>
                <c:pt idx="369">
                  <c:v>40696.0</c:v>
                </c:pt>
                <c:pt idx="370">
                  <c:v>40697.0</c:v>
                </c:pt>
                <c:pt idx="371">
                  <c:v>40700.0</c:v>
                </c:pt>
                <c:pt idx="372">
                  <c:v>40701.0</c:v>
                </c:pt>
                <c:pt idx="373">
                  <c:v>40702.0</c:v>
                </c:pt>
                <c:pt idx="374">
                  <c:v>40703.0</c:v>
                </c:pt>
                <c:pt idx="375">
                  <c:v>40704.0</c:v>
                </c:pt>
                <c:pt idx="376">
                  <c:v>40707.0</c:v>
                </c:pt>
                <c:pt idx="377">
                  <c:v>40708.0</c:v>
                </c:pt>
                <c:pt idx="378">
                  <c:v>40709.0</c:v>
                </c:pt>
                <c:pt idx="379">
                  <c:v>40710.0</c:v>
                </c:pt>
                <c:pt idx="380">
                  <c:v>40711.0</c:v>
                </c:pt>
                <c:pt idx="381">
                  <c:v>40714.0</c:v>
                </c:pt>
                <c:pt idx="382">
                  <c:v>40715.0</c:v>
                </c:pt>
                <c:pt idx="383">
                  <c:v>40716.0</c:v>
                </c:pt>
                <c:pt idx="384">
                  <c:v>40717.0</c:v>
                </c:pt>
                <c:pt idx="385">
                  <c:v>40718.0</c:v>
                </c:pt>
                <c:pt idx="386">
                  <c:v>40721.0</c:v>
                </c:pt>
                <c:pt idx="387">
                  <c:v>40722.0</c:v>
                </c:pt>
                <c:pt idx="388">
                  <c:v>40723.0</c:v>
                </c:pt>
                <c:pt idx="389">
                  <c:v>40724.0</c:v>
                </c:pt>
                <c:pt idx="390">
                  <c:v>40725.0</c:v>
                </c:pt>
                <c:pt idx="391">
                  <c:v>40728.0</c:v>
                </c:pt>
                <c:pt idx="392">
                  <c:v>40729.0</c:v>
                </c:pt>
                <c:pt idx="393">
                  <c:v>40730.0</c:v>
                </c:pt>
                <c:pt idx="394">
                  <c:v>40731.0</c:v>
                </c:pt>
                <c:pt idx="395">
                  <c:v>40732.0</c:v>
                </c:pt>
                <c:pt idx="396">
                  <c:v>40735.0</c:v>
                </c:pt>
                <c:pt idx="397">
                  <c:v>40736.0</c:v>
                </c:pt>
                <c:pt idx="398">
                  <c:v>40737.0</c:v>
                </c:pt>
                <c:pt idx="399">
                  <c:v>40738.0</c:v>
                </c:pt>
                <c:pt idx="400">
                  <c:v>40739.0</c:v>
                </c:pt>
                <c:pt idx="401">
                  <c:v>40742.0</c:v>
                </c:pt>
                <c:pt idx="402">
                  <c:v>40743.0</c:v>
                </c:pt>
                <c:pt idx="403">
                  <c:v>40744.0</c:v>
                </c:pt>
                <c:pt idx="404">
                  <c:v>40745.0</c:v>
                </c:pt>
                <c:pt idx="405">
                  <c:v>40746.0</c:v>
                </c:pt>
                <c:pt idx="406">
                  <c:v>40749.0</c:v>
                </c:pt>
                <c:pt idx="407">
                  <c:v>40750.0</c:v>
                </c:pt>
                <c:pt idx="408">
                  <c:v>40751.0</c:v>
                </c:pt>
                <c:pt idx="409">
                  <c:v>40752.0</c:v>
                </c:pt>
                <c:pt idx="410">
                  <c:v>40753.0</c:v>
                </c:pt>
                <c:pt idx="411">
                  <c:v>40756.0</c:v>
                </c:pt>
                <c:pt idx="412">
                  <c:v>40757.0</c:v>
                </c:pt>
                <c:pt idx="413">
                  <c:v>40758.0</c:v>
                </c:pt>
                <c:pt idx="414">
                  <c:v>40759.0</c:v>
                </c:pt>
                <c:pt idx="415">
                  <c:v>40760.0</c:v>
                </c:pt>
                <c:pt idx="416">
                  <c:v>40763.0</c:v>
                </c:pt>
                <c:pt idx="417">
                  <c:v>40764.0</c:v>
                </c:pt>
                <c:pt idx="418">
                  <c:v>40765.0</c:v>
                </c:pt>
                <c:pt idx="419">
                  <c:v>40766.0</c:v>
                </c:pt>
                <c:pt idx="420">
                  <c:v>40767.0</c:v>
                </c:pt>
                <c:pt idx="421">
                  <c:v>40770.0</c:v>
                </c:pt>
                <c:pt idx="422">
                  <c:v>40771.0</c:v>
                </c:pt>
                <c:pt idx="423">
                  <c:v>40772.0</c:v>
                </c:pt>
                <c:pt idx="424">
                  <c:v>40773.0</c:v>
                </c:pt>
                <c:pt idx="425">
                  <c:v>40774.0</c:v>
                </c:pt>
                <c:pt idx="426">
                  <c:v>40777.0</c:v>
                </c:pt>
                <c:pt idx="427">
                  <c:v>40778.0</c:v>
                </c:pt>
                <c:pt idx="428">
                  <c:v>40779.0</c:v>
                </c:pt>
                <c:pt idx="429">
                  <c:v>40780.0</c:v>
                </c:pt>
                <c:pt idx="430">
                  <c:v>40781.0</c:v>
                </c:pt>
                <c:pt idx="431">
                  <c:v>40784.0</c:v>
                </c:pt>
                <c:pt idx="432">
                  <c:v>40785.0</c:v>
                </c:pt>
                <c:pt idx="433">
                  <c:v>40786.0</c:v>
                </c:pt>
                <c:pt idx="434">
                  <c:v>40787.0</c:v>
                </c:pt>
                <c:pt idx="435">
                  <c:v>40788.0</c:v>
                </c:pt>
                <c:pt idx="436">
                  <c:v>40791.0</c:v>
                </c:pt>
                <c:pt idx="437">
                  <c:v>40792.0</c:v>
                </c:pt>
                <c:pt idx="438">
                  <c:v>40793.0</c:v>
                </c:pt>
                <c:pt idx="439">
                  <c:v>40794.0</c:v>
                </c:pt>
                <c:pt idx="440">
                  <c:v>40795.0</c:v>
                </c:pt>
                <c:pt idx="441">
                  <c:v>40798.0</c:v>
                </c:pt>
                <c:pt idx="442">
                  <c:v>40799.0</c:v>
                </c:pt>
                <c:pt idx="443">
                  <c:v>40800.0</c:v>
                </c:pt>
                <c:pt idx="444">
                  <c:v>40801.0</c:v>
                </c:pt>
                <c:pt idx="445">
                  <c:v>40802.0</c:v>
                </c:pt>
                <c:pt idx="446">
                  <c:v>40805.0</c:v>
                </c:pt>
                <c:pt idx="447">
                  <c:v>40806.0</c:v>
                </c:pt>
                <c:pt idx="448">
                  <c:v>40807.0</c:v>
                </c:pt>
                <c:pt idx="449">
                  <c:v>40808.0</c:v>
                </c:pt>
                <c:pt idx="450">
                  <c:v>40809.0</c:v>
                </c:pt>
                <c:pt idx="451">
                  <c:v>40812.0</c:v>
                </c:pt>
                <c:pt idx="452">
                  <c:v>40813.0</c:v>
                </c:pt>
                <c:pt idx="453">
                  <c:v>40814.0</c:v>
                </c:pt>
                <c:pt idx="454">
                  <c:v>40815.0</c:v>
                </c:pt>
                <c:pt idx="455">
                  <c:v>40816.0</c:v>
                </c:pt>
                <c:pt idx="456">
                  <c:v>40819.0</c:v>
                </c:pt>
                <c:pt idx="457">
                  <c:v>40820.0</c:v>
                </c:pt>
                <c:pt idx="458">
                  <c:v>40821.0</c:v>
                </c:pt>
                <c:pt idx="459">
                  <c:v>40822.0</c:v>
                </c:pt>
                <c:pt idx="460">
                  <c:v>40823.0</c:v>
                </c:pt>
                <c:pt idx="461">
                  <c:v>40826.0</c:v>
                </c:pt>
                <c:pt idx="462">
                  <c:v>40827.0</c:v>
                </c:pt>
                <c:pt idx="463">
                  <c:v>40828.0</c:v>
                </c:pt>
                <c:pt idx="464">
                  <c:v>40829.0</c:v>
                </c:pt>
                <c:pt idx="465">
                  <c:v>40830.0</c:v>
                </c:pt>
                <c:pt idx="466">
                  <c:v>40833.0</c:v>
                </c:pt>
                <c:pt idx="467">
                  <c:v>40834.0</c:v>
                </c:pt>
                <c:pt idx="468">
                  <c:v>40835.0</c:v>
                </c:pt>
                <c:pt idx="469">
                  <c:v>40836.0</c:v>
                </c:pt>
                <c:pt idx="470">
                  <c:v>40837.0</c:v>
                </c:pt>
                <c:pt idx="471">
                  <c:v>40840.0</c:v>
                </c:pt>
                <c:pt idx="472">
                  <c:v>40841.0</c:v>
                </c:pt>
                <c:pt idx="473">
                  <c:v>40842.0</c:v>
                </c:pt>
                <c:pt idx="474">
                  <c:v>40843.0</c:v>
                </c:pt>
                <c:pt idx="475">
                  <c:v>40844.0</c:v>
                </c:pt>
                <c:pt idx="476">
                  <c:v>40847.0</c:v>
                </c:pt>
                <c:pt idx="477">
                  <c:v>40848.0</c:v>
                </c:pt>
                <c:pt idx="478">
                  <c:v>40849.0</c:v>
                </c:pt>
                <c:pt idx="479">
                  <c:v>40850.0</c:v>
                </c:pt>
                <c:pt idx="480">
                  <c:v>40851.0</c:v>
                </c:pt>
                <c:pt idx="481">
                  <c:v>40854.0</c:v>
                </c:pt>
                <c:pt idx="482">
                  <c:v>40855.0</c:v>
                </c:pt>
                <c:pt idx="483">
                  <c:v>40856.0</c:v>
                </c:pt>
                <c:pt idx="484">
                  <c:v>40857.0</c:v>
                </c:pt>
                <c:pt idx="485">
                  <c:v>40858.0</c:v>
                </c:pt>
                <c:pt idx="486">
                  <c:v>40861.0</c:v>
                </c:pt>
                <c:pt idx="487">
                  <c:v>40862.0</c:v>
                </c:pt>
                <c:pt idx="488">
                  <c:v>40863.0</c:v>
                </c:pt>
                <c:pt idx="489">
                  <c:v>40864.0</c:v>
                </c:pt>
                <c:pt idx="490">
                  <c:v>40865.0</c:v>
                </c:pt>
                <c:pt idx="491">
                  <c:v>40868.0</c:v>
                </c:pt>
                <c:pt idx="492">
                  <c:v>40869.0</c:v>
                </c:pt>
                <c:pt idx="493">
                  <c:v>40870.0</c:v>
                </c:pt>
                <c:pt idx="494">
                  <c:v>40871.0</c:v>
                </c:pt>
                <c:pt idx="495">
                  <c:v>40872.0</c:v>
                </c:pt>
                <c:pt idx="496">
                  <c:v>40875.0</c:v>
                </c:pt>
                <c:pt idx="497">
                  <c:v>40876.0</c:v>
                </c:pt>
                <c:pt idx="498">
                  <c:v>40877.0</c:v>
                </c:pt>
                <c:pt idx="499">
                  <c:v>40878.0</c:v>
                </c:pt>
                <c:pt idx="500">
                  <c:v>40879.0</c:v>
                </c:pt>
                <c:pt idx="501">
                  <c:v>40882.0</c:v>
                </c:pt>
                <c:pt idx="502">
                  <c:v>40883.0</c:v>
                </c:pt>
                <c:pt idx="503">
                  <c:v>40884.0</c:v>
                </c:pt>
                <c:pt idx="504">
                  <c:v>40885.0</c:v>
                </c:pt>
                <c:pt idx="505">
                  <c:v>40886.0</c:v>
                </c:pt>
                <c:pt idx="506">
                  <c:v>40889.0</c:v>
                </c:pt>
                <c:pt idx="507">
                  <c:v>40890.0</c:v>
                </c:pt>
                <c:pt idx="508">
                  <c:v>40891.0</c:v>
                </c:pt>
                <c:pt idx="509">
                  <c:v>40892.0</c:v>
                </c:pt>
                <c:pt idx="510">
                  <c:v>40893.0</c:v>
                </c:pt>
                <c:pt idx="511">
                  <c:v>40896.0</c:v>
                </c:pt>
                <c:pt idx="512">
                  <c:v>40897.0</c:v>
                </c:pt>
                <c:pt idx="513">
                  <c:v>40898.0</c:v>
                </c:pt>
                <c:pt idx="514">
                  <c:v>40899.0</c:v>
                </c:pt>
                <c:pt idx="515">
                  <c:v>40900.0</c:v>
                </c:pt>
                <c:pt idx="516">
                  <c:v>40903.0</c:v>
                </c:pt>
                <c:pt idx="517">
                  <c:v>40904.0</c:v>
                </c:pt>
                <c:pt idx="518">
                  <c:v>40905.0</c:v>
                </c:pt>
                <c:pt idx="519">
                  <c:v>40906.0</c:v>
                </c:pt>
                <c:pt idx="520">
                  <c:v>40907.0</c:v>
                </c:pt>
                <c:pt idx="521">
                  <c:v>40910.0</c:v>
                </c:pt>
                <c:pt idx="522">
                  <c:v>40911.0</c:v>
                </c:pt>
                <c:pt idx="523">
                  <c:v>40912.0</c:v>
                </c:pt>
                <c:pt idx="524">
                  <c:v>40913.0</c:v>
                </c:pt>
                <c:pt idx="525">
                  <c:v>40914.0</c:v>
                </c:pt>
                <c:pt idx="526">
                  <c:v>40917.0</c:v>
                </c:pt>
                <c:pt idx="527">
                  <c:v>40918.0</c:v>
                </c:pt>
                <c:pt idx="528">
                  <c:v>40919.0</c:v>
                </c:pt>
                <c:pt idx="529">
                  <c:v>40920.0</c:v>
                </c:pt>
                <c:pt idx="530">
                  <c:v>40921.0</c:v>
                </c:pt>
                <c:pt idx="531">
                  <c:v>40924.0</c:v>
                </c:pt>
                <c:pt idx="532">
                  <c:v>40925.0</c:v>
                </c:pt>
                <c:pt idx="533">
                  <c:v>40926.0</c:v>
                </c:pt>
                <c:pt idx="534">
                  <c:v>40927.0</c:v>
                </c:pt>
                <c:pt idx="535">
                  <c:v>40928.0</c:v>
                </c:pt>
                <c:pt idx="536">
                  <c:v>40931.0</c:v>
                </c:pt>
                <c:pt idx="537">
                  <c:v>40932.0</c:v>
                </c:pt>
                <c:pt idx="538">
                  <c:v>40933.0</c:v>
                </c:pt>
                <c:pt idx="539">
                  <c:v>40934.0</c:v>
                </c:pt>
                <c:pt idx="540">
                  <c:v>40935.0</c:v>
                </c:pt>
                <c:pt idx="541">
                  <c:v>40938.0</c:v>
                </c:pt>
                <c:pt idx="542">
                  <c:v>40939.0</c:v>
                </c:pt>
                <c:pt idx="543">
                  <c:v>40940.0</c:v>
                </c:pt>
                <c:pt idx="544">
                  <c:v>40941.0</c:v>
                </c:pt>
                <c:pt idx="545">
                  <c:v>40942.0</c:v>
                </c:pt>
                <c:pt idx="546">
                  <c:v>40945.0</c:v>
                </c:pt>
                <c:pt idx="547">
                  <c:v>40946.0</c:v>
                </c:pt>
                <c:pt idx="548">
                  <c:v>40947.0</c:v>
                </c:pt>
                <c:pt idx="549">
                  <c:v>40948.0</c:v>
                </c:pt>
                <c:pt idx="550">
                  <c:v>40949.0</c:v>
                </c:pt>
                <c:pt idx="551">
                  <c:v>40952.0</c:v>
                </c:pt>
                <c:pt idx="552">
                  <c:v>40953.0</c:v>
                </c:pt>
                <c:pt idx="553">
                  <c:v>40954.0</c:v>
                </c:pt>
                <c:pt idx="554">
                  <c:v>40955.0</c:v>
                </c:pt>
                <c:pt idx="555">
                  <c:v>40956.0</c:v>
                </c:pt>
                <c:pt idx="556">
                  <c:v>40959.0</c:v>
                </c:pt>
                <c:pt idx="557">
                  <c:v>40960.0</c:v>
                </c:pt>
                <c:pt idx="558">
                  <c:v>40961.0</c:v>
                </c:pt>
                <c:pt idx="559">
                  <c:v>40962.0</c:v>
                </c:pt>
                <c:pt idx="560">
                  <c:v>40963.0</c:v>
                </c:pt>
                <c:pt idx="561">
                  <c:v>40966.0</c:v>
                </c:pt>
                <c:pt idx="562">
                  <c:v>40967.0</c:v>
                </c:pt>
                <c:pt idx="563">
                  <c:v>40968.0</c:v>
                </c:pt>
                <c:pt idx="564">
                  <c:v>40969.0</c:v>
                </c:pt>
                <c:pt idx="565">
                  <c:v>40970.0</c:v>
                </c:pt>
                <c:pt idx="566">
                  <c:v>40973.0</c:v>
                </c:pt>
                <c:pt idx="567">
                  <c:v>40974.0</c:v>
                </c:pt>
                <c:pt idx="568">
                  <c:v>40975.0</c:v>
                </c:pt>
                <c:pt idx="569">
                  <c:v>40976.0</c:v>
                </c:pt>
                <c:pt idx="570">
                  <c:v>40977.0</c:v>
                </c:pt>
                <c:pt idx="571">
                  <c:v>40980.0</c:v>
                </c:pt>
                <c:pt idx="572">
                  <c:v>40981.0</c:v>
                </c:pt>
                <c:pt idx="573">
                  <c:v>40982.0</c:v>
                </c:pt>
                <c:pt idx="574">
                  <c:v>40983.0</c:v>
                </c:pt>
                <c:pt idx="575">
                  <c:v>40984.0</c:v>
                </c:pt>
                <c:pt idx="576">
                  <c:v>40987.0</c:v>
                </c:pt>
                <c:pt idx="577">
                  <c:v>40988.0</c:v>
                </c:pt>
                <c:pt idx="578">
                  <c:v>40989.0</c:v>
                </c:pt>
                <c:pt idx="579">
                  <c:v>40990.0</c:v>
                </c:pt>
                <c:pt idx="580">
                  <c:v>40991.0</c:v>
                </c:pt>
                <c:pt idx="581">
                  <c:v>40994.0</c:v>
                </c:pt>
                <c:pt idx="582">
                  <c:v>40995.0</c:v>
                </c:pt>
                <c:pt idx="583">
                  <c:v>40996.0</c:v>
                </c:pt>
                <c:pt idx="584">
                  <c:v>40997.0</c:v>
                </c:pt>
                <c:pt idx="585">
                  <c:v>40998.0</c:v>
                </c:pt>
                <c:pt idx="586">
                  <c:v>41001.0</c:v>
                </c:pt>
                <c:pt idx="587">
                  <c:v>41002.0</c:v>
                </c:pt>
                <c:pt idx="588">
                  <c:v>41003.0</c:v>
                </c:pt>
                <c:pt idx="589">
                  <c:v>41004.0</c:v>
                </c:pt>
                <c:pt idx="590">
                  <c:v>41005.0</c:v>
                </c:pt>
                <c:pt idx="591">
                  <c:v>41008.0</c:v>
                </c:pt>
                <c:pt idx="592">
                  <c:v>41009.0</c:v>
                </c:pt>
                <c:pt idx="593">
                  <c:v>41010.0</c:v>
                </c:pt>
                <c:pt idx="594">
                  <c:v>41011.0</c:v>
                </c:pt>
                <c:pt idx="595">
                  <c:v>41012.0</c:v>
                </c:pt>
                <c:pt idx="596">
                  <c:v>41015.0</c:v>
                </c:pt>
                <c:pt idx="597">
                  <c:v>41016.0</c:v>
                </c:pt>
                <c:pt idx="598">
                  <c:v>41017.0</c:v>
                </c:pt>
                <c:pt idx="599">
                  <c:v>41018.0</c:v>
                </c:pt>
                <c:pt idx="600">
                  <c:v>41019.0</c:v>
                </c:pt>
                <c:pt idx="601">
                  <c:v>41022.0</c:v>
                </c:pt>
                <c:pt idx="602">
                  <c:v>41023.0</c:v>
                </c:pt>
                <c:pt idx="603">
                  <c:v>41024.0</c:v>
                </c:pt>
                <c:pt idx="604">
                  <c:v>41025.0</c:v>
                </c:pt>
                <c:pt idx="605">
                  <c:v>41026.0</c:v>
                </c:pt>
                <c:pt idx="606">
                  <c:v>41029.0</c:v>
                </c:pt>
                <c:pt idx="607">
                  <c:v>41030.0</c:v>
                </c:pt>
                <c:pt idx="608">
                  <c:v>41031.0</c:v>
                </c:pt>
                <c:pt idx="609">
                  <c:v>41032.0</c:v>
                </c:pt>
                <c:pt idx="610">
                  <c:v>41033.0</c:v>
                </c:pt>
                <c:pt idx="611">
                  <c:v>41036.0</c:v>
                </c:pt>
                <c:pt idx="612">
                  <c:v>41037.0</c:v>
                </c:pt>
                <c:pt idx="613">
                  <c:v>41038.0</c:v>
                </c:pt>
                <c:pt idx="614">
                  <c:v>41039.0</c:v>
                </c:pt>
                <c:pt idx="615">
                  <c:v>41040.0</c:v>
                </c:pt>
                <c:pt idx="616">
                  <c:v>41043.0</c:v>
                </c:pt>
                <c:pt idx="617">
                  <c:v>41044.0</c:v>
                </c:pt>
                <c:pt idx="618">
                  <c:v>41045.0</c:v>
                </c:pt>
                <c:pt idx="619">
                  <c:v>41046.0</c:v>
                </c:pt>
                <c:pt idx="620">
                  <c:v>41047.0</c:v>
                </c:pt>
                <c:pt idx="621">
                  <c:v>41050.0</c:v>
                </c:pt>
                <c:pt idx="622">
                  <c:v>41051.0</c:v>
                </c:pt>
                <c:pt idx="623">
                  <c:v>41052.0</c:v>
                </c:pt>
                <c:pt idx="624">
                  <c:v>41053.0</c:v>
                </c:pt>
                <c:pt idx="625">
                  <c:v>41054.0</c:v>
                </c:pt>
                <c:pt idx="626">
                  <c:v>41057.0</c:v>
                </c:pt>
                <c:pt idx="627">
                  <c:v>41058.0</c:v>
                </c:pt>
                <c:pt idx="628">
                  <c:v>41059.0</c:v>
                </c:pt>
                <c:pt idx="629">
                  <c:v>41060.0</c:v>
                </c:pt>
                <c:pt idx="630">
                  <c:v>41061.0</c:v>
                </c:pt>
                <c:pt idx="631">
                  <c:v>41064.0</c:v>
                </c:pt>
                <c:pt idx="632">
                  <c:v>41065.0</c:v>
                </c:pt>
                <c:pt idx="633">
                  <c:v>41066.0</c:v>
                </c:pt>
                <c:pt idx="634">
                  <c:v>41067.0</c:v>
                </c:pt>
                <c:pt idx="635">
                  <c:v>41068.0</c:v>
                </c:pt>
                <c:pt idx="636">
                  <c:v>41071.0</c:v>
                </c:pt>
                <c:pt idx="637">
                  <c:v>41072.0</c:v>
                </c:pt>
                <c:pt idx="638">
                  <c:v>41073.0</c:v>
                </c:pt>
                <c:pt idx="639">
                  <c:v>41074.0</c:v>
                </c:pt>
                <c:pt idx="640">
                  <c:v>41075.0</c:v>
                </c:pt>
                <c:pt idx="641">
                  <c:v>41078.0</c:v>
                </c:pt>
                <c:pt idx="642">
                  <c:v>41079.0</c:v>
                </c:pt>
                <c:pt idx="643">
                  <c:v>41080.0</c:v>
                </c:pt>
                <c:pt idx="644">
                  <c:v>41081.0</c:v>
                </c:pt>
                <c:pt idx="645">
                  <c:v>41082.0</c:v>
                </c:pt>
                <c:pt idx="646">
                  <c:v>41085.0</c:v>
                </c:pt>
                <c:pt idx="647">
                  <c:v>41086.0</c:v>
                </c:pt>
                <c:pt idx="648">
                  <c:v>41087.0</c:v>
                </c:pt>
                <c:pt idx="649">
                  <c:v>41088.0</c:v>
                </c:pt>
                <c:pt idx="650">
                  <c:v>41089.0</c:v>
                </c:pt>
                <c:pt idx="651">
                  <c:v>41092.0</c:v>
                </c:pt>
                <c:pt idx="652">
                  <c:v>41093.0</c:v>
                </c:pt>
                <c:pt idx="653">
                  <c:v>41094.0</c:v>
                </c:pt>
                <c:pt idx="654">
                  <c:v>41095.0</c:v>
                </c:pt>
                <c:pt idx="655">
                  <c:v>41096.0</c:v>
                </c:pt>
                <c:pt idx="656">
                  <c:v>41099.0</c:v>
                </c:pt>
                <c:pt idx="657">
                  <c:v>41100.0</c:v>
                </c:pt>
                <c:pt idx="658">
                  <c:v>41101.0</c:v>
                </c:pt>
                <c:pt idx="659">
                  <c:v>41102.0</c:v>
                </c:pt>
                <c:pt idx="660">
                  <c:v>41103.0</c:v>
                </c:pt>
                <c:pt idx="661">
                  <c:v>41106.0</c:v>
                </c:pt>
                <c:pt idx="662">
                  <c:v>41107.0</c:v>
                </c:pt>
                <c:pt idx="663">
                  <c:v>41108.0</c:v>
                </c:pt>
                <c:pt idx="664">
                  <c:v>41109.0</c:v>
                </c:pt>
                <c:pt idx="665">
                  <c:v>41110.0</c:v>
                </c:pt>
                <c:pt idx="666">
                  <c:v>41113.0</c:v>
                </c:pt>
                <c:pt idx="667">
                  <c:v>41114.0</c:v>
                </c:pt>
                <c:pt idx="668">
                  <c:v>41115.0</c:v>
                </c:pt>
                <c:pt idx="669">
                  <c:v>41116.0</c:v>
                </c:pt>
                <c:pt idx="670">
                  <c:v>41117.0</c:v>
                </c:pt>
                <c:pt idx="671">
                  <c:v>41120.0</c:v>
                </c:pt>
                <c:pt idx="672">
                  <c:v>41121.0</c:v>
                </c:pt>
                <c:pt idx="673">
                  <c:v>41122.0</c:v>
                </c:pt>
                <c:pt idx="674">
                  <c:v>41123.0</c:v>
                </c:pt>
                <c:pt idx="675">
                  <c:v>41124.0</c:v>
                </c:pt>
                <c:pt idx="676">
                  <c:v>41127.0</c:v>
                </c:pt>
                <c:pt idx="677">
                  <c:v>41128.0</c:v>
                </c:pt>
                <c:pt idx="678">
                  <c:v>41129.0</c:v>
                </c:pt>
                <c:pt idx="679">
                  <c:v>41130.0</c:v>
                </c:pt>
                <c:pt idx="680">
                  <c:v>41131.0</c:v>
                </c:pt>
                <c:pt idx="681">
                  <c:v>41134.0</c:v>
                </c:pt>
                <c:pt idx="682">
                  <c:v>41135.0</c:v>
                </c:pt>
                <c:pt idx="683">
                  <c:v>41136.0</c:v>
                </c:pt>
                <c:pt idx="684">
                  <c:v>41137.0</c:v>
                </c:pt>
                <c:pt idx="685">
                  <c:v>41138.0</c:v>
                </c:pt>
                <c:pt idx="686">
                  <c:v>41141.0</c:v>
                </c:pt>
                <c:pt idx="687">
                  <c:v>41142.0</c:v>
                </c:pt>
                <c:pt idx="688">
                  <c:v>41143.0</c:v>
                </c:pt>
                <c:pt idx="689">
                  <c:v>41144.0</c:v>
                </c:pt>
                <c:pt idx="690">
                  <c:v>41145.0</c:v>
                </c:pt>
                <c:pt idx="691">
                  <c:v>41148.0</c:v>
                </c:pt>
                <c:pt idx="692">
                  <c:v>41149.0</c:v>
                </c:pt>
                <c:pt idx="693">
                  <c:v>41150.0</c:v>
                </c:pt>
                <c:pt idx="694">
                  <c:v>41151.0</c:v>
                </c:pt>
                <c:pt idx="695">
                  <c:v>41152.0</c:v>
                </c:pt>
                <c:pt idx="696">
                  <c:v>41155.0</c:v>
                </c:pt>
                <c:pt idx="697">
                  <c:v>41156.0</c:v>
                </c:pt>
                <c:pt idx="698">
                  <c:v>41157.0</c:v>
                </c:pt>
                <c:pt idx="699">
                  <c:v>41158.0</c:v>
                </c:pt>
                <c:pt idx="700">
                  <c:v>41159.0</c:v>
                </c:pt>
                <c:pt idx="701">
                  <c:v>41162.0</c:v>
                </c:pt>
                <c:pt idx="702">
                  <c:v>41163.0</c:v>
                </c:pt>
                <c:pt idx="703">
                  <c:v>41164.0</c:v>
                </c:pt>
                <c:pt idx="704">
                  <c:v>41165.0</c:v>
                </c:pt>
                <c:pt idx="705">
                  <c:v>41166.0</c:v>
                </c:pt>
                <c:pt idx="706">
                  <c:v>41169.0</c:v>
                </c:pt>
                <c:pt idx="707">
                  <c:v>41170.0</c:v>
                </c:pt>
                <c:pt idx="708">
                  <c:v>41171.0</c:v>
                </c:pt>
                <c:pt idx="709">
                  <c:v>41172.0</c:v>
                </c:pt>
                <c:pt idx="710">
                  <c:v>41173.0</c:v>
                </c:pt>
                <c:pt idx="711">
                  <c:v>41176.0</c:v>
                </c:pt>
                <c:pt idx="712">
                  <c:v>41177.0</c:v>
                </c:pt>
                <c:pt idx="713">
                  <c:v>41178.0</c:v>
                </c:pt>
                <c:pt idx="714">
                  <c:v>41179.0</c:v>
                </c:pt>
                <c:pt idx="715">
                  <c:v>41180.0</c:v>
                </c:pt>
                <c:pt idx="716">
                  <c:v>41183.0</c:v>
                </c:pt>
                <c:pt idx="717">
                  <c:v>41184.0</c:v>
                </c:pt>
                <c:pt idx="718">
                  <c:v>41185.0</c:v>
                </c:pt>
                <c:pt idx="719">
                  <c:v>41186.0</c:v>
                </c:pt>
                <c:pt idx="720">
                  <c:v>41187.0</c:v>
                </c:pt>
                <c:pt idx="721">
                  <c:v>41190.0</c:v>
                </c:pt>
                <c:pt idx="722">
                  <c:v>41191.0</c:v>
                </c:pt>
                <c:pt idx="723">
                  <c:v>41192.0</c:v>
                </c:pt>
                <c:pt idx="724">
                  <c:v>41193.0</c:v>
                </c:pt>
                <c:pt idx="725">
                  <c:v>41194.0</c:v>
                </c:pt>
                <c:pt idx="726">
                  <c:v>41197.0</c:v>
                </c:pt>
                <c:pt idx="727">
                  <c:v>41198.0</c:v>
                </c:pt>
                <c:pt idx="728">
                  <c:v>41199.0</c:v>
                </c:pt>
                <c:pt idx="729">
                  <c:v>41200.0</c:v>
                </c:pt>
                <c:pt idx="730">
                  <c:v>41201.0</c:v>
                </c:pt>
                <c:pt idx="731">
                  <c:v>41204.0</c:v>
                </c:pt>
                <c:pt idx="732">
                  <c:v>41205.0</c:v>
                </c:pt>
                <c:pt idx="733">
                  <c:v>41206.0</c:v>
                </c:pt>
                <c:pt idx="734">
                  <c:v>41207.0</c:v>
                </c:pt>
                <c:pt idx="735">
                  <c:v>41208.0</c:v>
                </c:pt>
                <c:pt idx="736">
                  <c:v>41211.0</c:v>
                </c:pt>
                <c:pt idx="737">
                  <c:v>41212.0</c:v>
                </c:pt>
                <c:pt idx="738">
                  <c:v>41213.0</c:v>
                </c:pt>
                <c:pt idx="739">
                  <c:v>41214.0</c:v>
                </c:pt>
                <c:pt idx="740">
                  <c:v>41215.0</c:v>
                </c:pt>
                <c:pt idx="741">
                  <c:v>41218.0</c:v>
                </c:pt>
                <c:pt idx="742">
                  <c:v>41219.0</c:v>
                </c:pt>
                <c:pt idx="743">
                  <c:v>41220.0</c:v>
                </c:pt>
                <c:pt idx="744">
                  <c:v>41221.0</c:v>
                </c:pt>
                <c:pt idx="745">
                  <c:v>41222.0</c:v>
                </c:pt>
                <c:pt idx="746">
                  <c:v>41225.0</c:v>
                </c:pt>
                <c:pt idx="747">
                  <c:v>41226.0</c:v>
                </c:pt>
                <c:pt idx="748">
                  <c:v>41227.0</c:v>
                </c:pt>
                <c:pt idx="749">
                  <c:v>41228.0</c:v>
                </c:pt>
                <c:pt idx="750">
                  <c:v>41229.0</c:v>
                </c:pt>
                <c:pt idx="751">
                  <c:v>41232.0</c:v>
                </c:pt>
                <c:pt idx="752">
                  <c:v>41233.0</c:v>
                </c:pt>
                <c:pt idx="753">
                  <c:v>41234.0</c:v>
                </c:pt>
                <c:pt idx="754">
                  <c:v>41235.0</c:v>
                </c:pt>
                <c:pt idx="755">
                  <c:v>41236.0</c:v>
                </c:pt>
                <c:pt idx="756">
                  <c:v>41239.0</c:v>
                </c:pt>
                <c:pt idx="757">
                  <c:v>41240.0</c:v>
                </c:pt>
                <c:pt idx="758">
                  <c:v>41241.0</c:v>
                </c:pt>
                <c:pt idx="759">
                  <c:v>41242.0</c:v>
                </c:pt>
                <c:pt idx="760">
                  <c:v>41243.0</c:v>
                </c:pt>
                <c:pt idx="761">
                  <c:v>41246.0</c:v>
                </c:pt>
                <c:pt idx="762">
                  <c:v>41247.0</c:v>
                </c:pt>
                <c:pt idx="763">
                  <c:v>41248.0</c:v>
                </c:pt>
                <c:pt idx="764">
                  <c:v>41249.0</c:v>
                </c:pt>
                <c:pt idx="765">
                  <c:v>41250.0</c:v>
                </c:pt>
                <c:pt idx="766">
                  <c:v>41253.0</c:v>
                </c:pt>
                <c:pt idx="767">
                  <c:v>41254.0</c:v>
                </c:pt>
                <c:pt idx="768">
                  <c:v>41255.0</c:v>
                </c:pt>
                <c:pt idx="769">
                  <c:v>41256.0</c:v>
                </c:pt>
                <c:pt idx="770">
                  <c:v>41257.0</c:v>
                </c:pt>
                <c:pt idx="771">
                  <c:v>41260.0</c:v>
                </c:pt>
                <c:pt idx="772">
                  <c:v>41261.0</c:v>
                </c:pt>
                <c:pt idx="773">
                  <c:v>41262.0</c:v>
                </c:pt>
                <c:pt idx="774">
                  <c:v>41263.0</c:v>
                </c:pt>
                <c:pt idx="775">
                  <c:v>41264.0</c:v>
                </c:pt>
                <c:pt idx="776">
                  <c:v>41267.0</c:v>
                </c:pt>
                <c:pt idx="777">
                  <c:v>41268.0</c:v>
                </c:pt>
                <c:pt idx="778">
                  <c:v>41269.0</c:v>
                </c:pt>
                <c:pt idx="779">
                  <c:v>41270.0</c:v>
                </c:pt>
                <c:pt idx="780">
                  <c:v>41271.0</c:v>
                </c:pt>
                <c:pt idx="781">
                  <c:v>41274.0</c:v>
                </c:pt>
                <c:pt idx="782">
                  <c:v>41275.0</c:v>
                </c:pt>
                <c:pt idx="783">
                  <c:v>41276.0</c:v>
                </c:pt>
                <c:pt idx="784">
                  <c:v>41277.0</c:v>
                </c:pt>
                <c:pt idx="785">
                  <c:v>41278.0</c:v>
                </c:pt>
                <c:pt idx="786">
                  <c:v>41281.0</c:v>
                </c:pt>
                <c:pt idx="787">
                  <c:v>41282.0</c:v>
                </c:pt>
                <c:pt idx="788">
                  <c:v>41283.0</c:v>
                </c:pt>
                <c:pt idx="789">
                  <c:v>41284.0</c:v>
                </c:pt>
                <c:pt idx="790">
                  <c:v>41285.0</c:v>
                </c:pt>
                <c:pt idx="791">
                  <c:v>41288.0</c:v>
                </c:pt>
                <c:pt idx="792">
                  <c:v>41289.0</c:v>
                </c:pt>
                <c:pt idx="793">
                  <c:v>41290.0</c:v>
                </c:pt>
                <c:pt idx="794">
                  <c:v>41291.0</c:v>
                </c:pt>
                <c:pt idx="795">
                  <c:v>41292.0</c:v>
                </c:pt>
                <c:pt idx="796">
                  <c:v>41295.0</c:v>
                </c:pt>
                <c:pt idx="797">
                  <c:v>41296.0</c:v>
                </c:pt>
                <c:pt idx="798">
                  <c:v>41297.0</c:v>
                </c:pt>
                <c:pt idx="799">
                  <c:v>41298.0</c:v>
                </c:pt>
                <c:pt idx="800">
                  <c:v>41299.0</c:v>
                </c:pt>
                <c:pt idx="801">
                  <c:v>41302.0</c:v>
                </c:pt>
                <c:pt idx="802">
                  <c:v>41303.0</c:v>
                </c:pt>
                <c:pt idx="803">
                  <c:v>41304.0</c:v>
                </c:pt>
                <c:pt idx="804">
                  <c:v>41305.0</c:v>
                </c:pt>
                <c:pt idx="805">
                  <c:v>41306.0</c:v>
                </c:pt>
                <c:pt idx="806">
                  <c:v>41309.0</c:v>
                </c:pt>
                <c:pt idx="807">
                  <c:v>41310.0</c:v>
                </c:pt>
                <c:pt idx="808">
                  <c:v>41311.0</c:v>
                </c:pt>
                <c:pt idx="809">
                  <c:v>41312.0</c:v>
                </c:pt>
                <c:pt idx="810">
                  <c:v>41313.0</c:v>
                </c:pt>
                <c:pt idx="811">
                  <c:v>41316.0</c:v>
                </c:pt>
                <c:pt idx="812">
                  <c:v>41317.0</c:v>
                </c:pt>
                <c:pt idx="813">
                  <c:v>41318.0</c:v>
                </c:pt>
                <c:pt idx="814">
                  <c:v>41319.0</c:v>
                </c:pt>
                <c:pt idx="815">
                  <c:v>41320.0</c:v>
                </c:pt>
                <c:pt idx="816">
                  <c:v>41323.0</c:v>
                </c:pt>
                <c:pt idx="817">
                  <c:v>41324.0</c:v>
                </c:pt>
                <c:pt idx="818">
                  <c:v>41325.0</c:v>
                </c:pt>
                <c:pt idx="819">
                  <c:v>41326.0</c:v>
                </c:pt>
                <c:pt idx="820">
                  <c:v>41327.0</c:v>
                </c:pt>
                <c:pt idx="821">
                  <c:v>41330.0</c:v>
                </c:pt>
                <c:pt idx="822">
                  <c:v>41331.0</c:v>
                </c:pt>
                <c:pt idx="823">
                  <c:v>41332.0</c:v>
                </c:pt>
                <c:pt idx="824">
                  <c:v>41333.0</c:v>
                </c:pt>
                <c:pt idx="825">
                  <c:v>41334.0</c:v>
                </c:pt>
                <c:pt idx="826">
                  <c:v>41337.0</c:v>
                </c:pt>
                <c:pt idx="827">
                  <c:v>41338.0</c:v>
                </c:pt>
                <c:pt idx="828">
                  <c:v>41339.0</c:v>
                </c:pt>
                <c:pt idx="829">
                  <c:v>41340.0</c:v>
                </c:pt>
                <c:pt idx="830">
                  <c:v>41341.0</c:v>
                </c:pt>
                <c:pt idx="831">
                  <c:v>41344.0</c:v>
                </c:pt>
                <c:pt idx="832">
                  <c:v>41345.0</c:v>
                </c:pt>
                <c:pt idx="833">
                  <c:v>41346.0</c:v>
                </c:pt>
                <c:pt idx="834">
                  <c:v>41347.0</c:v>
                </c:pt>
                <c:pt idx="835">
                  <c:v>41348.0</c:v>
                </c:pt>
                <c:pt idx="836">
                  <c:v>41351.0</c:v>
                </c:pt>
                <c:pt idx="837">
                  <c:v>41352.0</c:v>
                </c:pt>
                <c:pt idx="838">
                  <c:v>41353.0</c:v>
                </c:pt>
                <c:pt idx="839">
                  <c:v>41354.0</c:v>
                </c:pt>
                <c:pt idx="840">
                  <c:v>41355.0</c:v>
                </c:pt>
                <c:pt idx="841">
                  <c:v>41358.0</c:v>
                </c:pt>
                <c:pt idx="842">
                  <c:v>41359.0</c:v>
                </c:pt>
                <c:pt idx="843">
                  <c:v>41360.0</c:v>
                </c:pt>
                <c:pt idx="844">
                  <c:v>41361.0</c:v>
                </c:pt>
                <c:pt idx="845">
                  <c:v>41362.0</c:v>
                </c:pt>
                <c:pt idx="846">
                  <c:v>41365.0</c:v>
                </c:pt>
                <c:pt idx="847">
                  <c:v>41366.0</c:v>
                </c:pt>
                <c:pt idx="848">
                  <c:v>41367.0</c:v>
                </c:pt>
                <c:pt idx="849">
                  <c:v>41368.0</c:v>
                </c:pt>
                <c:pt idx="850">
                  <c:v>41369.0</c:v>
                </c:pt>
                <c:pt idx="851">
                  <c:v>41372.0</c:v>
                </c:pt>
                <c:pt idx="852">
                  <c:v>41373.0</c:v>
                </c:pt>
                <c:pt idx="853">
                  <c:v>41374.0</c:v>
                </c:pt>
                <c:pt idx="854">
                  <c:v>41375.0</c:v>
                </c:pt>
                <c:pt idx="855">
                  <c:v>41376.0</c:v>
                </c:pt>
                <c:pt idx="856">
                  <c:v>41379.0</c:v>
                </c:pt>
                <c:pt idx="857">
                  <c:v>41380.0</c:v>
                </c:pt>
                <c:pt idx="858">
                  <c:v>41381.0</c:v>
                </c:pt>
                <c:pt idx="859">
                  <c:v>41382.0</c:v>
                </c:pt>
                <c:pt idx="860">
                  <c:v>41383.0</c:v>
                </c:pt>
                <c:pt idx="861">
                  <c:v>41386.0</c:v>
                </c:pt>
                <c:pt idx="862">
                  <c:v>41387.0</c:v>
                </c:pt>
                <c:pt idx="863">
                  <c:v>41388.0</c:v>
                </c:pt>
                <c:pt idx="864">
                  <c:v>41389.0</c:v>
                </c:pt>
                <c:pt idx="865">
                  <c:v>41390.0</c:v>
                </c:pt>
                <c:pt idx="866">
                  <c:v>41393.0</c:v>
                </c:pt>
                <c:pt idx="867">
                  <c:v>41394.0</c:v>
                </c:pt>
                <c:pt idx="868">
                  <c:v>41395.0</c:v>
                </c:pt>
                <c:pt idx="869">
                  <c:v>41396.0</c:v>
                </c:pt>
                <c:pt idx="870">
                  <c:v>41397.0</c:v>
                </c:pt>
                <c:pt idx="871">
                  <c:v>41400.0</c:v>
                </c:pt>
                <c:pt idx="872">
                  <c:v>41401.0</c:v>
                </c:pt>
                <c:pt idx="873">
                  <c:v>41402.0</c:v>
                </c:pt>
                <c:pt idx="874">
                  <c:v>41403.0</c:v>
                </c:pt>
                <c:pt idx="875">
                  <c:v>41404.0</c:v>
                </c:pt>
                <c:pt idx="876">
                  <c:v>41407.0</c:v>
                </c:pt>
                <c:pt idx="877">
                  <c:v>41408.0</c:v>
                </c:pt>
                <c:pt idx="878">
                  <c:v>41409.0</c:v>
                </c:pt>
                <c:pt idx="879">
                  <c:v>41410.0</c:v>
                </c:pt>
                <c:pt idx="880">
                  <c:v>41411.0</c:v>
                </c:pt>
                <c:pt idx="881">
                  <c:v>41414.0</c:v>
                </c:pt>
                <c:pt idx="882">
                  <c:v>41415.0</c:v>
                </c:pt>
                <c:pt idx="883">
                  <c:v>41416.0</c:v>
                </c:pt>
                <c:pt idx="884">
                  <c:v>41417.0</c:v>
                </c:pt>
                <c:pt idx="885">
                  <c:v>41418.0</c:v>
                </c:pt>
                <c:pt idx="886">
                  <c:v>41421.0</c:v>
                </c:pt>
                <c:pt idx="887">
                  <c:v>41422.0</c:v>
                </c:pt>
                <c:pt idx="888">
                  <c:v>41423.0</c:v>
                </c:pt>
                <c:pt idx="889">
                  <c:v>41424.0</c:v>
                </c:pt>
                <c:pt idx="890">
                  <c:v>41425.0</c:v>
                </c:pt>
                <c:pt idx="891">
                  <c:v>41428.0</c:v>
                </c:pt>
                <c:pt idx="892">
                  <c:v>41429.0</c:v>
                </c:pt>
                <c:pt idx="893">
                  <c:v>41430.0</c:v>
                </c:pt>
                <c:pt idx="894">
                  <c:v>41431.0</c:v>
                </c:pt>
                <c:pt idx="895">
                  <c:v>41432.0</c:v>
                </c:pt>
                <c:pt idx="896">
                  <c:v>41435.0</c:v>
                </c:pt>
                <c:pt idx="897">
                  <c:v>41436.0</c:v>
                </c:pt>
                <c:pt idx="898">
                  <c:v>41437.0</c:v>
                </c:pt>
                <c:pt idx="899">
                  <c:v>41438.0</c:v>
                </c:pt>
                <c:pt idx="900">
                  <c:v>41439.0</c:v>
                </c:pt>
                <c:pt idx="901">
                  <c:v>41442.0</c:v>
                </c:pt>
                <c:pt idx="902">
                  <c:v>41443.0</c:v>
                </c:pt>
                <c:pt idx="903">
                  <c:v>41444.0</c:v>
                </c:pt>
                <c:pt idx="904">
                  <c:v>41445.0</c:v>
                </c:pt>
                <c:pt idx="905">
                  <c:v>41446.0</c:v>
                </c:pt>
                <c:pt idx="906">
                  <c:v>41449.0</c:v>
                </c:pt>
                <c:pt idx="907">
                  <c:v>41450.0</c:v>
                </c:pt>
                <c:pt idx="908">
                  <c:v>41451.0</c:v>
                </c:pt>
                <c:pt idx="909">
                  <c:v>41452.0</c:v>
                </c:pt>
                <c:pt idx="910">
                  <c:v>41453.0</c:v>
                </c:pt>
                <c:pt idx="911">
                  <c:v>41456.0</c:v>
                </c:pt>
                <c:pt idx="912">
                  <c:v>41457.0</c:v>
                </c:pt>
                <c:pt idx="913">
                  <c:v>41458.0</c:v>
                </c:pt>
                <c:pt idx="914">
                  <c:v>41459.0</c:v>
                </c:pt>
                <c:pt idx="915">
                  <c:v>41460.0</c:v>
                </c:pt>
                <c:pt idx="916">
                  <c:v>41463.0</c:v>
                </c:pt>
                <c:pt idx="917">
                  <c:v>41464.0</c:v>
                </c:pt>
                <c:pt idx="918">
                  <c:v>41465.0</c:v>
                </c:pt>
                <c:pt idx="919">
                  <c:v>41466.0</c:v>
                </c:pt>
                <c:pt idx="920">
                  <c:v>41467.0</c:v>
                </c:pt>
                <c:pt idx="921">
                  <c:v>41470.0</c:v>
                </c:pt>
                <c:pt idx="922">
                  <c:v>41471.0</c:v>
                </c:pt>
                <c:pt idx="923">
                  <c:v>41472.0</c:v>
                </c:pt>
                <c:pt idx="924">
                  <c:v>41473.0</c:v>
                </c:pt>
                <c:pt idx="925">
                  <c:v>41474.0</c:v>
                </c:pt>
                <c:pt idx="926">
                  <c:v>41477.0</c:v>
                </c:pt>
                <c:pt idx="927">
                  <c:v>41478.0</c:v>
                </c:pt>
                <c:pt idx="928">
                  <c:v>41479.0</c:v>
                </c:pt>
                <c:pt idx="929">
                  <c:v>41480.0</c:v>
                </c:pt>
                <c:pt idx="930">
                  <c:v>41481.0</c:v>
                </c:pt>
                <c:pt idx="931">
                  <c:v>41484.0</c:v>
                </c:pt>
                <c:pt idx="932">
                  <c:v>41485.0</c:v>
                </c:pt>
                <c:pt idx="933">
                  <c:v>41486.0</c:v>
                </c:pt>
                <c:pt idx="934">
                  <c:v>41487.0</c:v>
                </c:pt>
                <c:pt idx="935">
                  <c:v>41488.0</c:v>
                </c:pt>
                <c:pt idx="936">
                  <c:v>41491.0</c:v>
                </c:pt>
                <c:pt idx="937">
                  <c:v>41492.0</c:v>
                </c:pt>
                <c:pt idx="938">
                  <c:v>41493.0</c:v>
                </c:pt>
                <c:pt idx="939">
                  <c:v>41494.0</c:v>
                </c:pt>
                <c:pt idx="940">
                  <c:v>41495.0</c:v>
                </c:pt>
                <c:pt idx="941">
                  <c:v>41498.0</c:v>
                </c:pt>
                <c:pt idx="942">
                  <c:v>41499.0</c:v>
                </c:pt>
                <c:pt idx="943">
                  <c:v>41500.0</c:v>
                </c:pt>
                <c:pt idx="944">
                  <c:v>41501.0</c:v>
                </c:pt>
                <c:pt idx="945">
                  <c:v>41502.0</c:v>
                </c:pt>
                <c:pt idx="946">
                  <c:v>41505.0</c:v>
                </c:pt>
                <c:pt idx="947">
                  <c:v>41506.0</c:v>
                </c:pt>
                <c:pt idx="948">
                  <c:v>41507.0</c:v>
                </c:pt>
                <c:pt idx="949">
                  <c:v>41508.0</c:v>
                </c:pt>
                <c:pt idx="950">
                  <c:v>41509.0</c:v>
                </c:pt>
                <c:pt idx="951">
                  <c:v>41512.0</c:v>
                </c:pt>
                <c:pt idx="952">
                  <c:v>41513.0</c:v>
                </c:pt>
                <c:pt idx="953">
                  <c:v>41514.0</c:v>
                </c:pt>
                <c:pt idx="954">
                  <c:v>41515.0</c:v>
                </c:pt>
                <c:pt idx="955">
                  <c:v>41516.0</c:v>
                </c:pt>
                <c:pt idx="956">
                  <c:v>41519.0</c:v>
                </c:pt>
                <c:pt idx="957">
                  <c:v>41520.0</c:v>
                </c:pt>
                <c:pt idx="958">
                  <c:v>41521.0</c:v>
                </c:pt>
                <c:pt idx="959">
                  <c:v>41522.0</c:v>
                </c:pt>
                <c:pt idx="960">
                  <c:v>41523.0</c:v>
                </c:pt>
                <c:pt idx="961">
                  <c:v>41526.0</c:v>
                </c:pt>
                <c:pt idx="962">
                  <c:v>41527.0</c:v>
                </c:pt>
                <c:pt idx="963">
                  <c:v>41528.0</c:v>
                </c:pt>
                <c:pt idx="964">
                  <c:v>41529.0</c:v>
                </c:pt>
                <c:pt idx="965">
                  <c:v>41530.0</c:v>
                </c:pt>
                <c:pt idx="966">
                  <c:v>41533.0</c:v>
                </c:pt>
                <c:pt idx="967">
                  <c:v>41534.0</c:v>
                </c:pt>
                <c:pt idx="968">
                  <c:v>41535.0</c:v>
                </c:pt>
                <c:pt idx="969">
                  <c:v>41536.0</c:v>
                </c:pt>
                <c:pt idx="970">
                  <c:v>41537.0</c:v>
                </c:pt>
                <c:pt idx="971">
                  <c:v>41540.0</c:v>
                </c:pt>
                <c:pt idx="972">
                  <c:v>41541.0</c:v>
                </c:pt>
                <c:pt idx="973">
                  <c:v>41542.0</c:v>
                </c:pt>
                <c:pt idx="974">
                  <c:v>41543.0</c:v>
                </c:pt>
                <c:pt idx="975">
                  <c:v>41544.0</c:v>
                </c:pt>
                <c:pt idx="976">
                  <c:v>41547.0</c:v>
                </c:pt>
                <c:pt idx="977">
                  <c:v>41548.0</c:v>
                </c:pt>
                <c:pt idx="978">
                  <c:v>41549.0</c:v>
                </c:pt>
                <c:pt idx="979">
                  <c:v>41550.0</c:v>
                </c:pt>
                <c:pt idx="980">
                  <c:v>41551.0</c:v>
                </c:pt>
                <c:pt idx="981">
                  <c:v>41554.0</c:v>
                </c:pt>
                <c:pt idx="982">
                  <c:v>41555.0</c:v>
                </c:pt>
                <c:pt idx="983">
                  <c:v>41556.0</c:v>
                </c:pt>
                <c:pt idx="984">
                  <c:v>41557.0</c:v>
                </c:pt>
                <c:pt idx="985">
                  <c:v>41558.0</c:v>
                </c:pt>
                <c:pt idx="986">
                  <c:v>41561.0</c:v>
                </c:pt>
                <c:pt idx="987">
                  <c:v>41562.0</c:v>
                </c:pt>
                <c:pt idx="988">
                  <c:v>41563.0</c:v>
                </c:pt>
                <c:pt idx="989">
                  <c:v>41564.0</c:v>
                </c:pt>
                <c:pt idx="990">
                  <c:v>41565.0</c:v>
                </c:pt>
                <c:pt idx="991">
                  <c:v>41568.0</c:v>
                </c:pt>
                <c:pt idx="992">
                  <c:v>41569.0</c:v>
                </c:pt>
                <c:pt idx="993">
                  <c:v>41570.0</c:v>
                </c:pt>
                <c:pt idx="994">
                  <c:v>41571.0</c:v>
                </c:pt>
                <c:pt idx="995">
                  <c:v>41572.0</c:v>
                </c:pt>
                <c:pt idx="996">
                  <c:v>41575.0</c:v>
                </c:pt>
                <c:pt idx="997">
                  <c:v>41576.0</c:v>
                </c:pt>
                <c:pt idx="998">
                  <c:v>41577.0</c:v>
                </c:pt>
                <c:pt idx="999">
                  <c:v>41578.0</c:v>
                </c:pt>
                <c:pt idx="1000">
                  <c:v>41579.0</c:v>
                </c:pt>
                <c:pt idx="1001">
                  <c:v>41582.0</c:v>
                </c:pt>
                <c:pt idx="1002">
                  <c:v>41583.0</c:v>
                </c:pt>
                <c:pt idx="1003">
                  <c:v>41584.0</c:v>
                </c:pt>
                <c:pt idx="1004">
                  <c:v>41585.0</c:v>
                </c:pt>
                <c:pt idx="1005">
                  <c:v>41586.0</c:v>
                </c:pt>
                <c:pt idx="1006">
                  <c:v>41589.0</c:v>
                </c:pt>
                <c:pt idx="1007">
                  <c:v>41590.0</c:v>
                </c:pt>
                <c:pt idx="1008">
                  <c:v>41591.0</c:v>
                </c:pt>
                <c:pt idx="1009">
                  <c:v>41592.0</c:v>
                </c:pt>
                <c:pt idx="1010">
                  <c:v>41593.0</c:v>
                </c:pt>
                <c:pt idx="1011">
                  <c:v>41596.0</c:v>
                </c:pt>
                <c:pt idx="1012">
                  <c:v>41597.0</c:v>
                </c:pt>
                <c:pt idx="1013">
                  <c:v>41598.0</c:v>
                </c:pt>
                <c:pt idx="1014">
                  <c:v>41599.0</c:v>
                </c:pt>
                <c:pt idx="1015">
                  <c:v>41600.0</c:v>
                </c:pt>
                <c:pt idx="1016">
                  <c:v>41603.0</c:v>
                </c:pt>
                <c:pt idx="1017">
                  <c:v>41604.0</c:v>
                </c:pt>
                <c:pt idx="1018">
                  <c:v>41605.0</c:v>
                </c:pt>
                <c:pt idx="1019">
                  <c:v>41606.0</c:v>
                </c:pt>
                <c:pt idx="1020">
                  <c:v>41607.0</c:v>
                </c:pt>
                <c:pt idx="1021">
                  <c:v>41610.0</c:v>
                </c:pt>
                <c:pt idx="1022">
                  <c:v>41611.0</c:v>
                </c:pt>
                <c:pt idx="1023">
                  <c:v>41612.0</c:v>
                </c:pt>
                <c:pt idx="1024">
                  <c:v>41613.0</c:v>
                </c:pt>
                <c:pt idx="1025">
                  <c:v>41614.0</c:v>
                </c:pt>
                <c:pt idx="1026">
                  <c:v>41617.0</c:v>
                </c:pt>
                <c:pt idx="1027">
                  <c:v>41618.0</c:v>
                </c:pt>
                <c:pt idx="1028">
                  <c:v>41619.0</c:v>
                </c:pt>
                <c:pt idx="1029">
                  <c:v>41620.0</c:v>
                </c:pt>
                <c:pt idx="1030">
                  <c:v>41621.0</c:v>
                </c:pt>
                <c:pt idx="1031">
                  <c:v>41624.0</c:v>
                </c:pt>
                <c:pt idx="1032">
                  <c:v>41625.0</c:v>
                </c:pt>
                <c:pt idx="1033">
                  <c:v>41626.0</c:v>
                </c:pt>
                <c:pt idx="1034">
                  <c:v>41627.0</c:v>
                </c:pt>
                <c:pt idx="1035">
                  <c:v>41628.0</c:v>
                </c:pt>
                <c:pt idx="1036">
                  <c:v>41631.0</c:v>
                </c:pt>
                <c:pt idx="1037">
                  <c:v>41632.0</c:v>
                </c:pt>
                <c:pt idx="1038">
                  <c:v>41633.0</c:v>
                </c:pt>
                <c:pt idx="1039">
                  <c:v>41634.0</c:v>
                </c:pt>
                <c:pt idx="1040">
                  <c:v>41635.0</c:v>
                </c:pt>
                <c:pt idx="1041">
                  <c:v>41638.0</c:v>
                </c:pt>
                <c:pt idx="1042">
                  <c:v>41639.0</c:v>
                </c:pt>
                <c:pt idx="1043">
                  <c:v>41640.0</c:v>
                </c:pt>
                <c:pt idx="1044">
                  <c:v>41641.0</c:v>
                </c:pt>
                <c:pt idx="1045">
                  <c:v>41642.0</c:v>
                </c:pt>
                <c:pt idx="1046">
                  <c:v>41645.0</c:v>
                </c:pt>
                <c:pt idx="1047">
                  <c:v>41646.0</c:v>
                </c:pt>
                <c:pt idx="1048">
                  <c:v>41647.0</c:v>
                </c:pt>
                <c:pt idx="1049">
                  <c:v>41648.0</c:v>
                </c:pt>
                <c:pt idx="1050">
                  <c:v>41649.0</c:v>
                </c:pt>
                <c:pt idx="1051">
                  <c:v>41652.0</c:v>
                </c:pt>
                <c:pt idx="1052">
                  <c:v>41653.0</c:v>
                </c:pt>
                <c:pt idx="1053">
                  <c:v>41654.0</c:v>
                </c:pt>
                <c:pt idx="1054">
                  <c:v>41655.0</c:v>
                </c:pt>
                <c:pt idx="1055">
                  <c:v>41656.0</c:v>
                </c:pt>
                <c:pt idx="1056">
                  <c:v>41659.0</c:v>
                </c:pt>
                <c:pt idx="1057">
                  <c:v>41660.0</c:v>
                </c:pt>
                <c:pt idx="1058">
                  <c:v>41661.0</c:v>
                </c:pt>
                <c:pt idx="1059">
                  <c:v>41662.0</c:v>
                </c:pt>
                <c:pt idx="1060">
                  <c:v>41663.0</c:v>
                </c:pt>
                <c:pt idx="1061">
                  <c:v>41666.0</c:v>
                </c:pt>
                <c:pt idx="1062">
                  <c:v>41667.0</c:v>
                </c:pt>
                <c:pt idx="1063">
                  <c:v>41668.0</c:v>
                </c:pt>
                <c:pt idx="1064">
                  <c:v>41669.0</c:v>
                </c:pt>
                <c:pt idx="1065">
                  <c:v>41670.0</c:v>
                </c:pt>
                <c:pt idx="1066">
                  <c:v>41673.0</c:v>
                </c:pt>
                <c:pt idx="1067">
                  <c:v>41674.0</c:v>
                </c:pt>
                <c:pt idx="1068">
                  <c:v>41675.0</c:v>
                </c:pt>
                <c:pt idx="1069">
                  <c:v>41676.0</c:v>
                </c:pt>
                <c:pt idx="1070">
                  <c:v>41677.0</c:v>
                </c:pt>
                <c:pt idx="1071">
                  <c:v>41680.0</c:v>
                </c:pt>
                <c:pt idx="1072">
                  <c:v>41681.0</c:v>
                </c:pt>
                <c:pt idx="1073">
                  <c:v>41682.0</c:v>
                </c:pt>
                <c:pt idx="1074">
                  <c:v>41683.0</c:v>
                </c:pt>
                <c:pt idx="1075">
                  <c:v>41684.0</c:v>
                </c:pt>
                <c:pt idx="1076">
                  <c:v>41687.0</c:v>
                </c:pt>
                <c:pt idx="1077">
                  <c:v>41688.0</c:v>
                </c:pt>
                <c:pt idx="1078">
                  <c:v>41689.0</c:v>
                </c:pt>
                <c:pt idx="1079">
                  <c:v>41690.0</c:v>
                </c:pt>
                <c:pt idx="1080">
                  <c:v>41691.0</c:v>
                </c:pt>
                <c:pt idx="1081">
                  <c:v>41694.0</c:v>
                </c:pt>
                <c:pt idx="1082">
                  <c:v>41695.0</c:v>
                </c:pt>
                <c:pt idx="1083">
                  <c:v>41696.0</c:v>
                </c:pt>
                <c:pt idx="1084">
                  <c:v>41697.0</c:v>
                </c:pt>
                <c:pt idx="1085">
                  <c:v>41698.0</c:v>
                </c:pt>
                <c:pt idx="1086">
                  <c:v>41701.0</c:v>
                </c:pt>
                <c:pt idx="1087">
                  <c:v>41702.0</c:v>
                </c:pt>
                <c:pt idx="1088">
                  <c:v>41703.0</c:v>
                </c:pt>
                <c:pt idx="1089">
                  <c:v>41704.0</c:v>
                </c:pt>
                <c:pt idx="1090">
                  <c:v>41705.0</c:v>
                </c:pt>
                <c:pt idx="1091">
                  <c:v>41708.0</c:v>
                </c:pt>
                <c:pt idx="1092">
                  <c:v>41709.0</c:v>
                </c:pt>
                <c:pt idx="1093">
                  <c:v>41710.0</c:v>
                </c:pt>
                <c:pt idx="1094">
                  <c:v>41711.0</c:v>
                </c:pt>
                <c:pt idx="1095">
                  <c:v>41712.0</c:v>
                </c:pt>
                <c:pt idx="1096">
                  <c:v>41715.0</c:v>
                </c:pt>
                <c:pt idx="1097">
                  <c:v>41716.0</c:v>
                </c:pt>
                <c:pt idx="1098">
                  <c:v>41717.0</c:v>
                </c:pt>
                <c:pt idx="1099">
                  <c:v>41718.0</c:v>
                </c:pt>
                <c:pt idx="1100">
                  <c:v>41719.0</c:v>
                </c:pt>
                <c:pt idx="1101">
                  <c:v>41722.0</c:v>
                </c:pt>
                <c:pt idx="1102">
                  <c:v>41723.0</c:v>
                </c:pt>
                <c:pt idx="1103">
                  <c:v>41724.0</c:v>
                </c:pt>
                <c:pt idx="1104">
                  <c:v>41725.0</c:v>
                </c:pt>
                <c:pt idx="1105">
                  <c:v>41726.0</c:v>
                </c:pt>
                <c:pt idx="1106">
                  <c:v>41729.0</c:v>
                </c:pt>
                <c:pt idx="1107">
                  <c:v>41730.0</c:v>
                </c:pt>
                <c:pt idx="1108">
                  <c:v>41731.0</c:v>
                </c:pt>
                <c:pt idx="1109">
                  <c:v>41732.0</c:v>
                </c:pt>
                <c:pt idx="1110">
                  <c:v>41733.0</c:v>
                </c:pt>
                <c:pt idx="1111">
                  <c:v>41736.0</c:v>
                </c:pt>
                <c:pt idx="1112">
                  <c:v>41737.0</c:v>
                </c:pt>
                <c:pt idx="1113">
                  <c:v>41738.0</c:v>
                </c:pt>
                <c:pt idx="1114">
                  <c:v>41739.0</c:v>
                </c:pt>
                <c:pt idx="1115">
                  <c:v>41740.0</c:v>
                </c:pt>
                <c:pt idx="1116">
                  <c:v>41743.0</c:v>
                </c:pt>
                <c:pt idx="1117">
                  <c:v>41744.0</c:v>
                </c:pt>
                <c:pt idx="1118">
                  <c:v>41745.0</c:v>
                </c:pt>
                <c:pt idx="1119">
                  <c:v>41746.0</c:v>
                </c:pt>
                <c:pt idx="1120">
                  <c:v>41747.0</c:v>
                </c:pt>
                <c:pt idx="1121">
                  <c:v>41750.0</c:v>
                </c:pt>
                <c:pt idx="1122">
                  <c:v>41751.0</c:v>
                </c:pt>
                <c:pt idx="1123">
                  <c:v>41752.0</c:v>
                </c:pt>
                <c:pt idx="1124">
                  <c:v>41753.0</c:v>
                </c:pt>
                <c:pt idx="1125">
                  <c:v>41754.0</c:v>
                </c:pt>
                <c:pt idx="1126">
                  <c:v>41757.0</c:v>
                </c:pt>
                <c:pt idx="1127">
                  <c:v>41758.0</c:v>
                </c:pt>
                <c:pt idx="1128">
                  <c:v>41759.0</c:v>
                </c:pt>
                <c:pt idx="1129">
                  <c:v>41760.0</c:v>
                </c:pt>
                <c:pt idx="1130">
                  <c:v>41761.0</c:v>
                </c:pt>
                <c:pt idx="1131">
                  <c:v>41764.0</c:v>
                </c:pt>
                <c:pt idx="1132">
                  <c:v>41765.0</c:v>
                </c:pt>
                <c:pt idx="1133">
                  <c:v>41766.0</c:v>
                </c:pt>
                <c:pt idx="1134">
                  <c:v>41767.0</c:v>
                </c:pt>
                <c:pt idx="1135">
                  <c:v>41768.0</c:v>
                </c:pt>
                <c:pt idx="1136">
                  <c:v>41771.0</c:v>
                </c:pt>
                <c:pt idx="1137">
                  <c:v>41772.0</c:v>
                </c:pt>
                <c:pt idx="1138">
                  <c:v>41773.0</c:v>
                </c:pt>
                <c:pt idx="1139">
                  <c:v>41774.0</c:v>
                </c:pt>
                <c:pt idx="1140">
                  <c:v>41775.0</c:v>
                </c:pt>
                <c:pt idx="1141">
                  <c:v>41778.0</c:v>
                </c:pt>
                <c:pt idx="1142">
                  <c:v>41779.0</c:v>
                </c:pt>
                <c:pt idx="1143">
                  <c:v>41780.0</c:v>
                </c:pt>
                <c:pt idx="1144">
                  <c:v>41781.0</c:v>
                </c:pt>
                <c:pt idx="1145">
                  <c:v>41782.0</c:v>
                </c:pt>
                <c:pt idx="1146">
                  <c:v>41785.0</c:v>
                </c:pt>
                <c:pt idx="1147">
                  <c:v>41786.0</c:v>
                </c:pt>
                <c:pt idx="1148">
                  <c:v>41787.0</c:v>
                </c:pt>
                <c:pt idx="1149">
                  <c:v>41788.0</c:v>
                </c:pt>
                <c:pt idx="1150">
                  <c:v>41789.0</c:v>
                </c:pt>
                <c:pt idx="1151">
                  <c:v>41792.0</c:v>
                </c:pt>
                <c:pt idx="1152">
                  <c:v>41793.0</c:v>
                </c:pt>
                <c:pt idx="1153">
                  <c:v>41794.0</c:v>
                </c:pt>
                <c:pt idx="1154">
                  <c:v>41795.0</c:v>
                </c:pt>
                <c:pt idx="1155">
                  <c:v>41796.0</c:v>
                </c:pt>
                <c:pt idx="1156">
                  <c:v>41799.0</c:v>
                </c:pt>
                <c:pt idx="1157">
                  <c:v>41800.0</c:v>
                </c:pt>
                <c:pt idx="1158">
                  <c:v>41801.0</c:v>
                </c:pt>
                <c:pt idx="1159">
                  <c:v>41802.0</c:v>
                </c:pt>
                <c:pt idx="1160">
                  <c:v>41803.0</c:v>
                </c:pt>
                <c:pt idx="1161">
                  <c:v>41806.0</c:v>
                </c:pt>
                <c:pt idx="1162">
                  <c:v>41807.0</c:v>
                </c:pt>
                <c:pt idx="1163">
                  <c:v>41808.0</c:v>
                </c:pt>
                <c:pt idx="1164">
                  <c:v>41809.0</c:v>
                </c:pt>
                <c:pt idx="1165">
                  <c:v>41810.0</c:v>
                </c:pt>
                <c:pt idx="1166">
                  <c:v>41813.0</c:v>
                </c:pt>
                <c:pt idx="1167">
                  <c:v>41814.0</c:v>
                </c:pt>
                <c:pt idx="1168">
                  <c:v>41815.0</c:v>
                </c:pt>
                <c:pt idx="1169">
                  <c:v>41816.0</c:v>
                </c:pt>
                <c:pt idx="1170">
                  <c:v>41817.0</c:v>
                </c:pt>
                <c:pt idx="1171">
                  <c:v>41820.0</c:v>
                </c:pt>
                <c:pt idx="1172">
                  <c:v>41821.0</c:v>
                </c:pt>
                <c:pt idx="1173">
                  <c:v>41822.0</c:v>
                </c:pt>
                <c:pt idx="1174">
                  <c:v>41823.0</c:v>
                </c:pt>
                <c:pt idx="1175">
                  <c:v>41824.0</c:v>
                </c:pt>
                <c:pt idx="1176">
                  <c:v>41827.0</c:v>
                </c:pt>
                <c:pt idx="1177">
                  <c:v>41828.0</c:v>
                </c:pt>
                <c:pt idx="1178">
                  <c:v>41829.0</c:v>
                </c:pt>
                <c:pt idx="1179">
                  <c:v>41830.0</c:v>
                </c:pt>
                <c:pt idx="1180">
                  <c:v>41831.0</c:v>
                </c:pt>
                <c:pt idx="1181">
                  <c:v>41834.0</c:v>
                </c:pt>
                <c:pt idx="1182">
                  <c:v>41835.0</c:v>
                </c:pt>
                <c:pt idx="1183">
                  <c:v>41836.0</c:v>
                </c:pt>
                <c:pt idx="1184">
                  <c:v>41837.0</c:v>
                </c:pt>
                <c:pt idx="1185">
                  <c:v>41838.0</c:v>
                </c:pt>
                <c:pt idx="1186">
                  <c:v>41841.0</c:v>
                </c:pt>
                <c:pt idx="1187">
                  <c:v>41842.0</c:v>
                </c:pt>
                <c:pt idx="1188">
                  <c:v>41843.0</c:v>
                </c:pt>
                <c:pt idx="1189">
                  <c:v>41844.0</c:v>
                </c:pt>
                <c:pt idx="1190">
                  <c:v>41845.0</c:v>
                </c:pt>
                <c:pt idx="1191">
                  <c:v>41848.0</c:v>
                </c:pt>
                <c:pt idx="1192">
                  <c:v>41849.0</c:v>
                </c:pt>
                <c:pt idx="1193">
                  <c:v>41850.0</c:v>
                </c:pt>
                <c:pt idx="1194">
                  <c:v>41851.0</c:v>
                </c:pt>
                <c:pt idx="1195">
                  <c:v>41852.0</c:v>
                </c:pt>
                <c:pt idx="1196">
                  <c:v>41855.0</c:v>
                </c:pt>
                <c:pt idx="1197">
                  <c:v>41856.0</c:v>
                </c:pt>
                <c:pt idx="1198">
                  <c:v>41857.0</c:v>
                </c:pt>
                <c:pt idx="1199">
                  <c:v>41858.0</c:v>
                </c:pt>
                <c:pt idx="1200">
                  <c:v>41859.0</c:v>
                </c:pt>
                <c:pt idx="1201">
                  <c:v>41862.0</c:v>
                </c:pt>
                <c:pt idx="1202">
                  <c:v>41863.0</c:v>
                </c:pt>
                <c:pt idx="1203">
                  <c:v>41864.0</c:v>
                </c:pt>
                <c:pt idx="1204">
                  <c:v>41865.0</c:v>
                </c:pt>
                <c:pt idx="1205">
                  <c:v>41866.0</c:v>
                </c:pt>
                <c:pt idx="1206">
                  <c:v>41869.0</c:v>
                </c:pt>
                <c:pt idx="1207">
                  <c:v>41870.0</c:v>
                </c:pt>
                <c:pt idx="1208">
                  <c:v>41871.0</c:v>
                </c:pt>
                <c:pt idx="1209">
                  <c:v>41872.0</c:v>
                </c:pt>
                <c:pt idx="1210">
                  <c:v>41873.0</c:v>
                </c:pt>
                <c:pt idx="1211">
                  <c:v>41876.0</c:v>
                </c:pt>
                <c:pt idx="1212">
                  <c:v>41877.0</c:v>
                </c:pt>
                <c:pt idx="1213">
                  <c:v>41878.0</c:v>
                </c:pt>
                <c:pt idx="1214">
                  <c:v>41879.0</c:v>
                </c:pt>
                <c:pt idx="1215">
                  <c:v>41880.0</c:v>
                </c:pt>
                <c:pt idx="1216">
                  <c:v>41883.0</c:v>
                </c:pt>
                <c:pt idx="1217">
                  <c:v>41884.0</c:v>
                </c:pt>
                <c:pt idx="1218">
                  <c:v>41885.0</c:v>
                </c:pt>
                <c:pt idx="1219">
                  <c:v>41886.0</c:v>
                </c:pt>
                <c:pt idx="1220">
                  <c:v>41887.0</c:v>
                </c:pt>
                <c:pt idx="1221">
                  <c:v>41890.0</c:v>
                </c:pt>
                <c:pt idx="1222">
                  <c:v>41891.0</c:v>
                </c:pt>
                <c:pt idx="1223">
                  <c:v>41892.0</c:v>
                </c:pt>
                <c:pt idx="1224">
                  <c:v>41893.0</c:v>
                </c:pt>
                <c:pt idx="1225">
                  <c:v>41894.0</c:v>
                </c:pt>
                <c:pt idx="1226">
                  <c:v>41897.0</c:v>
                </c:pt>
                <c:pt idx="1227">
                  <c:v>41898.0</c:v>
                </c:pt>
                <c:pt idx="1228">
                  <c:v>41899.0</c:v>
                </c:pt>
                <c:pt idx="1229">
                  <c:v>41900.0</c:v>
                </c:pt>
                <c:pt idx="1230">
                  <c:v>41901.0</c:v>
                </c:pt>
                <c:pt idx="1231">
                  <c:v>41904.0</c:v>
                </c:pt>
                <c:pt idx="1232">
                  <c:v>41905.0</c:v>
                </c:pt>
                <c:pt idx="1233">
                  <c:v>41906.0</c:v>
                </c:pt>
                <c:pt idx="1234">
                  <c:v>41907.0</c:v>
                </c:pt>
                <c:pt idx="1235">
                  <c:v>41908.0</c:v>
                </c:pt>
                <c:pt idx="1236">
                  <c:v>41911.0</c:v>
                </c:pt>
                <c:pt idx="1237">
                  <c:v>41912.0</c:v>
                </c:pt>
                <c:pt idx="1238">
                  <c:v>41913.0</c:v>
                </c:pt>
                <c:pt idx="1239">
                  <c:v>41914.0</c:v>
                </c:pt>
                <c:pt idx="1240">
                  <c:v>41915.0</c:v>
                </c:pt>
                <c:pt idx="1241">
                  <c:v>41918.0</c:v>
                </c:pt>
                <c:pt idx="1242">
                  <c:v>41919.0</c:v>
                </c:pt>
                <c:pt idx="1243">
                  <c:v>41920.0</c:v>
                </c:pt>
                <c:pt idx="1244">
                  <c:v>41921.0</c:v>
                </c:pt>
                <c:pt idx="1245">
                  <c:v>41922.0</c:v>
                </c:pt>
                <c:pt idx="1246">
                  <c:v>41925.0</c:v>
                </c:pt>
                <c:pt idx="1247">
                  <c:v>41926.0</c:v>
                </c:pt>
                <c:pt idx="1248">
                  <c:v>41927.0</c:v>
                </c:pt>
                <c:pt idx="1249">
                  <c:v>41928.0</c:v>
                </c:pt>
                <c:pt idx="1250">
                  <c:v>41929.0</c:v>
                </c:pt>
                <c:pt idx="1251">
                  <c:v>41932.0</c:v>
                </c:pt>
                <c:pt idx="1252">
                  <c:v>41933.0</c:v>
                </c:pt>
                <c:pt idx="1253">
                  <c:v>41934.0</c:v>
                </c:pt>
                <c:pt idx="1254">
                  <c:v>41935.0</c:v>
                </c:pt>
                <c:pt idx="1255">
                  <c:v>41936.0</c:v>
                </c:pt>
                <c:pt idx="1256">
                  <c:v>41939.0</c:v>
                </c:pt>
                <c:pt idx="1257">
                  <c:v>41940.0</c:v>
                </c:pt>
                <c:pt idx="1258">
                  <c:v>41941.0</c:v>
                </c:pt>
                <c:pt idx="1259">
                  <c:v>41942.0</c:v>
                </c:pt>
                <c:pt idx="1260">
                  <c:v>41943.0</c:v>
                </c:pt>
                <c:pt idx="1261">
                  <c:v>41946.0</c:v>
                </c:pt>
                <c:pt idx="1262">
                  <c:v>41947.0</c:v>
                </c:pt>
                <c:pt idx="1263">
                  <c:v>41948.0</c:v>
                </c:pt>
                <c:pt idx="1264">
                  <c:v>41949.0</c:v>
                </c:pt>
                <c:pt idx="1265">
                  <c:v>41950.0</c:v>
                </c:pt>
                <c:pt idx="1266">
                  <c:v>41953.0</c:v>
                </c:pt>
                <c:pt idx="1267">
                  <c:v>41954.0</c:v>
                </c:pt>
                <c:pt idx="1268">
                  <c:v>41955.0</c:v>
                </c:pt>
                <c:pt idx="1269">
                  <c:v>41956.0</c:v>
                </c:pt>
                <c:pt idx="1270">
                  <c:v>41957.0</c:v>
                </c:pt>
                <c:pt idx="1271">
                  <c:v>41960.0</c:v>
                </c:pt>
                <c:pt idx="1272">
                  <c:v>41961.0</c:v>
                </c:pt>
                <c:pt idx="1273">
                  <c:v>41962.0</c:v>
                </c:pt>
                <c:pt idx="1274">
                  <c:v>41963.0</c:v>
                </c:pt>
                <c:pt idx="1275">
                  <c:v>41964.0</c:v>
                </c:pt>
                <c:pt idx="1276">
                  <c:v>41967.0</c:v>
                </c:pt>
                <c:pt idx="1277">
                  <c:v>41968.0</c:v>
                </c:pt>
                <c:pt idx="1278">
                  <c:v>41969.0</c:v>
                </c:pt>
                <c:pt idx="1279">
                  <c:v>41970.0</c:v>
                </c:pt>
                <c:pt idx="1280">
                  <c:v>41971.0</c:v>
                </c:pt>
                <c:pt idx="1281">
                  <c:v>41974.0</c:v>
                </c:pt>
                <c:pt idx="1282">
                  <c:v>41975.0</c:v>
                </c:pt>
                <c:pt idx="1283">
                  <c:v>41976.0</c:v>
                </c:pt>
                <c:pt idx="1284">
                  <c:v>41977.0</c:v>
                </c:pt>
                <c:pt idx="1285">
                  <c:v>41978.0</c:v>
                </c:pt>
                <c:pt idx="1286">
                  <c:v>41981.0</c:v>
                </c:pt>
                <c:pt idx="1287">
                  <c:v>41982.0</c:v>
                </c:pt>
                <c:pt idx="1288">
                  <c:v>41983.0</c:v>
                </c:pt>
                <c:pt idx="1289">
                  <c:v>41984.0</c:v>
                </c:pt>
                <c:pt idx="1290">
                  <c:v>41985.0</c:v>
                </c:pt>
                <c:pt idx="1291">
                  <c:v>41988.0</c:v>
                </c:pt>
                <c:pt idx="1292">
                  <c:v>41989.0</c:v>
                </c:pt>
                <c:pt idx="1293">
                  <c:v>41990.0</c:v>
                </c:pt>
                <c:pt idx="1294">
                  <c:v>41991.0</c:v>
                </c:pt>
                <c:pt idx="1295">
                  <c:v>41992.0</c:v>
                </c:pt>
                <c:pt idx="1296">
                  <c:v>41995.0</c:v>
                </c:pt>
                <c:pt idx="1297">
                  <c:v>41996.0</c:v>
                </c:pt>
                <c:pt idx="1298">
                  <c:v>41997.0</c:v>
                </c:pt>
                <c:pt idx="1299">
                  <c:v>41998.0</c:v>
                </c:pt>
                <c:pt idx="1300">
                  <c:v>41999.0</c:v>
                </c:pt>
                <c:pt idx="1301">
                  <c:v>42002.0</c:v>
                </c:pt>
                <c:pt idx="1302">
                  <c:v>42003.0</c:v>
                </c:pt>
                <c:pt idx="1303">
                  <c:v>42004.0</c:v>
                </c:pt>
                <c:pt idx="1304">
                  <c:v>42005.0</c:v>
                </c:pt>
                <c:pt idx="1305">
                  <c:v>42006.0</c:v>
                </c:pt>
                <c:pt idx="1306">
                  <c:v>42009.0</c:v>
                </c:pt>
                <c:pt idx="1307">
                  <c:v>42010.0</c:v>
                </c:pt>
                <c:pt idx="1308">
                  <c:v>42011.0</c:v>
                </c:pt>
                <c:pt idx="1309">
                  <c:v>42012.0</c:v>
                </c:pt>
                <c:pt idx="1310">
                  <c:v>42013.0</c:v>
                </c:pt>
                <c:pt idx="1311">
                  <c:v>42016.0</c:v>
                </c:pt>
                <c:pt idx="1312">
                  <c:v>42017.0</c:v>
                </c:pt>
                <c:pt idx="1313">
                  <c:v>42018.0</c:v>
                </c:pt>
                <c:pt idx="1314">
                  <c:v>42019.0</c:v>
                </c:pt>
                <c:pt idx="1315">
                  <c:v>42020.0</c:v>
                </c:pt>
                <c:pt idx="1316">
                  <c:v>42023.0</c:v>
                </c:pt>
                <c:pt idx="1317">
                  <c:v>42024.0</c:v>
                </c:pt>
                <c:pt idx="1318">
                  <c:v>42025.0</c:v>
                </c:pt>
                <c:pt idx="1319">
                  <c:v>42026.0</c:v>
                </c:pt>
                <c:pt idx="1320">
                  <c:v>42027.0</c:v>
                </c:pt>
                <c:pt idx="1321">
                  <c:v>42030.0</c:v>
                </c:pt>
                <c:pt idx="1322">
                  <c:v>42031.0</c:v>
                </c:pt>
                <c:pt idx="1323">
                  <c:v>42032.0</c:v>
                </c:pt>
                <c:pt idx="1324">
                  <c:v>42033.0</c:v>
                </c:pt>
                <c:pt idx="1325">
                  <c:v>42034.0</c:v>
                </c:pt>
                <c:pt idx="1326">
                  <c:v>42037.0</c:v>
                </c:pt>
                <c:pt idx="1327">
                  <c:v>42038.0</c:v>
                </c:pt>
                <c:pt idx="1328">
                  <c:v>42039.0</c:v>
                </c:pt>
                <c:pt idx="1329">
                  <c:v>42040.0</c:v>
                </c:pt>
                <c:pt idx="1330">
                  <c:v>42041.0</c:v>
                </c:pt>
                <c:pt idx="1331">
                  <c:v>42044.0</c:v>
                </c:pt>
                <c:pt idx="1332">
                  <c:v>42045.0</c:v>
                </c:pt>
                <c:pt idx="1333">
                  <c:v>42046.0</c:v>
                </c:pt>
                <c:pt idx="1334">
                  <c:v>42047.0</c:v>
                </c:pt>
                <c:pt idx="1335">
                  <c:v>42048.0</c:v>
                </c:pt>
                <c:pt idx="1336">
                  <c:v>42051.0</c:v>
                </c:pt>
                <c:pt idx="1337">
                  <c:v>42052.0</c:v>
                </c:pt>
                <c:pt idx="1338">
                  <c:v>42053.0</c:v>
                </c:pt>
                <c:pt idx="1339">
                  <c:v>42054.0</c:v>
                </c:pt>
                <c:pt idx="1340">
                  <c:v>42055.0</c:v>
                </c:pt>
                <c:pt idx="1341">
                  <c:v>42058.0</c:v>
                </c:pt>
                <c:pt idx="1342">
                  <c:v>42059.0</c:v>
                </c:pt>
                <c:pt idx="1343">
                  <c:v>42060.0</c:v>
                </c:pt>
                <c:pt idx="1344">
                  <c:v>42061.0</c:v>
                </c:pt>
                <c:pt idx="1345">
                  <c:v>42062.0</c:v>
                </c:pt>
                <c:pt idx="1346">
                  <c:v>42065.0</c:v>
                </c:pt>
                <c:pt idx="1347">
                  <c:v>42066.0</c:v>
                </c:pt>
                <c:pt idx="1348">
                  <c:v>42067.0</c:v>
                </c:pt>
                <c:pt idx="1349">
                  <c:v>42068.0</c:v>
                </c:pt>
                <c:pt idx="1350">
                  <c:v>42069.0</c:v>
                </c:pt>
                <c:pt idx="1351">
                  <c:v>42072.0</c:v>
                </c:pt>
                <c:pt idx="1352">
                  <c:v>42073.0</c:v>
                </c:pt>
                <c:pt idx="1353">
                  <c:v>42074.0</c:v>
                </c:pt>
                <c:pt idx="1354">
                  <c:v>42075.0</c:v>
                </c:pt>
                <c:pt idx="1355">
                  <c:v>42076.0</c:v>
                </c:pt>
                <c:pt idx="1356">
                  <c:v>42079.0</c:v>
                </c:pt>
                <c:pt idx="1357">
                  <c:v>42080.0</c:v>
                </c:pt>
                <c:pt idx="1358">
                  <c:v>42081.0</c:v>
                </c:pt>
                <c:pt idx="1359">
                  <c:v>42082.0</c:v>
                </c:pt>
                <c:pt idx="1360">
                  <c:v>42083.0</c:v>
                </c:pt>
                <c:pt idx="1361">
                  <c:v>42086.0</c:v>
                </c:pt>
                <c:pt idx="1362">
                  <c:v>42087.0</c:v>
                </c:pt>
                <c:pt idx="1363">
                  <c:v>42088.0</c:v>
                </c:pt>
                <c:pt idx="1364">
                  <c:v>42089.0</c:v>
                </c:pt>
                <c:pt idx="1365">
                  <c:v>42090.0</c:v>
                </c:pt>
                <c:pt idx="1366">
                  <c:v>42093.0</c:v>
                </c:pt>
                <c:pt idx="1367">
                  <c:v>42094.0</c:v>
                </c:pt>
                <c:pt idx="1368">
                  <c:v>42095.0</c:v>
                </c:pt>
                <c:pt idx="1369">
                  <c:v>42096.0</c:v>
                </c:pt>
                <c:pt idx="1370">
                  <c:v>42097.0</c:v>
                </c:pt>
                <c:pt idx="1371">
                  <c:v>42100.0</c:v>
                </c:pt>
                <c:pt idx="1372">
                  <c:v>42101.0</c:v>
                </c:pt>
                <c:pt idx="1373">
                  <c:v>42102.0</c:v>
                </c:pt>
                <c:pt idx="1374">
                  <c:v>42103.0</c:v>
                </c:pt>
                <c:pt idx="1375">
                  <c:v>42104.0</c:v>
                </c:pt>
                <c:pt idx="1376">
                  <c:v>42107.0</c:v>
                </c:pt>
                <c:pt idx="1377">
                  <c:v>42108.0</c:v>
                </c:pt>
                <c:pt idx="1378">
                  <c:v>42109.0</c:v>
                </c:pt>
                <c:pt idx="1379">
                  <c:v>42110.0</c:v>
                </c:pt>
                <c:pt idx="1380">
                  <c:v>42111.0</c:v>
                </c:pt>
                <c:pt idx="1381">
                  <c:v>42114.0</c:v>
                </c:pt>
                <c:pt idx="1382">
                  <c:v>42115.0</c:v>
                </c:pt>
                <c:pt idx="1383">
                  <c:v>42116.0</c:v>
                </c:pt>
                <c:pt idx="1384">
                  <c:v>42117.0</c:v>
                </c:pt>
                <c:pt idx="1385">
                  <c:v>42118.0</c:v>
                </c:pt>
                <c:pt idx="1386">
                  <c:v>42121.0</c:v>
                </c:pt>
                <c:pt idx="1387">
                  <c:v>42122.0</c:v>
                </c:pt>
                <c:pt idx="1388">
                  <c:v>42123.0</c:v>
                </c:pt>
                <c:pt idx="1389">
                  <c:v>42124.0</c:v>
                </c:pt>
                <c:pt idx="1390">
                  <c:v>42125.0</c:v>
                </c:pt>
                <c:pt idx="1391">
                  <c:v>42128.0</c:v>
                </c:pt>
                <c:pt idx="1392">
                  <c:v>42129.0</c:v>
                </c:pt>
                <c:pt idx="1393">
                  <c:v>42130.0</c:v>
                </c:pt>
                <c:pt idx="1394">
                  <c:v>42131.0</c:v>
                </c:pt>
                <c:pt idx="1395">
                  <c:v>42132.0</c:v>
                </c:pt>
                <c:pt idx="1396">
                  <c:v>42135.0</c:v>
                </c:pt>
                <c:pt idx="1397">
                  <c:v>42136.0</c:v>
                </c:pt>
                <c:pt idx="1398">
                  <c:v>42137.0</c:v>
                </c:pt>
                <c:pt idx="1399">
                  <c:v>42138.0</c:v>
                </c:pt>
                <c:pt idx="1400">
                  <c:v>42139.0</c:v>
                </c:pt>
                <c:pt idx="1401">
                  <c:v>42142.0</c:v>
                </c:pt>
                <c:pt idx="1402">
                  <c:v>42143.0</c:v>
                </c:pt>
                <c:pt idx="1403">
                  <c:v>42144.0</c:v>
                </c:pt>
                <c:pt idx="1404">
                  <c:v>42145.0</c:v>
                </c:pt>
                <c:pt idx="1405">
                  <c:v>42146.0</c:v>
                </c:pt>
                <c:pt idx="1406">
                  <c:v>42149.0</c:v>
                </c:pt>
                <c:pt idx="1407">
                  <c:v>42150.0</c:v>
                </c:pt>
                <c:pt idx="1408">
                  <c:v>42151.0</c:v>
                </c:pt>
                <c:pt idx="1409">
                  <c:v>42152.0</c:v>
                </c:pt>
                <c:pt idx="1410">
                  <c:v>42153.0</c:v>
                </c:pt>
                <c:pt idx="1411">
                  <c:v>42156.0</c:v>
                </c:pt>
                <c:pt idx="1412">
                  <c:v>42157.0</c:v>
                </c:pt>
                <c:pt idx="1413">
                  <c:v>42158.0</c:v>
                </c:pt>
                <c:pt idx="1414">
                  <c:v>42159.0</c:v>
                </c:pt>
                <c:pt idx="1415">
                  <c:v>42160.0</c:v>
                </c:pt>
                <c:pt idx="1416">
                  <c:v>42163.0</c:v>
                </c:pt>
                <c:pt idx="1417">
                  <c:v>42164.0</c:v>
                </c:pt>
                <c:pt idx="1418">
                  <c:v>42165.0</c:v>
                </c:pt>
                <c:pt idx="1419">
                  <c:v>42166.0</c:v>
                </c:pt>
                <c:pt idx="1420">
                  <c:v>42167.0</c:v>
                </c:pt>
                <c:pt idx="1421">
                  <c:v>42170.0</c:v>
                </c:pt>
                <c:pt idx="1422">
                  <c:v>42171.0</c:v>
                </c:pt>
                <c:pt idx="1423">
                  <c:v>42172.0</c:v>
                </c:pt>
                <c:pt idx="1424">
                  <c:v>42173.0</c:v>
                </c:pt>
                <c:pt idx="1425">
                  <c:v>42174.0</c:v>
                </c:pt>
                <c:pt idx="1426">
                  <c:v>42177.0</c:v>
                </c:pt>
                <c:pt idx="1427">
                  <c:v>42178.0</c:v>
                </c:pt>
                <c:pt idx="1428">
                  <c:v>42179.0</c:v>
                </c:pt>
                <c:pt idx="1429">
                  <c:v>42180.0</c:v>
                </c:pt>
                <c:pt idx="1430">
                  <c:v>42181.0</c:v>
                </c:pt>
                <c:pt idx="1431">
                  <c:v>42184.0</c:v>
                </c:pt>
                <c:pt idx="1432">
                  <c:v>42185.0</c:v>
                </c:pt>
                <c:pt idx="1433">
                  <c:v>42186.0</c:v>
                </c:pt>
                <c:pt idx="1434">
                  <c:v>42187.0</c:v>
                </c:pt>
                <c:pt idx="1435">
                  <c:v>42188.0</c:v>
                </c:pt>
                <c:pt idx="1436">
                  <c:v>42191.0</c:v>
                </c:pt>
                <c:pt idx="1437">
                  <c:v>42192.0</c:v>
                </c:pt>
                <c:pt idx="1438">
                  <c:v>42193.0</c:v>
                </c:pt>
                <c:pt idx="1439">
                  <c:v>42194.0</c:v>
                </c:pt>
                <c:pt idx="1440">
                  <c:v>42195.0</c:v>
                </c:pt>
                <c:pt idx="1441">
                  <c:v>42198.0</c:v>
                </c:pt>
                <c:pt idx="1442">
                  <c:v>42199.0</c:v>
                </c:pt>
                <c:pt idx="1443">
                  <c:v>42200.0</c:v>
                </c:pt>
                <c:pt idx="1444">
                  <c:v>42201.0</c:v>
                </c:pt>
                <c:pt idx="1445">
                  <c:v>42202.0</c:v>
                </c:pt>
                <c:pt idx="1446">
                  <c:v>42205.0</c:v>
                </c:pt>
                <c:pt idx="1447">
                  <c:v>42206.0</c:v>
                </c:pt>
                <c:pt idx="1448">
                  <c:v>42207.0</c:v>
                </c:pt>
                <c:pt idx="1449">
                  <c:v>42208.0</c:v>
                </c:pt>
                <c:pt idx="1450">
                  <c:v>42209.0</c:v>
                </c:pt>
                <c:pt idx="1451">
                  <c:v>42212.0</c:v>
                </c:pt>
                <c:pt idx="1452">
                  <c:v>42213.0</c:v>
                </c:pt>
                <c:pt idx="1453">
                  <c:v>42214.0</c:v>
                </c:pt>
                <c:pt idx="1454">
                  <c:v>42215.0</c:v>
                </c:pt>
                <c:pt idx="1455">
                  <c:v>42216.0</c:v>
                </c:pt>
                <c:pt idx="1456">
                  <c:v>42219.0</c:v>
                </c:pt>
                <c:pt idx="1457">
                  <c:v>42220.0</c:v>
                </c:pt>
                <c:pt idx="1458">
                  <c:v>42221.0</c:v>
                </c:pt>
                <c:pt idx="1459">
                  <c:v>42222.0</c:v>
                </c:pt>
                <c:pt idx="1460">
                  <c:v>42223.0</c:v>
                </c:pt>
                <c:pt idx="1461">
                  <c:v>42226.0</c:v>
                </c:pt>
                <c:pt idx="1462">
                  <c:v>42227.0</c:v>
                </c:pt>
                <c:pt idx="1463">
                  <c:v>42228.0</c:v>
                </c:pt>
                <c:pt idx="1464">
                  <c:v>42229.0</c:v>
                </c:pt>
                <c:pt idx="1465">
                  <c:v>42230.0</c:v>
                </c:pt>
                <c:pt idx="1466">
                  <c:v>42233.0</c:v>
                </c:pt>
                <c:pt idx="1467">
                  <c:v>42234.0</c:v>
                </c:pt>
                <c:pt idx="1468">
                  <c:v>42235.0</c:v>
                </c:pt>
                <c:pt idx="1469">
                  <c:v>42236.0</c:v>
                </c:pt>
                <c:pt idx="1470">
                  <c:v>42237.0</c:v>
                </c:pt>
                <c:pt idx="1471">
                  <c:v>42240.0</c:v>
                </c:pt>
                <c:pt idx="1472">
                  <c:v>42241.0</c:v>
                </c:pt>
                <c:pt idx="1473">
                  <c:v>42242.0</c:v>
                </c:pt>
                <c:pt idx="1474">
                  <c:v>42243.0</c:v>
                </c:pt>
                <c:pt idx="1475">
                  <c:v>42244.0</c:v>
                </c:pt>
                <c:pt idx="1476">
                  <c:v>42247.0</c:v>
                </c:pt>
                <c:pt idx="1477">
                  <c:v>42248.0</c:v>
                </c:pt>
                <c:pt idx="1478">
                  <c:v>42249.0</c:v>
                </c:pt>
                <c:pt idx="1479">
                  <c:v>42250.0</c:v>
                </c:pt>
                <c:pt idx="1480">
                  <c:v>42251.0</c:v>
                </c:pt>
                <c:pt idx="1481">
                  <c:v>42254.0</c:v>
                </c:pt>
                <c:pt idx="1482">
                  <c:v>42255.0</c:v>
                </c:pt>
                <c:pt idx="1483">
                  <c:v>42256.0</c:v>
                </c:pt>
                <c:pt idx="1484">
                  <c:v>42257.0</c:v>
                </c:pt>
                <c:pt idx="1485">
                  <c:v>42258.0</c:v>
                </c:pt>
                <c:pt idx="1486">
                  <c:v>42261.0</c:v>
                </c:pt>
                <c:pt idx="1487">
                  <c:v>42262.0</c:v>
                </c:pt>
                <c:pt idx="1488">
                  <c:v>42263.0</c:v>
                </c:pt>
                <c:pt idx="1489">
                  <c:v>42264.0</c:v>
                </c:pt>
                <c:pt idx="1490">
                  <c:v>42265.0</c:v>
                </c:pt>
                <c:pt idx="1491">
                  <c:v>42268.0</c:v>
                </c:pt>
                <c:pt idx="1492">
                  <c:v>42269.0</c:v>
                </c:pt>
                <c:pt idx="1493">
                  <c:v>42270.0</c:v>
                </c:pt>
                <c:pt idx="1494">
                  <c:v>42271.0</c:v>
                </c:pt>
                <c:pt idx="1495">
                  <c:v>42272.0</c:v>
                </c:pt>
                <c:pt idx="1496">
                  <c:v>42275.0</c:v>
                </c:pt>
                <c:pt idx="1497">
                  <c:v>42276.0</c:v>
                </c:pt>
                <c:pt idx="1498">
                  <c:v>42277.0</c:v>
                </c:pt>
                <c:pt idx="1499">
                  <c:v>42278.0</c:v>
                </c:pt>
                <c:pt idx="1500">
                  <c:v>42279.0</c:v>
                </c:pt>
                <c:pt idx="1501">
                  <c:v>42282.0</c:v>
                </c:pt>
                <c:pt idx="1502">
                  <c:v>42283.0</c:v>
                </c:pt>
                <c:pt idx="1503">
                  <c:v>42284.0</c:v>
                </c:pt>
                <c:pt idx="1504">
                  <c:v>42285.0</c:v>
                </c:pt>
                <c:pt idx="1505">
                  <c:v>42286.0</c:v>
                </c:pt>
                <c:pt idx="1506">
                  <c:v>42289.0</c:v>
                </c:pt>
                <c:pt idx="1507">
                  <c:v>42290.0</c:v>
                </c:pt>
                <c:pt idx="1508">
                  <c:v>42291.0</c:v>
                </c:pt>
                <c:pt idx="1509">
                  <c:v>42292.0</c:v>
                </c:pt>
                <c:pt idx="1510">
                  <c:v>42293.0</c:v>
                </c:pt>
                <c:pt idx="1511">
                  <c:v>42296.0</c:v>
                </c:pt>
                <c:pt idx="1512">
                  <c:v>42297.0</c:v>
                </c:pt>
                <c:pt idx="1513">
                  <c:v>42298.0</c:v>
                </c:pt>
                <c:pt idx="1514">
                  <c:v>42299.0</c:v>
                </c:pt>
                <c:pt idx="1515">
                  <c:v>42300.0</c:v>
                </c:pt>
                <c:pt idx="1516">
                  <c:v>42303.0</c:v>
                </c:pt>
                <c:pt idx="1517">
                  <c:v>42304.0</c:v>
                </c:pt>
                <c:pt idx="1518">
                  <c:v>42305.0</c:v>
                </c:pt>
                <c:pt idx="1519">
                  <c:v>42306.0</c:v>
                </c:pt>
                <c:pt idx="1520">
                  <c:v>42307.0</c:v>
                </c:pt>
                <c:pt idx="1521">
                  <c:v>42310.0</c:v>
                </c:pt>
                <c:pt idx="1522">
                  <c:v>42311.0</c:v>
                </c:pt>
                <c:pt idx="1523">
                  <c:v>42312.0</c:v>
                </c:pt>
                <c:pt idx="1524">
                  <c:v>42313.0</c:v>
                </c:pt>
                <c:pt idx="1525">
                  <c:v>42314.0</c:v>
                </c:pt>
                <c:pt idx="1526">
                  <c:v>42317.0</c:v>
                </c:pt>
                <c:pt idx="1527">
                  <c:v>42318.0</c:v>
                </c:pt>
                <c:pt idx="1528">
                  <c:v>42319.0</c:v>
                </c:pt>
                <c:pt idx="1529">
                  <c:v>42320.0</c:v>
                </c:pt>
                <c:pt idx="1530">
                  <c:v>42321.0</c:v>
                </c:pt>
                <c:pt idx="1531">
                  <c:v>42324.0</c:v>
                </c:pt>
                <c:pt idx="1532">
                  <c:v>42325.0</c:v>
                </c:pt>
                <c:pt idx="1533">
                  <c:v>42326.0</c:v>
                </c:pt>
                <c:pt idx="1534">
                  <c:v>42327.0</c:v>
                </c:pt>
                <c:pt idx="1535">
                  <c:v>42328.0</c:v>
                </c:pt>
                <c:pt idx="1536">
                  <c:v>42331.0</c:v>
                </c:pt>
                <c:pt idx="1537">
                  <c:v>42332.0</c:v>
                </c:pt>
                <c:pt idx="1538">
                  <c:v>42333.0</c:v>
                </c:pt>
                <c:pt idx="1539">
                  <c:v>42334.0</c:v>
                </c:pt>
                <c:pt idx="1540">
                  <c:v>42335.0</c:v>
                </c:pt>
                <c:pt idx="1541">
                  <c:v>42338.0</c:v>
                </c:pt>
                <c:pt idx="1542">
                  <c:v>42339.0</c:v>
                </c:pt>
                <c:pt idx="1543">
                  <c:v>42340.0</c:v>
                </c:pt>
                <c:pt idx="1544">
                  <c:v>42341.0</c:v>
                </c:pt>
                <c:pt idx="1545">
                  <c:v>42342.0</c:v>
                </c:pt>
                <c:pt idx="1546">
                  <c:v>42345.0</c:v>
                </c:pt>
                <c:pt idx="1547">
                  <c:v>42346.0</c:v>
                </c:pt>
                <c:pt idx="1548">
                  <c:v>42347.0</c:v>
                </c:pt>
                <c:pt idx="1549">
                  <c:v>42348.0</c:v>
                </c:pt>
                <c:pt idx="1550">
                  <c:v>42349.0</c:v>
                </c:pt>
                <c:pt idx="1551">
                  <c:v>42352.0</c:v>
                </c:pt>
                <c:pt idx="1552">
                  <c:v>42353.0</c:v>
                </c:pt>
                <c:pt idx="1553">
                  <c:v>42354.0</c:v>
                </c:pt>
                <c:pt idx="1554">
                  <c:v>42355.0</c:v>
                </c:pt>
                <c:pt idx="1555">
                  <c:v>42356.0</c:v>
                </c:pt>
                <c:pt idx="1556">
                  <c:v>42359.0</c:v>
                </c:pt>
                <c:pt idx="1557">
                  <c:v>42360.0</c:v>
                </c:pt>
                <c:pt idx="1558">
                  <c:v>42361.0</c:v>
                </c:pt>
                <c:pt idx="1559">
                  <c:v>42362.0</c:v>
                </c:pt>
                <c:pt idx="1560">
                  <c:v>42363.0</c:v>
                </c:pt>
                <c:pt idx="1561">
                  <c:v>42366.0</c:v>
                </c:pt>
                <c:pt idx="1562">
                  <c:v>42367.0</c:v>
                </c:pt>
                <c:pt idx="1563">
                  <c:v>42368.0</c:v>
                </c:pt>
                <c:pt idx="1564">
                  <c:v>42369.0</c:v>
                </c:pt>
                <c:pt idx="1565">
                  <c:v>42370.0</c:v>
                </c:pt>
                <c:pt idx="1566">
                  <c:v>42373.0</c:v>
                </c:pt>
                <c:pt idx="1567">
                  <c:v>42374.0</c:v>
                </c:pt>
                <c:pt idx="1568">
                  <c:v>42375.0</c:v>
                </c:pt>
                <c:pt idx="1569">
                  <c:v>42376.0</c:v>
                </c:pt>
                <c:pt idx="1570">
                  <c:v>42377.0</c:v>
                </c:pt>
                <c:pt idx="1571">
                  <c:v>42380.0</c:v>
                </c:pt>
                <c:pt idx="1572">
                  <c:v>42381.0</c:v>
                </c:pt>
                <c:pt idx="1573">
                  <c:v>42382.0</c:v>
                </c:pt>
                <c:pt idx="1574">
                  <c:v>42383.0</c:v>
                </c:pt>
                <c:pt idx="1575">
                  <c:v>42384.0</c:v>
                </c:pt>
                <c:pt idx="1576">
                  <c:v>42387.0</c:v>
                </c:pt>
                <c:pt idx="1577">
                  <c:v>42388.0</c:v>
                </c:pt>
                <c:pt idx="1578">
                  <c:v>42389.0</c:v>
                </c:pt>
                <c:pt idx="1579">
                  <c:v>42390.0</c:v>
                </c:pt>
                <c:pt idx="1580">
                  <c:v>42391.0</c:v>
                </c:pt>
                <c:pt idx="1581">
                  <c:v>42394.0</c:v>
                </c:pt>
                <c:pt idx="1582">
                  <c:v>42395.0</c:v>
                </c:pt>
                <c:pt idx="1583">
                  <c:v>42396.0</c:v>
                </c:pt>
              </c:numCache>
            </c:numRef>
          </c:cat>
          <c:val>
            <c:numRef>
              <c:f>Sheet1!$J$3:$J$1586</c:f>
              <c:numCache>
                <c:formatCode>General</c:formatCode>
                <c:ptCount val="1584"/>
                <c:pt idx="0">
                  <c:v>95.4</c:v>
                </c:pt>
                <c:pt idx="1">
                  <c:v>95.551</c:v>
                </c:pt>
                <c:pt idx="2">
                  <c:v>96.663</c:v>
                </c:pt>
                <c:pt idx="3">
                  <c:v>95.46</c:v>
                </c:pt>
                <c:pt idx="4">
                  <c:v>94.769</c:v>
                </c:pt>
                <c:pt idx="5">
                  <c:v>95.297</c:v>
                </c:pt>
                <c:pt idx="6">
                  <c:v>95.699</c:v>
                </c:pt>
                <c:pt idx="7">
                  <c:v>96.743</c:v>
                </c:pt>
                <c:pt idx="8">
                  <c:v>96.321</c:v>
                </c:pt>
                <c:pt idx="9">
                  <c:v>96.669</c:v>
                </c:pt>
                <c:pt idx="10">
                  <c:v>97.093</c:v>
                </c:pt>
                <c:pt idx="11">
                  <c:v>97.093</c:v>
                </c:pt>
                <c:pt idx="12">
                  <c:v>96.847</c:v>
                </c:pt>
                <c:pt idx="13">
                  <c:v>97.197</c:v>
                </c:pt>
                <c:pt idx="14">
                  <c:v>98.262</c:v>
                </c:pt>
                <c:pt idx="15">
                  <c:v>98.442</c:v>
                </c:pt>
                <c:pt idx="16">
                  <c:v>98.136</c:v>
                </c:pt>
                <c:pt idx="17">
                  <c:v>99.031</c:v>
                </c:pt>
                <c:pt idx="18">
                  <c:v>99.344</c:v>
                </c:pt>
                <c:pt idx="19">
                  <c:v>98.97800000000001</c:v>
                </c:pt>
                <c:pt idx="20">
                  <c:v>98.432</c:v>
                </c:pt>
                <c:pt idx="21">
                  <c:v>97.934</c:v>
                </c:pt>
                <c:pt idx="22">
                  <c:v>98.157</c:v>
                </c:pt>
                <c:pt idx="23">
                  <c:v>97.296</c:v>
                </c:pt>
                <c:pt idx="24">
                  <c:v>99.68799999999998</c:v>
                </c:pt>
                <c:pt idx="25">
                  <c:v>100.057</c:v>
                </c:pt>
                <c:pt idx="26">
                  <c:v>99.798</c:v>
                </c:pt>
                <c:pt idx="27">
                  <c:v>99.295</c:v>
                </c:pt>
                <c:pt idx="28">
                  <c:v>98.919</c:v>
                </c:pt>
                <c:pt idx="29">
                  <c:v>98.984</c:v>
                </c:pt>
                <c:pt idx="30">
                  <c:v>98.723</c:v>
                </c:pt>
                <c:pt idx="31">
                  <c:v>98.723</c:v>
                </c:pt>
                <c:pt idx="32">
                  <c:v>97.949</c:v>
                </c:pt>
                <c:pt idx="33">
                  <c:v>97.654</c:v>
                </c:pt>
                <c:pt idx="34">
                  <c:v>97.27200000000001</c:v>
                </c:pt>
                <c:pt idx="35">
                  <c:v>96.66500000000001</c:v>
                </c:pt>
                <c:pt idx="36">
                  <c:v>97.46</c:v>
                </c:pt>
                <c:pt idx="37">
                  <c:v>98.68600000000001</c:v>
                </c:pt>
                <c:pt idx="38">
                  <c:v>98.816</c:v>
                </c:pt>
                <c:pt idx="39">
                  <c:v>100.437</c:v>
                </c:pt>
                <c:pt idx="40">
                  <c:v>100.068</c:v>
                </c:pt>
                <c:pt idx="41">
                  <c:v>99.67499999999998</c:v>
                </c:pt>
                <c:pt idx="42">
                  <c:v>99.87899999999998</c:v>
                </c:pt>
                <c:pt idx="43">
                  <c:v>100.192</c:v>
                </c:pt>
                <c:pt idx="44">
                  <c:v>99.809</c:v>
                </c:pt>
                <c:pt idx="45">
                  <c:v>98.18600000000001</c:v>
                </c:pt>
                <c:pt idx="46">
                  <c:v>98.18199999999998</c:v>
                </c:pt>
                <c:pt idx="47">
                  <c:v>98.72</c:v>
                </c:pt>
                <c:pt idx="48">
                  <c:v>97.763</c:v>
                </c:pt>
                <c:pt idx="49">
                  <c:v>97.85600000000001</c:v>
                </c:pt>
                <c:pt idx="50">
                  <c:v>97.814</c:v>
                </c:pt>
                <c:pt idx="51">
                  <c:v>98.004</c:v>
                </c:pt>
                <c:pt idx="52">
                  <c:v>97.927</c:v>
                </c:pt>
                <c:pt idx="53">
                  <c:v>97.782</c:v>
                </c:pt>
                <c:pt idx="54">
                  <c:v>98.011</c:v>
                </c:pt>
                <c:pt idx="55">
                  <c:v>98.083</c:v>
                </c:pt>
                <c:pt idx="56">
                  <c:v>98.547</c:v>
                </c:pt>
                <c:pt idx="57">
                  <c:v>98.324</c:v>
                </c:pt>
                <c:pt idx="58">
                  <c:v>96.799</c:v>
                </c:pt>
                <c:pt idx="59">
                  <c:v>96.024</c:v>
                </c:pt>
                <c:pt idx="60">
                  <c:v>96.12799999999998</c:v>
                </c:pt>
                <c:pt idx="61">
                  <c:v>95.751</c:v>
                </c:pt>
                <c:pt idx="62">
                  <c:v>95.508</c:v>
                </c:pt>
                <c:pt idx="63">
                  <c:v>94.741</c:v>
                </c:pt>
                <c:pt idx="64">
                  <c:v>94.143</c:v>
                </c:pt>
                <c:pt idx="65">
                  <c:v>93.565</c:v>
                </c:pt>
                <c:pt idx="66">
                  <c:v>93.65900000000001</c:v>
                </c:pt>
                <c:pt idx="67">
                  <c:v>94.25</c:v>
                </c:pt>
                <c:pt idx="68">
                  <c:v>94.403</c:v>
                </c:pt>
                <c:pt idx="69">
                  <c:v>94.85499999999998</c:v>
                </c:pt>
                <c:pt idx="70">
                  <c:v>94.475</c:v>
                </c:pt>
                <c:pt idx="71">
                  <c:v>94.423</c:v>
                </c:pt>
                <c:pt idx="72">
                  <c:v>94.55800000000001</c:v>
                </c:pt>
                <c:pt idx="73">
                  <c:v>94.32</c:v>
                </c:pt>
                <c:pt idx="74">
                  <c:v>94.418</c:v>
                </c:pt>
                <c:pt idx="75">
                  <c:v>95.646</c:v>
                </c:pt>
                <c:pt idx="76">
                  <c:v>95.65499999999998</c:v>
                </c:pt>
                <c:pt idx="77">
                  <c:v>94.38500000000001</c:v>
                </c:pt>
                <c:pt idx="78">
                  <c:v>94.363</c:v>
                </c:pt>
                <c:pt idx="79">
                  <c:v>94.8</c:v>
                </c:pt>
                <c:pt idx="80">
                  <c:v>93.509</c:v>
                </c:pt>
                <c:pt idx="81">
                  <c:v>93.519</c:v>
                </c:pt>
                <c:pt idx="82">
                  <c:v>94.88</c:v>
                </c:pt>
                <c:pt idx="83">
                  <c:v>94.07600000000001</c:v>
                </c:pt>
                <c:pt idx="84">
                  <c:v>93.644</c:v>
                </c:pt>
                <c:pt idx="85">
                  <c:v>93.464</c:v>
                </c:pt>
                <c:pt idx="86">
                  <c:v>93.333</c:v>
                </c:pt>
                <c:pt idx="87">
                  <c:v>93.62299999999998</c:v>
                </c:pt>
                <c:pt idx="88">
                  <c:v>94.247</c:v>
                </c:pt>
                <c:pt idx="89">
                  <c:v>96.842</c:v>
                </c:pt>
                <c:pt idx="90">
                  <c:v>97.766</c:v>
                </c:pt>
                <c:pt idx="91">
                  <c:v>95.28</c:v>
                </c:pt>
                <c:pt idx="92">
                  <c:v>95.976</c:v>
                </c:pt>
                <c:pt idx="93">
                  <c:v>96.013</c:v>
                </c:pt>
                <c:pt idx="94">
                  <c:v>96.293</c:v>
                </c:pt>
                <c:pt idx="95">
                  <c:v>97.381</c:v>
                </c:pt>
                <c:pt idx="96">
                  <c:v>97.867</c:v>
                </c:pt>
                <c:pt idx="97">
                  <c:v>97.035</c:v>
                </c:pt>
                <c:pt idx="98">
                  <c:v>99.07499999999998</c:v>
                </c:pt>
                <c:pt idx="99">
                  <c:v>100.653</c:v>
                </c:pt>
                <c:pt idx="100">
                  <c:v>100.26</c:v>
                </c:pt>
                <c:pt idx="101">
                  <c:v>100.173</c:v>
                </c:pt>
                <c:pt idx="102">
                  <c:v>101.503</c:v>
                </c:pt>
                <c:pt idx="103">
                  <c:v>100.971</c:v>
                </c:pt>
                <c:pt idx="104">
                  <c:v>99.905</c:v>
                </c:pt>
                <c:pt idx="105">
                  <c:v>99.68300000000001</c:v>
                </c:pt>
                <c:pt idx="106">
                  <c:v>99.68300000000001</c:v>
                </c:pt>
                <c:pt idx="107">
                  <c:v>99.568</c:v>
                </c:pt>
                <c:pt idx="108">
                  <c:v>98.498</c:v>
                </c:pt>
                <c:pt idx="109">
                  <c:v>98.258</c:v>
                </c:pt>
                <c:pt idx="110">
                  <c:v>99.17299999999986</c:v>
                </c:pt>
                <c:pt idx="111">
                  <c:v>99.35600000000001</c:v>
                </c:pt>
                <c:pt idx="112">
                  <c:v>100.15</c:v>
                </c:pt>
                <c:pt idx="113">
                  <c:v>99.80500000000001</c:v>
                </c:pt>
                <c:pt idx="114">
                  <c:v>100.068</c:v>
                </c:pt>
                <c:pt idx="115">
                  <c:v>99.433</c:v>
                </c:pt>
                <c:pt idx="116">
                  <c:v>98.681</c:v>
                </c:pt>
                <c:pt idx="117">
                  <c:v>99.167</c:v>
                </c:pt>
                <c:pt idx="118">
                  <c:v>98.933</c:v>
                </c:pt>
                <c:pt idx="119">
                  <c:v>99.446</c:v>
                </c:pt>
                <c:pt idx="120">
                  <c:v>99.339</c:v>
                </c:pt>
                <c:pt idx="121">
                  <c:v>98.293</c:v>
                </c:pt>
                <c:pt idx="122">
                  <c:v>99.15000000000001</c:v>
                </c:pt>
                <c:pt idx="123">
                  <c:v>99.971</c:v>
                </c:pt>
                <c:pt idx="124">
                  <c:v>100.52</c:v>
                </c:pt>
                <c:pt idx="125">
                  <c:v>100.645</c:v>
                </c:pt>
                <c:pt idx="126">
                  <c:v>100.555</c:v>
                </c:pt>
                <c:pt idx="127">
                  <c:v>101.967</c:v>
                </c:pt>
                <c:pt idx="128">
                  <c:v>101.593</c:v>
                </c:pt>
                <c:pt idx="129">
                  <c:v>102.754</c:v>
                </c:pt>
                <c:pt idx="130">
                  <c:v>102.128</c:v>
                </c:pt>
                <c:pt idx="131">
                  <c:v>102.128</c:v>
                </c:pt>
                <c:pt idx="132">
                  <c:v>101.878</c:v>
                </c:pt>
                <c:pt idx="133">
                  <c:v>102.35</c:v>
                </c:pt>
                <c:pt idx="134">
                  <c:v>100.684</c:v>
                </c:pt>
                <c:pt idx="135">
                  <c:v>100.377</c:v>
                </c:pt>
                <c:pt idx="136">
                  <c:v>100.396</c:v>
                </c:pt>
                <c:pt idx="137">
                  <c:v>100.456</c:v>
                </c:pt>
                <c:pt idx="138">
                  <c:v>99.87799999999998</c:v>
                </c:pt>
                <c:pt idx="139">
                  <c:v>101.087</c:v>
                </c:pt>
                <c:pt idx="140">
                  <c:v>102.281</c:v>
                </c:pt>
                <c:pt idx="141">
                  <c:v>101.985</c:v>
                </c:pt>
                <c:pt idx="142">
                  <c:v>101.354</c:v>
                </c:pt>
                <c:pt idx="143">
                  <c:v>101.315</c:v>
                </c:pt>
                <c:pt idx="144">
                  <c:v>101.42</c:v>
                </c:pt>
                <c:pt idx="145">
                  <c:v>101.044</c:v>
                </c:pt>
                <c:pt idx="146">
                  <c:v>101.026</c:v>
                </c:pt>
                <c:pt idx="147">
                  <c:v>100.086</c:v>
                </c:pt>
                <c:pt idx="148">
                  <c:v>100.434</c:v>
                </c:pt>
                <c:pt idx="149">
                  <c:v>101.375</c:v>
                </c:pt>
                <c:pt idx="150">
                  <c:v>101.484</c:v>
                </c:pt>
                <c:pt idx="151">
                  <c:v>101.197</c:v>
                </c:pt>
                <c:pt idx="152">
                  <c:v>101.71</c:v>
                </c:pt>
                <c:pt idx="153">
                  <c:v>101.372</c:v>
                </c:pt>
                <c:pt idx="154">
                  <c:v>101.869</c:v>
                </c:pt>
                <c:pt idx="155">
                  <c:v>102.296</c:v>
                </c:pt>
                <c:pt idx="156">
                  <c:v>101.548</c:v>
                </c:pt>
                <c:pt idx="157">
                  <c:v>101.959</c:v>
                </c:pt>
                <c:pt idx="158">
                  <c:v>103.111</c:v>
                </c:pt>
                <c:pt idx="159">
                  <c:v>102.618</c:v>
                </c:pt>
                <c:pt idx="160">
                  <c:v>102.303</c:v>
                </c:pt>
                <c:pt idx="161">
                  <c:v>103.18</c:v>
                </c:pt>
                <c:pt idx="162">
                  <c:v>102.711</c:v>
                </c:pt>
                <c:pt idx="163">
                  <c:v>102.926</c:v>
                </c:pt>
                <c:pt idx="164">
                  <c:v>102.932</c:v>
                </c:pt>
                <c:pt idx="165">
                  <c:v>102.914</c:v>
                </c:pt>
                <c:pt idx="166">
                  <c:v>103.549</c:v>
                </c:pt>
                <c:pt idx="167">
                  <c:v>104.84</c:v>
                </c:pt>
                <c:pt idx="168">
                  <c:v>104.482</c:v>
                </c:pt>
                <c:pt idx="169">
                  <c:v>104.253</c:v>
                </c:pt>
                <c:pt idx="170">
                  <c:v>103.572</c:v>
                </c:pt>
                <c:pt idx="171">
                  <c:v>104.19</c:v>
                </c:pt>
                <c:pt idx="172">
                  <c:v>104.977</c:v>
                </c:pt>
                <c:pt idx="173">
                  <c:v>104.145</c:v>
                </c:pt>
                <c:pt idx="174">
                  <c:v>104.353</c:v>
                </c:pt>
                <c:pt idx="175">
                  <c:v>103.795</c:v>
                </c:pt>
                <c:pt idx="176">
                  <c:v>103.795</c:v>
                </c:pt>
                <c:pt idx="177">
                  <c:v>104.932</c:v>
                </c:pt>
                <c:pt idx="178">
                  <c:v>104.584</c:v>
                </c:pt>
                <c:pt idx="179">
                  <c:v>104.533</c:v>
                </c:pt>
                <c:pt idx="180">
                  <c:v>103.992</c:v>
                </c:pt>
                <c:pt idx="181">
                  <c:v>104.407</c:v>
                </c:pt>
                <c:pt idx="182">
                  <c:v>104.598</c:v>
                </c:pt>
                <c:pt idx="183">
                  <c:v>101.563</c:v>
                </c:pt>
                <c:pt idx="184">
                  <c:v>101.35</c:v>
                </c:pt>
                <c:pt idx="185">
                  <c:v>101.241</c:v>
                </c:pt>
                <c:pt idx="186">
                  <c:v>101.175</c:v>
                </c:pt>
                <c:pt idx="187">
                  <c:v>101.48</c:v>
                </c:pt>
                <c:pt idx="188">
                  <c:v>102.245</c:v>
                </c:pt>
                <c:pt idx="189">
                  <c:v>102.281</c:v>
                </c:pt>
                <c:pt idx="190">
                  <c:v>101.996</c:v>
                </c:pt>
                <c:pt idx="191">
                  <c:v>102.083</c:v>
                </c:pt>
                <c:pt idx="192">
                  <c:v>102.432</c:v>
                </c:pt>
                <c:pt idx="193">
                  <c:v>102.393</c:v>
                </c:pt>
                <c:pt idx="194">
                  <c:v>102.591</c:v>
                </c:pt>
                <c:pt idx="195">
                  <c:v>102.543</c:v>
                </c:pt>
                <c:pt idx="196">
                  <c:v>102.576</c:v>
                </c:pt>
                <c:pt idx="197">
                  <c:v>102.458</c:v>
                </c:pt>
                <c:pt idx="198">
                  <c:v>102.667</c:v>
                </c:pt>
                <c:pt idx="199">
                  <c:v>103.255</c:v>
                </c:pt>
                <c:pt idx="200">
                  <c:v>103.79</c:v>
                </c:pt>
                <c:pt idx="201">
                  <c:v>103.79</c:v>
                </c:pt>
                <c:pt idx="202">
                  <c:v>104.14</c:v>
                </c:pt>
                <c:pt idx="203">
                  <c:v>103.608</c:v>
                </c:pt>
                <c:pt idx="204">
                  <c:v>103.8</c:v>
                </c:pt>
                <c:pt idx="205">
                  <c:v>103.945</c:v>
                </c:pt>
                <c:pt idx="206">
                  <c:v>104.364</c:v>
                </c:pt>
                <c:pt idx="207">
                  <c:v>104.178</c:v>
                </c:pt>
                <c:pt idx="208">
                  <c:v>104.525</c:v>
                </c:pt>
                <c:pt idx="209">
                  <c:v>104.393</c:v>
                </c:pt>
                <c:pt idx="210">
                  <c:v>104.156</c:v>
                </c:pt>
                <c:pt idx="211">
                  <c:v>104.852</c:v>
                </c:pt>
                <c:pt idx="212">
                  <c:v>104.253</c:v>
                </c:pt>
                <c:pt idx="213">
                  <c:v>104.254</c:v>
                </c:pt>
                <c:pt idx="214">
                  <c:v>104.652</c:v>
                </c:pt>
                <c:pt idx="215">
                  <c:v>105.211</c:v>
                </c:pt>
                <c:pt idx="216">
                  <c:v>104.891</c:v>
                </c:pt>
                <c:pt idx="217">
                  <c:v>104.326</c:v>
                </c:pt>
                <c:pt idx="218">
                  <c:v>103.46</c:v>
                </c:pt>
                <c:pt idx="219">
                  <c:v>103.906</c:v>
                </c:pt>
                <c:pt idx="220">
                  <c:v>103.17</c:v>
                </c:pt>
                <c:pt idx="221">
                  <c:v>103.692</c:v>
                </c:pt>
                <c:pt idx="222">
                  <c:v>103.505</c:v>
                </c:pt>
                <c:pt idx="223">
                  <c:v>101.913</c:v>
                </c:pt>
                <c:pt idx="224">
                  <c:v>101.913</c:v>
                </c:pt>
                <c:pt idx="225">
                  <c:v>102.271</c:v>
                </c:pt>
                <c:pt idx="226">
                  <c:v>101.942</c:v>
                </c:pt>
                <c:pt idx="227">
                  <c:v>101.508</c:v>
                </c:pt>
                <c:pt idx="228">
                  <c:v>101.783</c:v>
                </c:pt>
                <c:pt idx="229">
                  <c:v>100.94</c:v>
                </c:pt>
                <c:pt idx="230">
                  <c:v>101.053</c:v>
                </c:pt>
                <c:pt idx="231">
                  <c:v>101.062</c:v>
                </c:pt>
                <c:pt idx="232">
                  <c:v>102.457</c:v>
                </c:pt>
                <c:pt idx="233">
                  <c:v>101.701</c:v>
                </c:pt>
                <c:pt idx="234">
                  <c:v>101.701</c:v>
                </c:pt>
                <c:pt idx="235">
                  <c:v>101.223</c:v>
                </c:pt>
                <c:pt idx="236">
                  <c:v>101.129</c:v>
                </c:pt>
                <c:pt idx="237">
                  <c:v>102.013</c:v>
                </c:pt>
                <c:pt idx="238">
                  <c:v>101.026</c:v>
                </c:pt>
                <c:pt idx="239">
                  <c:v>101.406</c:v>
                </c:pt>
                <c:pt idx="240">
                  <c:v>102.074</c:v>
                </c:pt>
                <c:pt idx="241">
                  <c:v>102.095</c:v>
                </c:pt>
                <c:pt idx="242">
                  <c:v>101.41</c:v>
                </c:pt>
                <c:pt idx="243">
                  <c:v>100.476</c:v>
                </c:pt>
                <c:pt idx="244">
                  <c:v>100.776</c:v>
                </c:pt>
                <c:pt idx="245">
                  <c:v>100.692</c:v>
                </c:pt>
                <c:pt idx="246">
                  <c:v>100.829</c:v>
                </c:pt>
                <c:pt idx="247">
                  <c:v>100.622</c:v>
                </c:pt>
                <c:pt idx="248">
                  <c:v>100.227</c:v>
                </c:pt>
                <c:pt idx="249">
                  <c:v>100.172</c:v>
                </c:pt>
                <c:pt idx="250">
                  <c:v>100.341</c:v>
                </c:pt>
                <c:pt idx="251">
                  <c:v>100.93</c:v>
                </c:pt>
                <c:pt idx="252">
                  <c:v>100.713</c:v>
                </c:pt>
                <c:pt idx="253">
                  <c:v>100.869</c:v>
                </c:pt>
                <c:pt idx="254">
                  <c:v>101.566</c:v>
                </c:pt>
                <c:pt idx="255">
                  <c:v>101.566</c:v>
                </c:pt>
                <c:pt idx="256">
                  <c:v>101.328</c:v>
                </c:pt>
                <c:pt idx="257">
                  <c:v>102.057</c:v>
                </c:pt>
                <c:pt idx="258">
                  <c:v>102.239</c:v>
                </c:pt>
                <c:pt idx="259">
                  <c:v>102.125</c:v>
                </c:pt>
                <c:pt idx="260">
                  <c:v>102.481</c:v>
                </c:pt>
                <c:pt idx="261">
                  <c:v>101.928</c:v>
                </c:pt>
                <c:pt idx="262">
                  <c:v>101.625</c:v>
                </c:pt>
                <c:pt idx="263">
                  <c:v>100.223</c:v>
                </c:pt>
                <c:pt idx="264">
                  <c:v>100.68</c:v>
                </c:pt>
                <c:pt idx="265">
                  <c:v>100.993</c:v>
                </c:pt>
                <c:pt idx="266">
                  <c:v>101.428</c:v>
                </c:pt>
                <c:pt idx="267">
                  <c:v>100.445</c:v>
                </c:pt>
                <c:pt idx="268">
                  <c:v>100.136</c:v>
                </c:pt>
                <c:pt idx="269">
                  <c:v>100.319</c:v>
                </c:pt>
                <c:pt idx="270">
                  <c:v>100.13</c:v>
                </c:pt>
                <c:pt idx="271">
                  <c:v>100.13</c:v>
                </c:pt>
                <c:pt idx="272">
                  <c:v>100.216</c:v>
                </c:pt>
                <c:pt idx="273">
                  <c:v>100.861</c:v>
                </c:pt>
                <c:pt idx="274">
                  <c:v>99.932</c:v>
                </c:pt>
                <c:pt idx="275">
                  <c:v>100.103</c:v>
                </c:pt>
                <c:pt idx="276">
                  <c:v>100.144</c:v>
                </c:pt>
                <c:pt idx="277">
                  <c:v>100.261</c:v>
                </c:pt>
                <c:pt idx="278">
                  <c:v>100.165</c:v>
                </c:pt>
                <c:pt idx="279">
                  <c:v>99.274</c:v>
                </c:pt>
                <c:pt idx="280">
                  <c:v>100.607</c:v>
                </c:pt>
                <c:pt idx="281">
                  <c:v>100.565</c:v>
                </c:pt>
                <c:pt idx="282">
                  <c:v>100.818</c:v>
                </c:pt>
                <c:pt idx="283">
                  <c:v>100.225</c:v>
                </c:pt>
                <c:pt idx="284">
                  <c:v>100.792</c:v>
                </c:pt>
                <c:pt idx="285">
                  <c:v>100.068</c:v>
                </c:pt>
                <c:pt idx="286">
                  <c:v>99.541</c:v>
                </c:pt>
                <c:pt idx="287">
                  <c:v>99.777</c:v>
                </c:pt>
                <c:pt idx="288">
                  <c:v>99.424</c:v>
                </c:pt>
                <c:pt idx="289">
                  <c:v>98.784</c:v>
                </c:pt>
                <c:pt idx="290">
                  <c:v>98.58200000000001</c:v>
                </c:pt>
                <c:pt idx="291">
                  <c:v>98.917</c:v>
                </c:pt>
                <c:pt idx="292">
                  <c:v>98.27800000000001</c:v>
                </c:pt>
                <c:pt idx="293">
                  <c:v>98.217</c:v>
                </c:pt>
                <c:pt idx="294">
                  <c:v>98.527</c:v>
                </c:pt>
                <c:pt idx="295">
                  <c:v>98.381</c:v>
                </c:pt>
                <c:pt idx="296">
                  <c:v>98.381</c:v>
                </c:pt>
                <c:pt idx="297">
                  <c:v>98.991</c:v>
                </c:pt>
                <c:pt idx="298">
                  <c:v>99.586</c:v>
                </c:pt>
                <c:pt idx="299">
                  <c:v>100.405</c:v>
                </c:pt>
                <c:pt idx="300">
                  <c:v>100.27</c:v>
                </c:pt>
                <c:pt idx="301">
                  <c:v>99.935</c:v>
                </c:pt>
                <c:pt idx="302">
                  <c:v>99.949</c:v>
                </c:pt>
                <c:pt idx="303">
                  <c:v>100.126</c:v>
                </c:pt>
                <c:pt idx="304">
                  <c:v>99.05500000000001</c:v>
                </c:pt>
                <c:pt idx="305">
                  <c:v>99.051</c:v>
                </c:pt>
                <c:pt idx="306">
                  <c:v>99.262</c:v>
                </c:pt>
                <c:pt idx="307">
                  <c:v>98.72</c:v>
                </c:pt>
                <c:pt idx="308">
                  <c:v>98.542</c:v>
                </c:pt>
                <c:pt idx="309">
                  <c:v>98.61</c:v>
                </c:pt>
                <c:pt idx="310">
                  <c:v>100.029</c:v>
                </c:pt>
                <c:pt idx="311">
                  <c:v>100.002</c:v>
                </c:pt>
                <c:pt idx="312">
                  <c:v>101.254</c:v>
                </c:pt>
                <c:pt idx="313">
                  <c:v>102.172</c:v>
                </c:pt>
                <c:pt idx="314">
                  <c:v>103.786</c:v>
                </c:pt>
                <c:pt idx="315">
                  <c:v>100.577</c:v>
                </c:pt>
                <c:pt idx="316">
                  <c:v>100.305</c:v>
                </c:pt>
                <c:pt idx="317">
                  <c:v>100.338</c:v>
                </c:pt>
                <c:pt idx="318">
                  <c:v>100.571</c:v>
                </c:pt>
                <c:pt idx="319">
                  <c:v>100.488</c:v>
                </c:pt>
                <c:pt idx="320">
                  <c:v>100.082</c:v>
                </c:pt>
                <c:pt idx="321">
                  <c:v>99.539</c:v>
                </c:pt>
                <c:pt idx="322">
                  <c:v>98.647</c:v>
                </c:pt>
                <c:pt idx="323">
                  <c:v>97.819</c:v>
                </c:pt>
                <c:pt idx="324">
                  <c:v>97.736</c:v>
                </c:pt>
                <c:pt idx="325">
                  <c:v>96.039</c:v>
                </c:pt>
                <c:pt idx="326">
                  <c:v>96.111</c:v>
                </c:pt>
                <c:pt idx="327">
                  <c:v>95.285</c:v>
                </c:pt>
                <c:pt idx="328">
                  <c:v>94.427</c:v>
                </c:pt>
                <c:pt idx="329">
                  <c:v>94.816</c:v>
                </c:pt>
                <c:pt idx="330">
                  <c:v>94.36200000000001</c:v>
                </c:pt>
                <c:pt idx="331">
                  <c:v>94.87899999999998</c:v>
                </c:pt>
                <c:pt idx="332">
                  <c:v>95.88800000000001</c:v>
                </c:pt>
                <c:pt idx="333">
                  <c:v>95.97</c:v>
                </c:pt>
                <c:pt idx="334">
                  <c:v>96.38</c:v>
                </c:pt>
                <c:pt idx="335">
                  <c:v>96.495</c:v>
                </c:pt>
                <c:pt idx="336">
                  <c:v>97.681</c:v>
                </c:pt>
                <c:pt idx="337">
                  <c:v>97.489</c:v>
                </c:pt>
                <c:pt idx="338">
                  <c:v>96.835</c:v>
                </c:pt>
                <c:pt idx="339">
                  <c:v>97.424</c:v>
                </c:pt>
                <c:pt idx="340">
                  <c:v>97.406</c:v>
                </c:pt>
                <c:pt idx="341">
                  <c:v>97.47</c:v>
                </c:pt>
                <c:pt idx="342">
                  <c:v>97.402</c:v>
                </c:pt>
                <c:pt idx="343">
                  <c:v>96.416</c:v>
                </c:pt>
                <c:pt idx="344">
                  <c:v>97.306</c:v>
                </c:pt>
                <c:pt idx="345">
                  <c:v>97.493</c:v>
                </c:pt>
                <c:pt idx="346">
                  <c:v>97.419</c:v>
                </c:pt>
                <c:pt idx="347">
                  <c:v>97.76</c:v>
                </c:pt>
                <c:pt idx="348">
                  <c:v>98.32900000000001</c:v>
                </c:pt>
                <c:pt idx="349">
                  <c:v>99.438</c:v>
                </c:pt>
                <c:pt idx="350">
                  <c:v>99.069</c:v>
                </c:pt>
                <c:pt idx="351">
                  <c:v>99.003</c:v>
                </c:pt>
                <c:pt idx="352">
                  <c:v>98.887</c:v>
                </c:pt>
                <c:pt idx="353">
                  <c:v>98.854</c:v>
                </c:pt>
                <c:pt idx="354">
                  <c:v>99.12199999999998</c:v>
                </c:pt>
                <c:pt idx="355">
                  <c:v>99.324</c:v>
                </c:pt>
                <c:pt idx="356">
                  <c:v>99.37199999999998</c:v>
                </c:pt>
                <c:pt idx="357">
                  <c:v>98.72800000000001</c:v>
                </c:pt>
                <c:pt idx="358">
                  <c:v>98.415</c:v>
                </c:pt>
                <c:pt idx="359">
                  <c:v>97.985</c:v>
                </c:pt>
                <c:pt idx="360">
                  <c:v>98.05800000000001</c:v>
                </c:pt>
                <c:pt idx="361">
                  <c:v>98.377</c:v>
                </c:pt>
                <c:pt idx="362">
                  <c:v>97.753</c:v>
                </c:pt>
                <c:pt idx="363">
                  <c:v>97.979</c:v>
                </c:pt>
                <c:pt idx="364">
                  <c:v>98.489</c:v>
                </c:pt>
                <c:pt idx="365">
                  <c:v>98.82</c:v>
                </c:pt>
                <c:pt idx="366">
                  <c:v>98.82</c:v>
                </c:pt>
                <c:pt idx="367">
                  <c:v>97.884</c:v>
                </c:pt>
                <c:pt idx="368">
                  <c:v>98.33</c:v>
                </c:pt>
                <c:pt idx="369">
                  <c:v>98.274</c:v>
                </c:pt>
                <c:pt idx="370">
                  <c:v>98.669</c:v>
                </c:pt>
                <c:pt idx="371">
                  <c:v>98.85300000000001</c:v>
                </c:pt>
                <c:pt idx="372">
                  <c:v>98.77500000000001</c:v>
                </c:pt>
                <c:pt idx="373">
                  <c:v>99.307</c:v>
                </c:pt>
                <c:pt idx="374">
                  <c:v>99.07499999999998</c:v>
                </c:pt>
                <c:pt idx="375">
                  <c:v>99.151</c:v>
                </c:pt>
                <c:pt idx="376">
                  <c:v>99.342</c:v>
                </c:pt>
                <c:pt idx="377">
                  <c:v>98.633</c:v>
                </c:pt>
                <c:pt idx="378">
                  <c:v>98.76</c:v>
                </c:pt>
                <c:pt idx="379">
                  <c:v>99.001</c:v>
                </c:pt>
                <c:pt idx="380">
                  <c:v>99.435</c:v>
                </c:pt>
                <c:pt idx="381">
                  <c:v>99.161</c:v>
                </c:pt>
                <c:pt idx="382">
                  <c:v>99.136</c:v>
                </c:pt>
                <c:pt idx="383">
                  <c:v>99.074</c:v>
                </c:pt>
                <c:pt idx="384">
                  <c:v>99.098</c:v>
                </c:pt>
                <c:pt idx="385">
                  <c:v>99.277</c:v>
                </c:pt>
                <c:pt idx="386">
                  <c:v>98.62299999999998</c:v>
                </c:pt>
                <c:pt idx="387">
                  <c:v>98.395</c:v>
                </c:pt>
                <c:pt idx="388">
                  <c:v>98.17599999999995</c:v>
                </c:pt>
                <c:pt idx="389">
                  <c:v>98.11200000000001</c:v>
                </c:pt>
                <c:pt idx="390">
                  <c:v>97.869</c:v>
                </c:pt>
                <c:pt idx="391">
                  <c:v>97.869</c:v>
                </c:pt>
                <c:pt idx="392">
                  <c:v>97.473</c:v>
                </c:pt>
                <c:pt idx="393">
                  <c:v>97.908</c:v>
                </c:pt>
                <c:pt idx="394">
                  <c:v>97.35799999999998</c:v>
                </c:pt>
                <c:pt idx="395">
                  <c:v>98.08800000000001</c:v>
                </c:pt>
                <c:pt idx="396">
                  <c:v>98.837</c:v>
                </c:pt>
                <c:pt idx="397">
                  <c:v>100.028</c:v>
                </c:pt>
                <c:pt idx="398">
                  <c:v>100.257</c:v>
                </c:pt>
                <c:pt idx="399">
                  <c:v>100.054</c:v>
                </c:pt>
                <c:pt idx="400">
                  <c:v>100.189</c:v>
                </c:pt>
                <c:pt idx="401">
                  <c:v>100.379</c:v>
                </c:pt>
                <c:pt idx="402">
                  <c:v>100.313</c:v>
                </c:pt>
                <c:pt idx="403">
                  <c:v>100.388</c:v>
                </c:pt>
                <c:pt idx="404">
                  <c:v>100.421</c:v>
                </c:pt>
                <c:pt idx="405">
                  <c:v>100.378</c:v>
                </c:pt>
                <c:pt idx="406">
                  <c:v>100.492</c:v>
                </c:pt>
                <c:pt idx="407">
                  <c:v>100.571</c:v>
                </c:pt>
                <c:pt idx="408">
                  <c:v>100.769</c:v>
                </c:pt>
                <c:pt idx="409">
                  <c:v>101.002</c:v>
                </c:pt>
                <c:pt idx="410">
                  <c:v>101.81</c:v>
                </c:pt>
                <c:pt idx="411">
                  <c:v>102.289</c:v>
                </c:pt>
                <c:pt idx="412">
                  <c:v>102.094</c:v>
                </c:pt>
                <c:pt idx="413">
                  <c:v>102.456</c:v>
                </c:pt>
                <c:pt idx="414">
                  <c:v>100.078</c:v>
                </c:pt>
                <c:pt idx="415">
                  <c:v>100.859</c:v>
                </c:pt>
                <c:pt idx="416">
                  <c:v>102.153</c:v>
                </c:pt>
                <c:pt idx="417">
                  <c:v>102.818</c:v>
                </c:pt>
                <c:pt idx="418">
                  <c:v>103.746</c:v>
                </c:pt>
                <c:pt idx="419">
                  <c:v>103.161</c:v>
                </c:pt>
                <c:pt idx="420">
                  <c:v>102.985</c:v>
                </c:pt>
                <c:pt idx="421">
                  <c:v>102.712</c:v>
                </c:pt>
                <c:pt idx="422">
                  <c:v>102.565</c:v>
                </c:pt>
                <c:pt idx="423">
                  <c:v>102.913</c:v>
                </c:pt>
                <c:pt idx="424">
                  <c:v>103.237</c:v>
                </c:pt>
                <c:pt idx="425">
                  <c:v>103.322</c:v>
                </c:pt>
                <c:pt idx="426">
                  <c:v>102.817</c:v>
                </c:pt>
                <c:pt idx="427">
                  <c:v>102.886</c:v>
                </c:pt>
                <c:pt idx="428">
                  <c:v>102.754</c:v>
                </c:pt>
                <c:pt idx="429">
                  <c:v>102.025</c:v>
                </c:pt>
                <c:pt idx="430">
                  <c:v>102.777</c:v>
                </c:pt>
                <c:pt idx="431">
                  <c:v>102.193</c:v>
                </c:pt>
                <c:pt idx="432">
                  <c:v>102.523</c:v>
                </c:pt>
                <c:pt idx="433">
                  <c:v>102.702</c:v>
                </c:pt>
                <c:pt idx="434">
                  <c:v>102.451</c:v>
                </c:pt>
                <c:pt idx="435">
                  <c:v>102.559</c:v>
                </c:pt>
                <c:pt idx="436">
                  <c:v>102.559</c:v>
                </c:pt>
                <c:pt idx="437">
                  <c:v>102.262</c:v>
                </c:pt>
                <c:pt idx="438">
                  <c:v>102.224</c:v>
                </c:pt>
                <c:pt idx="439">
                  <c:v>102.324</c:v>
                </c:pt>
                <c:pt idx="440">
                  <c:v>103.009</c:v>
                </c:pt>
                <c:pt idx="441">
                  <c:v>103.424</c:v>
                </c:pt>
                <c:pt idx="442">
                  <c:v>103.902</c:v>
                </c:pt>
                <c:pt idx="443">
                  <c:v>104.408</c:v>
                </c:pt>
                <c:pt idx="444">
                  <c:v>104.235</c:v>
                </c:pt>
                <c:pt idx="445">
                  <c:v>103.976</c:v>
                </c:pt>
                <c:pt idx="446">
                  <c:v>105.329</c:v>
                </c:pt>
                <c:pt idx="447">
                  <c:v>105.163</c:v>
                </c:pt>
                <c:pt idx="448">
                  <c:v>105.615</c:v>
                </c:pt>
                <c:pt idx="449">
                  <c:v>106.769</c:v>
                </c:pt>
                <c:pt idx="450">
                  <c:v>106.571</c:v>
                </c:pt>
                <c:pt idx="451">
                  <c:v>106.774</c:v>
                </c:pt>
                <c:pt idx="452">
                  <c:v>105.804</c:v>
                </c:pt>
                <c:pt idx="453">
                  <c:v>106.039</c:v>
                </c:pt>
                <c:pt idx="454">
                  <c:v>105.956</c:v>
                </c:pt>
                <c:pt idx="455">
                  <c:v>105.731</c:v>
                </c:pt>
                <c:pt idx="456">
                  <c:v>106.675</c:v>
                </c:pt>
                <c:pt idx="457">
                  <c:v>106.657</c:v>
                </c:pt>
                <c:pt idx="458">
                  <c:v>106.313</c:v>
                </c:pt>
                <c:pt idx="459">
                  <c:v>106.407</c:v>
                </c:pt>
                <c:pt idx="460">
                  <c:v>105.77</c:v>
                </c:pt>
                <c:pt idx="461">
                  <c:v>105.77</c:v>
                </c:pt>
                <c:pt idx="462">
                  <c:v>105.584</c:v>
                </c:pt>
                <c:pt idx="463">
                  <c:v>104.278</c:v>
                </c:pt>
                <c:pt idx="464">
                  <c:v>105.086</c:v>
                </c:pt>
                <c:pt idx="465">
                  <c:v>104.111</c:v>
                </c:pt>
                <c:pt idx="466">
                  <c:v>104.86</c:v>
                </c:pt>
                <c:pt idx="467">
                  <c:v>105.131</c:v>
                </c:pt>
                <c:pt idx="468">
                  <c:v>104.762</c:v>
                </c:pt>
                <c:pt idx="469">
                  <c:v>105.111</c:v>
                </c:pt>
                <c:pt idx="470">
                  <c:v>105.786</c:v>
                </c:pt>
                <c:pt idx="471">
                  <c:v>105.342</c:v>
                </c:pt>
                <c:pt idx="472">
                  <c:v>105.463</c:v>
                </c:pt>
                <c:pt idx="473">
                  <c:v>105.395</c:v>
                </c:pt>
                <c:pt idx="474">
                  <c:v>104.75</c:v>
                </c:pt>
                <c:pt idx="475">
                  <c:v>104.652</c:v>
                </c:pt>
                <c:pt idx="476">
                  <c:v>101.987</c:v>
                </c:pt>
                <c:pt idx="477">
                  <c:v>102.313</c:v>
                </c:pt>
                <c:pt idx="478">
                  <c:v>102.464</c:v>
                </c:pt>
                <c:pt idx="479">
                  <c:v>102.592</c:v>
                </c:pt>
                <c:pt idx="480">
                  <c:v>102.049</c:v>
                </c:pt>
                <c:pt idx="481">
                  <c:v>102.338</c:v>
                </c:pt>
                <c:pt idx="482">
                  <c:v>102.593</c:v>
                </c:pt>
                <c:pt idx="483">
                  <c:v>102.885</c:v>
                </c:pt>
                <c:pt idx="484">
                  <c:v>103.319</c:v>
                </c:pt>
                <c:pt idx="485">
                  <c:v>103.488</c:v>
                </c:pt>
                <c:pt idx="486">
                  <c:v>103.975</c:v>
                </c:pt>
                <c:pt idx="487">
                  <c:v>104.193</c:v>
                </c:pt>
                <c:pt idx="488">
                  <c:v>104.2</c:v>
                </c:pt>
                <c:pt idx="489">
                  <c:v>104.285</c:v>
                </c:pt>
                <c:pt idx="490">
                  <c:v>104.478</c:v>
                </c:pt>
                <c:pt idx="491">
                  <c:v>104.686</c:v>
                </c:pt>
                <c:pt idx="492">
                  <c:v>104.625</c:v>
                </c:pt>
                <c:pt idx="493">
                  <c:v>104.574</c:v>
                </c:pt>
                <c:pt idx="494">
                  <c:v>104.574</c:v>
                </c:pt>
                <c:pt idx="495">
                  <c:v>104.56</c:v>
                </c:pt>
                <c:pt idx="496">
                  <c:v>103.915</c:v>
                </c:pt>
                <c:pt idx="497">
                  <c:v>103.79</c:v>
                </c:pt>
                <c:pt idx="498">
                  <c:v>103.721</c:v>
                </c:pt>
                <c:pt idx="499">
                  <c:v>103.302</c:v>
                </c:pt>
                <c:pt idx="500">
                  <c:v>103.026</c:v>
                </c:pt>
                <c:pt idx="501">
                  <c:v>103.073</c:v>
                </c:pt>
                <c:pt idx="502">
                  <c:v>103.327</c:v>
                </c:pt>
                <c:pt idx="503">
                  <c:v>103.334</c:v>
                </c:pt>
                <c:pt idx="504">
                  <c:v>103.523</c:v>
                </c:pt>
                <c:pt idx="505">
                  <c:v>103.755</c:v>
                </c:pt>
                <c:pt idx="506">
                  <c:v>103.785</c:v>
                </c:pt>
                <c:pt idx="507">
                  <c:v>104.031</c:v>
                </c:pt>
                <c:pt idx="508">
                  <c:v>104.145</c:v>
                </c:pt>
                <c:pt idx="509">
                  <c:v>104.313</c:v>
                </c:pt>
                <c:pt idx="510">
                  <c:v>104.292</c:v>
                </c:pt>
                <c:pt idx="511">
                  <c:v>104.05</c:v>
                </c:pt>
                <c:pt idx="512">
                  <c:v>103.967</c:v>
                </c:pt>
                <c:pt idx="513">
                  <c:v>103.601</c:v>
                </c:pt>
                <c:pt idx="514">
                  <c:v>103.367</c:v>
                </c:pt>
                <c:pt idx="515">
                  <c:v>103.314</c:v>
                </c:pt>
                <c:pt idx="516">
                  <c:v>103.314</c:v>
                </c:pt>
                <c:pt idx="517">
                  <c:v>103.65</c:v>
                </c:pt>
                <c:pt idx="518">
                  <c:v>103.769</c:v>
                </c:pt>
                <c:pt idx="519">
                  <c:v>104.069</c:v>
                </c:pt>
                <c:pt idx="520">
                  <c:v>104.767</c:v>
                </c:pt>
                <c:pt idx="521">
                  <c:v>104.767</c:v>
                </c:pt>
                <c:pt idx="522">
                  <c:v>104.789</c:v>
                </c:pt>
                <c:pt idx="523">
                  <c:v>105.035</c:v>
                </c:pt>
                <c:pt idx="524">
                  <c:v>104.699</c:v>
                </c:pt>
                <c:pt idx="525">
                  <c:v>104.981</c:v>
                </c:pt>
                <c:pt idx="526">
                  <c:v>105.236</c:v>
                </c:pt>
                <c:pt idx="527">
                  <c:v>104.983</c:v>
                </c:pt>
                <c:pt idx="528">
                  <c:v>105.093</c:v>
                </c:pt>
                <c:pt idx="529">
                  <c:v>105.026</c:v>
                </c:pt>
                <c:pt idx="530">
                  <c:v>104.954</c:v>
                </c:pt>
                <c:pt idx="531">
                  <c:v>104.954</c:v>
                </c:pt>
                <c:pt idx="532">
                  <c:v>104.846</c:v>
                </c:pt>
                <c:pt idx="533">
                  <c:v>104.522</c:v>
                </c:pt>
                <c:pt idx="534">
                  <c:v>103.769</c:v>
                </c:pt>
                <c:pt idx="535">
                  <c:v>104.129</c:v>
                </c:pt>
                <c:pt idx="536">
                  <c:v>103.986</c:v>
                </c:pt>
                <c:pt idx="537">
                  <c:v>102.918</c:v>
                </c:pt>
                <c:pt idx="538">
                  <c:v>102.479</c:v>
                </c:pt>
                <c:pt idx="539">
                  <c:v>102.83</c:v>
                </c:pt>
                <c:pt idx="540">
                  <c:v>103.793</c:v>
                </c:pt>
                <c:pt idx="541">
                  <c:v>104.53</c:v>
                </c:pt>
                <c:pt idx="542">
                  <c:v>104.408</c:v>
                </c:pt>
                <c:pt idx="543">
                  <c:v>104.308</c:v>
                </c:pt>
                <c:pt idx="544">
                  <c:v>104.207</c:v>
                </c:pt>
                <c:pt idx="545">
                  <c:v>103.672</c:v>
                </c:pt>
                <c:pt idx="546">
                  <c:v>103.766</c:v>
                </c:pt>
                <c:pt idx="547">
                  <c:v>103.056</c:v>
                </c:pt>
                <c:pt idx="548">
                  <c:v>102.939</c:v>
                </c:pt>
                <c:pt idx="549">
                  <c:v>102.224</c:v>
                </c:pt>
                <c:pt idx="550">
                  <c:v>102.37</c:v>
                </c:pt>
                <c:pt idx="551">
                  <c:v>102.329</c:v>
                </c:pt>
                <c:pt idx="552">
                  <c:v>101.436</c:v>
                </c:pt>
                <c:pt idx="553">
                  <c:v>101.62</c:v>
                </c:pt>
                <c:pt idx="554">
                  <c:v>100.986</c:v>
                </c:pt>
                <c:pt idx="555">
                  <c:v>100.201</c:v>
                </c:pt>
                <c:pt idx="556">
                  <c:v>100.201</c:v>
                </c:pt>
                <c:pt idx="557">
                  <c:v>99.514</c:v>
                </c:pt>
                <c:pt idx="558">
                  <c:v>98.8</c:v>
                </c:pt>
                <c:pt idx="559">
                  <c:v>98.863</c:v>
                </c:pt>
                <c:pt idx="560">
                  <c:v>97.773</c:v>
                </c:pt>
                <c:pt idx="561">
                  <c:v>98.486</c:v>
                </c:pt>
                <c:pt idx="562">
                  <c:v>98.258</c:v>
                </c:pt>
                <c:pt idx="563">
                  <c:v>97.534</c:v>
                </c:pt>
                <c:pt idx="564">
                  <c:v>97.55200000000001</c:v>
                </c:pt>
                <c:pt idx="565">
                  <c:v>97.306</c:v>
                </c:pt>
                <c:pt idx="566">
                  <c:v>97.526</c:v>
                </c:pt>
                <c:pt idx="567">
                  <c:v>98.741</c:v>
                </c:pt>
                <c:pt idx="568">
                  <c:v>98.258</c:v>
                </c:pt>
                <c:pt idx="569">
                  <c:v>97.411</c:v>
                </c:pt>
                <c:pt idx="570">
                  <c:v>96.35600000000001</c:v>
                </c:pt>
                <c:pt idx="571">
                  <c:v>96.92</c:v>
                </c:pt>
                <c:pt idx="572">
                  <c:v>96.389</c:v>
                </c:pt>
                <c:pt idx="573">
                  <c:v>95.403</c:v>
                </c:pt>
                <c:pt idx="574">
                  <c:v>95.818</c:v>
                </c:pt>
                <c:pt idx="575">
                  <c:v>95.633</c:v>
                </c:pt>
                <c:pt idx="576">
                  <c:v>95.446</c:v>
                </c:pt>
                <c:pt idx="577">
                  <c:v>95.313</c:v>
                </c:pt>
                <c:pt idx="578">
                  <c:v>95.311</c:v>
                </c:pt>
                <c:pt idx="579">
                  <c:v>96.63800000000001</c:v>
                </c:pt>
                <c:pt idx="580">
                  <c:v>96.725</c:v>
                </c:pt>
                <c:pt idx="581">
                  <c:v>96.007</c:v>
                </c:pt>
                <c:pt idx="582">
                  <c:v>95.557</c:v>
                </c:pt>
                <c:pt idx="583">
                  <c:v>96.202</c:v>
                </c:pt>
                <c:pt idx="584">
                  <c:v>96.865</c:v>
                </c:pt>
                <c:pt idx="585">
                  <c:v>96.498</c:v>
                </c:pt>
                <c:pt idx="586">
                  <c:v>96.6</c:v>
                </c:pt>
                <c:pt idx="587">
                  <c:v>96.599</c:v>
                </c:pt>
                <c:pt idx="588">
                  <c:v>96.467</c:v>
                </c:pt>
                <c:pt idx="589">
                  <c:v>96.957</c:v>
                </c:pt>
                <c:pt idx="590">
                  <c:v>97.833</c:v>
                </c:pt>
                <c:pt idx="591">
                  <c:v>98.154</c:v>
                </c:pt>
                <c:pt idx="592">
                  <c:v>98.766</c:v>
                </c:pt>
                <c:pt idx="593">
                  <c:v>98.67700000000001</c:v>
                </c:pt>
                <c:pt idx="594">
                  <c:v>98.549</c:v>
                </c:pt>
                <c:pt idx="595">
                  <c:v>98.494</c:v>
                </c:pt>
                <c:pt idx="596">
                  <c:v>99.301</c:v>
                </c:pt>
                <c:pt idx="597">
                  <c:v>98.746</c:v>
                </c:pt>
                <c:pt idx="598">
                  <c:v>98.11200000000001</c:v>
                </c:pt>
                <c:pt idx="599">
                  <c:v>97.804</c:v>
                </c:pt>
                <c:pt idx="600">
                  <c:v>97.60900000000001</c:v>
                </c:pt>
                <c:pt idx="601">
                  <c:v>98.365</c:v>
                </c:pt>
                <c:pt idx="602">
                  <c:v>98.07900000000001</c:v>
                </c:pt>
                <c:pt idx="603">
                  <c:v>97.869</c:v>
                </c:pt>
                <c:pt idx="604">
                  <c:v>98.396</c:v>
                </c:pt>
                <c:pt idx="605">
                  <c:v>98.699</c:v>
                </c:pt>
                <c:pt idx="606">
                  <c:v>99.53</c:v>
                </c:pt>
                <c:pt idx="607">
                  <c:v>99.009</c:v>
                </c:pt>
                <c:pt idx="608">
                  <c:v>99.15799999999998</c:v>
                </c:pt>
                <c:pt idx="609">
                  <c:v>99.002</c:v>
                </c:pt>
                <c:pt idx="610">
                  <c:v>99.73</c:v>
                </c:pt>
                <c:pt idx="611">
                  <c:v>99.81</c:v>
                </c:pt>
                <c:pt idx="612">
                  <c:v>100.052</c:v>
                </c:pt>
                <c:pt idx="613">
                  <c:v>100.411</c:v>
                </c:pt>
                <c:pt idx="614">
                  <c:v>100.058</c:v>
                </c:pt>
                <c:pt idx="615">
                  <c:v>100.217</c:v>
                </c:pt>
                <c:pt idx="616">
                  <c:v>100.616</c:v>
                </c:pt>
                <c:pt idx="617">
                  <c:v>100.448</c:v>
                </c:pt>
                <c:pt idx="618">
                  <c:v>100.357</c:v>
                </c:pt>
                <c:pt idx="619">
                  <c:v>101.89</c:v>
                </c:pt>
                <c:pt idx="620">
                  <c:v>102.011</c:v>
                </c:pt>
                <c:pt idx="621">
                  <c:v>101.603</c:v>
                </c:pt>
                <c:pt idx="622">
                  <c:v>100.793</c:v>
                </c:pt>
                <c:pt idx="623">
                  <c:v>102.171</c:v>
                </c:pt>
                <c:pt idx="624">
                  <c:v>102.012</c:v>
                </c:pt>
                <c:pt idx="625">
                  <c:v>101.908</c:v>
                </c:pt>
                <c:pt idx="626">
                  <c:v>101.908</c:v>
                </c:pt>
                <c:pt idx="627">
                  <c:v>102.18</c:v>
                </c:pt>
                <c:pt idx="628">
                  <c:v>103.148</c:v>
                </c:pt>
                <c:pt idx="629">
                  <c:v>104.131</c:v>
                </c:pt>
                <c:pt idx="630">
                  <c:v>104.334</c:v>
                </c:pt>
                <c:pt idx="631">
                  <c:v>103.921</c:v>
                </c:pt>
                <c:pt idx="632">
                  <c:v>103.534</c:v>
                </c:pt>
                <c:pt idx="633">
                  <c:v>102.514</c:v>
                </c:pt>
                <c:pt idx="634">
                  <c:v>101.641</c:v>
                </c:pt>
                <c:pt idx="635">
                  <c:v>102.192</c:v>
                </c:pt>
                <c:pt idx="636">
                  <c:v>102.058</c:v>
                </c:pt>
                <c:pt idx="637">
                  <c:v>102.13</c:v>
                </c:pt>
                <c:pt idx="638">
                  <c:v>102.006</c:v>
                </c:pt>
                <c:pt idx="639">
                  <c:v>102.055</c:v>
                </c:pt>
                <c:pt idx="640">
                  <c:v>102.65</c:v>
                </c:pt>
                <c:pt idx="641">
                  <c:v>102.271</c:v>
                </c:pt>
                <c:pt idx="642">
                  <c:v>101.988</c:v>
                </c:pt>
                <c:pt idx="643">
                  <c:v>101.234</c:v>
                </c:pt>
                <c:pt idx="644">
                  <c:v>100.755</c:v>
                </c:pt>
                <c:pt idx="645">
                  <c:v>100.48</c:v>
                </c:pt>
                <c:pt idx="646">
                  <c:v>101.812</c:v>
                </c:pt>
                <c:pt idx="647">
                  <c:v>101.854</c:v>
                </c:pt>
                <c:pt idx="648">
                  <c:v>101.303</c:v>
                </c:pt>
                <c:pt idx="649">
                  <c:v>102.009</c:v>
                </c:pt>
                <c:pt idx="650">
                  <c:v>100.654</c:v>
                </c:pt>
                <c:pt idx="651">
                  <c:v>101.209</c:v>
                </c:pt>
                <c:pt idx="652">
                  <c:v>100.495</c:v>
                </c:pt>
                <c:pt idx="653">
                  <c:v>100.495</c:v>
                </c:pt>
                <c:pt idx="654">
                  <c:v>100.699</c:v>
                </c:pt>
                <c:pt idx="655">
                  <c:v>101.539</c:v>
                </c:pt>
                <c:pt idx="656">
                  <c:v>101.469</c:v>
                </c:pt>
                <c:pt idx="657">
                  <c:v>101.677</c:v>
                </c:pt>
                <c:pt idx="658">
                  <c:v>101.353</c:v>
                </c:pt>
                <c:pt idx="659">
                  <c:v>102.156</c:v>
                </c:pt>
                <c:pt idx="660">
                  <c:v>102.064</c:v>
                </c:pt>
                <c:pt idx="661">
                  <c:v>102.479</c:v>
                </c:pt>
                <c:pt idx="662">
                  <c:v>102.111</c:v>
                </c:pt>
                <c:pt idx="663">
                  <c:v>102.266</c:v>
                </c:pt>
                <c:pt idx="664">
                  <c:v>102.465</c:v>
                </c:pt>
                <c:pt idx="665">
                  <c:v>102.811</c:v>
                </c:pt>
                <c:pt idx="666">
                  <c:v>103.304</c:v>
                </c:pt>
                <c:pt idx="667">
                  <c:v>103.685</c:v>
                </c:pt>
                <c:pt idx="668">
                  <c:v>103.49</c:v>
                </c:pt>
                <c:pt idx="669">
                  <c:v>103.043</c:v>
                </c:pt>
                <c:pt idx="670">
                  <c:v>102.341</c:v>
                </c:pt>
                <c:pt idx="671">
                  <c:v>102.868</c:v>
                </c:pt>
                <c:pt idx="672">
                  <c:v>102.686</c:v>
                </c:pt>
                <c:pt idx="673">
                  <c:v>102.601</c:v>
                </c:pt>
                <c:pt idx="674">
                  <c:v>102.917</c:v>
                </c:pt>
                <c:pt idx="675">
                  <c:v>102.02</c:v>
                </c:pt>
                <c:pt idx="676">
                  <c:v>102.343</c:v>
                </c:pt>
                <c:pt idx="677">
                  <c:v>101.555</c:v>
                </c:pt>
                <c:pt idx="678">
                  <c:v>101.972</c:v>
                </c:pt>
                <c:pt idx="679">
                  <c:v>101.782</c:v>
                </c:pt>
                <c:pt idx="680">
                  <c:v>102.26</c:v>
                </c:pt>
                <c:pt idx="681">
                  <c:v>102.113</c:v>
                </c:pt>
                <c:pt idx="682">
                  <c:v>101.509</c:v>
                </c:pt>
                <c:pt idx="683">
                  <c:v>101.449</c:v>
                </c:pt>
                <c:pt idx="684">
                  <c:v>100.939</c:v>
                </c:pt>
                <c:pt idx="685">
                  <c:v>100.642</c:v>
                </c:pt>
                <c:pt idx="686">
                  <c:v>100.753</c:v>
                </c:pt>
                <c:pt idx="687">
                  <c:v>100.415</c:v>
                </c:pt>
                <c:pt idx="688">
                  <c:v>100.668</c:v>
                </c:pt>
                <c:pt idx="689">
                  <c:v>101.455</c:v>
                </c:pt>
                <c:pt idx="690">
                  <c:v>101.33</c:v>
                </c:pt>
                <c:pt idx="691">
                  <c:v>101.336</c:v>
                </c:pt>
                <c:pt idx="692">
                  <c:v>101.485</c:v>
                </c:pt>
                <c:pt idx="693">
                  <c:v>101.256</c:v>
                </c:pt>
                <c:pt idx="694">
                  <c:v>101.608</c:v>
                </c:pt>
                <c:pt idx="695">
                  <c:v>101.695</c:v>
                </c:pt>
                <c:pt idx="696">
                  <c:v>101.695</c:v>
                </c:pt>
                <c:pt idx="697">
                  <c:v>101.6</c:v>
                </c:pt>
                <c:pt idx="698">
                  <c:v>101.587</c:v>
                </c:pt>
                <c:pt idx="699">
                  <c:v>100.617</c:v>
                </c:pt>
                <c:pt idx="700">
                  <c:v>101.302</c:v>
                </c:pt>
                <c:pt idx="701">
                  <c:v>101.125</c:v>
                </c:pt>
                <c:pt idx="702">
                  <c:v>101.543</c:v>
                </c:pt>
                <c:pt idx="703">
                  <c:v>101.267</c:v>
                </c:pt>
                <c:pt idx="704">
                  <c:v>101.955</c:v>
                </c:pt>
                <c:pt idx="705">
                  <c:v>100.143</c:v>
                </c:pt>
                <c:pt idx="706">
                  <c:v>99.58200000000001</c:v>
                </c:pt>
                <c:pt idx="707">
                  <c:v>99.894</c:v>
                </c:pt>
                <c:pt idx="708">
                  <c:v>100.041</c:v>
                </c:pt>
                <c:pt idx="709">
                  <c:v>100.348</c:v>
                </c:pt>
                <c:pt idx="710">
                  <c:v>100.411</c:v>
                </c:pt>
                <c:pt idx="711">
                  <c:v>100.972</c:v>
                </c:pt>
                <c:pt idx="712">
                  <c:v>100.827</c:v>
                </c:pt>
                <c:pt idx="713">
                  <c:v>101.22</c:v>
                </c:pt>
                <c:pt idx="714">
                  <c:v>101.222</c:v>
                </c:pt>
                <c:pt idx="715">
                  <c:v>100.743</c:v>
                </c:pt>
                <c:pt idx="716">
                  <c:v>100.57</c:v>
                </c:pt>
                <c:pt idx="717">
                  <c:v>100.534</c:v>
                </c:pt>
                <c:pt idx="718">
                  <c:v>99.924</c:v>
                </c:pt>
                <c:pt idx="719">
                  <c:v>99.936</c:v>
                </c:pt>
                <c:pt idx="720">
                  <c:v>99.448</c:v>
                </c:pt>
                <c:pt idx="721">
                  <c:v>99.448</c:v>
                </c:pt>
                <c:pt idx="722">
                  <c:v>100.396</c:v>
                </c:pt>
                <c:pt idx="723">
                  <c:v>100.347</c:v>
                </c:pt>
                <c:pt idx="724">
                  <c:v>99.995</c:v>
                </c:pt>
                <c:pt idx="725">
                  <c:v>100.011</c:v>
                </c:pt>
                <c:pt idx="726">
                  <c:v>99.457</c:v>
                </c:pt>
                <c:pt idx="727">
                  <c:v>99.049</c:v>
                </c:pt>
                <c:pt idx="728">
                  <c:v>99.004</c:v>
                </c:pt>
                <c:pt idx="729">
                  <c:v>98.383</c:v>
                </c:pt>
                <c:pt idx="730">
                  <c:v>98.60300000000001</c:v>
                </c:pt>
                <c:pt idx="731">
                  <c:v>97.837</c:v>
                </c:pt>
                <c:pt idx="732">
                  <c:v>98.004</c:v>
                </c:pt>
                <c:pt idx="733">
                  <c:v>97.977</c:v>
                </c:pt>
                <c:pt idx="734">
                  <c:v>97.561</c:v>
                </c:pt>
                <c:pt idx="735">
                  <c:v>98.22800000000001</c:v>
                </c:pt>
                <c:pt idx="736">
                  <c:v>97.975</c:v>
                </c:pt>
                <c:pt idx="737">
                  <c:v>97.975</c:v>
                </c:pt>
                <c:pt idx="738">
                  <c:v>97.975</c:v>
                </c:pt>
                <c:pt idx="739">
                  <c:v>97.383</c:v>
                </c:pt>
                <c:pt idx="740">
                  <c:v>97.071</c:v>
                </c:pt>
                <c:pt idx="741">
                  <c:v>97.531</c:v>
                </c:pt>
                <c:pt idx="742">
                  <c:v>97.298</c:v>
                </c:pt>
                <c:pt idx="743">
                  <c:v>97.954</c:v>
                </c:pt>
                <c:pt idx="744">
                  <c:v>98.066</c:v>
                </c:pt>
                <c:pt idx="745">
                  <c:v>98.403</c:v>
                </c:pt>
                <c:pt idx="746">
                  <c:v>98.403</c:v>
                </c:pt>
                <c:pt idx="747">
                  <c:v>98.417</c:v>
                </c:pt>
                <c:pt idx="748">
                  <c:v>97.42</c:v>
                </c:pt>
                <c:pt idx="749">
                  <c:v>96.309</c:v>
                </c:pt>
                <c:pt idx="750">
                  <c:v>96.316</c:v>
                </c:pt>
                <c:pt idx="751">
                  <c:v>96.13500000000001</c:v>
                </c:pt>
                <c:pt idx="752">
                  <c:v>95.457</c:v>
                </c:pt>
                <c:pt idx="753">
                  <c:v>94.669</c:v>
                </c:pt>
                <c:pt idx="754">
                  <c:v>94.669</c:v>
                </c:pt>
                <c:pt idx="755">
                  <c:v>94.5</c:v>
                </c:pt>
                <c:pt idx="756">
                  <c:v>94.667</c:v>
                </c:pt>
                <c:pt idx="757">
                  <c:v>94.517</c:v>
                </c:pt>
                <c:pt idx="758">
                  <c:v>94.918</c:v>
                </c:pt>
                <c:pt idx="759">
                  <c:v>94.598</c:v>
                </c:pt>
                <c:pt idx="760">
                  <c:v>94.023</c:v>
                </c:pt>
                <c:pt idx="761">
                  <c:v>94.269</c:v>
                </c:pt>
                <c:pt idx="762">
                  <c:v>94.711</c:v>
                </c:pt>
                <c:pt idx="763">
                  <c:v>93.974</c:v>
                </c:pt>
                <c:pt idx="764">
                  <c:v>94.238</c:v>
                </c:pt>
                <c:pt idx="765">
                  <c:v>94.154</c:v>
                </c:pt>
                <c:pt idx="766">
                  <c:v>94.116</c:v>
                </c:pt>
                <c:pt idx="767">
                  <c:v>94.034</c:v>
                </c:pt>
                <c:pt idx="768">
                  <c:v>93.166</c:v>
                </c:pt>
                <c:pt idx="769">
                  <c:v>92.611</c:v>
                </c:pt>
                <c:pt idx="770">
                  <c:v>92.554</c:v>
                </c:pt>
                <c:pt idx="771">
                  <c:v>92.21</c:v>
                </c:pt>
                <c:pt idx="772">
                  <c:v>91.791</c:v>
                </c:pt>
                <c:pt idx="773">
                  <c:v>91.344</c:v>
                </c:pt>
                <c:pt idx="774">
                  <c:v>91.466</c:v>
                </c:pt>
                <c:pt idx="775">
                  <c:v>91.797</c:v>
                </c:pt>
                <c:pt idx="776">
                  <c:v>91.029</c:v>
                </c:pt>
                <c:pt idx="777">
                  <c:v>91.029</c:v>
                </c:pt>
                <c:pt idx="778">
                  <c:v>90.10300000000001</c:v>
                </c:pt>
                <c:pt idx="779">
                  <c:v>89.67299999999986</c:v>
                </c:pt>
                <c:pt idx="780">
                  <c:v>89.536</c:v>
                </c:pt>
                <c:pt idx="781">
                  <c:v>89.12899999999998</c:v>
                </c:pt>
                <c:pt idx="782">
                  <c:v>89.12899999999998</c:v>
                </c:pt>
                <c:pt idx="783">
                  <c:v>88.37499999999998</c:v>
                </c:pt>
                <c:pt idx="784">
                  <c:v>88.649</c:v>
                </c:pt>
                <c:pt idx="785">
                  <c:v>87.524</c:v>
                </c:pt>
                <c:pt idx="786">
                  <c:v>87.958</c:v>
                </c:pt>
                <c:pt idx="787">
                  <c:v>88.392</c:v>
                </c:pt>
                <c:pt idx="788">
                  <c:v>87.66999999999998</c:v>
                </c:pt>
                <c:pt idx="789">
                  <c:v>87.17799999999998</c:v>
                </c:pt>
                <c:pt idx="790">
                  <c:v>86.011</c:v>
                </c:pt>
                <c:pt idx="791">
                  <c:v>85.857</c:v>
                </c:pt>
                <c:pt idx="792">
                  <c:v>86.465</c:v>
                </c:pt>
                <c:pt idx="793">
                  <c:v>86.69</c:v>
                </c:pt>
                <c:pt idx="794">
                  <c:v>85.63</c:v>
                </c:pt>
                <c:pt idx="795">
                  <c:v>85.298</c:v>
                </c:pt>
                <c:pt idx="796">
                  <c:v>85.298</c:v>
                </c:pt>
                <c:pt idx="797">
                  <c:v>86.468</c:v>
                </c:pt>
                <c:pt idx="798">
                  <c:v>86.60499999999998</c:v>
                </c:pt>
                <c:pt idx="799">
                  <c:v>85.036</c:v>
                </c:pt>
                <c:pt idx="800">
                  <c:v>84.124</c:v>
                </c:pt>
                <c:pt idx="801">
                  <c:v>84.536</c:v>
                </c:pt>
                <c:pt idx="802">
                  <c:v>84.417</c:v>
                </c:pt>
                <c:pt idx="803">
                  <c:v>83.912</c:v>
                </c:pt>
                <c:pt idx="804">
                  <c:v>83.684</c:v>
                </c:pt>
                <c:pt idx="805">
                  <c:v>82.502</c:v>
                </c:pt>
                <c:pt idx="806">
                  <c:v>82.519</c:v>
                </c:pt>
                <c:pt idx="807">
                  <c:v>81.664</c:v>
                </c:pt>
                <c:pt idx="808">
                  <c:v>81.521</c:v>
                </c:pt>
                <c:pt idx="809">
                  <c:v>81.917</c:v>
                </c:pt>
                <c:pt idx="810">
                  <c:v>82.476</c:v>
                </c:pt>
                <c:pt idx="811">
                  <c:v>81.792</c:v>
                </c:pt>
                <c:pt idx="812">
                  <c:v>81.908</c:v>
                </c:pt>
                <c:pt idx="813">
                  <c:v>81.619</c:v>
                </c:pt>
                <c:pt idx="814">
                  <c:v>81.947</c:v>
                </c:pt>
                <c:pt idx="815">
                  <c:v>81.47800000000001</c:v>
                </c:pt>
                <c:pt idx="816">
                  <c:v>81.47800000000001</c:v>
                </c:pt>
                <c:pt idx="817">
                  <c:v>81.643</c:v>
                </c:pt>
                <c:pt idx="818">
                  <c:v>81.729</c:v>
                </c:pt>
                <c:pt idx="819">
                  <c:v>82.559</c:v>
                </c:pt>
                <c:pt idx="820">
                  <c:v>82.098</c:v>
                </c:pt>
                <c:pt idx="821">
                  <c:v>82.17400000000001</c:v>
                </c:pt>
                <c:pt idx="822">
                  <c:v>84.114</c:v>
                </c:pt>
                <c:pt idx="823">
                  <c:v>83.542</c:v>
                </c:pt>
                <c:pt idx="824">
                  <c:v>83.131</c:v>
                </c:pt>
                <c:pt idx="825">
                  <c:v>82.446</c:v>
                </c:pt>
                <c:pt idx="826">
                  <c:v>82.548</c:v>
                </c:pt>
                <c:pt idx="827">
                  <c:v>82.466</c:v>
                </c:pt>
                <c:pt idx="828">
                  <c:v>82.12</c:v>
                </c:pt>
                <c:pt idx="829">
                  <c:v>81.091</c:v>
                </c:pt>
                <c:pt idx="830">
                  <c:v>80.284</c:v>
                </c:pt>
                <c:pt idx="831">
                  <c:v>80.195</c:v>
                </c:pt>
                <c:pt idx="832">
                  <c:v>80.35300000000001</c:v>
                </c:pt>
                <c:pt idx="833">
                  <c:v>80.37199999999998</c:v>
                </c:pt>
                <c:pt idx="834">
                  <c:v>80.269</c:v>
                </c:pt>
                <c:pt idx="835">
                  <c:v>81.05500000000001</c:v>
                </c:pt>
                <c:pt idx="836">
                  <c:v>81.341</c:v>
                </c:pt>
                <c:pt idx="837">
                  <c:v>81.541</c:v>
                </c:pt>
                <c:pt idx="838">
                  <c:v>80.95</c:v>
                </c:pt>
                <c:pt idx="839">
                  <c:v>81.327</c:v>
                </c:pt>
                <c:pt idx="840">
                  <c:v>81.791</c:v>
                </c:pt>
                <c:pt idx="841">
                  <c:v>82.01</c:v>
                </c:pt>
                <c:pt idx="842">
                  <c:v>82.036</c:v>
                </c:pt>
                <c:pt idx="843">
                  <c:v>82.107</c:v>
                </c:pt>
                <c:pt idx="844">
                  <c:v>82.282</c:v>
                </c:pt>
                <c:pt idx="845">
                  <c:v>82.212</c:v>
                </c:pt>
                <c:pt idx="846">
                  <c:v>82.954</c:v>
                </c:pt>
                <c:pt idx="847">
                  <c:v>82.883</c:v>
                </c:pt>
                <c:pt idx="848">
                  <c:v>83.297</c:v>
                </c:pt>
                <c:pt idx="849">
                  <c:v>80.643</c:v>
                </c:pt>
                <c:pt idx="850">
                  <c:v>79.651</c:v>
                </c:pt>
                <c:pt idx="851">
                  <c:v>78.207</c:v>
                </c:pt>
                <c:pt idx="852">
                  <c:v>77.949</c:v>
                </c:pt>
                <c:pt idx="853">
                  <c:v>77.488</c:v>
                </c:pt>
                <c:pt idx="854">
                  <c:v>77.479</c:v>
                </c:pt>
                <c:pt idx="855">
                  <c:v>77.896</c:v>
                </c:pt>
                <c:pt idx="856">
                  <c:v>78.667</c:v>
                </c:pt>
                <c:pt idx="857">
                  <c:v>78.607</c:v>
                </c:pt>
                <c:pt idx="858">
                  <c:v>78.914</c:v>
                </c:pt>
                <c:pt idx="859">
                  <c:v>78.501</c:v>
                </c:pt>
                <c:pt idx="860">
                  <c:v>77.744</c:v>
                </c:pt>
                <c:pt idx="861">
                  <c:v>77.67199999999998</c:v>
                </c:pt>
                <c:pt idx="862">
                  <c:v>77.687</c:v>
                </c:pt>
                <c:pt idx="863">
                  <c:v>77.739</c:v>
                </c:pt>
                <c:pt idx="864">
                  <c:v>77.614</c:v>
                </c:pt>
                <c:pt idx="865">
                  <c:v>78.85899999999998</c:v>
                </c:pt>
                <c:pt idx="866">
                  <c:v>78.407</c:v>
                </c:pt>
                <c:pt idx="867">
                  <c:v>78.814</c:v>
                </c:pt>
                <c:pt idx="868">
                  <c:v>79.061</c:v>
                </c:pt>
                <c:pt idx="869">
                  <c:v>78.601</c:v>
                </c:pt>
                <c:pt idx="870">
                  <c:v>77.581</c:v>
                </c:pt>
                <c:pt idx="871">
                  <c:v>77.471</c:v>
                </c:pt>
                <c:pt idx="872">
                  <c:v>77.752</c:v>
                </c:pt>
                <c:pt idx="873">
                  <c:v>77.547</c:v>
                </c:pt>
                <c:pt idx="874">
                  <c:v>77.277</c:v>
                </c:pt>
                <c:pt idx="875">
                  <c:v>76.039</c:v>
                </c:pt>
                <c:pt idx="876">
                  <c:v>75.894</c:v>
                </c:pt>
                <c:pt idx="877">
                  <c:v>75.604</c:v>
                </c:pt>
                <c:pt idx="878">
                  <c:v>75.699</c:v>
                </c:pt>
                <c:pt idx="879">
                  <c:v>75.84</c:v>
                </c:pt>
                <c:pt idx="880">
                  <c:v>75.43</c:v>
                </c:pt>
                <c:pt idx="881">
                  <c:v>75.618</c:v>
                </c:pt>
                <c:pt idx="882">
                  <c:v>75.642</c:v>
                </c:pt>
                <c:pt idx="883">
                  <c:v>74.864</c:v>
                </c:pt>
                <c:pt idx="884">
                  <c:v>76.32</c:v>
                </c:pt>
                <c:pt idx="885">
                  <c:v>76.845</c:v>
                </c:pt>
                <c:pt idx="886">
                  <c:v>76.845</c:v>
                </c:pt>
                <c:pt idx="887">
                  <c:v>76.092</c:v>
                </c:pt>
                <c:pt idx="888">
                  <c:v>77.013</c:v>
                </c:pt>
                <c:pt idx="889">
                  <c:v>76.82499999999998</c:v>
                </c:pt>
                <c:pt idx="890">
                  <c:v>77.12</c:v>
                </c:pt>
                <c:pt idx="891">
                  <c:v>78.167</c:v>
                </c:pt>
                <c:pt idx="892">
                  <c:v>77.418</c:v>
                </c:pt>
                <c:pt idx="893">
                  <c:v>78.164</c:v>
                </c:pt>
                <c:pt idx="894">
                  <c:v>79.13500000000001</c:v>
                </c:pt>
                <c:pt idx="895">
                  <c:v>79.581</c:v>
                </c:pt>
                <c:pt idx="896">
                  <c:v>78.354</c:v>
                </c:pt>
                <c:pt idx="897">
                  <c:v>80.081</c:v>
                </c:pt>
                <c:pt idx="898">
                  <c:v>81.184</c:v>
                </c:pt>
                <c:pt idx="899">
                  <c:v>81.997</c:v>
                </c:pt>
                <c:pt idx="900">
                  <c:v>82.006</c:v>
                </c:pt>
                <c:pt idx="901">
                  <c:v>81.453</c:v>
                </c:pt>
                <c:pt idx="902">
                  <c:v>81.227</c:v>
                </c:pt>
                <c:pt idx="903">
                  <c:v>81.17100000000001</c:v>
                </c:pt>
                <c:pt idx="904">
                  <c:v>79.421</c:v>
                </c:pt>
                <c:pt idx="905">
                  <c:v>80.081</c:v>
                </c:pt>
                <c:pt idx="906">
                  <c:v>80.197</c:v>
                </c:pt>
                <c:pt idx="907">
                  <c:v>79.82600000000001</c:v>
                </c:pt>
                <c:pt idx="908">
                  <c:v>80.32199999999998</c:v>
                </c:pt>
                <c:pt idx="909">
                  <c:v>79.426</c:v>
                </c:pt>
                <c:pt idx="910">
                  <c:v>78.645</c:v>
                </c:pt>
                <c:pt idx="911">
                  <c:v>78.211</c:v>
                </c:pt>
                <c:pt idx="912">
                  <c:v>77.726</c:v>
                </c:pt>
                <c:pt idx="913">
                  <c:v>78.273</c:v>
                </c:pt>
                <c:pt idx="914">
                  <c:v>78.273</c:v>
                </c:pt>
                <c:pt idx="915">
                  <c:v>77.717</c:v>
                </c:pt>
                <c:pt idx="916">
                  <c:v>77.636</c:v>
                </c:pt>
                <c:pt idx="917">
                  <c:v>77.60599999999998</c:v>
                </c:pt>
                <c:pt idx="918">
                  <c:v>78.199</c:v>
                </c:pt>
                <c:pt idx="919">
                  <c:v>78.9</c:v>
                </c:pt>
                <c:pt idx="920">
                  <c:v>78.467</c:v>
                </c:pt>
                <c:pt idx="921">
                  <c:v>77.975</c:v>
                </c:pt>
                <c:pt idx="922">
                  <c:v>78.307</c:v>
                </c:pt>
                <c:pt idx="923">
                  <c:v>78.054</c:v>
                </c:pt>
                <c:pt idx="924">
                  <c:v>77.486</c:v>
                </c:pt>
                <c:pt idx="925">
                  <c:v>77.599</c:v>
                </c:pt>
                <c:pt idx="926">
                  <c:v>78.05200000000001</c:v>
                </c:pt>
                <c:pt idx="927">
                  <c:v>77.918</c:v>
                </c:pt>
                <c:pt idx="928">
                  <c:v>77.562</c:v>
                </c:pt>
                <c:pt idx="929">
                  <c:v>78.101</c:v>
                </c:pt>
                <c:pt idx="930">
                  <c:v>79.113</c:v>
                </c:pt>
                <c:pt idx="931">
                  <c:v>79.467</c:v>
                </c:pt>
                <c:pt idx="932">
                  <c:v>79.413</c:v>
                </c:pt>
                <c:pt idx="933">
                  <c:v>79.22</c:v>
                </c:pt>
                <c:pt idx="934">
                  <c:v>78.63800000000001</c:v>
                </c:pt>
                <c:pt idx="935">
                  <c:v>78.696</c:v>
                </c:pt>
                <c:pt idx="936">
                  <c:v>79.03</c:v>
                </c:pt>
                <c:pt idx="937">
                  <c:v>79.516</c:v>
                </c:pt>
                <c:pt idx="938">
                  <c:v>80.451</c:v>
                </c:pt>
                <c:pt idx="939">
                  <c:v>80.85199999999998</c:v>
                </c:pt>
                <c:pt idx="940">
                  <c:v>80.643</c:v>
                </c:pt>
                <c:pt idx="941">
                  <c:v>80.526</c:v>
                </c:pt>
                <c:pt idx="942">
                  <c:v>79.416</c:v>
                </c:pt>
                <c:pt idx="943">
                  <c:v>79.336</c:v>
                </c:pt>
                <c:pt idx="944">
                  <c:v>79.595</c:v>
                </c:pt>
                <c:pt idx="945">
                  <c:v>79.717</c:v>
                </c:pt>
                <c:pt idx="946">
                  <c:v>79.533</c:v>
                </c:pt>
                <c:pt idx="947">
                  <c:v>80.18199999999998</c:v>
                </c:pt>
                <c:pt idx="948">
                  <c:v>79.914</c:v>
                </c:pt>
                <c:pt idx="949">
                  <c:v>79.269</c:v>
                </c:pt>
                <c:pt idx="950">
                  <c:v>79.043</c:v>
                </c:pt>
                <c:pt idx="951">
                  <c:v>79.094</c:v>
                </c:pt>
                <c:pt idx="952">
                  <c:v>80.34</c:v>
                </c:pt>
                <c:pt idx="953">
                  <c:v>80.06</c:v>
                </c:pt>
                <c:pt idx="954">
                  <c:v>79.504</c:v>
                </c:pt>
                <c:pt idx="955">
                  <c:v>79.62799999999998</c:v>
                </c:pt>
                <c:pt idx="956">
                  <c:v>79.62799999999998</c:v>
                </c:pt>
                <c:pt idx="957">
                  <c:v>78.641</c:v>
                </c:pt>
                <c:pt idx="958">
                  <c:v>78.32</c:v>
                </c:pt>
                <c:pt idx="959">
                  <c:v>78.133</c:v>
                </c:pt>
                <c:pt idx="960">
                  <c:v>78.77</c:v>
                </c:pt>
                <c:pt idx="961">
                  <c:v>78.16500000000001</c:v>
                </c:pt>
                <c:pt idx="962">
                  <c:v>77.549</c:v>
                </c:pt>
                <c:pt idx="963">
                  <c:v>77.586</c:v>
                </c:pt>
                <c:pt idx="964">
                  <c:v>78.19800000000001</c:v>
                </c:pt>
                <c:pt idx="965">
                  <c:v>78.17599999999995</c:v>
                </c:pt>
                <c:pt idx="966">
                  <c:v>78.246</c:v>
                </c:pt>
                <c:pt idx="967">
                  <c:v>78.118</c:v>
                </c:pt>
                <c:pt idx="968">
                  <c:v>78.169</c:v>
                </c:pt>
                <c:pt idx="969">
                  <c:v>77.486</c:v>
                </c:pt>
                <c:pt idx="970">
                  <c:v>77.542</c:v>
                </c:pt>
                <c:pt idx="971">
                  <c:v>78.111</c:v>
                </c:pt>
                <c:pt idx="972">
                  <c:v>78.13500000000001</c:v>
                </c:pt>
                <c:pt idx="973">
                  <c:v>78.233</c:v>
                </c:pt>
                <c:pt idx="974">
                  <c:v>77.95</c:v>
                </c:pt>
                <c:pt idx="975">
                  <c:v>78.548</c:v>
                </c:pt>
                <c:pt idx="976">
                  <c:v>78.574</c:v>
                </c:pt>
                <c:pt idx="977">
                  <c:v>78.67199999999998</c:v>
                </c:pt>
                <c:pt idx="978">
                  <c:v>79.17599999999995</c:v>
                </c:pt>
                <c:pt idx="979">
                  <c:v>79.41</c:v>
                </c:pt>
                <c:pt idx="980">
                  <c:v>79.242</c:v>
                </c:pt>
                <c:pt idx="981">
                  <c:v>79.45</c:v>
                </c:pt>
                <c:pt idx="982">
                  <c:v>79.517</c:v>
                </c:pt>
                <c:pt idx="983">
                  <c:v>79.37199999999998</c:v>
                </c:pt>
                <c:pt idx="984">
                  <c:v>78.553</c:v>
                </c:pt>
                <c:pt idx="985">
                  <c:v>78.27200000000001</c:v>
                </c:pt>
                <c:pt idx="986">
                  <c:v>78.27200000000001</c:v>
                </c:pt>
                <c:pt idx="987">
                  <c:v>78.092</c:v>
                </c:pt>
                <c:pt idx="988">
                  <c:v>77.813</c:v>
                </c:pt>
                <c:pt idx="989">
                  <c:v>78.313</c:v>
                </c:pt>
                <c:pt idx="990">
                  <c:v>78.377</c:v>
                </c:pt>
                <c:pt idx="991">
                  <c:v>78.17100000000001</c:v>
                </c:pt>
                <c:pt idx="992">
                  <c:v>77.97800000000001</c:v>
                </c:pt>
                <c:pt idx="993">
                  <c:v>78.72200000000001</c:v>
                </c:pt>
                <c:pt idx="994">
                  <c:v>78.62199999999998</c:v>
                </c:pt>
                <c:pt idx="995">
                  <c:v>78.539</c:v>
                </c:pt>
                <c:pt idx="996">
                  <c:v>78.361</c:v>
                </c:pt>
                <c:pt idx="997">
                  <c:v>78.091</c:v>
                </c:pt>
                <c:pt idx="998">
                  <c:v>78.096</c:v>
                </c:pt>
                <c:pt idx="999">
                  <c:v>78.412</c:v>
                </c:pt>
                <c:pt idx="1000">
                  <c:v>78.086</c:v>
                </c:pt>
                <c:pt idx="1001">
                  <c:v>78.17599999999995</c:v>
                </c:pt>
                <c:pt idx="1002">
                  <c:v>78.267</c:v>
                </c:pt>
                <c:pt idx="1003">
                  <c:v>78.18499999999998</c:v>
                </c:pt>
                <c:pt idx="1004">
                  <c:v>78.391</c:v>
                </c:pt>
                <c:pt idx="1005">
                  <c:v>78.146</c:v>
                </c:pt>
                <c:pt idx="1006">
                  <c:v>78.146</c:v>
                </c:pt>
                <c:pt idx="1007">
                  <c:v>77.82600000000001</c:v>
                </c:pt>
                <c:pt idx="1008">
                  <c:v>78.005</c:v>
                </c:pt>
                <c:pt idx="1009">
                  <c:v>77.448</c:v>
                </c:pt>
                <c:pt idx="1010">
                  <c:v>77.19800000000001</c:v>
                </c:pt>
                <c:pt idx="1011">
                  <c:v>77.167</c:v>
                </c:pt>
                <c:pt idx="1012">
                  <c:v>77.083</c:v>
                </c:pt>
                <c:pt idx="1013">
                  <c:v>77.264</c:v>
                </c:pt>
                <c:pt idx="1014">
                  <c:v>76.68199999999998</c:v>
                </c:pt>
                <c:pt idx="1015">
                  <c:v>76.327</c:v>
                </c:pt>
                <c:pt idx="1016">
                  <c:v>76.07900000000001</c:v>
                </c:pt>
                <c:pt idx="1017">
                  <c:v>76.27800000000001</c:v>
                </c:pt>
                <c:pt idx="1018">
                  <c:v>75.729</c:v>
                </c:pt>
                <c:pt idx="1019">
                  <c:v>75.729</c:v>
                </c:pt>
                <c:pt idx="1020">
                  <c:v>75.461</c:v>
                </c:pt>
                <c:pt idx="1021">
                  <c:v>75.065</c:v>
                </c:pt>
                <c:pt idx="1022">
                  <c:v>75.526</c:v>
                </c:pt>
                <c:pt idx="1023">
                  <c:v>75.571</c:v>
                </c:pt>
                <c:pt idx="1024">
                  <c:v>75.87799999999998</c:v>
                </c:pt>
                <c:pt idx="1025">
                  <c:v>74.962</c:v>
                </c:pt>
                <c:pt idx="1026">
                  <c:v>74.58800000000001</c:v>
                </c:pt>
                <c:pt idx="1027">
                  <c:v>74.847</c:v>
                </c:pt>
                <c:pt idx="1028">
                  <c:v>75.139</c:v>
                </c:pt>
                <c:pt idx="1029">
                  <c:v>74.713</c:v>
                </c:pt>
                <c:pt idx="1030">
                  <c:v>74.60899999999998</c:v>
                </c:pt>
                <c:pt idx="1031">
                  <c:v>74.795</c:v>
                </c:pt>
                <c:pt idx="1032">
                  <c:v>75.007</c:v>
                </c:pt>
                <c:pt idx="1033">
                  <c:v>74.65600000000001</c:v>
                </c:pt>
                <c:pt idx="1034">
                  <c:v>74.15900000000001</c:v>
                </c:pt>
                <c:pt idx="1035">
                  <c:v>74.202</c:v>
                </c:pt>
                <c:pt idx="1036">
                  <c:v>74.161</c:v>
                </c:pt>
                <c:pt idx="1037">
                  <c:v>74.029</c:v>
                </c:pt>
                <c:pt idx="1038">
                  <c:v>74.029</c:v>
                </c:pt>
                <c:pt idx="1039">
                  <c:v>73.702</c:v>
                </c:pt>
                <c:pt idx="1040">
                  <c:v>73.403</c:v>
                </c:pt>
                <c:pt idx="1041">
                  <c:v>73.25</c:v>
                </c:pt>
                <c:pt idx="1042">
                  <c:v>73.013</c:v>
                </c:pt>
                <c:pt idx="1043">
                  <c:v>73.013</c:v>
                </c:pt>
                <c:pt idx="1044">
                  <c:v>73.455</c:v>
                </c:pt>
                <c:pt idx="1045">
                  <c:v>73.785</c:v>
                </c:pt>
                <c:pt idx="1046">
                  <c:v>73.897</c:v>
                </c:pt>
                <c:pt idx="1047">
                  <c:v>73.776</c:v>
                </c:pt>
                <c:pt idx="1048">
                  <c:v>73.542</c:v>
                </c:pt>
                <c:pt idx="1049">
                  <c:v>73.645</c:v>
                </c:pt>
                <c:pt idx="1050">
                  <c:v>73.952</c:v>
                </c:pt>
                <c:pt idx="1051">
                  <c:v>74.41</c:v>
                </c:pt>
                <c:pt idx="1052">
                  <c:v>73.99</c:v>
                </c:pt>
                <c:pt idx="1053">
                  <c:v>73.717</c:v>
                </c:pt>
                <c:pt idx="1054">
                  <c:v>73.865</c:v>
                </c:pt>
                <c:pt idx="1055">
                  <c:v>73.877</c:v>
                </c:pt>
                <c:pt idx="1056">
                  <c:v>73.877</c:v>
                </c:pt>
                <c:pt idx="1057">
                  <c:v>74.05</c:v>
                </c:pt>
                <c:pt idx="1058">
                  <c:v>73.897</c:v>
                </c:pt>
                <c:pt idx="1059">
                  <c:v>74.386</c:v>
                </c:pt>
                <c:pt idx="1060">
                  <c:v>75.33200000000001</c:v>
                </c:pt>
                <c:pt idx="1061">
                  <c:v>75.418</c:v>
                </c:pt>
                <c:pt idx="1062">
                  <c:v>75.045</c:v>
                </c:pt>
                <c:pt idx="1063">
                  <c:v>75.465</c:v>
                </c:pt>
                <c:pt idx="1064">
                  <c:v>75.18000000000001</c:v>
                </c:pt>
                <c:pt idx="1065">
                  <c:v>75.616</c:v>
                </c:pt>
                <c:pt idx="1066">
                  <c:v>76.567</c:v>
                </c:pt>
                <c:pt idx="1067">
                  <c:v>76.092</c:v>
                </c:pt>
                <c:pt idx="1068">
                  <c:v>76.16800000000001</c:v>
                </c:pt>
                <c:pt idx="1069">
                  <c:v>75.68300000000001</c:v>
                </c:pt>
                <c:pt idx="1070">
                  <c:v>75.335</c:v>
                </c:pt>
                <c:pt idx="1071">
                  <c:v>75.435</c:v>
                </c:pt>
                <c:pt idx="1072">
                  <c:v>74.965</c:v>
                </c:pt>
                <c:pt idx="1073">
                  <c:v>75.08800000000001</c:v>
                </c:pt>
                <c:pt idx="1074">
                  <c:v>75.238</c:v>
                </c:pt>
                <c:pt idx="1075">
                  <c:v>75.347</c:v>
                </c:pt>
                <c:pt idx="1076">
                  <c:v>75.347</c:v>
                </c:pt>
                <c:pt idx="1077">
                  <c:v>74.96</c:v>
                </c:pt>
                <c:pt idx="1078">
                  <c:v>75.05800000000001</c:v>
                </c:pt>
                <c:pt idx="1079">
                  <c:v>75.207</c:v>
                </c:pt>
                <c:pt idx="1080">
                  <c:v>74.848</c:v>
                </c:pt>
                <c:pt idx="1081">
                  <c:v>74.966</c:v>
                </c:pt>
                <c:pt idx="1082">
                  <c:v>75.288</c:v>
                </c:pt>
                <c:pt idx="1083">
                  <c:v>75.212</c:v>
                </c:pt>
                <c:pt idx="1084">
                  <c:v>75.366</c:v>
                </c:pt>
                <c:pt idx="1085">
                  <c:v>75.324</c:v>
                </c:pt>
                <c:pt idx="1086">
                  <c:v>75.982</c:v>
                </c:pt>
                <c:pt idx="1087">
                  <c:v>75.333</c:v>
                </c:pt>
                <c:pt idx="1088">
                  <c:v>75.132</c:v>
                </c:pt>
                <c:pt idx="1089">
                  <c:v>74.306</c:v>
                </c:pt>
                <c:pt idx="1090">
                  <c:v>74.12299999999998</c:v>
                </c:pt>
                <c:pt idx="1091">
                  <c:v>74.286</c:v>
                </c:pt>
                <c:pt idx="1092">
                  <c:v>74.32799999999998</c:v>
                </c:pt>
                <c:pt idx="1093">
                  <c:v>74.727</c:v>
                </c:pt>
                <c:pt idx="1094">
                  <c:v>75.07</c:v>
                </c:pt>
                <c:pt idx="1095">
                  <c:v>75.601</c:v>
                </c:pt>
                <c:pt idx="1096">
                  <c:v>75.527</c:v>
                </c:pt>
                <c:pt idx="1097">
                  <c:v>75.908</c:v>
                </c:pt>
                <c:pt idx="1098">
                  <c:v>75.88</c:v>
                </c:pt>
                <c:pt idx="1099">
                  <c:v>75.756</c:v>
                </c:pt>
                <c:pt idx="1100">
                  <c:v>75.804</c:v>
                </c:pt>
                <c:pt idx="1101">
                  <c:v>75.944</c:v>
                </c:pt>
                <c:pt idx="1102">
                  <c:v>76.015</c:v>
                </c:pt>
                <c:pt idx="1103">
                  <c:v>76.047</c:v>
                </c:pt>
                <c:pt idx="1104">
                  <c:v>76.263</c:v>
                </c:pt>
                <c:pt idx="1105">
                  <c:v>75.68600000000001</c:v>
                </c:pt>
                <c:pt idx="1106">
                  <c:v>75.68499999999998</c:v>
                </c:pt>
                <c:pt idx="1107">
                  <c:v>75.316</c:v>
                </c:pt>
                <c:pt idx="1108">
                  <c:v>75.217</c:v>
                </c:pt>
                <c:pt idx="1109">
                  <c:v>75.30200000000001</c:v>
                </c:pt>
                <c:pt idx="1110">
                  <c:v>75.758</c:v>
                </c:pt>
                <c:pt idx="1111">
                  <c:v>76.043</c:v>
                </c:pt>
                <c:pt idx="1112">
                  <c:v>76.647</c:v>
                </c:pt>
                <c:pt idx="1113">
                  <c:v>76.81</c:v>
                </c:pt>
                <c:pt idx="1114">
                  <c:v>77.17299999999986</c:v>
                </c:pt>
                <c:pt idx="1115">
                  <c:v>77.15600000000001</c:v>
                </c:pt>
                <c:pt idx="1116">
                  <c:v>77.244</c:v>
                </c:pt>
                <c:pt idx="1117">
                  <c:v>77.60300000000001</c:v>
                </c:pt>
                <c:pt idx="1118">
                  <c:v>77.035</c:v>
                </c:pt>
                <c:pt idx="1119">
                  <c:v>77.066</c:v>
                </c:pt>
                <c:pt idx="1120">
                  <c:v>76.965</c:v>
                </c:pt>
                <c:pt idx="1121">
                  <c:v>76.928</c:v>
                </c:pt>
                <c:pt idx="1122">
                  <c:v>76.968</c:v>
                </c:pt>
                <c:pt idx="1123">
                  <c:v>77.258</c:v>
                </c:pt>
                <c:pt idx="1124">
                  <c:v>77.209</c:v>
                </c:pt>
                <c:pt idx="1125">
                  <c:v>77.395</c:v>
                </c:pt>
                <c:pt idx="1126">
                  <c:v>77.07</c:v>
                </c:pt>
                <c:pt idx="1127">
                  <c:v>76.952</c:v>
                </c:pt>
                <c:pt idx="1128">
                  <c:v>77.264</c:v>
                </c:pt>
                <c:pt idx="1129">
                  <c:v>77.10499999999998</c:v>
                </c:pt>
                <c:pt idx="1130">
                  <c:v>77.092</c:v>
                </c:pt>
                <c:pt idx="1131">
                  <c:v>77.17700000000001</c:v>
                </c:pt>
                <c:pt idx="1132">
                  <c:v>77.398</c:v>
                </c:pt>
                <c:pt idx="1133">
                  <c:v>77.303</c:v>
                </c:pt>
                <c:pt idx="1134">
                  <c:v>77.31</c:v>
                </c:pt>
                <c:pt idx="1135">
                  <c:v>77.367</c:v>
                </c:pt>
                <c:pt idx="1136">
                  <c:v>77.146</c:v>
                </c:pt>
                <c:pt idx="1137">
                  <c:v>77.042</c:v>
                </c:pt>
                <c:pt idx="1138">
                  <c:v>77.34</c:v>
                </c:pt>
                <c:pt idx="1139">
                  <c:v>77.62199999999998</c:v>
                </c:pt>
                <c:pt idx="1140">
                  <c:v>77.561</c:v>
                </c:pt>
                <c:pt idx="1141">
                  <c:v>77.68300000000001</c:v>
                </c:pt>
                <c:pt idx="1142">
                  <c:v>77.817</c:v>
                </c:pt>
                <c:pt idx="1143">
                  <c:v>77.67199999999998</c:v>
                </c:pt>
                <c:pt idx="1144">
                  <c:v>77.394</c:v>
                </c:pt>
                <c:pt idx="1145">
                  <c:v>77.341</c:v>
                </c:pt>
                <c:pt idx="1146">
                  <c:v>77.341</c:v>
                </c:pt>
                <c:pt idx="1147">
                  <c:v>77.251</c:v>
                </c:pt>
                <c:pt idx="1148">
                  <c:v>77.54</c:v>
                </c:pt>
                <c:pt idx="1149">
                  <c:v>77.562</c:v>
                </c:pt>
                <c:pt idx="1150">
                  <c:v>77.473</c:v>
                </c:pt>
                <c:pt idx="1151">
                  <c:v>77.15499999999998</c:v>
                </c:pt>
                <c:pt idx="1152">
                  <c:v>77.086</c:v>
                </c:pt>
                <c:pt idx="1153">
                  <c:v>76.874</c:v>
                </c:pt>
                <c:pt idx="1154">
                  <c:v>77.02200000000001</c:v>
                </c:pt>
                <c:pt idx="1155">
                  <c:v>76.862</c:v>
                </c:pt>
                <c:pt idx="1156">
                  <c:v>76.83200000000001</c:v>
                </c:pt>
                <c:pt idx="1157">
                  <c:v>76.951</c:v>
                </c:pt>
                <c:pt idx="1158">
                  <c:v>77.27200000000001</c:v>
                </c:pt>
                <c:pt idx="1159">
                  <c:v>77.281</c:v>
                </c:pt>
                <c:pt idx="1160">
                  <c:v>77.114</c:v>
                </c:pt>
                <c:pt idx="1161">
                  <c:v>77.334</c:v>
                </c:pt>
                <c:pt idx="1162">
                  <c:v>77.16800000000001</c:v>
                </c:pt>
                <c:pt idx="1163">
                  <c:v>77.164</c:v>
                </c:pt>
                <c:pt idx="1164">
                  <c:v>77.27200000000001</c:v>
                </c:pt>
                <c:pt idx="1165">
                  <c:v>77.114</c:v>
                </c:pt>
                <c:pt idx="1166">
                  <c:v>77.221</c:v>
                </c:pt>
                <c:pt idx="1167">
                  <c:v>77.068</c:v>
                </c:pt>
                <c:pt idx="1168">
                  <c:v>77.341</c:v>
                </c:pt>
                <c:pt idx="1169">
                  <c:v>77.381</c:v>
                </c:pt>
                <c:pt idx="1170">
                  <c:v>77.473</c:v>
                </c:pt>
                <c:pt idx="1171">
                  <c:v>77.401</c:v>
                </c:pt>
                <c:pt idx="1172">
                  <c:v>77.195</c:v>
                </c:pt>
                <c:pt idx="1173">
                  <c:v>77.07199999999998</c:v>
                </c:pt>
                <c:pt idx="1174">
                  <c:v>76.811</c:v>
                </c:pt>
                <c:pt idx="1175">
                  <c:v>76.811</c:v>
                </c:pt>
                <c:pt idx="1176">
                  <c:v>77.029</c:v>
                </c:pt>
                <c:pt idx="1177">
                  <c:v>77.19200000000001</c:v>
                </c:pt>
                <c:pt idx="1178">
                  <c:v>76.994</c:v>
                </c:pt>
                <c:pt idx="1179">
                  <c:v>77.38800000000001</c:v>
                </c:pt>
                <c:pt idx="1180">
                  <c:v>77.389</c:v>
                </c:pt>
                <c:pt idx="1181">
                  <c:v>77.199</c:v>
                </c:pt>
                <c:pt idx="1182">
                  <c:v>77.29</c:v>
                </c:pt>
                <c:pt idx="1183">
                  <c:v>77.271</c:v>
                </c:pt>
                <c:pt idx="1184">
                  <c:v>77.611</c:v>
                </c:pt>
                <c:pt idx="1185">
                  <c:v>77.563</c:v>
                </c:pt>
                <c:pt idx="1186">
                  <c:v>77.532</c:v>
                </c:pt>
                <c:pt idx="1187">
                  <c:v>77.374</c:v>
                </c:pt>
                <c:pt idx="1188">
                  <c:v>77.35300000000001</c:v>
                </c:pt>
                <c:pt idx="1189">
                  <c:v>77.17400000000001</c:v>
                </c:pt>
                <c:pt idx="1190">
                  <c:v>77.19200000000001</c:v>
                </c:pt>
                <c:pt idx="1191">
                  <c:v>77.19200000000001</c:v>
                </c:pt>
                <c:pt idx="1192">
                  <c:v>76.983</c:v>
                </c:pt>
                <c:pt idx="1193">
                  <c:v>76.474</c:v>
                </c:pt>
                <c:pt idx="1194">
                  <c:v>76.693</c:v>
                </c:pt>
                <c:pt idx="1195">
                  <c:v>77.004</c:v>
                </c:pt>
                <c:pt idx="1196">
                  <c:v>76.959</c:v>
                </c:pt>
                <c:pt idx="1197">
                  <c:v>76.753</c:v>
                </c:pt>
                <c:pt idx="1198">
                  <c:v>77.124</c:v>
                </c:pt>
                <c:pt idx="1199">
                  <c:v>77.384</c:v>
                </c:pt>
                <c:pt idx="1200">
                  <c:v>77.406</c:v>
                </c:pt>
                <c:pt idx="1201">
                  <c:v>77.16500000000001</c:v>
                </c:pt>
                <c:pt idx="1202">
                  <c:v>77.17100000000001</c:v>
                </c:pt>
                <c:pt idx="1203">
                  <c:v>76.914</c:v>
                </c:pt>
                <c:pt idx="1204">
                  <c:v>76.844</c:v>
                </c:pt>
                <c:pt idx="1205">
                  <c:v>77.019</c:v>
                </c:pt>
                <c:pt idx="1206">
                  <c:v>76.712</c:v>
                </c:pt>
                <c:pt idx="1207">
                  <c:v>76.55800000000001</c:v>
                </c:pt>
                <c:pt idx="1208">
                  <c:v>76.264</c:v>
                </c:pt>
                <c:pt idx="1209">
                  <c:v>76.01</c:v>
                </c:pt>
                <c:pt idx="1210">
                  <c:v>75.901</c:v>
                </c:pt>
                <c:pt idx="1211">
                  <c:v>75.943</c:v>
                </c:pt>
                <c:pt idx="1212">
                  <c:v>75.807</c:v>
                </c:pt>
                <c:pt idx="1213">
                  <c:v>75.81</c:v>
                </c:pt>
                <c:pt idx="1214">
                  <c:v>76.002</c:v>
                </c:pt>
                <c:pt idx="1215">
                  <c:v>75.85599999999998</c:v>
                </c:pt>
                <c:pt idx="1216">
                  <c:v>75.85599999999998</c:v>
                </c:pt>
                <c:pt idx="1217">
                  <c:v>75.206</c:v>
                </c:pt>
                <c:pt idx="1218">
                  <c:v>75.297</c:v>
                </c:pt>
                <c:pt idx="1219">
                  <c:v>75.166</c:v>
                </c:pt>
                <c:pt idx="1220">
                  <c:v>75.437</c:v>
                </c:pt>
                <c:pt idx="1221">
                  <c:v>74.974</c:v>
                </c:pt>
                <c:pt idx="1222">
                  <c:v>74.624</c:v>
                </c:pt>
                <c:pt idx="1223">
                  <c:v>74.37599999999998</c:v>
                </c:pt>
                <c:pt idx="1224">
                  <c:v>74.277</c:v>
                </c:pt>
                <c:pt idx="1225">
                  <c:v>74.038</c:v>
                </c:pt>
                <c:pt idx="1226">
                  <c:v>74.23</c:v>
                </c:pt>
                <c:pt idx="1227">
                  <c:v>74.314</c:v>
                </c:pt>
                <c:pt idx="1228">
                  <c:v>73.835</c:v>
                </c:pt>
                <c:pt idx="1229">
                  <c:v>73.236</c:v>
                </c:pt>
                <c:pt idx="1230">
                  <c:v>73.12799999999998</c:v>
                </c:pt>
                <c:pt idx="1231">
                  <c:v>73.16800000000001</c:v>
                </c:pt>
                <c:pt idx="1232">
                  <c:v>73.148</c:v>
                </c:pt>
                <c:pt idx="1233">
                  <c:v>73.148</c:v>
                </c:pt>
                <c:pt idx="1234">
                  <c:v>73.371</c:v>
                </c:pt>
                <c:pt idx="1235">
                  <c:v>73.08</c:v>
                </c:pt>
                <c:pt idx="1236">
                  <c:v>73.2</c:v>
                </c:pt>
                <c:pt idx="1237">
                  <c:v>73.024</c:v>
                </c:pt>
                <c:pt idx="1238">
                  <c:v>73.284</c:v>
                </c:pt>
                <c:pt idx="1239">
                  <c:v>73.987</c:v>
                </c:pt>
                <c:pt idx="1240">
                  <c:v>73.163</c:v>
                </c:pt>
                <c:pt idx="1241">
                  <c:v>73.466</c:v>
                </c:pt>
                <c:pt idx="1242">
                  <c:v>73.927</c:v>
                </c:pt>
                <c:pt idx="1243">
                  <c:v>73.87199999999998</c:v>
                </c:pt>
                <c:pt idx="1244">
                  <c:v>73.939</c:v>
                </c:pt>
                <c:pt idx="1245">
                  <c:v>74.149</c:v>
                </c:pt>
                <c:pt idx="1246">
                  <c:v>74.149</c:v>
                </c:pt>
                <c:pt idx="1247">
                  <c:v>74.55800000000001</c:v>
                </c:pt>
                <c:pt idx="1248">
                  <c:v>75.18199999999998</c:v>
                </c:pt>
                <c:pt idx="1249">
                  <c:v>75.246</c:v>
                </c:pt>
                <c:pt idx="1250">
                  <c:v>74.69800000000001</c:v>
                </c:pt>
                <c:pt idx="1251">
                  <c:v>74.512</c:v>
                </c:pt>
                <c:pt idx="1252">
                  <c:v>74.654</c:v>
                </c:pt>
                <c:pt idx="1253">
                  <c:v>74.253</c:v>
                </c:pt>
                <c:pt idx="1254">
                  <c:v>73.759</c:v>
                </c:pt>
                <c:pt idx="1255">
                  <c:v>73.756</c:v>
                </c:pt>
                <c:pt idx="1256">
                  <c:v>73.989</c:v>
                </c:pt>
                <c:pt idx="1257">
                  <c:v>73.68499999999998</c:v>
                </c:pt>
                <c:pt idx="1258">
                  <c:v>73.57499999999998</c:v>
                </c:pt>
                <c:pt idx="1259">
                  <c:v>73.193</c:v>
                </c:pt>
                <c:pt idx="1260">
                  <c:v>71.38800000000001</c:v>
                </c:pt>
                <c:pt idx="1261">
                  <c:v>70.365</c:v>
                </c:pt>
                <c:pt idx="1262">
                  <c:v>70.60599999999998</c:v>
                </c:pt>
                <c:pt idx="1263">
                  <c:v>70.066</c:v>
                </c:pt>
                <c:pt idx="1264">
                  <c:v>70.013</c:v>
                </c:pt>
                <c:pt idx="1265">
                  <c:v>70.148</c:v>
                </c:pt>
                <c:pt idx="1266">
                  <c:v>70.07199999999998</c:v>
                </c:pt>
                <c:pt idx="1267">
                  <c:v>70.07199999999998</c:v>
                </c:pt>
                <c:pt idx="1268">
                  <c:v>69.693</c:v>
                </c:pt>
                <c:pt idx="1269">
                  <c:v>69.502</c:v>
                </c:pt>
                <c:pt idx="1270">
                  <c:v>69.11</c:v>
                </c:pt>
                <c:pt idx="1271">
                  <c:v>69.15199999999998</c:v>
                </c:pt>
                <c:pt idx="1272">
                  <c:v>68.85899999999998</c:v>
                </c:pt>
                <c:pt idx="1273">
                  <c:v>68.393</c:v>
                </c:pt>
                <c:pt idx="1274">
                  <c:v>68.15499999999998</c:v>
                </c:pt>
                <c:pt idx="1275">
                  <c:v>68.468</c:v>
                </c:pt>
                <c:pt idx="1276">
                  <c:v>68.137</c:v>
                </c:pt>
                <c:pt idx="1277">
                  <c:v>68.285</c:v>
                </c:pt>
                <c:pt idx="1278">
                  <c:v>68.468</c:v>
                </c:pt>
                <c:pt idx="1279">
                  <c:v>68.468</c:v>
                </c:pt>
                <c:pt idx="1280">
                  <c:v>68.093</c:v>
                </c:pt>
                <c:pt idx="1281">
                  <c:v>68.415</c:v>
                </c:pt>
                <c:pt idx="1282">
                  <c:v>68.043</c:v>
                </c:pt>
                <c:pt idx="1283">
                  <c:v>67.72</c:v>
                </c:pt>
                <c:pt idx="1284">
                  <c:v>67.69800000000001</c:v>
                </c:pt>
                <c:pt idx="1285">
                  <c:v>66.936</c:v>
                </c:pt>
                <c:pt idx="1286">
                  <c:v>67.319</c:v>
                </c:pt>
                <c:pt idx="1287">
                  <c:v>68.30200000000001</c:v>
                </c:pt>
                <c:pt idx="1288">
                  <c:v>68.58200000000001</c:v>
                </c:pt>
                <c:pt idx="1289">
                  <c:v>68.13500000000001</c:v>
                </c:pt>
                <c:pt idx="1290">
                  <c:v>68.737</c:v>
                </c:pt>
                <c:pt idx="1291">
                  <c:v>69.19200000000001</c:v>
                </c:pt>
                <c:pt idx="1292">
                  <c:v>69.369</c:v>
                </c:pt>
                <c:pt idx="1293">
                  <c:v>69.256</c:v>
                </c:pt>
                <c:pt idx="1294">
                  <c:v>68.701</c:v>
                </c:pt>
                <c:pt idx="1295">
                  <c:v>68.414</c:v>
                </c:pt>
                <c:pt idx="1296">
                  <c:v>68.23</c:v>
                </c:pt>
                <c:pt idx="1297">
                  <c:v>67.944</c:v>
                </c:pt>
                <c:pt idx="1298">
                  <c:v>68.02200000000001</c:v>
                </c:pt>
                <c:pt idx="1299">
                  <c:v>68.02200000000001</c:v>
                </c:pt>
                <c:pt idx="1300">
                  <c:v>68.045</c:v>
                </c:pt>
                <c:pt idx="1301">
                  <c:v>68.046</c:v>
                </c:pt>
                <c:pt idx="1302">
                  <c:v>68.615</c:v>
                </c:pt>
                <c:pt idx="1303">
                  <c:v>68.408</c:v>
                </c:pt>
                <c:pt idx="1304">
                  <c:v>68.408</c:v>
                </c:pt>
                <c:pt idx="1305">
                  <c:v>68.483</c:v>
                </c:pt>
                <c:pt idx="1306">
                  <c:v>69.07</c:v>
                </c:pt>
                <c:pt idx="1307">
                  <c:v>69.882</c:v>
                </c:pt>
                <c:pt idx="1308">
                  <c:v>69.30200000000001</c:v>
                </c:pt>
                <c:pt idx="1309">
                  <c:v>69.205</c:v>
                </c:pt>
                <c:pt idx="1310">
                  <c:v>69.614</c:v>
                </c:pt>
                <c:pt idx="1311">
                  <c:v>69.788</c:v>
                </c:pt>
                <c:pt idx="1312">
                  <c:v>69.947</c:v>
                </c:pt>
                <c:pt idx="1313">
                  <c:v>70.764</c:v>
                </c:pt>
                <c:pt idx="1314">
                  <c:v>70.65000000000001</c:v>
                </c:pt>
                <c:pt idx="1315">
                  <c:v>70.371</c:v>
                </c:pt>
                <c:pt idx="1316">
                  <c:v>70.371</c:v>
                </c:pt>
                <c:pt idx="1317">
                  <c:v>69.82</c:v>
                </c:pt>
                <c:pt idx="1318">
                  <c:v>69.997</c:v>
                </c:pt>
                <c:pt idx="1319">
                  <c:v>70.08200000000001</c:v>
                </c:pt>
                <c:pt idx="1320">
                  <c:v>70.342</c:v>
                </c:pt>
                <c:pt idx="1321">
                  <c:v>70.071</c:v>
                </c:pt>
                <c:pt idx="1322">
                  <c:v>70.281</c:v>
                </c:pt>
                <c:pt idx="1323">
                  <c:v>70.349</c:v>
                </c:pt>
                <c:pt idx="1324">
                  <c:v>70.267</c:v>
                </c:pt>
                <c:pt idx="1325">
                  <c:v>70.874</c:v>
                </c:pt>
                <c:pt idx="1326">
                  <c:v>70.801</c:v>
                </c:pt>
                <c:pt idx="1327">
                  <c:v>70.426</c:v>
                </c:pt>
                <c:pt idx="1328">
                  <c:v>70.319</c:v>
                </c:pt>
                <c:pt idx="1329">
                  <c:v>70.377</c:v>
                </c:pt>
                <c:pt idx="1330">
                  <c:v>69.489</c:v>
                </c:pt>
                <c:pt idx="1331">
                  <c:v>69.72</c:v>
                </c:pt>
                <c:pt idx="1332">
                  <c:v>69.393</c:v>
                </c:pt>
                <c:pt idx="1333">
                  <c:v>68.88800000000001</c:v>
                </c:pt>
                <c:pt idx="1334">
                  <c:v>69.57300000000001</c:v>
                </c:pt>
                <c:pt idx="1335">
                  <c:v>69.49</c:v>
                </c:pt>
                <c:pt idx="1336">
                  <c:v>69.49</c:v>
                </c:pt>
                <c:pt idx="1337">
                  <c:v>69.426</c:v>
                </c:pt>
                <c:pt idx="1338">
                  <c:v>69.445</c:v>
                </c:pt>
                <c:pt idx="1339">
                  <c:v>69.62899999999998</c:v>
                </c:pt>
                <c:pt idx="1340">
                  <c:v>69.752</c:v>
                </c:pt>
                <c:pt idx="1341">
                  <c:v>69.697</c:v>
                </c:pt>
                <c:pt idx="1342">
                  <c:v>69.61</c:v>
                </c:pt>
                <c:pt idx="1343">
                  <c:v>69.57900000000001</c:v>
                </c:pt>
                <c:pt idx="1344">
                  <c:v>69.441</c:v>
                </c:pt>
                <c:pt idx="1345">
                  <c:v>69.317</c:v>
                </c:pt>
                <c:pt idx="1346">
                  <c:v>69.213</c:v>
                </c:pt>
                <c:pt idx="1347">
                  <c:v>69.45</c:v>
                </c:pt>
                <c:pt idx="1348">
                  <c:v>69.54</c:v>
                </c:pt>
                <c:pt idx="1349">
                  <c:v>69.38</c:v>
                </c:pt>
                <c:pt idx="1350">
                  <c:v>69.265</c:v>
                </c:pt>
                <c:pt idx="1351">
                  <c:v>69.169</c:v>
                </c:pt>
                <c:pt idx="1352">
                  <c:v>69.479</c:v>
                </c:pt>
                <c:pt idx="1353">
                  <c:v>69.55800000000001</c:v>
                </c:pt>
                <c:pt idx="1354">
                  <c:v>69.515</c:v>
                </c:pt>
                <c:pt idx="1355">
                  <c:v>69.846</c:v>
                </c:pt>
                <c:pt idx="1356">
                  <c:v>69.712</c:v>
                </c:pt>
                <c:pt idx="1357">
                  <c:v>69.66999999999998</c:v>
                </c:pt>
                <c:pt idx="1358">
                  <c:v>69.768</c:v>
                </c:pt>
                <c:pt idx="1359">
                  <c:v>69.571</c:v>
                </c:pt>
                <c:pt idx="1360">
                  <c:v>69.67700000000001</c:v>
                </c:pt>
                <c:pt idx="1361">
                  <c:v>69.753</c:v>
                </c:pt>
                <c:pt idx="1362">
                  <c:v>69.577</c:v>
                </c:pt>
                <c:pt idx="1363">
                  <c:v>69.85599999999998</c:v>
                </c:pt>
                <c:pt idx="1364">
                  <c:v>70.17799999999998</c:v>
                </c:pt>
                <c:pt idx="1365">
                  <c:v>70.19</c:v>
                </c:pt>
                <c:pt idx="1366">
                  <c:v>69.798</c:v>
                </c:pt>
                <c:pt idx="1367">
                  <c:v>69.934</c:v>
                </c:pt>
                <c:pt idx="1368">
                  <c:v>70.017</c:v>
                </c:pt>
                <c:pt idx="1369">
                  <c:v>69.705</c:v>
                </c:pt>
                <c:pt idx="1370">
                  <c:v>69.929</c:v>
                </c:pt>
                <c:pt idx="1371">
                  <c:v>69.827</c:v>
                </c:pt>
                <c:pt idx="1372">
                  <c:v>69.377</c:v>
                </c:pt>
                <c:pt idx="1373">
                  <c:v>69.621</c:v>
                </c:pt>
                <c:pt idx="1374">
                  <c:v>69.617</c:v>
                </c:pt>
                <c:pt idx="1375">
                  <c:v>69.787</c:v>
                </c:pt>
                <c:pt idx="1376">
                  <c:v>69.928</c:v>
                </c:pt>
                <c:pt idx="1377">
                  <c:v>70.286</c:v>
                </c:pt>
                <c:pt idx="1378">
                  <c:v>70.398</c:v>
                </c:pt>
                <c:pt idx="1379">
                  <c:v>70.063</c:v>
                </c:pt>
                <c:pt idx="1380">
                  <c:v>70.119</c:v>
                </c:pt>
                <c:pt idx="1381">
                  <c:v>70.059</c:v>
                </c:pt>
                <c:pt idx="1382">
                  <c:v>69.951</c:v>
                </c:pt>
                <c:pt idx="1383">
                  <c:v>69.724</c:v>
                </c:pt>
                <c:pt idx="1384">
                  <c:v>69.729</c:v>
                </c:pt>
                <c:pt idx="1385">
                  <c:v>69.974</c:v>
                </c:pt>
                <c:pt idx="1386">
                  <c:v>69.96</c:v>
                </c:pt>
                <c:pt idx="1387">
                  <c:v>69.82600000000001</c:v>
                </c:pt>
                <c:pt idx="1388">
                  <c:v>69.60199999999998</c:v>
                </c:pt>
                <c:pt idx="1389">
                  <c:v>69.245</c:v>
                </c:pt>
                <c:pt idx="1390">
                  <c:v>69.112</c:v>
                </c:pt>
                <c:pt idx="1391">
                  <c:v>69.184</c:v>
                </c:pt>
                <c:pt idx="1392">
                  <c:v>69.327</c:v>
                </c:pt>
                <c:pt idx="1393">
                  <c:v>69.319</c:v>
                </c:pt>
                <c:pt idx="1394">
                  <c:v>69.403</c:v>
                </c:pt>
                <c:pt idx="1395">
                  <c:v>69.374</c:v>
                </c:pt>
                <c:pt idx="1396">
                  <c:v>69.401</c:v>
                </c:pt>
                <c:pt idx="1397">
                  <c:v>69.412</c:v>
                </c:pt>
                <c:pt idx="1398">
                  <c:v>69.543</c:v>
                </c:pt>
                <c:pt idx="1399">
                  <c:v>69.488</c:v>
                </c:pt>
                <c:pt idx="1400">
                  <c:v>69.251</c:v>
                </c:pt>
                <c:pt idx="1401">
                  <c:v>69.15499999999998</c:v>
                </c:pt>
                <c:pt idx="1402">
                  <c:v>69.0</c:v>
                </c:pt>
                <c:pt idx="1403">
                  <c:v>68.696</c:v>
                </c:pt>
                <c:pt idx="1404">
                  <c:v>68.66500000000001</c:v>
                </c:pt>
                <c:pt idx="1405">
                  <c:v>68.571</c:v>
                </c:pt>
                <c:pt idx="1406">
                  <c:v>68.571</c:v>
                </c:pt>
                <c:pt idx="1407">
                  <c:v>68.026</c:v>
                </c:pt>
                <c:pt idx="1408">
                  <c:v>67.647</c:v>
                </c:pt>
                <c:pt idx="1409">
                  <c:v>67.45</c:v>
                </c:pt>
                <c:pt idx="1410">
                  <c:v>67.429</c:v>
                </c:pt>
                <c:pt idx="1411">
                  <c:v>67.187</c:v>
                </c:pt>
                <c:pt idx="1412">
                  <c:v>67.18499999999998</c:v>
                </c:pt>
                <c:pt idx="1413">
                  <c:v>67.056</c:v>
                </c:pt>
                <c:pt idx="1414">
                  <c:v>66.932</c:v>
                </c:pt>
                <c:pt idx="1415">
                  <c:v>66.693</c:v>
                </c:pt>
                <c:pt idx="1416">
                  <c:v>66.85</c:v>
                </c:pt>
                <c:pt idx="1417">
                  <c:v>67.16800000000001</c:v>
                </c:pt>
                <c:pt idx="1418">
                  <c:v>67.791</c:v>
                </c:pt>
                <c:pt idx="1419">
                  <c:v>67.422</c:v>
                </c:pt>
                <c:pt idx="1420">
                  <c:v>67.536</c:v>
                </c:pt>
                <c:pt idx="1421">
                  <c:v>67.486</c:v>
                </c:pt>
                <c:pt idx="1422">
                  <c:v>67.494</c:v>
                </c:pt>
                <c:pt idx="1423">
                  <c:v>67.07499999999998</c:v>
                </c:pt>
                <c:pt idx="1424">
                  <c:v>67.397</c:v>
                </c:pt>
                <c:pt idx="1425">
                  <c:v>67.60299999999998</c:v>
                </c:pt>
                <c:pt idx="1426">
                  <c:v>67.219</c:v>
                </c:pt>
                <c:pt idx="1427">
                  <c:v>67.226</c:v>
                </c:pt>
                <c:pt idx="1428">
                  <c:v>67.032</c:v>
                </c:pt>
                <c:pt idx="1429">
                  <c:v>67.333</c:v>
                </c:pt>
                <c:pt idx="1430">
                  <c:v>67.291</c:v>
                </c:pt>
                <c:pt idx="1431">
                  <c:v>68.05200000000001</c:v>
                </c:pt>
                <c:pt idx="1432">
                  <c:v>68.225</c:v>
                </c:pt>
                <c:pt idx="1433">
                  <c:v>67.848</c:v>
                </c:pt>
                <c:pt idx="1434">
                  <c:v>67.784</c:v>
                </c:pt>
                <c:pt idx="1435">
                  <c:v>67.784</c:v>
                </c:pt>
                <c:pt idx="1436">
                  <c:v>68.23</c:v>
                </c:pt>
                <c:pt idx="1437">
                  <c:v>68.697</c:v>
                </c:pt>
                <c:pt idx="1438">
                  <c:v>69.314</c:v>
                </c:pt>
                <c:pt idx="1439">
                  <c:v>69.074</c:v>
                </c:pt>
                <c:pt idx="1440">
                  <c:v>68.066</c:v>
                </c:pt>
                <c:pt idx="1441">
                  <c:v>67.867</c:v>
                </c:pt>
                <c:pt idx="1442">
                  <c:v>67.87</c:v>
                </c:pt>
                <c:pt idx="1443">
                  <c:v>67.738</c:v>
                </c:pt>
                <c:pt idx="1444">
                  <c:v>67.707</c:v>
                </c:pt>
                <c:pt idx="1445">
                  <c:v>67.809</c:v>
                </c:pt>
                <c:pt idx="1446">
                  <c:v>67.77500000000001</c:v>
                </c:pt>
                <c:pt idx="1447">
                  <c:v>67.798</c:v>
                </c:pt>
                <c:pt idx="1448">
                  <c:v>67.834</c:v>
                </c:pt>
                <c:pt idx="1449">
                  <c:v>67.959</c:v>
                </c:pt>
                <c:pt idx="1450">
                  <c:v>68.166</c:v>
                </c:pt>
                <c:pt idx="1451">
                  <c:v>68.313</c:v>
                </c:pt>
                <c:pt idx="1452">
                  <c:v>68.142</c:v>
                </c:pt>
                <c:pt idx="1453">
                  <c:v>67.957</c:v>
                </c:pt>
                <c:pt idx="1454">
                  <c:v>67.957</c:v>
                </c:pt>
                <c:pt idx="1455">
                  <c:v>68.008</c:v>
                </c:pt>
                <c:pt idx="1456">
                  <c:v>68.169</c:v>
                </c:pt>
                <c:pt idx="1457">
                  <c:v>68.09</c:v>
                </c:pt>
                <c:pt idx="1458">
                  <c:v>67.877</c:v>
                </c:pt>
                <c:pt idx="1459">
                  <c:v>67.956</c:v>
                </c:pt>
                <c:pt idx="1460">
                  <c:v>68.081</c:v>
                </c:pt>
                <c:pt idx="1461">
                  <c:v>67.85599999999998</c:v>
                </c:pt>
                <c:pt idx="1462">
                  <c:v>68.276</c:v>
                </c:pt>
                <c:pt idx="1463">
                  <c:v>68.906</c:v>
                </c:pt>
                <c:pt idx="1464">
                  <c:v>68.761</c:v>
                </c:pt>
                <c:pt idx="1465">
                  <c:v>68.824</c:v>
                </c:pt>
                <c:pt idx="1466">
                  <c:v>68.935</c:v>
                </c:pt>
                <c:pt idx="1467">
                  <c:v>68.978</c:v>
                </c:pt>
                <c:pt idx="1468">
                  <c:v>69.167</c:v>
                </c:pt>
                <c:pt idx="1469">
                  <c:v>69.35</c:v>
                </c:pt>
                <c:pt idx="1470">
                  <c:v>70.089</c:v>
                </c:pt>
                <c:pt idx="1471">
                  <c:v>72.208</c:v>
                </c:pt>
                <c:pt idx="1472">
                  <c:v>71.475</c:v>
                </c:pt>
                <c:pt idx="1473">
                  <c:v>72.086</c:v>
                </c:pt>
                <c:pt idx="1474">
                  <c:v>70.932</c:v>
                </c:pt>
                <c:pt idx="1475">
                  <c:v>70.776</c:v>
                </c:pt>
                <c:pt idx="1476">
                  <c:v>70.788</c:v>
                </c:pt>
                <c:pt idx="1477">
                  <c:v>71.411</c:v>
                </c:pt>
                <c:pt idx="1478">
                  <c:v>71.469</c:v>
                </c:pt>
                <c:pt idx="1479">
                  <c:v>71.517</c:v>
                </c:pt>
                <c:pt idx="1480">
                  <c:v>72.381</c:v>
                </c:pt>
                <c:pt idx="1481">
                  <c:v>72.381</c:v>
                </c:pt>
                <c:pt idx="1482">
                  <c:v>71.854</c:v>
                </c:pt>
                <c:pt idx="1483">
                  <c:v>71.134</c:v>
                </c:pt>
                <c:pt idx="1484">
                  <c:v>71.17599999999995</c:v>
                </c:pt>
                <c:pt idx="1485">
                  <c:v>71.139</c:v>
                </c:pt>
                <c:pt idx="1486">
                  <c:v>71.537</c:v>
                </c:pt>
                <c:pt idx="1487">
                  <c:v>71.32499999999998</c:v>
                </c:pt>
                <c:pt idx="1488">
                  <c:v>70.975</c:v>
                </c:pt>
                <c:pt idx="1489">
                  <c:v>70.759</c:v>
                </c:pt>
                <c:pt idx="1490">
                  <c:v>71.244</c:v>
                </c:pt>
                <c:pt idx="1491">
                  <c:v>71.274</c:v>
                </c:pt>
                <c:pt idx="1492">
                  <c:v>71.723</c:v>
                </c:pt>
                <c:pt idx="1493">
                  <c:v>71.919</c:v>
                </c:pt>
                <c:pt idx="1494">
                  <c:v>72.208</c:v>
                </c:pt>
                <c:pt idx="1495">
                  <c:v>71.448</c:v>
                </c:pt>
                <c:pt idx="1496">
                  <c:v>72.065</c:v>
                </c:pt>
                <c:pt idx="1497">
                  <c:v>72.051</c:v>
                </c:pt>
                <c:pt idx="1498">
                  <c:v>71.937</c:v>
                </c:pt>
                <c:pt idx="1499">
                  <c:v>71.971</c:v>
                </c:pt>
                <c:pt idx="1500">
                  <c:v>71.989</c:v>
                </c:pt>
                <c:pt idx="1501">
                  <c:v>71.266</c:v>
                </c:pt>
                <c:pt idx="1502">
                  <c:v>71.254</c:v>
                </c:pt>
                <c:pt idx="1503">
                  <c:v>71.187</c:v>
                </c:pt>
                <c:pt idx="1504">
                  <c:v>71.117</c:v>
                </c:pt>
                <c:pt idx="1505">
                  <c:v>70.529</c:v>
                </c:pt>
                <c:pt idx="1506">
                  <c:v>70.529</c:v>
                </c:pt>
                <c:pt idx="1507">
                  <c:v>70.959</c:v>
                </c:pt>
                <c:pt idx="1508">
                  <c:v>71.22</c:v>
                </c:pt>
                <c:pt idx="1509">
                  <c:v>71.52</c:v>
                </c:pt>
                <c:pt idx="1510">
                  <c:v>70.925</c:v>
                </c:pt>
                <c:pt idx="1511">
                  <c:v>71.12899999999998</c:v>
                </c:pt>
                <c:pt idx="1512">
                  <c:v>70.843</c:v>
                </c:pt>
                <c:pt idx="1513">
                  <c:v>70.914</c:v>
                </c:pt>
                <c:pt idx="1514">
                  <c:v>70.697</c:v>
                </c:pt>
                <c:pt idx="1515">
                  <c:v>70.462</c:v>
                </c:pt>
                <c:pt idx="1516">
                  <c:v>70.527</c:v>
                </c:pt>
                <c:pt idx="1517">
                  <c:v>70.977</c:v>
                </c:pt>
                <c:pt idx="1518">
                  <c:v>70.763</c:v>
                </c:pt>
                <c:pt idx="1519">
                  <c:v>70.67799999999998</c:v>
                </c:pt>
                <c:pt idx="1520">
                  <c:v>70.65300000000001</c:v>
                </c:pt>
                <c:pt idx="1521">
                  <c:v>70.67299999999986</c:v>
                </c:pt>
                <c:pt idx="1522">
                  <c:v>70.37799999999998</c:v>
                </c:pt>
                <c:pt idx="1523">
                  <c:v>70.284</c:v>
                </c:pt>
                <c:pt idx="1524">
                  <c:v>70.249</c:v>
                </c:pt>
                <c:pt idx="1525">
                  <c:v>69.784</c:v>
                </c:pt>
                <c:pt idx="1526">
                  <c:v>69.97</c:v>
                </c:pt>
                <c:pt idx="1527">
                  <c:v>69.881</c:v>
                </c:pt>
                <c:pt idx="1528">
                  <c:v>69.881</c:v>
                </c:pt>
                <c:pt idx="1529">
                  <c:v>69.951</c:v>
                </c:pt>
                <c:pt idx="1530">
                  <c:v>70.127</c:v>
                </c:pt>
                <c:pt idx="1531">
                  <c:v>70.02</c:v>
                </c:pt>
                <c:pt idx="1532">
                  <c:v>69.894</c:v>
                </c:pt>
                <c:pt idx="1533">
                  <c:v>69.88800000000001</c:v>
                </c:pt>
                <c:pt idx="1534">
                  <c:v>70.019</c:v>
                </c:pt>
                <c:pt idx="1535">
                  <c:v>70.02</c:v>
                </c:pt>
                <c:pt idx="1536">
                  <c:v>70.099</c:v>
                </c:pt>
                <c:pt idx="1537">
                  <c:v>70.236</c:v>
                </c:pt>
                <c:pt idx="1538">
                  <c:v>70.113</c:v>
                </c:pt>
                <c:pt idx="1539">
                  <c:v>70.113</c:v>
                </c:pt>
                <c:pt idx="1540">
                  <c:v>70.262</c:v>
                </c:pt>
                <c:pt idx="1541">
                  <c:v>70.10499999999998</c:v>
                </c:pt>
                <c:pt idx="1542">
                  <c:v>70.203</c:v>
                </c:pt>
                <c:pt idx="1543">
                  <c:v>69.954</c:v>
                </c:pt>
                <c:pt idx="1544">
                  <c:v>69.85599999999998</c:v>
                </c:pt>
                <c:pt idx="1545">
                  <c:v>69.839</c:v>
                </c:pt>
                <c:pt idx="1546">
                  <c:v>69.932</c:v>
                </c:pt>
                <c:pt idx="1547">
                  <c:v>70.225</c:v>
                </c:pt>
                <c:pt idx="1548">
                  <c:v>70.784</c:v>
                </c:pt>
                <c:pt idx="1549">
                  <c:v>71.07499999999998</c:v>
                </c:pt>
                <c:pt idx="1550">
                  <c:v>71.57600000000001</c:v>
                </c:pt>
                <c:pt idx="1551">
                  <c:v>71.812</c:v>
                </c:pt>
                <c:pt idx="1552">
                  <c:v>71.205</c:v>
                </c:pt>
                <c:pt idx="1553">
                  <c:v>71.10499999999998</c:v>
                </c:pt>
                <c:pt idx="1554">
                  <c:v>70.909</c:v>
                </c:pt>
                <c:pt idx="1555">
                  <c:v>71.62599999999998</c:v>
                </c:pt>
                <c:pt idx="1556">
                  <c:v>71.68900000000001</c:v>
                </c:pt>
                <c:pt idx="1557">
                  <c:v>71.607</c:v>
                </c:pt>
                <c:pt idx="1558">
                  <c:v>71.66200000000001</c:v>
                </c:pt>
                <c:pt idx="1559">
                  <c:v>71.913</c:v>
                </c:pt>
                <c:pt idx="1560">
                  <c:v>71.913</c:v>
                </c:pt>
                <c:pt idx="1561">
                  <c:v>71.946</c:v>
                </c:pt>
                <c:pt idx="1562">
                  <c:v>71.939</c:v>
                </c:pt>
                <c:pt idx="1563">
                  <c:v>71.976</c:v>
                </c:pt>
                <c:pt idx="1564">
                  <c:v>72.22200000000001</c:v>
                </c:pt>
                <c:pt idx="1565">
                  <c:v>72.22200000000001</c:v>
                </c:pt>
                <c:pt idx="1566">
                  <c:v>73.208</c:v>
                </c:pt>
                <c:pt idx="1567">
                  <c:v>73.446</c:v>
                </c:pt>
                <c:pt idx="1568">
                  <c:v>73.946</c:v>
                </c:pt>
                <c:pt idx="1569">
                  <c:v>74.296</c:v>
                </c:pt>
                <c:pt idx="1570">
                  <c:v>74.577</c:v>
                </c:pt>
                <c:pt idx="1571">
                  <c:v>74.69200000000001</c:v>
                </c:pt>
                <c:pt idx="1572">
                  <c:v>74.595</c:v>
                </c:pt>
                <c:pt idx="1573">
                  <c:v>74.32</c:v>
                </c:pt>
                <c:pt idx="1574">
                  <c:v>74.452</c:v>
                </c:pt>
                <c:pt idx="1575">
                  <c:v>75.314</c:v>
                </c:pt>
                <c:pt idx="1576">
                  <c:v>75.314</c:v>
                </c:pt>
                <c:pt idx="1577">
                  <c:v>74.69200000000001</c:v>
                </c:pt>
                <c:pt idx="1578">
                  <c:v>75.703</c:v>
                </c:pt>
                <c:pt idx="1579">
                  <c:v>74.80500000000001</c:v>
                </c:pt>
                <c:pt idx="1580">
                  <c:v>74.202</c:v>
                </c:pt>
                <c:pt idx="1581">
                  <c:v>74.083</c:v>
                </c:pt>
                <c:pt idx="1582">
                  <c:v>74.085</c:v>
                </c:pt>
                <c:pt idx="1583">
                  <c:v>73.739</c:v>
                </c:pt>
              </c:numCache>
            </c:numRef>
          </c:val>
          <c:smooth val="0"/>
        </c:ser>
        <c:ser>
          <c:idx val="3"/>
          <c:order val="3"/>
          <c:tx>
            <c:strRef>
              <c:f>Sheet1!$K$2</c:f>
              <c:strCache>
                <c:ptCount val="1"/>
                <c:pt idx="0">
                  <c:v>UK</c:v>
                </c:pt>
              </c:strCache>
            </c:strRef>
          </c:tx>
          <c:spPr>
            <a:ln>
              <a:solidFill>
                <a:srgbClr val="008000"/>
              </a:solidFill>
            </a:ln>
          </c:spPr>
          <c:marker>
            <c:symbol val="none"/>
          </c:marker>
          <c:cat>
            <c:numRef>
              <c:f>Sheet1!$G$3:$G$1586</c:f>
              <c:numCache>
                <c:formatCode>m/d/yy</c:formatCode>
                <c:ptCount val="1584"/>
                <c:pt idx="0">
                  <c:v>40179.0</c:v>
                </c:pt>
                <c:pt idx="1">
                  <c:v>40182.0</c:v>
                </c:pt>
                <c:pt idx="2">
                  <c:v>40183.0</c:v>
                </c:pt>
                <c:pt idx="3">
                  <c:v>40184.0</c:v>
                </c:pt>
                <c:pt idx="4">
                  <c:v>40185.0</c:v>
                </c:pt>
                <c:pt idx="5">
                  <c:v>40186.0</c:v>
                </c:pt>
                <c:pt idx="6">
                  <c:v>40189.0</c:v>
                </c:pt>
                <c:pt idx="7">
                  <c:v>40190.0</c:v>
                </c:pt>
                <c:pt idx="8">
                  <c:v>40191.0</c:v>
                </c:pt>
                <c:pt idx="9">
                  <c:v>40192.0</c:v>
                </c:pt>
                <c:pt idx="10">
                  <c:v>40193.0</c:v>
                </c:pt>
                <c:pt idx="11">
                  <c:v>40196.0</c:v>
                </c:pt>
                <c:pt idx="12">
                  <c:v>40197.0</c:v>
                </c:pt>
                <c:pt idx="13">
                  <c:v>40198.0</c:v>
                </c:pt>
                <c:pt idx="14">
                  <c:v>40199.0</c:v>
                </c:pt>
                <c:pt idx="15">
                  <c:v>40200.0</c:v>
                </c:pt>
                <c:pt idx="16">
                  <c:v>40203.0</c:v>
                </c:pt>
                <c:pt idx="17">
                  <c:v>40204.0</c:v>
                </c:pt>
                <c:pt idx="18">
                  <c:v>40205.0</c:v>
                </c:pt>
                <c:pt idx="19">
                  <c:v>40206.0</c:v>
                </c:pt>
                <c:pt idx="20">
                  <c:v>40207.0</c:v>
                </c:pt>
                <c:pt idx="21">
                  <c:v>40210.0</c:v>
                </c:pt>
                <c:pt idx="22">
                  <c:v>40211.0</c:v>
                </c:pt>
                <c:pt idx="23">
                  <c:v>40212.0</c:v>
                </c:pt>
                <c:pt idx="24">
                  <c:v>40213.0</c:v>
                </c:pt>
                <c:pt idx="25">
                  <c:v>40214.0</c:v>
                </c:pt>
                <c:pt idx="26">
                  <c:v>40217.0</c:v>
                </c:pt>
                <c:pt idx="27">
                  <c:v>40218.0</c:v>
                </c:pt>
                <c:pt idx="28">
                  <c:v>40219.0</c:v>
                </c:pt>
                <c:pt idx="29">
                  <c:v>40220.0</c:v>
                </c:pt>
                <c:pt idx="30">
                  <c:v>40221.0</c:v>
                </c:pt>
                <c:pt idx="31">
                  <c:v>40224.0</c:v>
                </c:pt>
                <c:pt idx="32">
                  <c:v>40225.0</c:v>
                </c:pt>
                <c:pt idx="33">
                  <c:v>40226.0</c:v>
                </c:pt>
                <c:pt idx="34">
                  <c:v>40227.0</c:v>
                </c:pt>
                <c:pt idx="35">
                  <c:v>40228.0</c:v>
                </c:pt>
                <c:pt idx="36">
                  <c:v>40231.0</c:v>
                </c:pt>
                <c:pt idx="37">
                  <c:v>40232.0</c:v>
                </c:pt>
                <c:pt idx="38">
                  <c:v>40233.0</c:v>
                </c:pt>
                <c:pt idx="39">
                  <c:v>40234.0</c:v>
                </c:pt>
                <c:pt idx="40">
                  <c:v>40235.0</c:v>
                </c:pt>
                <c:pt idx="41">
                  <c:v>40238.0</c:v>
                </c:pt>
                <c:pt idx="42">
                  <c:v>40239.0</c:v>
                </c:pt>
                <c:pt idx="43">
                  <c:v>40240.0</c:v>
                </c:pt>
                <c:pt idx="44">
                  <c:v>40241.0</c:v>
                </c:pt>
                <c:pt idx="45">
                  <c:v>40242.0</c:v>
                </c:pt>
                <c:pt idx="46">
                  <c:v>40245.0</c:v>
                </c:pt>
                <c:pt idx="47">
                  <c:v>40246.0</c:v>
                </c:pt>
                <c:pt idx="48">
                  <c:v>40247.0</c:v>
                </c:pt>
                <c:pt idx="49">
                  <c:v>40248.0</c:v>
                </c:pt>
                <c:pt idx="50">
                  <c:v>40249.0</c:v>
                </c:pt>
                <c:pt idx="51">
                  <c:v>40252.0</c:v>
                </c:pt>
                <c:pt idx="52">
                  <c:v>40253.0</c:v>
                </c:pt>
                <c:pt idx="53">
                  <c:v>40254.0</c:v>
                </c:pt>
                <c:pt idx="54">
                  <c:v>40255.0</c:v>
                </c:pt>
                <c:pt idx="55">
                  <c:v>40256.0</c:v>
                </c:pt>
                <c:pt idx="56">
                  <c:v>40259.0</c:v>
                </c:pt>
                <c:pt idx="57">
                  <c:v>40260.0</c:v>
                </c:pt>
                <c:pt idx="58">
                  <c:v>40261.0</c:v>
                </c:pt>
                <c:pt idx="59">
                  <c:v>40262.0</c:v>
                </c:pt>
                <c:pt idx="60">
                  <c:v>40263.0</c:v>
                </c:pt>
                <c:pt idx="61">
                  <c:v>40266.0</c:v>
                </c:pt>
                <c:pt idx="62">
                  <c:v>40267.0</c:v>
                </c:pt>
                <c:pt idx="63">
                  <c:v>40268.0</c:v>
                </c:pt>
                <c:pt idx="64">
                  <c:v>40269.0</c:v>
                </c:pt>
                <c:pt idx="65">
                  <c:v>40270.0</c:v>
                </c:pt>
                <c:pt idx="66">
                  <c:v>40273.0</c:v>
                </c:pt>
                <c:pt idx="67">
                  <c:v>40274.0</c:v>
                </c:pt>
                <c:pt idx="68">
                  <c:v>40275.0</c:v>
                </c:pt>
                <c:pt idx="69">
                  <c:v>40276.0</c:v>
                </c:pt>
                <c:pt idx="70">
                  <c:v>40277.0</c:v>
                </c:pt>
                <c:pt idx="71">
                  <c:v>40280.0</c:v>
                </c:pt>
                <c:pt idx="72">
                  <c:v>40281.0</c:v>
                </c:pt>
                <c:pt idx="73">
                  <c:v>40282.0</c:v>
                </c:pt>
                <c:pt idx="74">
                  <c:v>40283.0</c:v>
                </c:pt>
                <c:pt idx="75">
                  <c:v>40284.0</c:v>
                </c:pt>
                <c:pt idx="76">
                  <c:v>40287.0</c:v>
                </c:pt>
                <c:pt idx="77">
                  <c:v>40288.0</c:v>
                </c:pt>
                <c:pt idx="78">
                  <c:v>40289.0</c:v>
                </c:pt>
                <c:pt idx="79">
                  <c:v>40290.0</c:v>
                </c:pt>
                <c:pt idx="80">
                  <c:v>40291.0</c:v>
                </c:pt>
                <c:pt idx="81">
                  <c:v>40294.0</c:v>
                </c:pt>
                <c:pt idx="82">
                  <c:v>40295.0</c:v>
                </c:pt>
                <c:pt idx="83">
                  <c:v>40296.0</c:v>
                </c:pt>
                <c:pt idx="84">
                  <c:v>40297.0</c:v>
                </c:pt>
                <c:pt idx="85">
                  <c:v>40298.0</c:v>
                </c:pt>
                <c:pt idx="86">
                  <c:v>40301.0</c:v>
                </c:pt>
                <c:pt idx="87">
                  <c:v>40302.0</c:v>
                </c:pt>
                <c:pt idx="88">
                  <c:v>40303.0</c:v>
                </c:pt>
                <c:pt idx="89">
                  <c:v>40304.0</c:v>
                </c:pt>
                <c:pt idx="90">
                  <c:v>40305.0</c:v>
                </c:pt>
                <c:pt idx="91">
                  <c:v>40308.0</c:v>
                </c:pt>
                <c:pt idx="92">
                  <c:v>40309.0</c:v>
                </c:pt>
                <c:pt idx="93">
                  <c:v>40310.0</c:v>
                </c:pt>
                <c:pt idx="94">
                  <c:v>40311.0</c:v>
                </c:pt>
                <c:pt idx="95">
                  <c:v>40312.0</c:v>
                </c:pt>
                <c:pt idx="96">
                  <c:v>40315.0</c:v>
                </c:pt>
                <c:pt idx="97">
                  <c:v>40316.0</c:v>
                </c:pt>
                <c:pt idx="98">
                  <c:v>40317.0</c:v>
                </c:pt>
                <c:pt idx="99">
                  <c:v>40318.0</c:v>
                </c:pt>
                <c:pt idx="100">
                  <c:v>40319.0</c:v>
                </c:pt>
                <c:pt idx="101">
                  <c:v>40322.0</c:v>
                </c:pt>
                <c:pt idx="102">
                  <c:v>40323.0</c:v>
                </c:pt>
                <c:pt idx="103">
                  <c:v>40324.0</c:v>
                </c:pt>
                <c:pt idx="104">
                  <c:v>40325.0</c:v>
                </c:pt>
                <c:pt idx="105">
                  <c:v>40326.0</c:v>
                </c:pt>
                <c:pt idx="106">
                  <c:v>40329.0</c:v>
                </c:pt>
                <c:pt idx="107">
                  <c:v>40330.0</c:v>
                </c:pt>
                <c:pt idx="108">
                  <c:v>40331.0</c:v>
                </c:pt>
                <c:pt idx="109">
                  <c:v>40332.0</c:v>
                </c:pt>
                <c:pt idx="110">
                  <c:v>40333.0</c:v>
                </c:pt>
                <c:pt idx="111">
                  <c:v>40336.0</c:v>
                </c:pt>
                <c:pt idx="112">
                  <c:v>40337.0</c:v>
                </c:pt>
                <c:pt idx="113">
                  <c:v>40338.0</c:v>
                </c:pt>
                <c:pt idx="114">
                  <c:v>40339.0</c:v>
                </c:pt>
                <c:pt idx="115">
                  <c:v>40340.0</c:v>
                </c:pt>
                <c:pt idx="116">
                  <c:v>40343.0</c:v>
                </c:pt>
                <c:pt idx="117">
                  <c:v>40344.0</c:v>
                </c:pt>
                <c:pt idx="118">
                  <c:v>40345.0</c:v>
                </c:pt>
                <c:pt idx="119">
                  <c:v>40346.0</c:v>
                </c:pt>
                <c:pt idx="120">
                  <c:v>40347.0</c:v>
                </c:pt>
                <c:pt idx="121">
                  <c:v>40350.0</c:v>
                </c:pt>
                <c:pt idx="122">
                  <c:v>40351.0</c:v>
                </c:pt>
                <c:pt idx="123">
                  <c:v>40352.0</c:v>
                </c:pt>
                <c:pt idx="124">
                  <c:v>40353.0</c:v>
                </c:pt>
                <c:pt idx="125">
                  <c:v>40354.0</c:v>
                </c:pt>
                <c:pt idx="126">
                  <c:v>40357.0</c:v>
                </c:pt>
                <c:pt idx="127">
                  <c:v>40358.0</c:v>
                </c:pt>
                <c:pt idx="128">
                  <c:v>40359.0</c:v>
                </c:pt>
                <c:pt idx="129">
                  <c:v>40360.0</c:v>
                </c:pt>
                <c:pt idx="130">
                  <c:v>40361.0</c:v>
                </c:pt>
                <c:pt idx="131">
                  <c:v>40364.0</c:v>
                </c:pt>
                <c:pt idx="132">
                  <c:v>40365.0</c:v>
                </c:pt>
                <c:pt idx="133">
                  <c:v>40366.0</c:v>
                </c:pt>
                <c:pt idx="134">
                  <c:v>40367.0</c:v>
                </c:pt>
                <c:pt idx="135">
                  <c:v>40368.0</c:v>
                </c:pt>
                <c:pt idx="136">
                  <c:v>40371.0</c:v>
                </c:pt>
                <c:pt idx="137">
                  <c:v>40372.0</c:v>
                </c:pt>
                <c:pt idx="138">
                  <c:v>40373.0</c:v>
                </c:pt>
                <c:pt idx="139">
                  <c:v>40374.0</c:v>
                </c:pt>
                <c:pt idx="140">
                  <c:v>40375.0</c:v>
                </c:pt>
                <c:pt idx="141">
                  <c:v>40378.0</c:v>
                </c:pt>
                <c:pt idx="142">
                  <c:v>40379.0</c:v>
                </c:pt>
                <c:pt idx="143">
                  <c:v>40380.0</c:v>
                </c:pt>
                <c:pt idx="144">
                  <c:v>40381.0</c:v>
                </c:pt>
                <c:pt idx="145">
                  <c:v>40382.0</c:v>
                </c:pt>
                <c:pt idx="146">
                  <c:v>40385.0</c:v>
                </c:pt>
                <c:pt idx="147">
                  <c:v>40386.0</c:v>
                </c:pt>
                <c:pt idx="148">
                  <c:v>40387.0</c:v>
                </c:pt>
                <c:pt idx="149">
                  <c:v>40388.0</c:v>
                </c:pt>
                <c:pt idx="150">
                  <c:v>40389.0</c:v>
                </c:pt>
                <c:pt idx="151">
                  <c:v>40392.0</c:v>
                </c:pt>
                <c:pt idx="152">
                  <c:v>40393.0</c:v>
                </c:pt>
                <c:pt idx="153">
                  <c:v>40394.0</c:v>
                </c:pt>
                <c:pt idx="154">
                  <c:v>40395.0</c:v>
                </c:pt>
                <c:pt idx="155">
                  <c:v>40396.0</c:v>
                </c:pt>
                <c:pt idx="156">
                  <c:v>40399.0</c:v>
                </c:pt>
                <c:pt idx="157">
                  <c:v>40400.0</c:v>
                </c:pt>
                <c:pt idx="158">
                  <c:v>40401.0</c:v>
                </c:pt>
                <c:pt idx="159">
                  <c:v>40402.0</c:v>
                </c:pt>
                <c:pt idx="160">
                  <c:v>40403.0</c:v>
                </c:pt>
                <c:pt idx="161">
                  <c:v>40406.0</c:v>
                </c:pt>
                <c:pt idx="162">
                  <c:v>40407.0</c:v>
                </c:pt>
                <c:pt idx="163">
                  <c:v>40408.0</c:v>
                </c:pt>
                <c:pt idx="164">
                  <c:v>40409.0</c:v>
                </c:pt>
                <c:pt idx="165">
                  <c:v>40410.0</c:v>
                </c:pt>
                <c:pt idx="166">
                  <c:v>40413.0</c:v>
                </c:pt>
                <c:pt idx="167">
                  <c:v>40414.0</c:v>
                </c:pt>
                <c:pt idx="168">
                  <c:v>40415.0</c:v>
                </c:pt>
                <c:pt idx="169">
                  <c:v>40416.0</c:v>
                </c:pt>
                <c:pt idx="170">
                  <c:v>40417.0</c:v>
                </c:pt>
                <c:pt idx="171">
                  <c:v>40420.0</c:v>
                </c:pt>
                <c:pt idx="172">
                  <c:v>40421.0</c:v>
                </c:pt>
                <c:pt idx="173">
                  <c:v>40422.0</c:v>
                </c:pt>
                <c:pt idx="174">
                  <c:v>40423.0</c:v>
                </c:pt>
                <c:pt idx="175">
                  <c:v>40424.0</c:v>
                </c:pt>
                <c:pt idx="176">
                  <c:v>40427.0</c:v>
                </c:pt>
                <c:pt idx="177">
                  <c:v>40428.0</c:v>
                </c:pt>
                <c:pt idx="178">
                  <c:v>40429.0</c:v>
                </c:pt>
                <c:pt idx="179">
                  <c:v>40430.0</c:v>
                </c:pt>
                <c:pt idx="180">
                  <c:v>40431.0</c:v>
                </c:pt>
                <c:pt idx="181">
                  <c:v>40434.0</c:v>
                </c:pt>
                <c:pt idx="182">
                  <c:v>40435.0</c:v>
                </c:pt>
                <c:pt idx="183">
                  <c:v>40436.0</c:v>
                </c:pt>
                <c:pt idx="184">
                  <c:v>40437.0</c:v>
                </c:pt>
                <c:pt idx="185">
                  <c:v>40438.0</c:v>
                </c:pt>
                <c:pt idx="186">
                  <c:v>40441.0</c:v>
                </c:pt>
                <c:pt idx="187">
                  <c:v>40442.0</c:v>
                </c:pt>
                <c:pt idx="188">
                  <c:v>40443.0</c:v>
                </c:pt>
                <c:pt idx="189">
                  <c:v>40444.0</c:v>
                </c:pt>
                <c:pt idx="190">
                  <c:v>40445.0</c:v>
                </c:pt>
                <c:pt idx="191">
                  <c:v>40448.0</c:v>
                </c:pt>
                <c:pt idx="192">
                  <c:v>40449.0</c:v>
                </c:pt>
                <c:pt idx="193">
                  <c:v>40450.0</c:v>
                </c:pt>
                <c:pt idx="194">
                  <c:v>40451.0</c:v>
                </c:pt>
                <c:pt idx="195">
                  <c:v>40452.0</c:v>
                </c:pt>
                <c:pt idx="196">
                  <c:v>40455.0</c:v>
                </c:pt>
                <c:pt idx="197">
                  <c:v>40456.0</c:v>
                </c:pt>
                <c:pt idx="198">
                  <c:v>40457.0</c:v>
                </c:pt>
                <c:pt idx="199">
                  <c:v>40458.0</c:v>
                </c:pt>
                <c:pt idx="200">
                  <c:v>40459.0</c:v>
                </c:pt>
                <c:pt idx="201">
                  <c:v>40462.0</c:v>
                </c:pt>
                <c:pt idx="202">
                  <c:v>40463.0</c:v>
                </c:pt>
                <c:pt idx="203">
                  <c:v>40464.0</c:v>
                </c:pt>
                <c:pt idx="204">
                  <c:v>40465.0</c:v>
                </c:pt>
                <c:pt idx="205">
                  <c:v>40466.0</c:v>
                </c:pt>
                <c:pt idx="206">
                  <c:v>40469.0</c:v>
                </c:pt>
                <c:pt idx="207">
                  <c:v>40470.0</c:v>
                </c:pt>
                <c:pt idx="208">
                  <c:v>40471.0</c:v>
                </c:pt>
                <c:pt idx="209">
                  <c:v>40472.0</c:v>
                </c:pt>
                <c:pt idx="210">
                  <c:v>40473.0</c:v>
                </c:pt>
                <c:pt idx="211">
                  <c:v>40476.0</c:v>
                </c:pt>
                <c:pt idx="212">
                  <c:v>40477.0</c:v>
                </c:pt>
                <c:pt idx="213">
                  <c:v>40478.0</c:v>
                </c:pt>
                <c:pt idx="214">
                  <c:v>40479.0</c:v>
                </c:pt>
                <c:pt idx="215">
                  <c:v>40480.0</c:v>
                </c:pt>
                <c:pt idx="216">
                  <c:v>40483.0</c:v>
                </c:pt>
                <c:pt idx="217">
                  <c:v>40484.0</c:v>
                </c:pt>
                <c:pt idx="218">
                  <c:v>40485.0</c:v>
                </c:pt>
                <c:pt idx="219">
                  <c:v>40486.0</c:v>
                </c:pt>
                <c:pt idx="220">
                  <c:v>40487.0</c:v>
                </c:pt>
                <c:pt idx="221">
                  <c:v>40490.0</c:v>
                </c:pt>
                <c:pt idx="222">
                  <c:v>40491.0</c:v>
                </c:pt>
                <c:pt idx="223">
                  <c:v>40492.0</c:v>
                </c:pt>
                <c:pt idx="224">
                  <c:v>40493.0</c:v>
                </c:pt>
                <c:pt idx="225">
                  <c:v>40494.0</c:v>
                </c:pt>
                <c:pt idx="226">
                  <c:v>40497.0</c:v>
                </c:pt>
                <c:pt idx="227">
                  <c:v>40498.0</c:v>
                </c:pt>
                <c:pt idx="228">
                  <c:v>40499.0</c:v>
                </c:pt>
                <c:pt idx="229">
                  <c:v>40500.0</c:v>
                </c:pt>
                <c:pt idx="230">
                  <c:v>40501.0</c:v>
                </c:pt>
                <c:pt idx="231">
                  <c:v>40504.0</c:v>
                </c:pt>
                <c:pt idx="232">
                  <c:v>40505.0</c:v>
                </c:pt>
                <c:pt idx="233">
                  <c:v>40506.0</c:v>
                </c:pt>
                <c:pt idx="234">
                  <c:v>40507.0</c:v>
                </c:pt>
                <c:pt idx="235">
                  <c:v>40508.0</c:v>
                </c:pt>
                <c:pt idx="236">
                  <c:v>40511.0</c:v>
                </c:pt>
                <c:pt idx="237">
                  <c:v>40512.0</c:v>
                </c:pt>
                <c:pt idx="238">
                  <c:v>40513.0</c:v>
                </c:pt>
                <c:pt idx="239">
                  <c:v>40514.0</c:v>
                </c:pt>
                <c:pt idx="240">
                  <c:v>40515.0</c:v>
                </c:pt>
                <c:pt idx="241">
                  <c:v>40518.0</c:v>
                </c:pt>
                <c:pt idx="242">
                  <c:v>40519.0</c:v>
                </c:pt>
                <c:pt idx="243">
                  <c:v>40520.0</c:v>
                </c:pt>
                <c:pt idx="244">
                  <c:v>40521.0</c:v>
                </c:pt>
                <c:pt idx="245">
                  <c:v>40522.0</c:v>
                </c:pt>
                <c:pt idx="246">
                  <c:v>40525.0</c:v>
                </c:pt>
                <c:pt idx="247">
                  <c:v>40526.0</c:v>
                </c:pt>
                <c:pt idx="248">
                  <c:v>40527.0</c:v>
                </c:pt>
                <c:pt idx="249">
                  <c:v>40528.0</c:v>
                </c:pt>
                <c:pt idx="250">
                  <c:v>40529.0</c:v>
                </c:pt>
                <c:pt idx="251">
                  <c:v>40532.0</c:v>
                </c:pt>
                <c:pt idx="252">
                  <c:v>40533.0</c:v>
                </c:pt>
                <c:pt idx="253">
                  <c:v>40534.0</c:v>
                </c:pt>
                <c:pt idx="254">
                  <c:v>40535.0</c:v>
                </c:pt>
                <c:pt idx="255">
                  <c:v>40536.0</c:v>
                </c:pt>
                <c:pt idx="256">
                  <c:v>40539.0</c:v>
                </c:pt>
                <c:pt idx="257">
                  <c:v>40540.0</c:v>
                </c:pt>
                <c:pt idx="258">
                  <c:v>40541.0</c:v>
                </c:pt>
                <c:pt idx="259">
                  <c:v>40542.0</c:v>
                </c:pt>
                <c:pt idx="260">
                  <c:v>40543.0</c:v>
                </c:pt>
                <c:pt idx="261">
                  <c:v>40546.0</c:v>
                </c:pt>
                <c:pt idx="262">
                  <c:v>40547.0</c:v>
                </c:pt>
                <c:pt idx="263">
                  <c:v>40548.0</c:v>
                </c:pt>
                <c:pt idx="264">
                  <c:v>40549.0</c:v>
                </c:pt>
                <c:pt idx="265">
                  <c:v>40550.0</c:v>
                </c:pt>
                <c:pt idx="266">
                  <c:v>40553.0</c:v>
                </c:pt>
                <c:pt idx="267">
                  <c:v>40554.0</c:v>
                </c:pt>
                <c:pt idx="268">
                  <c:v>40555.0</c:v>
                </c:pt>
                <c:pt idx="269">
                  <c:v>40556.0</c:v>
                </c:pt>
                <c:pt idx="270">
                  <c:v>40557.0</c:v>
                </c:pt>
                <c:pt idx="271">
                  <c:v>40560.0</c:v>
                </c:pt>
                <c:pt idx="272">
                  <c:v>40561.0</c:v>
                </c:pt>
                <c:pt idx="273">
                  <c:v>40562.0</c:v>
                </c:pt>
                <c:pt idx="274">
                  <c:v>40563.0</c:v>
                </c:pt>
                <c:pt idx="275">
                  <c:v>40564.0</c:v>
                </c:pt>
                <c:pt idx="276">
                  <c:v>40567.0</c:v>
                </c:pt>
                <c:pt idx="277">
                  <c:v>40568.0</c:v>
                </c:pt>
                <c:pt idx="278">
                  <c:v>40569.0</c:v>
                </c:pt>
                <c:pt idx="279">
                  <c:v>40570.0</c:v>
                </c:pt>
                <c:pt idx="280">
                  <c:v>40571.0</c:v>
                </c:pt>
                <c:pt idx="281">
                  <c:v>40574.0</c:v>
                </c:pt>
                <c:pt idx="282">
                  <c:v>40575.0</c:v>
                </c:pt>
                <c:pt idx="283">
                  <c:v>40576.0</c:v>
                </c:pt>
                <c:pt idx="284">
                  <c:v>40577.0</c:v>
                </c:pt>
                <c:pt idx="285">
                  <c:v>40578.0</c:v>
                </c:pt>
                <c:pt idx="286">
                  <c:v>40581.0</c:v>
                </c:pt>
                <c:pt idx="287">
                  <c:v>40582.0</c:v>
                </c:pt>
                <c:pt idx="288">
                  <c:v>40583.0</c:v>
                </c:pt>
                <c:pt idx="289">
                  <c:v>40584.0</c:v>
                </c:pt>
                <c:pt idx="290">
                  <c:v>40585.0</c:v>
                </c:pt>
                <c:pt idx="291">
                  <c:v>40588.0</c:v>
                </c:pt>
                <c:pt idx="292">
                  <c:v>40589.0</c:v>
                </c:pt>
                <c:pt idx="293">
                  <c:v>40590.0</c:v>
                </c:pt>
                <c:pt idx="294">
                  <c:v>40591.0</c:v>
                </c:pt>
                <c:pt idx="295">
                  <c:v>40592.0</c:v>
                </c:pt>
                <c:pt idx="296">
                  <c:v>40595.0</c:v>
                </c:pt>
                <c:pt idx="297">
                  <c:v>40596.0</c:v>
                </c:pt>
                <c:pt idx="298">
                  <c:v>40597.0</c:v>
                </c:pt>
                <c:pt idx="299">
                  <c:v>40598.0</c:v>
                </c:pt>
                <c:pt idx="300">
                  <c:v>40599.0</c:v>
                </c:pt>
                <c:pt idx="301">
                  <c:v>40602.0</c:v>
                </c:pt>
                <c:pt idx="302">
                  <c:v>40603.0</c:v>
                </c:pt>
                <c:pt idx="303">
                  <c:v>40604.0</c:v>
                </c:pt>
                <c:pt idx="304">
                  <c:v>40605.0</c:v>
                </c:pt>
                <c:pt idx="305">
                  <c:v>40606.0</c:v>
                </c:pt>
                <c:pt idx="306">
                  <c:v>40609.0</c:v>
                </c:pt>
                <c:pt idx="307">
                  <c:v>40610.0</c:v>
                </c:pt>
                <c:pt idx="308">
                  <c:v>40611.0</c:v>
                </c:pt>
                <c:pt idx="309">
                  <c:v>40612.0</c:v>
                </c:pt>
                <c:pt idx="310">
                  <c:v>40613.0</c:v>
                </c:pt>
                <c:pt idx="311">
                  <c:v>40616.0</c:v>
                </c:pt>
                <c:pt idx="312">
                  <c:v>40617.0</c:v>
                </c:pt>
                <c:pt idx="313">
                  <c:v>40618.0</c:v>
                </c:pt>
                <c:pt idx="314">
                  <c:v>40619.0</c:v>
                </c:pt>
                <c:pt idx="315">
                  <c:v>40620.0</c:v>
                </c:pt>
                <c:pt idx="316">
                  <c:v>40623.0</c:v>
                </c:pt>
                <c:pt idx="317">
                  <c:v>40624.0</c:v>
                </c:pt>
                <c:pt idx="318">
                  <c:v>40625.0</c:v>
                </c:pt>
                <c:pt idx="319">
                  <c:v>40626.0</c:v>
                </c:pt>
                <c:pt idx="320">
                  <c:v>40627.0</c:v>
                </c:pt>
                <c:pt idx="321">
                  <c:v>40630.0</c:v>
                </c:pt>
                <c:pt idx="322">
                  <c:v>40631.0</c:v>
                </c:pt>
                <c:pt idx="323">
                  <c:v>40632.0</c:v>
                </c:pt>
                <c:pt idx="324">
                  <c:v>40633.0</c:v>
                </c:pt>
                <c:pt idx="325">
                  <c:v>40634.0</c:v>
                </c:pt>
                <c:pt idx="326">
                  <c:v>40637.0</c:v>
                </c:pt>
                <c:pt idx="327">
                  <c:v>40638.0</c:v>
                </c:pt>
                <c:pt idx="328">
                  <c:v>40639.0</c:v>
                </c:pt>
                <c:pt idx="329">
                  <c:v>40640.0</c:v>
                </c:pt>
                <c:pt idx="330">
                  <c:v>40641.0</c:v>
                </c:pt>
                <c:pt idx="331">
                  <c:v>40644.0</c:v>
                </c:pt>
                <c:pt idx="332">
                  <c:v>40645.0</c:v>
                </c:pt>
                <c:pt idx="333">
                  <c:v>40646.0</c:v>
                </c:pt>
                <c:pt idx="334">
                  <c:v>40647.0</c:v>
                </c:pt>
                <c:pt idx="335">
                  <c:v>40648.0</c:v>
                </c:pt>
                <c:pt idx="336">
                  <c:v>40651.0</c:v>
                </c:pt>
                <c:pt idx="337">
                  <c:v>40652.0</c:v>
                </c:pt>
                <c:pt idx="338">
                  <c:v>40653.0</c:v>
                </c:pt>
                <c:pt idx="339">
                  <c:v>40654.0</c:v>
                </c:pt>
                <c:pt idx="340">
                  <c:v>40655.0</c:v>
                </c:pt>
                <c:pt idx="341">
                  <c:v>40658.0</c:v>
                </c:pt>
                <c:pt idx="342">
                  <c:v>40659.0</c:v>
                </c:pt>
                <c:pt idx="343">
                  <c:v>40660.0</c:v>
                </c:pt>
                <c:pt idx="344">
                  <c:v>40661.0</c:v>
                </c:pt>
                <c:pt idx="345">
                  <c:v>40662.0</c:v>
                </c:pt>
                <c:pt idx="346">
                  <c:v>40665.0</c:v>
                </c:pt>
                <c:pt idx="347">
                  <c:v>40666.0</c:v>
                </c:pt>
                <c:pt idx="348">
                  <c:v>40667.0</c:v>
                </c:pt>
                <c:pt idx="349">
                  <c:v>40668.0</c:v>
                </c:pt>
                <c:pt idx="350">
                  <c:v>40669.0</c:v>
                </c:pt>
                <c:pt idx="351">
                  <c:v>40672.0</c:v>
                </c:pt>
                <c:pt idx="352">
                  <c:v>40673.0</c:v>
                </c:pt>
                <c:pt idx="353">
                  <c:v>40674.0</c:v>
                </c:pt>
                <c:pt idx="354">
                  <c:v>40675.0</c:v>
                </c:pt>
                <c:pt idx="355">
                  <c:v>40676.0</c:v>
                </c:pt>
                <c:pt idx="356">
                  <c:v>40679.0</c:v>
                </c:pt>
                <c:pt idx="357">
                  <c:v>40680.0</c:v>
                </c:pt>
                <c:pt idx="358">
                  <c:v>40681.0</c:v>
                </c:pt>
                <c:pt idx="359">
                  <c:v>40682.0</c:v>
                </c:pt>
                <c:pt idx="360">
                  <c:v>40683.0</c:v>
                </c:pt>
                <c:pt idx="361">
                  <c:v>40686.0</c:v>
                </c:pt>
                <c:pt idx="362">
                  <c:v>40687.0</c:v>
                </c:pt>
                <c:pt idx="363">
                  <c:v>40688.0</c:v>
                </c:pt>
                <c:pt idx="364">
                  <c:v>40689.0</c:v>
                </c:pt>
                <c:pt idx="365">
                  <c:v>40690.0</c:v>
                </c:pt>
                <c:pt idx="366">
                  <c:v>40693.0</c:v>
                </c:pt>
                <c:pt idx="367">
                  <c:v>40694.0</c:v>
                </c:pt>
                <c:pt idx="368">
                  <c:v>40695.0</c:v>
                </c:pt>
                <c:pt idx="369">
                  <c:v>40696.0</c:v>
                </c:pt>
                <c:pt idx="370">
                  <c:v>40697.0</c:v>
                </c:pt>
                <c:pt idx="371">
                  <c:v>40700.0</c:v>
                </c:pt>
                <c:pt idx="372">
                  <c:v>40701.0</c:v>
                </c:pt>
                <c:pt idx="373">
                  <c:v>40702.0</c:v>
                </c:pt>
                <c:pt idx="374">
                  <c:v>40703.0</c:v>
                </c:pt>
                <c:pt idx="375">
                  <c:v>40704.0</c:v>
                </c:pt>
                <c:pt idx="376">
                  <c:v>40707.0</c:v>
                </c:pt>
                <c:pt idx="377">
                  <c:v>40708.0</c:v>
                </c:pt>
                <c:pt idx="378">
                  <c:v>40709.0</c:v>
                </c:pt>
                <c:pt idx="379">
                  <c:v>40710.0</c:v>
                </c:pt>
                <c:pt idx="380">
                  <c:v>40711.0</c:v>
                </c:pt>
                <c:pt idx="381">
                  <c:v>40714.0</c:v>
                </c:pt>
                <c:pt idx="382">
                  <c:v>40715.0</c:v>
                </c:pt>
                <c:pt idx="383">
                  <c:v>40716.0</c:v>
                </c:pt>
                <c:pt idx="384">
                  <c:v>40717.0</c:v>
                </c:pt>
                <c:pt idx="385">
                  <c:v>40718.0</c:v>
                </c:pt>
                <c:pt idx="386">
                  <c:v>40721.0</c:v>
                </c:pt>
                <c:pt idx="387">
                  <c:v>40722.0</c:v>
                </c:pt>
                <c:pt idx="388">
                  <c:v>40723.0</c:v>
                </c:pt>
                <c:pt idx="389">
                  <c:v>40724.0</c:v>
                </c:pt>
                <c:pt idx="390">
                  <c:v>40725.0</c:v>
                </c:pt>
                <c:pt idx="391">
                  <c:v>40728.0</c:v>
                </c:pt>
                <c:pt idx="392">
                  <c:v>40729.0</c:v>
                </c:pt>
                <c:pt idx="393">
                  <c:v>40730.0</c:v>
                </c:pt>
                <c:pt idx="394">
                  <c:v>40731.0</c:v>
                </c:pt>
                <c:pt idx="395">
                  <c:v>40732.0</c:v>
                </c:pt>
                <c:pt idx="396">
                  <c:v>40735.0</c:v>
                </c:pt>
                <c:pt idx="397">
                  <c:v>40736.0</c:v>
                </c:pt>
                <c:pt idx="398">
                  <c:v>40737.0</c:v>
                </c:pt>
                <c:pt idx="399">
                  <c:v>40738.0</c:v>
                </c:pt>
                <c:pt idx="400">
                  <c:v>40739.0</c:v>
                </c:pt>
                <c:pt idx="401">
                  <c:v>40742.0</c:v>
                </c:pt>
                <c:pt idx="402">
                  <c:v>40743.0</c:v>
                </c:pt>
                <c:pt idx="403">
                  <c:v>40744.0</c:v>
                </c:pt>
                <c:pt idx="404">
                  <c:v>40745.0</c:v>
                </c:pt>
                <c:pt idx="405">
                  <c:v>40746.0</c:v>
                </c:pt>
                <c:pt idx="406">
                  <c:v>40749.0</c:v>
                </c:pt>
                <c:pt idx="407">
                  <c:v>40750.0</c:v>
                </c:pt>
                <c:pt idx="408">
                  <c:v>40751.0</c:v>
                </c:pt>
                <c:pt idx="409">
                  <c:v>40752.0</c:v>
                </c:pt>
                <c:pt idx="410">
                  <c:v>40753.0</c:v>
                </c:pt>
                <c:pt idx="411">
                  <c:v>40756.0</c:v>
                </c:pt>
                <c:pt idx="412">
                  <c:v>40757.0</c:v>
                </c:pt>
                <c:pt idx="413">
                  <c:v>40758.0</c:v>
                </c:pt>
                <c:pt idx="414">
                  <c:v>40759.0</c:v>
                </c:pt>
                <c:pt idx="415">
                  <c:v>40760.0</c:v>
                </c:pt>
                <c:pt idx="416">
                  <c:v>40763.0</c:v>
                </c:pt>
                <c:pt idx="417">
                  <c:v>40764.0</c:v>
                </c:pt>
                <c:pt idx="418">
                  <c:v>40765.0</c:v>
                </c:pt>
                <c:pt idx="419">
                  <c:v>40766.0</c:v>
                </c:pt>
                <c:pt idx="420">
                  <c:v>40767.0</c:v>
                </c:pt>
                <c:pt idx="421">
                  <c:v>40770.0</c:v>
                </c:pt>
                <c:pt idx="422">
                  <c:v>40771.0</c:v>
                </c:pt>
                <c:pt idx="423">
                  <c:v>40772.0</c:v>
                </c:pt>
                <c:pt idx="424">
                  <c:v>40773.0</c:v>
                </c:pt>
                <c:pt idx="425">
                  <c:v>40774.0</c:v>
                </c:pt>
                <c:pt idx="426">
                  <c:v>40777.0</c:v>
                </c:pt>
                <c:pt idx="427">
                  <c:v>40778.0</c:v>
                </c:pt>
                <c:pt idx="428">
                  <c:v>40779.0</c:v>
                </c:pt>
                <c:pt idx="429">
                  <c:v>40780.0</c:v>
                </c:pt>
                <c:pt idx="430">
                  <c:v>40781.0</c:v>
                </c:pt>
                <c:pt idx="431">
                  <c:v>40784.0</c:v>
                </c:pt>
                <c:pt idx="432">
                  <c:v>40785.0</c:v>
                </c:pt>
                <c:pt idx="433">
                  <c:v>40786.0</c:v>
                </c:pt>
                <c:pt idx="434">
                  <c:v>40787.0</c:v>
                </c:pt>
                <c:pt idx="435">
                  <c:v>40788.0</c:v>
                </c:pt>
                <c:pt idx="436">
                  <c:v>40791.0</c:v>
                </c:pt>
                <c:pt idx="437">
                  <c:v>40792.0</c:v>
                </c:pt>
                <c:pt idx="438">
                  <c:v>40793.0</c:v>
                </c:pt>
                <c:pt idx="439">
                  <c:v>40794.0</c:v>
                </c:pt>
                <c:pt idx="440">
                  <c:v>40795.0</c:v>
                </c:pt>
                <c:pt idx="441">
                  <c:v>40798.0</c:v>
                </c:pt>
                <c:pt idx="442">
                  <c:v>40799.0</c:v>
                </c:pt>
                <c:pt idx="443">
                  <c:v>40800.0</c:v>
                </c:pt>
                <c:pt idx="444">
                  <c:v>40801.0</c:v>
                </c:pt>
                <c:pt idx="445">
                  <c:v>40802.0</c:v>
                </c:pt>
                <c:pt idx="446">
                  <c:v>40805.0</c:v>
                </c:pt>
                <c:pt idx="447">
                  <c:v>40806.0</c:v>
                </c:pt>
                <c:pt idx="448">
                  <c:v>40807.0</c:v>
                </c:pt>
                <c:pt idx="449">
                  <c:v>40808.0</c:v>
                </c:pt>
                <c:pt idx="450">
                  <c:v>40809.0</c:v>
                </c:pt>
                <c:pt idx="451">
                  <c:v>40812.0</c:v>
                </c:pt>
                <c:pt idx="452">
                  <c:v>40813.0</c:v>
                </c:pt>
                <c:pt idx="453">
                  <c:v>40814.0</c:v>
                </c:pt>
                <c:pt idx="454">
                  <c:v>40815.0</c:v>
                </c:pt>
                <c:pt idx="455">
                  <c:v>40816.0</c:v>
                </c:pt>
                <c:pt idx="456">
                  <c:v>40819.0</c:v>
                </c:pt>
                <c:pt idx="457">
                  <c:v>40820.0</c:v>
                </c:pt>
                <c:pt idx="458">
                  <c:v>40821.0</c:v>
                </c:pt>
                <c:pt idx="459">
                  <c:v>40822.0</c:v>
                </c:pt>
                <c:pt idx="460">
                  <c:v>40823.0</c:v>
                </c:pt>
                <c:pt idx="461">
                  <c:v>40826.0</c:v>
                </c:pt>
                <c:pt idx="462">
                  <c:v>40827.0</c:v>
                </c:pt>
                <c:pt idx="463">
                  <c:v>40828.0</c:v>
                </c:pt>
                <c:pt idx="464">
                  <c:v>40829.0</c:v>
                </c:pt>
                <c:pt idx="465">
                  <c:v>40830.0</c:v>
                </c:pt>
                <c:pt idx="466">
                  <c:v>40833.0</c:v>
                </c:pt>
                <c:pt idx="467">
                  <c:v>40834.0</c:v>
                </c:pt>
                <c:pt idx="468">
                  <c:v>40835.0</c:v>
                </c:pt>
                <c:pt idx="469">
                  <c:v>40836.0</c:v>
                </c:pt>
                <c:pt idx="470">
                  <c:v>40837.0</c:v>
                </c:pt>
                <c:pt idx="471">
                  <c:v>40840.0</c:v>
                </c:pt>
                <c:pt idx="472">
                  <c:v>40841.0</c:v>
                </c:pt>
                <c:pt idx="473">
                  <c:v>40842.0</c:v>
                </c:pt>
                <c:pt idx="474">
                  <c:v>40843.0</c:v>
                </c:pt>
                <c:pt idx="475">
                  <c:v>40844.0</c:v>
                </c:pt>
                <c:pt idx="476">
                  <c:v>40847.0</c:v>
                </c:pt>
                <c:pt idx="477">
                  <c:v>40848.0</c:v>
                </c:pt>
                <c:pt idx="478">
                  <c:v>40849.0</c:v>
                </c:pt>
                <c:pt idx="479">
                  <c:v>40850.0</c:v>
                </c:pt>
                <c:pt idx="480">
                  <c:v>40851.0</c:v>
                </c:pt>
                <c:pt idx="481">
                  <c:v>40854.0</c:v>
                </c:pt>
                <c:pt idx="482">
                  <c:v>40855.0</c:v>
                </c:pt>
                <c:pt idx="483">
                  <c:v>40856.0</c:v>
                </c:pt>
                <c:pt idx="484">
                  <c:v>40857.0</c:v>
                </c:pt>
                <c:pt idx="485">
                  <c:v>40858.0</c:v>
                </c:pt>
                <c:pt idx="486">
                  <c:v>40861.0</c:v>
                </c:pt>
                <c:pt idx="487">
                  <c:v>40862.0</c:v>
                </c:pt>
                <c:pt idx="488">
                  <c:v>40863.0</c:v>
                </c:pt>
                <c:pt idx="489">
                  <c:v>40864.0</c:v>
                </c:pt>
                <c:pt idx="490">
                  <c:v>40865.0</c:v>
                </c:pt>
                <c:pt idx="491">
                  <c:v>40868.0</c:v>
                </c:pt>
                <c:pt idx="492">
                  <c:v>40869.0</c:v>
                </c:pt>
                <c:pt idx="493">
                  <c:v>40870.0</c:v>
                </c:pt>
                <c:pt idx="494">
                  <c:v>40871.0</c:v>
                </c:pt>
                <c:pt idx="495">
                  <c:v>40872.0</c:v>
                </c:pt>
                <c:pt idx="496">
                  <c:v>40875.0</c:v>
                </c:pt>
                <c:pt idx="497">
                  <c:v>40876.0</c:v>
                </c:pt>
                <c:pt idx="498">
                  <c:v>40877.0</c:v>
                </c:pt>
                <c:pt idx="499">
                  <c:v>40878.0</c:v>
                </c:pt>
                <c:pt idx="500">
                  <c:v>40879.0</c:v>
                </c:pt>
                <c:pt idx="501">
                  <c:v>40882.0</c:v>
                </c:pt>
                <c:pt idx="502">
                  <c:v>40883.0</c:v>
                </c:pt>
                <c:pt idx="503">
                  <c:v>40884.0</c:v>
                </c:pt>
                <c:pt idx="504">
                  <c:v>40885.0</c:v>
                </c:pt>
                <c:pt idx="505">
                  <c:v>40886.0</c:v>
                </c:pt>
                <c:pt idx="506">
                  <c:v>40889.0</c:v>
                </c:pt>
                <c:pt idx="507">
                  <c:v>40890.0</c:v>
                </c:pt>
                <c:pt idx="508">
                  <c:v>40891.0</c:v>
                </c:pt>
                <c:pt idx="509">
                  <c:v>40892.0</c:v>
                </c:pt>
                <c:pt idx="510">
                  <c:v>40893.0</c:v>
                </c:pt>
                <c:pt idx="511">
                  <c:v>40896.0</c:v>
                </c:pt>
                <c:pt idx="512">
                  <c:v>40897.0</c:v>
                </c:pt>
                <c:pt idx="513">
                  <c:v>40898.0</c:v>
                </c:pt>
                <c:pt idx="514">
                  <c:v>40899.0</c:v>
                </c:pt>
                <c:pt idx="515">
                  <c:v>40900.0</c:v>
                </c:pt>
                <c:pt idx="516">
                  <c:v>40903.0</c:v>
                </c:pt>
                <c:pt idx="517">
                  <c:v>40904.0</c:v>
                </c:pt>
                <c:pt idx="518">
                  <c:v>40905.0</c:v>
                </c:pt>
                <c:pt idx="519">
                  <c:v>40906.0</c:v>
                </c:pt>
                <c:pt idx="520">
                  <c:v>40907.0</c:v>
                </c:pt>
                <c:pt idx="521">
                  <c:v>40910.0</c:v>
                </c:pt>
                <c:pt idx="522">
                  <c:v>40911.0</c:v>
                </c:pt>
                <c:pt idx="523">
                  <c:v>40912.0</c:v>
                </c:pt>
                <c:pt idx="524">
                  <c:v>40913.0</c:v>
                </c:pt>
                <c:pt idx="525">
                  <c:v>40914.0</c:v>
                </c:pt>
                <c:pt idx="526">
                  <c:v>40917.0</c:v>
                </c:pt>
                <c:pt idx="527">
                  <c:v>40918.0</c:v>
                </c:pt>
                <c:pt idx="528">
                  <c:v>40919.0</c:v>
                </c:pt>
                <c:pt idx="529">
                  <c:v>40920.0</c:v>
                </c:pt>
                <c:pt idx="530">
                  <c:v>40921.0</c:v>
                </c:pt>
                <c:pt idx="531">
                  <c:v>40924.0</c:v>
                </c:pt>
                <c:pt idx="532">
                  <c:v>40925.0</c:v>
                </c:pt>
                <c:pt idx="533">
                  <c:v>40926.0</c:v>
                </c:pt>
                <c:pt idx="534">
                  <c:v>40927.0</c:v>
                </c:pt>
                <c:pt idx="535">
                  <c:v>40928.0</c:v>
                </c:pt>
                <c:pt idx="536">
                  <c:v>40931.0</c:v>
                </c:pt>
                <c:pt idx="537">
                  <c:v>40932.0</c:v>
                </c:pt>
                <c:pt idx="538">
                  <c:v>40933.0</c:v>
                </c:pt>
                <c:pt idx="539">
                  <c:v>40934.0</c:v>
                </c:pt>
                <c:pt idx="540">
                  <c:v>40935.0</c:v>
                </c:pt>
                <c:pt idx="541">
                  <c:v>40938.0</c:v>
                </c:pt>
                <c:pt idx="542">
                  <c:v>40939.0</c:v>
                </c:pt>
                <c:pt idx="543">
                  <c:v>40940.0</c:v>
                </c:pt>
                <c:pt idx="544">
                  <c:v>40941.0</c:v>
                </c:pt>
                <c:pt idx="545">
                  <c:v>40942.0</c:v>
                </c:pt>
                <c:pt idx="546">
                  <c:v>40945.0</c:v>
                </c:pt>
                <c:pt idx="547">
                  <c:v>40946.0</c:v>
                </c:pt>
                <c:pt idx="548">
                  <c:v>40947.0</c:v>
                </c:pt>
                <c:pt idx="549">
                  <c:v>40948.0</c:v>
                </c:pt>
                <c:pt idx="550">
                  <c:v>40949.0</c:v>
                </c:pt>
                <c:pt idx="551">
                  <c:v>40952.0</c:v>
                </c:pt>
                <c:pt idx="552">
                  <c:v>40953.0</c:v>
                </c:pt>
                <c:pt idx="553">
                  <c:v>40954.0</c:v>
                </c:pt>
                <c:pt idx="554">
                  <c:v>40955.0</c:v>
                </c:pt>
                <c:pt idx="555">
                  <c:v>40956.0</c:v>
                </c:pt>
                <c:pt idx="556">
                  <c:v>40959.0</c:v>
                </c:pt>
                <c:pt idx="557">
                  <c:v>40960.0</c:v>
                </c:pt>
                <c:pt idx="558">
                  <c:v>40961.0</c:v>
                </c:pt>
                <c:pt idx="559">
                  <c:v>40962.0</c:v>
                </c:pt>
                <c:pt idx="560">
                  <c:v>40963.0</c:v>
                </c:pt>
                <c:pt idx="561">
                  <c:v>40966.0</c:v>
                </c:pt>
                <c:pt idx="562">
                  <c:v>40967.0</c:v>
                </c:pt>
                <c:pt idx="563">
                  <c:v>40968.0</c:v>
                </c:pt>
                <c:pt idx="564">
                  <c:v>40969.0</c:v>
                </c:pt>
                <c:pt idx="565">
                  <c:v>40970.0</c:v>
                </c:pt>
                <c:pt idx="566">
                  <c:v>40973.0</c:v>
                </c:pt>
                <c:pt idx="567">
                  <c:v>40974.0</c:v>
                </c:pt>
                <c:pt idx="568">
                  <c:v>40975.0</c:v>
                </c:pt>
                <c:pt idx="569">
                  <c:v>40976.0</c:v>
                </c:pt>
                <c:pt idx="570">
                  <c:v>40977.0</c:v>
                </c:pt>
                <c:pt idx="571">
                  <c:v>40980.0</c:v>
                </c:pt>
                <c:pt idx="572">
                  <c:v>40981.0</c:v>
                </c:pt>
                <c:pt idx="573">
                  <c:v>40982.0</c:v>
                </c:pt>
                <c:pt idx="574">
                  <c:v>40983.0</c:v>
                </c:pt>
                <c:pt idx="575">
                  <c:v>40984.0</c:v>
                </c:pt>
                <c:pt idx="576">
                  <c:v>40987.0</c:v>
                </c:pt>
                <c:pt idx="577">
                  <c:v>40988.0</c:v>
                </c:pt>
                <c:pt idx="578">
                  <c:v>40989.0</c:v>
                </c:pt>
                <c:pt idx="579">
                  <c:v>40990.0</c:v>
                </c:pt>
                <c:pt idx="580">
                  <c:v>40991.0</c:v>
                </c:pt>
                <c:pt idx="581">
                  <c:v>40994.0</c:v>
                </c:pt>
                <c:pt idx="582">
                  <c:v>40995.0</c:v>
                </c:pt>
                <c:pt idx="583">
                  <c:v>40996.0</c:v>
                </c:pt>
                <c:pt idx="584">
                  <c:v>40997.0</c:v>
                </c:pt>
                <c:pt idx="585">
                  <c:v>40998.0</c:v>
                </c:pt>
                <c:pt idx="586">
                  <c:v>41001.0</c:v>
                </c:pt>
                <c:pt idx="587">
                  <c:v>41002.0</c:v>
                </c:pt>
                <c:pt idx="588">
                  <c:v>41003.0</c:v>
                </c:pt>
                <c:pt idx="589">
                  <c:v>41004.0</c:v>
                </c:pt>
                <c:pt idx="590">
                  <c:v>41005.0</c:v>
                </c:pt>
                <c:pt idx="591">
                  <c:v>41008.0</c:v>
                </c:pt>
                <c:pt idx="592">
                  <c:v>41009.0</c:v>
                </c:pt>
                <c:pt idx="593">
                  <c:v>41010.0</c:v>
                </c:pt>
                <c:pt idx="594">
                  <c:v>41011.0</c:v>
                </c:pt>
                <c:pt idx="595">
                  <c:v>41012.0</c:v>
                </c:pt>
                <c:pt idx="596">
                  <c:v>41015.0</c:v>
                </c:pt>
                <c:pt idx="597">
                  <c:v>41016.0</c:v>
                </c:pt>
                <c:pt idx="598">
                  <c:v>41017.0</c:v>
                </c:pt>
                <c:pt idx="599">
                  <c:v>41018.0</c:v>
                </c:pt>
                <c:pt idx="600">
                  <c:v>41019.0</c:v>
                </c:pt>
                <c:pt idx="601">
                  <c:v>41022.0</c:v>
                </c:pt>
                <c:pt idx="602">
                  <c:v>41023.0</c:v>
                </c:pt>
                <c:pt idx="603">
                  <c:v>41024.0</c:v>
                </c:pt>
                <c:pt idx="604">
                  <c:v>41025.0</c:v>
                </c:pt>
                <c:pt idx="605">
                  <c:v>41026.0</c:v>
                </c:pt>
                <c:pt idx="606">
                  <c:v>41029.0</c:v>
                </c:pt>
                <c:pt idx="607">
                  <c:v>41030.0</c:v>
                </c:pt>
                <c:pt idx="608">
                  <c:v>41031.0</c:v>
                </c:pt>
                <c:pt idx="609">
                  <c:v>41032.0</c:v>
                </c:pt>
                <c:pt idx="610">
                  <c:v>41033.0</c:v>
                </c:pt>
                <c:pt idx="611">
                  <c:v>41036.0</c:v>
                </c:pt>
                <c:pt idx="612">
                  <c:v>41037.0</c:v>
                </c:pt>
                <c:pt idx="613">
                  <c:v>41038.0</c:v>
                </c:pt>
                <c:pt idx="614">
                  <c:v>41039.0</c:v>
                </c:pt>
                <c:pt idx="615">
                  <c:v>41040.0</c:v>
                </c:pt>
                <c:pt idx="616">
                  <c:v>41043.0</c:v>
                </c:pt>
                <c:pt idx="617">
                  <c:v>41044.0</c:v>
                </c:pt>
                <c:pt idx="618">
                  <c:v>41045.0</c:v>
                </c:pt>
                <c:pt idx="619">
                  <c:v>41046.0</c:v>
                </c:pt>
                <c:pt idx="620">
                  <c:v>41047.0</c:v>
                </c:pt>
                <c:pt idx="621">
                  <c:v>41050.0</c:v>
                </c:pt>
                <c:pt idx="622">
                  <c:v>41051.0</c:v>
                </c:pt>
                <c:pt idx="623">
                  <c:v>41052.0</c:v>
                </c:pt>
                <c:pt idx="624">
                  <c:v>41053.0</c:v>
                </c:pt>
                <c:pt idx="625">
                  <c:v>41054.0</c:v>
                </c:pt>
                <c:pt idx="626">
                  <c:v>41057.0</c:v>
                </c:pt>
                <c:pt idx="627">
                  <c:v>41058.0</c:v>
                </c:pt>
                <c:pt idx="628">
                  <c:v>41059.0</c:v>
                </c:pt>
                <c:pt idx="629">
                  <c:v>41060.0</c:v>
                </c:pt>
                <c:pt idx="630">
                  <c:v>41061.0</c:v>
                </c:pt>
                <c:pt idx="631">
                  <c:v>41064.0</c:v>
                </c:pt>
                <c:pt idx="632">
                  <c:v>41065.0</c:v>
                </c:pt>
                <c:pt idx="633">
                  <c:v>41066.0</c:v>
                </c:pt>
                <c:pt idx="634">
                  <c:v>41067.0</c:v>
                </c:pt>
                <c:pt idx="635">
                  <c:v>41068.0</c:v>
                </c:pt>
                <c:pt idx="636">
                  <c:v>41071.0</c:v>
                </c:pt>
                <c:pt idx="637">
                  <c:v>41072.0</c:v>
                </c:pt>
                <c:pt idx="638">
                  <c:v>41073.0</c:v>
                </c:pt>
                <c:pt idx="639">
                  <c:v>41074.0</c:v>
                </c:pt>
                <c:pt idx="640">
                  <c:v>41075.0</c:v>
                </c:pt>
                <c:pt idx="641">
                  <c:v>41078.0</c:v>
                </c:pt>
                <c:pt idx="642">
                  <c:v>41079.0</c:v>
                </c:pt>
                <c:pt idx="643">
                  <c:v>41080.0</c:v>
                </c:pt>
                <c:pt idx="644">
                  <c:v>41081.0</c:v>
                </c:pt>
                <c:pt idx="645">
                  <c:v>41082.0</c:v>
                </c:pt>
                <c:pt idx="646">
                  <c:v>41085.0</c:v>
                </c:pt>
                <c:pt idx="647">
                  <c:v>41086.0</c:v>
                </c:pt>
                <c:pt idx="648">
                  <c:v>41087.0</c:v>
                </c:pt>
                <c:pt idx="649">
                  <c:v>41088.0</c:v>
                </c:pt>
                <c:pt idx="650">
                  <c:v>41089.0</c:v>
                </c:pt>
                <c:pt idx="651">
                  <c:v>41092.0</c:v>
                </c:pt>
                <c:pt idx="652">
                  <c:v>41093.0</c:v>
                </c:pt>
                <c:pt idx="653">
                  <c:v>41094.0</c:v>
                </c:pt>
                <c:pt idx="654">
                  <c:v>41095.0</c:v>
                </c:pt>
                <c:pt idx="655">
                  <c:v>41096.0</c:v>
                </c:pt>
                <c:pt idx="656">
                  <c:v>41099.0</c:v>
                </c:pt>
                <c:pt idx="657">
                  <c:v>41100.0</c:v>
                </c:pt>
                <c:pt idx="658">
                  <c:v>41101.0</c:v>
                </c:pt>
                <c:pt idx="659">
                  <c:v>41102.0</c:v>
                </c:pt>
                <c:pt idx="660">
                  <c:v>41103.0</c:v>
                </c:pt>
                <c:pt idx="661">
                  <c:v>41106.0</c:v>
                </c:pt>
                <c:pt idx="662">
                  <c:v>41107.0</c:v>
                </c:pt>
                <c:pt idx="663">
                  <c:v>41108.0</c:v>
                </c:pt>
                <c:pt idx="664">
                  <c:v>41109.0</c:v>
                </c:pt>
                <c:pt idx="665">
                  <c:v>41110.0</c:v>
                </c:pt>
                <c:pt idx="666">
                  <c:v>41113.0</c:v>
                </c:pt>
                <c:pt idx="667">
                  <c:v>41114.0</c:v>
                </c:pt>
                <c:pt idx="668">
                  <c:v>41115.0</c:v>
                </c:pt>
                <c:pt idx="669">
                  <c:v>41116.0</c:v>
                </c:pt>
                <c:pt idx="670">
                  <c:v>41117.0</c:v>
                </c:pt>
                <c:pt idx="671">
                  <c:v>41120.0</c:v>
                </c:pt>
                <c:pt idx="672">
                  <c:v>41121.0</c:v>
                </c:pt>
                <c:pt idx="673">
                  <c:v>41122.0</c:v>
                </c:pt>
                <c:pt idx="674">
                  <c:v>41123.0</c:v>
                </c:pt>
                <c:pt idx="675">
                  <c:v>41124.0</c:v>
                </c:pt>
                <c:pt idx="676">
                  <c:v>41127.0</c:v>
                </c:pt>
                <c:pt idx="677">
                  <c:v>41128.0</c:v>
                </c:pt>
                <c:pt idx="678">
                  <c:v>41129.0</c:v>
                </c:pt>
                <c:pt idx="679">
                  <c:v>41130.0</c:v>
                </c:pt>
                <c:pt idx="680">
                  <c:v>41131.0</c:v>
                </c:pt>
                <c:pt idx="681">
                  <c:v>41134.0</c:v>
                </c:pt>
                <c:pt idx="682">
                  <c:v>41135.0</c:v>
                </c:pt>
                <c:pt idx="683">
                  <c:v>41136.0</c:v>
                </c:pt>
                <c:pt idx="684">
                  <c:v>41137.0</c:v>
                </c:pt>
                <c:pt idx="685">
                  <c:v>41138.0</c:v>
                </c:pt>
                <c:pt idx="686">
                  <c:v>41141.0</c:v>
                </c:pt>
                <c:pt idx="687">
                  <c:v>41142.0</c:v>
                </c:pt>
                <c:pt idx="688">
                  <c:v>41143.0</c:v>
                </c:pt>
                <c:pt idx="689">
                  <c:v>41144.0</c:v>
                </c:pt>
                <c:pt idx="690">
                  <c:v>41145.0</c:v>
                </c:pt>
                <c:pt idx="691">
                  <c:v>41148.0</c:v>
                </c:pt>
                <c:pt idx="692">
                  <c:v>41149.0</c:v>
                </c:pt>
                <c:pt idx="693">
                  <c:v>41150.0</c:v>
                </c:pt>
                <c:pt idx="694">
                  <c:v>41151.0</c:v>
                </c:pt>
                <c:pt idx="695">
                  <c:v>41152.0</c:v>
                </c:pt>
                <c:pt idx="696">
                  <c:v>41155.0</c:v>
                </c:pt>
                <c:pt idx="697">
                  <c:v>41156.0</c:v>
                </c:pt>
                <c:pt idx="698">
                  <c:v>41157.0</c:v>
                </c:pt>
                <c:pt idx="699">
                  <c:v>41158.0</c:v>
                </c:pt>
                <c:pt idx="700">
                  <c:v>41159.0</c:v>
                </c:pt>
                <c:pt idx="701">
                  <c:v>41162.0</c:v>
                </c:pt>
                <c:pt idx="702">
                  <c:v>41163.0</c:v>
                </c:pt>
                <c:pt idx="703">
                  <c:v>41164.0</c:v>
                </c:pt>
                <c:pt idx="704">
                  <c:v>41165.0</c:v>
                </c:pt>
                <c:pt idx="705">
                  <c:v>41166.0</c:v>
                </c:pt>
                <c:pt idx="706">
                  <c:v>41169.0</c:v>
                </c:pt>
                <c:pt idx="707">
                  <c:v>41170.0</c:v>
                </c:pt>
                <c:pt idx="708">
                  <c:v>41171.0</c:v>
                </c:pt>
                <c:pt idx="709">
                  <c:v>41172.0</c:v>
                </c:pt>
                <c:pt idx="710">
                  <c:v>41173.0</c:v>
                </c:pt>
                <c:pt idx="711">
                  <c:v>41176.0</c:v>
                </c:pt>
                <c:pt idx="712">
                  <c:v>41177.0</c:v>
                </c:pt>
                <c:pt idx="713">
                  <c:v>41178.0</c:v>
                </c:pt>
                <c:pt idx="714">
                  <c:v>41179.0</c:v>
                </c:pt>
                <c:pt idx="715">
                  <c:v>41180.0</c:v>
                </c:pt>
                <c:pt idx="716">
                  <c:v>41183.0</c:v>
                </c:pt>
                <c:pt idx="717">
                  <c:v>41184.0</c:v>
                </c:pt>
                <c:pt idx="718">
                  <c:v>41185.0</c:v>
                </c:pt>
                <c:pt idx="719">
                  <c:v>41186.0</c:v>
                </c:pt>
                <c:pt idx="720">
                  <c:v>41187.0</c:v>
                </c:pt>
                <c:pt idx="721">
                  <c:v>41190.0</c:v>
                </c:pt>
                <c:pt idx="722">
                  <c:v>41191.0</c:v>
                </c:pt>
                <c:pt idx="723">
                  <c:v>41192.0</c:v>
                </c:pt>
                <c:pt idx="724">
                  <c:v>41193.0</c:v>
                </c:pt>
                <c:pt idx="725">
                  <c:v>41194.0</c:v>
                </c:pt>
                <c:pt idx="726">
                  <c:v>41197.0</c:v>
                </c:pt>
                <c:pt idx="727">
                  <c:v>41198.0</c:v>
                </c:pt>
                <c:pt idx="728">
                  <c:v>41199.0</c:v>
                </c:pt>
                <c:pt idx="729">
                  <c:v>41200.0</c:v>
                </c:pt>
                <c:pt idx="730">
                  <c:v>41201.0</c:v>
                </c:pt>
                <c:pt idx="731">
                  <c:v>41204.0</c:v>
                </c:pt>
                <c:pt idx="732">
                  <c:v>41205.0</c:v>
                </c:pt>
                <c:pt idx="733">
                  <c:v>41206.0</c:v>
                </c:pt>
                <c:pt idx="734">
                  <c:v>41207.0</c:v>
                </c:pt>
                <c:pt idx="735">
                  <c:v>41208.0</c:v>
                </c:pt>
                <c:pt idx="736">
                  <c:v>41211.0</c:v>
                </c:pt>
                <c:pt idx="737">
                  <c:v>41212.0</c:v>
                </c:pt>
                <c:pt idx="738">
                  <c:v>41213.0</c:v>
                </c:pt>
                <c:pt idx="739">
                  <c:v>41214.0</c:v>
                </c:pt>
                <c:pt idx="740">
                  <c:v>41215.0</c:v>
                </c:pt>
                <c:pt idx="741">
                  <c:v>41218.0</c:v>
                </c:pt>
                <c:pt idx="742">
                  <c:v>41219.0</c:v>
                </c:pt>
                <c:pt idx="743">
                  <c:v>41220.0</c:v>
                </c:pt>
                <c:pt idx="744">
                  <c:v>41221.0</c:v>
                </c:pt>
                <c:pt idx="745">
                  <c:v>41222.0</c:v>
                </c:pt>
                <c:pt idx="746">
                  <c:v>41225.0</c:v>
                </c:pt>
                <c:pt idx="747">
                  <c:v>41226.0</c:v>
                </c:pt>
                <c:pt idx="748">
                  <c:v>41227.0</c:v>
                </c:pt>
                <c:pt idx="749">
                  <c:v>41228.0</c:v>
                </c:pt>
                <c:pt idx="750">
                  <c:v>41229.0</c:v>
                </c:pt>
                <c:pt idx="751">
                  <c:v>41232.0</c:v>
                </c:pt>
                <c:pt idx="752">
                  <c:v>41233.0</c:v>
                </c:pt>
                <c:pt idx="753">
                  <c:v>41234.0</c:v>
                </c:pt>
                <c:pt idx="754">
                  <c:v>41235.0</c:v>
                </c:pt>
                <c:pt idx="755">
                  <c:v>41236.0</c:v>
                </c:pt>
                <c:pt idx="756">
                  <c:v>41239.0</c:v>
                </c:pt>
                <c:pt idx="757">
                  <c:v>41240.0</c:v>
                </c:pt>
                <c:pt idx="758">
                  <c:v>41241.0</c:v>
                </c:pt>
                <c:pt idx="759">
                  <c:v>41242.0</c:v>
                </c:pt>
                <c:pt idx="760">
                  <c:v>41243.0</c:v>
                </c:pt>
                <c:pt idx="761">
                  <c:v>41246.0</c:v>
                </c:pt>
                <c:pt idx="762">
                  <c:v>41247.0</c:v>
                </c:pt>
                <c:pt idx="763">
                  <c:v>41248.0</c:v>
                </c:pt>
                <c:pt idx="764">
                  <c:v>41249.0</c:v>
                </c:pt>
                <c:pt idx="765">
                  <c:v>41250.0</c:v>
                </c:pt>
                <c:pt idx="766">
                  <c:v>41253.0</c:v>
                </c:pt>
                <c:pt idx="767">
                  <c:v>41254.0</c:v>
                </c:pt>
                <c:pt idx="768">
                  <c:v>41255.0</c:v>
                </c:pt>
                <c:pt idx="769">
                  <c:v>41256.0</c:v>
                </c:pt>
                <c:pt idx="770">
                  <c:v>41257.0</c:v>
                </c:pt>
                <c:pt idx="771">
                  <c:v>41260.0</c:v>
                </c:pt>
                <c:pt idx="772">
                  <c:v>41261.0</c:v>
                </c:pt>
                <c:pt idx="773">
                  <c:v>41262.0</c:v>
                </c:pt>
                <c:pt idx="774">
                  <c:v>41263.0</c:v>
                </c:pt>
                <c:pt idx="775">
                  <c:v>41264.0</c:v>
                </c:pt>
                <c:pt idx="776">
                  <c:v>41267.0</c:v>
                </c:pt>
                <c:pt idx="777">
                  <c:v>41268.0</c:v>
                </c:pt>
                <c:pt idx="778">
                  <c:v>41269.0</c:v>
                </c:pt>
                <c:pt idx="779">
                  <c:v>41270.0</c:v>
                </c:pt>
                <c:pt idx="780">
                  <c:v>41271.0</c:v>
                </c:pt>
                <c:pt idx="781">
                  <c:v>41274.0</c:v>
                </c:pt>
                <c:pt idx="782">
                  <c:v>41275.0</c:v>
                </c:pt>
                <c:pt idx="783">
                  <c:v>41276.0</c:v>
                </c:pt>
                <c:pt idx="784">
                  <c:v>41277.0</c:v>
                </c:pt>
                <c:pt idx="785">
                  <c:v>41278.0</c:v>
                </c:pt>
                <c:pt idx="786">
                  <c:v>41281.0</c:v>
                </c:pt>
                <c:pt idx="787">
                  <c:v>41282.0</c:v>
                </c:pt>
                <c:pt idx="788">
                  <c:v>41283.0</c:v>
                </c:pt>
                <c:pt idx="789">
                  <c:v>41284.0</c:v>
                </c:pt>
                <c:pt idx="790">
                  <c:v>41285.0</c:v>
                </c:pt>
                <c:pt idx="791">
                  <c:v>41288.0</c:v>
                </c:pt>
                <c:pt idx="792">
                  <c:v>41289.0</c:v>
                </c:pt>
                <c:pt idx="793">
                  <c:v>41290.0</c:v>
                </c:pt>
                <c:pt idx="794">
                  <c:v>41291.0</c:v>
                </c:pt>
                <c:pt idx="795">
                  <c:v>41292.0</c:v>
                </c:pt>
                <c:pt idx="796">
                  <c:v>41295.0</c:v>
                </c:pt>
                <c:pt idx="797">
                  <c:v>41296.0</c:v>
                </c:pt>
                <c:pt idx="798">
                  <c:v>41297.0</c:v>
                </c:pt>
                <c:pt idx="799">
                  <c:v>41298.0</c:v>
                </c:pt>
                <c:pt idx="800">
                  <c:v>41299.0</c:v>
                </c:pt>
                <c:pt idx="801">
                  <c:v>41302.0</c:v>
                </c:pt>
                <c:pt idx="802">
                  <c:v>41303.0</c:v>
                </c:pt>
                <c:pt idx="803">
                  <c:v>41304.0</c:v>
                </c:pt>
                <c:pt idx="804">
                  <c:v>41305.0</c:v>
                </c:pt>
                <c:pt idx="805">
                  <c:v>41306.0</c:v>
                </c:pt>
                <c:pt idx="806">
                  <c:v>41309.0</c:v>
                </c:pt>
                <c:pt idx="807">
                  <c:v>41310.0</c:v>
                </c:pt>
                <c:pt idx="808">
                  <c:v>41311.0</c:v>
                </c:pt>
                <c:pt idx="809">
                  <c:v>41312.0</c:v>
                </c:pt>
                <c:pt idx="810">
                  <c:v>41313.0</c:v>
                </c:pt>
                <c:pt idx="811">
                  <c:v>41316.0</c:v>
                </c:pt>
                <c:pt idx="812">
                  <c:v>41317.0</c:v>
                </c:pt>
                <c:pt idx="813">
                  <c:v>41318.0</c:v>
                </c:pt>
                <c:pt idx="814">
                  <c:v>41319.0</c:v>
                </c:pt>
                <c:pt idx="815">
                  <c:v>41320.0</c:v>
                </c:pt>
                <c:pt idx="816">
                  <c:v>41323.0</c:v>
                </c:pt>
                <c:pt idx="817">
                  <c:v>41324.0</c:v>
                </c:pt>
                <c:pt idx="818">
                  <c:v>41325.0</c:v>
                </c:pt>
                <c:pt idx="819">
                  <c:v>41326.0</c:v>
                </c:pt>
                <c:pt idx="820">
                  <c:v>41327.0</c:v>
                </c:pt>
                <c:pt idx="821">
                  <c:v>41330.0</c:v>
                </c:pt>
                <c:pt idx="822">
                  <c:v>41331.0</c:v>
                </c:pt>
                <c:pt idx="823">
                  <c:v>41332.0</c:v>
                </c:pt>
                <c:pt idx="824">
                  <c:v>41333.0</c:v>
                </c:pt>
                <c:pt idx="825">
                  <c:v>41334.0</c:v>
                </c:pt>
                <c:pt idx="826">
                  <c:v>41337.0</c:v>
                </c:pt>
                <c:pt idx="827">
                  <c:v>41338.0</c:v>
                </c:pt>
                <c:pt idx="828">
                  <c:v>41339.0</c:v>
                </c:pt>
                <c:pt idx="829">
                  <c:v>41340.0</c:v>
                </c:pt>
                <c:pt idx="830">
                  <c:v>41341.0</c:v>
                </c:pt>
                <c:pt idx="831">
                  <c:v>41344.0</c:v>
                </c:pt>
                <c:pt idx="832">
                  <c:v>41345.0</c:v>
                </c:pt>
                <c:pt idx="833">
                  <c:v>41346.0</c:v>
                </c:pt>
                <c:pt idx="834">
                  <c:v>41347.0</c:v>
                </c:pt>
                <c:pt idx="835">
                  <c:v>41348.0</c:v>
                </c:pt>
                <c:pt idx="836">
                  <c:v>41351.0</c:v>
                </c:pt>
                <c:pt idx="837">
                  <c:v>41352.0</c:v>
                </c:pt>
                <c:pt idx="838">
                  <c:v>41353.0</c:v>
                </c:pt>
                <c:pt idx="839">
                  <c:v>41354.0</c:v>
                </c:pt>
                <c:pt idx="840">
                  <c:v>41355.0</c:v>
                </c:pt>
                <c:pt idx="841">
                  <c:v>41358.0</c:v>
                </c:pt>
                <c:pt idx="842">
                  <c:v>41359.0</c:v>
                </c:pt>
                <c:pt idx="843">
                  <c:v>41360.0</c:v>
                </c:pt>
                <c:pt idx="844">
                  <c:v>41361.0</c:v>
                </c:pt>
                <c:pt idx="845">
                  <c:v>41362.0</c:v>
                </c:pt>
                <c:pt idx="846">
                  <c:v>41365.0</c:v>
                </c:pt>
                <c:pt idx="847">
                  <c:v>41366.0</c:v>
                </c:pt>
                <c:pt idx="848">
                  <c:v>41367.0</c:v>
                </c:pt>
                <c:pt idx="849">
                  <c:v>41368.0</c:v>
                </c:pt>
                <c:pt idx="850">
                  <c:v>41369.0</c:v>
                </c:pt>
                <c:pt idx="851">
                  <c:v>41372.0</c:v>
                </c:pt>
                <c:pt idx="852">
                  <c:v>41373.0</c:v>
                </c:pt>
                <c:pt idx="853">
                  <c:v>41374.0</c:v>
                </c:pt>
                <c:pt idx="854">
                  <c:v>41375.0</c:v>
                </c:pt>
                <c:pt idx="855">
                  <c:v>41376.0</c:v>
                </c:pt>
                <c:pt idx="856">
                  <c:v>41379.0</c:v>
                </c:pt>
                <c:pt idx="857">
                  <c:v>41380.0</c:v>
                </c:pt>
                <c:pt idx="858">
                  <c:v>41381.0</c:v>
                </c:pt>
                <c:pt idx="859">
                  <c:v>41382.0</c:v>
                </c:pt>
                <c:pt idx="860">
                  <c:v>41383.0</c:v>
                </c:pt>
                <c:pt idx="861">
                  <c:v>41386.0</c:v>
                </c:pt>
                <c:pt idx="862">
                  <c:v>41387.0</c:v>
                </c:pt>
                <c:pt idx="863">
                  <c:v>41388.0</c:v>
                </c:pt>
                <c:pt idx="864">
                  <c:v>41389.0</c:v>
                </c:pt>
                <c:pt idx="865">
                  <c:v>41390.0</c:v>
                </c:pt>
                <c:pt idx="866">
                  <c:v>41393.0</c:v>
                </c:pt>
                <c:pt idx="867">
                  <c:v>41394.0</c:v>
                </c:pt>
                <c:pt idx="868">
                  <c:v>41395.0</c:v>
                </c:pt>
                <c:pt idx="869">
                  <c:v>41396.0</c:v>
                </c:pt>
                <c:pt idx="870">
                  <c:v>41397.0</c:v>
                </c:pt>
                <c:pt idx="871">
                  <c:v>41400.0</c:v>
                </c:pt>
                <c:pt idx="872">
                  <c:v>41401.0</c:v>
                </c:pt>
                <c:pt idx="873">
                  <c:v>41402.0</c:v>
                </c:pt>
                <c:pt idx="874">
                  <c:v>41403.0</c:v>
                </c:pt>
                <c:pt idx="875">
                  <c:v>41404.0</c:v>
                </c:pt>
                <c:pt idx="876">
                  <c:v>41407.0</c:v>
                </c:pt>
                <c:pt idx="877">
                  <c:v>41408.0</c:v>
                </c:pt>
                <c:pt idx="878">
                  <c:v>41409.0</c:v>
                </c:pt>
                <c:pt idx="879">
                  <c:v>41410.0</c:v>
                </c:pt>
                <c:pt idx="880">
                  <c:v>41411.0</c:v>
                </c:pt>
                <c:pt idx="881">
                  <c:v>41414.0</c:v>
                </c:pt>
                <c:pt idx="882">
                  <c:v>41415.0</c:v>
                </c:pt>
                <c:pt idx="883">
                  <c:v>41416.0</c:v>
                </c:pt>
                <c:pt idx="884">
                  <c:v>41417.0</c:v>
                </c:pt>
                <c:pt idx="885">
                  <c:v>41418.0</c:v>
                </c:pt>
                <c:pt idx="886">
                  <c:v>41421.0</c:v>
                </c:pt>
                <c:pt idx="887">
                  <c:v>41422.0</c:v>
                </c:pt>
                <c:pt idx="888">
                  <c:v>41423.0</c:v>
                </c:pt>
                <c:pt idx="889">
                  <c:v>41424.0</c:v>
                </c:pt>
                <c:pt idx="890">
                  <c:v>41425.0</c:v>
                </c:pt>
                <c:pt idx="891">
                  <c:v>41428.0</c:v>
                </c:pt>
                <c:pt idx="892">
                  <c:v>41429.0</c:v>
                </c:pt>
                <c:pt idx="893">
                  <c:v>41430.0</c:v>
                </c:pt>
                <c:pt idx="894">
                  <c:v>41431.0</c:v>
                </c:pt>
                <c:pt idx="895">
                  <c:v>41432.0</c:v>
                </c:pt>
                <c:pt idx="896">
                  <c:v>41435.0</c:v>
                </c:pt>
                <c:pt idx="897">
                  <c:v>41436.0</c:v>
                </c:pt>
                <c:pt idx="898">
                  <c:v>41437.0</c:v>
                </c:pt>
                <c:pt idx="899">
                  <c:v>41438.0</c:v>
                </c:pt>
                <c:pt idx="900">
                  <c:v>41439.0</c:v>
                </c:pt>
                <c:pt idx="901">
                  <c:v>41442.0</c:v>
                </c:pt>
                <c:pt idx="902">
                  <c:v>41443.0</c:v>
                </c:pt>
                <c:pt idx="903">
                  <c:v>41444.0</c:v>
                </c:pt>
                <c:pt idx="904">
                  <c:v>41445.0</c:v>
                </c:pt>
                <c:pt idx="905">
                  <c:v>41446.0</c:v>
                </c:pt>
                <c:pt idx="906">
                  <c:v>41449.0</c:v>
                </c:pt>
                <c:pt idx="907">
                  <c:v>41450.0</c:v>
                </c:pt>
                <c:pt idx="908">
                  <c:v>41451.0</c:v>
                </c:pt>
                <c:pt idx="909">
                  <c:v>41452.0</c:v>
                </c:pt>
                <c:pt idx="910">
                  <c:v>41453.0</c:v>
                </c:pt>
                <c:pt idx="911">
                  <c:v>41456.0</c:v>
                </c:pt>
                <c:pt idx="912">
                  <c:v>41457.0</c:v>
                </c:pt>
                <c:pt idx="913">
                  <c:v>41458.0</c:v>
                </c:pt>
                <c:pt idx="914">
                  <c:v>41459.0</c:v>
                </c:pt>
                <c:pt idx="915">
                  <c:v>41460.0</c:v>
                </c:pt>
                <c:pt idx="916">
                  <c:v>41463.0</c:v>
                </c:pt>
                <c:pt idx="917">
                  <c:v>41464.0</c:v>
                </c:pt>
                <c:pt idx="918">
                  <c:v>41465.0</c:v>
                </c:pt>
                <c:pt idx="919">
                  <c:v>41466.0</c:v>
                </c:pt>
                <c:pt idx="920">
                  <c:v>41467.0</c:v>
                </c:pt>
                <c:pt idx="921">
                  <c:v>41470.0</c:v>
                </c:pt>
                <c:pt idx="922">
                  <c:v>41471.0</c:v>
                </c:pt>
                <c:pt idx="923">
                  <c:v>41472.0</c:v>
                </c:pt>
                <c:pt idx="924">
                  <c:v>41473.0</c:v>
                </c:pt>
                <c:pt idx="925">
                  <c:v>41474.0</c:v>
                </c:pt>
                <c:pt idx="926">
                  <c:v>41477.0</c:v>
                </c:pt>
                <c:pt idx="927">
                  <c:v>41478.0</c:v>
                </c:pt>
                <c:pt idx="928">
                  <c:v>41479.0</c:v>
                </c:pt>
                <c:pt idx="929">
                  <c:v>41480.0</c:v>
                </c:pt>
                <c:pt idx="930">
                  <c:v>41481.0</c:v>
                </c:pt>
                <c:pt idx="931">
                  <c:v>41484.0</c:v>
                </c:pt>
                <c:pt idx="932">
                  <c:v>41485.0</c:v>
                </c:pt>
                <c:pt idx="933">
                  <c:v>41486.0</c:v>
                </c:pt>
                <c:pt idx="934">
                  <c:v>41487.0</c:v>
                </c:pt>
                <c:pt idx="935">
                  <c:v>41488.0</c:v>
                </c:pt>
                <c:pt idx="936">
                  <c:v>41491.0</c:v>
                </c:pt>
                <c:pt idx="937">
                  <c:v>41492.0</c:v>
                </c:pt>
                <c:pt idx="938">
                  <c:v>41493.0</c:v>
                </c:pt>
                <c:pt idx="939">
                  <c:v>41494.0</c:v>
                </c:pt>
                <c:pt idx="940">
                  <c:v>41495.0</c:v>
                </c:pt>
                <c:pt idx="941">
                  <c:v>41498.0</c:v>
                </c:pt>
                <c:pt idx="942">
                  <c:v>41499.0</c:v>
                </c:pt>
                <c:pt idx="943">
                  <c:v>41500.0</c:v>
                </c:pt>
                <c:pt idx="944">
                  <c:v>41501.0</c:v>
                </c:pt>
                <c:pt idx="945">
                  <c:v>41502.0</c:v>
                </c:pt>
                <c:pt idx="946">
                  <c:v>41505.0</c:v>
                </c:pt>
                <c:pt idx="947">
                  <c:v>41506.0</c:v>
                </c:pt>
                <c:pt idx="948">
                  <c:v>41507.0</c:v>
                </c:pt>
                <c:pt idx="949">
                  <c:v>41508.0</c:v>
                </c:pt>
                <c:pt idx="950">
                  <c:v>41509.0</c:v>
                </c:pt>
                <c:pt idx="951">
                  <c:v>41512.0</c:v>
                </c:pt>
                <c:pt idx="952">
                  <c:v>41513.0</c:v>
                </c:pt>
                <c:pt idx="953">
                  <c:v>41514.0</c:v>
                </c:pt>
                <c:pt idx="954">
                  <c:v>41515.0</c:v>
                </c:pt>
                <c:pt idx="955">
                  <c:v>41516.0</c:v>
                </c:pt>
                <c:pt idx="956">
                  <c:v>41519.0</c:v>
                </c:pt>
                <c:pt idx="957">
                  <c:v>41520.0</c:v>
                </c:pt>
                <c:pt idx="958">
                  <c:v>41521.0</c:v>
                </c:pt>
                <c:pt idx="959">
                  <c:v>41522.0</c:v>
                </c:pt>
                <c:pt idx="960">
                  <c:v>41523.0</c:v>
                </c:pt>
                <c:pt idx="961">
                  <c:v>41526.0</c:v>
                </c:pt>
                <c:pt idx="962">
                  <c:v>41527.0</c:v>
                </c:pt>
                <c:pt idx="963">
                  <c:v>41528.0</c:v>
                </c:pt>
                <c:pt idx="964">
                  <c:v>41529.0</c:v>
                </c:pt>
                <c:pt idx="965">
                  <c:v>41530.0</c:v>
                </c:pt>
                <c:pt idx="966">
                  <c:v>41533.0</c:v>
                </c:pt>
                <c:pt idx="967">
                  <c:v>41534.0</c:v>
                </c:pt>
                <c:pt idx="968">
                  <c:v>41535.0</c:v>
                </c:pt>
                <c:pt idx="969">
                  <c:v>41536.0</c:v>
                </c:pt>
                <c:pt idx="970">
                  <c:v>41537.0</c:v>
                </c:pt>
                <c:pt idx="971">
                  <c:v>41540.0</c:v>
                </c:pt>
                <c:pt idx="972">
                  <c:v>41541.0</c:v>
                </c:pt>
                <c:pt idx="973">
                  <c:v>41542.0</c:v>
                </c:pt>
                <c:pt idx="974">
                  <c:v>41543.0</c:v>
                </c:pt>
                <c:pt idx="975">
                  <c:v>41544.0</c:v>
                </c:pt>
                <c:pt idx="976">
                  <c:v>41547.0</c:v>
                </c:pt>
                <c:pt idx="977">
                  <c:v>41548.0</c:v>
                </c:pt>
                <c:pt idx="978">
                  <c:v>41549.0</c:v>
                </c:pt>
                <c:pt idx="979">
                  <c:v>41550.0</c:v>
                </c:pt>
                <c:pt idx="980">
                  <c:v>41551.0</c:v>
                </c:pt>
                <c:pt idx="981">
                  <c:v>41554.0</c:v>
                </c:pt>
                <c:pt idx="982">
                  <c:v>41555.0</c:v>
                </c:pt>
                <c:pt idx="983">
                  <c:v>41556.0</c:v>
                </c:pt>
                <c:pt idx="984">
                  <c:v>41557.0</c:v>
                </c:pt>
                <c:pt idx="985">
                  <c:v>41558.0</c:v>
                </c:pt>
                <c:pt idx="986">
                  <c:v>41561.0</c:v>
                </c:pt>
                <c:pt idx="987">
                  <c:v>41562.0</c:v>
                </c:pt>
                <c:pt idx="988">
                  <c:v>41563.0</c:v>
                </c:pt>
                <c:pt idx="989">
                  <c:v>41564.0</c:v>
                </c:pt>
                <c:pt idx="990">
                  <c:v>41565.0</c:v>
                </c:pt>
                <c:pt idx="991">
                  <c:v>41568.0</c:v>
                </c:pt>
                <c:pt idx="992">
                  <c:v>41569.0</c:v>
                </c:pt>
                <c:pt idx="993">
                  <c:v>41570.0</c:v>
                </c:pt>
                <c:pt idx="994">
                  <c:v>41571.0</c:v>
                </c:pt>
                <c:pt idx="995">
                  <c:v>41572.0</c:v>
                </c:pt>
                <c:pt idx="996">
                  <c:v>41575.0</c:v>
                </c:pt>
                <c:pt idx="997">
                  <c:v>41576.0</c:v>
                </c:pt>
                <c:pt idx="998">
                  <c:v>41577.0</c:v>
                </c:pt>
                <c:pt idx="999">
                  <c:v>41578.0</c:v>
                </c:pt>
                <c:pt idx="1000">
                  <c:v>41579.0</c:v>
                </c:pt>
                <c:pt idx="1001">
                  <c:v>41582.0</c:v>
                </c:pt>
                <c:pt idx="1002">
                  <c:v>41583.0</c:v>
                </c:pt>
                <c:pt idx="1003">
                  <c:v>41584.0</c:v>
                </c:pt>
                <c:pt idx="1004">
                  <c:v>41585.0</c:v>
                </c:pt>
                <c:pt idx="1005">
                  <c:v>41586.0</c:v>
                </c:pt>
                <c:pt idx="1006">
                  <c:v>41589.0</c:v>
                </c:pt>
                <c:pt idx="1007">
                  <c:v>41590.0</c:v>
                </c:pt>
                <c:pt idx="1008">
                  <c:v>41591.0</c:v>
                </c:pt>
                <c:pt idx="1009">
                  <c:v>41592.0</c:v>
                </c:pt>
                <c:pt idx="1010">
                  <c:v>41593.0</c:v>
                </c:pt>
                <c:pt idx="1011">
                  <c:v>41596.0</c:v>
                </c:pt>
                <c:pt idx="1012">
                  <c:v>41597.0</c:v>
                </c:pt>
                <c:pt idx="1013">
                  <c:v>41598.0</c:v>
                </c:pt>
                <c:pt idx="1014">
                  <c:v>41599.0</c:v>
                </c:pt>
                <c:pt idx="1015">
                  <c:v>41600.0</c:v>
                </c:pt>
                <c:pt idx="1016">
                  <c:v>41603.0</c:v>
                </c:pt>
                <c:pt idx="1017">
                  <c:v>41604.0</c:v>
                </c:pt>
                <c:pt idx="1018">
                  <c:v>41605.0</c:v>
                </c:pt>
                <c:pt idx="1019">
                  <c:v>41606.0</c:v>
                </c:pt>
                <c:pt idx="1020">
                  <c:v>41607.0</c:v>
                </c:pt>
                <c:pt idx="1021">
                  <c:v>41610.0</c:v>
                </c:pt>
                <c:pt idx="1022">
                  <c:v>41611.0</c:v>
                </c:pt>
                <c:pt idx="1023">
                  <c:v>41612.0</c:v>
                </c:pt>
                <c:pt idx="1024">
                  <c:v>41613.0</c:v>
                </c:pt>
                <c:pt idx="1025">
                  <c:v>41614.0</c:v>
                </c:pt>
                <c:pt idx="1026">
                  <c:v>41617.0</c:v>
                </c:pt>
                <c:pt idx="1027">
                  <c:v>41618.0</c:v>
                </c:pt>
                <c:pt idx="1028">
                  <c:v>41619.0</c:v>
                </c:pt>
                <c:pt idx="1029">
                  <c:v>41620.0</c:v>
                </c:pt>
                <c:pt idx="1030">
                  <c:v>41621.0</c:v>
                </c:pt>
                <c:pt idx="1031">
                  <c:v>41624.0</c:v>
                </c:pt>
                <c:pt idx="1032">
                  <c:v>41625.0</c:v>
                </c:pt>
                <c:pt idx="1033">
                  <c:v>41626.0</c:v>
                </c:pt>
                <c:pt idx="1034">
                  <c:v>41627.0</c:v>
                </c:pt>
                <c:pt idx="1035">
                  <c:v>41628.0</c:v>
                </c:pt>
                <c:pt idx="1036">
                  <c:v>41631.0</c:v>
                </c:pt>
                <c:pt idx="1037">
                  <c:v>41632.0</c:v>
                </c:pt>
                <c:pt idx="1038">
                  <c:v>41633.0</c:v>
                </c:pt>
                <c:pt idx="1039">
                  <c:v>41634.0</c:v>
                </c:pt>
                <c:pt idx="1040">
                  <c:v>41635.0</c:v>
                </c:pt>
                <c:pt idx="1041">
                  <c:v>41638.0</c:v>
                </c:pt>
                <c:pt idx="1042">
                  <c:v>41639.0</c:v>
                </c:pt>
                <c:pt idx="1043">
                  <c:v>41640.0</c:v>
                </c:pt>
                <c:pt idx="1044">
                  <c:v>41641.0</c:v>
                </c:pt>
                <c:pt idx="1045">
                  <c:v>41642.0</c:v>
                </c:pt>
                <c:pt idx="1046">
                  <c:v>41645.0</c:v>
                </c:pt>
                <c:pt idx="1047">
                  <c:v>41646.0</c:v>
                </c:pt>
                <c:pt idx="1048">
                  <c:v>41647.0</c:v>
                </c:pt>
                <c:pt idx="1049">
                  <c:v>41648.0</c:v>
                </c:pt>
                <c:pt idx="1050">
                  <c:v>41649.0</c:v>
                </c:pt>
                <c:pt idx="1051">
                  <c:v>41652.0</c:v>
                </c:pt>
                <c:pt idx="1052">
                  <c:v>41653.0</c:v>
                </c:pt>
                <c:pt idx="1053">
                  <c:v>41654.0</c:v>
                </c:pt>
                <c:pt idx="1054">
                  <c:v>41655.0</c:v>
                </c:pt>
                <c:pt idx="1055">
                  <c:v>41656.0</c:v>
                </c:pt>
                <c:pt idx="1056">
                  <c:v>41659.0</c:v>
                </c:pt>
                <c:pt idx="1057">
                  <c:v>41660.0</c:v>
                </c:pt>
                <c:pt idx="1058">
                  <c:v>41661.0</c:v>
                </c:pt>
                <c:pt idx="1059">
                  <c:v>41662.0</c:v>
                </c:pt>
                <c:pt idx="1060">
                  <c:v>41663.0</c:v>
                </c:pt>
                <c:pt idx="1061">
                  <c:v>41666.0</c:v>
                </c:pt>
                <c:pt idx="1062">
                  <c:v>41667.0</c:v>
                </c:pt>
                <c:pt idx="1063">
                  <c:v>41668.0</c:v>
                </c:pt>
                <c:pt idx="1064">
                  <c:v>41669.0</c:v>
                </c:pt>
                <c:pt idx="1065">
                  <c:v>41670.0</c:v>
                </c:pt>
                <c:pt idx="1066">
                  <c:v>41673.0</c:v>
                </c:pt>
                <c:pt idx="1067">
                  <c:v>41674.0</c:v>
                </c:pt>
                <c:pt idx="1068">
                  <c:v>41675.0</c:v>
                </c:pt>
                <c:pt idx="1069">
                  <c:v>41676.0</c:v>
                </c:pt>
                <c:pt idx="1070">
                  <c:v>41677.0</c:v>
                </c:pt>
                <c:pt idx="1071">
                  <c:v>41680.0</c:v>
                </c:pt>
                <c:pt idx="1072">
                  <c:v>41681.0</c:v>
                </c:pt>
                <c:pt idx="1073">
                  <c:v>41682.0</c:v>
                </c:pt>
                <c:pt idx="1074">
                  <c:v>41683.0</c:v>
                </c:pt>
                <c:pt idx="1075">
                  <c:v>41684.0</c:v>
                </c:pt>
                <c:pt idx="1076">
                  <c:v>41687.0</c:v>
                </c:pt>
                <c:pt idx="1077">
                  <c:v>41688.0</c:v>
                </c:pt>
                <c:pt idx="1078">
                  <c:v>41689.0</c:v>
                </c:pt>
                <c:pt idx="1079">
                  <c:v>41690.0</c:v>
                </c:pt>
                <c:pt idx="1080">
                  <c:v>41691.0</c:v>
                </c:pt>
                <c:pt idx="1081">
                  <c:v>41694.0</c:v>
                </c:pt>
                <c:pt idx="1082">
                  <c:v>41695.0</c:v>
                </c:pt>
                <c:pt idx="1083">
                  <c:v>41696.0</c:v>
                </c:pt>
                <c:pt idx="1084">
                  <c:v>41697.0</c:v>
                </c:pt>
                <c:pt idx="1085">
                  <c:v>41698.0</c:v>
                </c:pt>
                <c:pt idx="1086">
                  <c:v>41701.0</c:v>
                </c:pt>
                <c:pt idx="1087">
                  <c:v>41702.0</c:v>
                </c:pt>
                <c:pt idx="1088">
                  <c:v>41703.0</c:v>
                </c:pt>
                <c:pt idx="1089">
                  <c:v>41704.0</c:v>
                </c:pt>
                <c:pt idx="1090">
                  <c:v>41705.0</c:v>
                </c:pt>
                <c:pt idx="1091">
                  <c:v>41708.0</c:v>
                </c:pt>
                <c:pt idx="1092">
                  <c:v>41709.0</c:v>
                </c:pt>
                <c:pt idx="1093">
                  <c:v>41710.0</c:v>
                </c:pt>
                <c:pt idx="1094">
                  <c:v>41711.0</c:v>
                </c:pt>
                <c:pt idx="1095">
                  <c:v>41712.0</c:v>
                </c:pt>
                <c:pt idx="1096">
                  <c:v>41715.0</c:v>
                </c:pt>
                <c:pt idx="1097">
                  <c:v>41716.0</c:v>
                </c:pt>
                <c:pt idx="1098">
                  <c:v>41717.0</c:v>
                </c:pt>
                <c:pt idx="1099">
                  <c:v>41718.0</c:v>
                </c:pt>
                <c:pt idx="1100">
                  <c:v>41719.0</c:v>
                </c:pt>
                <c:pt idx="1101">
                  <c:v>41722.0</c:v>
                </c:pt>
                <c:pt idx="1102">
                  <c:v>41723.0</c:v>
                </c:pt>
                <c:pt idx="1103">
                  <c:v>41724.0</c:v>
                </c:pt>
                <c:pt idx="1104">
                  <c:v>41725.0</c:v>
                </c:pt>
                <c:pt idx="1105">
                  <c:v>41726.0</c:v>
                </c:pt>
                <c:pt idx="1106">
                  <c:v>41729.0</c:v>
                </c:pt>
                <c:pt idx="1107">
                  <c:v>41730.0</c:v>
                </c:pt>
                <c:pt idx="1108">
                  <c:v>41731.0</c:v>
                </c:pt>
                <c:pt idx="1109">
                  <c:v>41732.0</c:v>
                </c:pt>
                <c:pt idx="1110">
                  <c:v>41733.0</c:v>
                </c:pt>
                <c:pt idx="1111">
                  <c:v>41736.0</c:v>
                </c:pt>
                <c:pt idx="1112">
                  <c:v>41737.0</c:v>
                </c:pt>
                <c:pt idx="1113">
                  <c:v>41738.0</c:v>
                </c:pt>
                <c:pt idx="1114">
                  <c:v>41739.0</c:v>
                </c:pt>
                <c:pt idx="1115">
                  <c:v>41740.0</c:v>
                </c:pt>
                <c:pt idx="1116">
                  <c:v>41743.0</c:v>
                </c:pt>
                <c:pt idx="1117">
                  <c:v>41744.0</c:v>
                </c:pt>
                <c:pt idx="1118">
                  <c:v>41745.0</c:v>
                </c:pt>
                <c:pt idx="1119">
                  <c:v>41746.0</c:v>
                </c:pt>
                <c:pt idx="1120">
                  <c:v>41747.0</c:v>
                </c:pt>
                <c:pt idx="1121">
                  <c:v>41750.0</c:v>
                </c:pt>
                <c:pt idx="1122">
                  <c:v>41751.0</c:v>
                </c:pt>
                <c:pt idx="1123">
                  <c:v>41752.0</c:v>
                </c:pt>
                <c:pt idx="1124">
                  <c:v>41753.0</c:v>
                </c:pt>
                <c:pt idx="1125">
                  <c:v>41754.0</c:v>
                </c:pt>
                <c:pt idx="1126">
                  <c:v>41757.0</c:v>
                </c:pt>
                <c:pt idx="1127">
                  <c:v>41758.0</c:v>
                </c:pt>
                <c:pt idx="1128">
                  <c:v>41759.0</c:v>
                </c:pt>
                <c:pt idx="1129">
                  <c:v>41760.0</c:v>
                </c:pt>
                <c:pt idx="1130">
                  <c:v>41761.0</c:v>
                </c:pt>
                <c:pt idx="1131">
                  <c:v>41764.0</c:v>
                </c:pt>
                <c:pt idx="1132">
                  <c:v>41765.0</c:v>
                </c:pt>
                <c:pt idx="1133">
                  <c:v>41766.0</c:v>
                </c:pt>
                <c:pt idx="1134">
                  <c:v>41767.0</c:v>
                </c:pt>
                <c:pt idx="1135">
                  <c:v>41768.0</c:v>
                </c:pt>
                <c:pt idx="1136">
                  <c:v>41771.0</c:v>
                </c:pt>
                <c:pt idx="1137">
                  <c:v>41772.0</c:v>
                </c:pt>
                <c:pt idx="1138">
                  <c:v>41773.0</c:v>
                </c:pt>
                <c:pt idx="1139">
                  <c:v>41774.0</c:v>
                </c:pt>
                <c:pt idx="1140">
                  <c:v>41775.0</c:v>
                </c:pt>
                <c:pt idx="1141">
                  <c:v>41778.0</c:v>
                </c:pt>
                <c:pt idx="1142">
                  <c:v>41779.0</c:v>
                </c:pt>
                <c:pt idx="1143">
                  <c:v>41780.0</c:v>
                </c:pt>
                <c:pt idx="1144">
                  <c:v>41781.0</c:v>
                </c:pt>
                <c:pt idx="1145">
                  <c:v>41782.0</c:v>
                </c:pt>
                <c:pt idx="1146">
                  <c:v>41785.0</c:v>
                </c:pt>
                <c:pt idx="1147">
                  <c:v>41786.0</c:v>
                </c:pt>
                <c:pt idx="1148">
                  <c:v>41787.0</c:v>
                </c:pt>
                <c:pt idx="1149">
                  <c:v>41788.0</c:v>
                </c:pt>
                <c:pt idx="1150">
                  <c:v>41789.0</c:v>
                </c:pt>
                <c:pt idx="1151">
                  <c:v>41792.0</c:v>
                </c:pt>
                <c:pt idx="1152">
                  <c:v>41793.0</c:v>
                </c:pt>
                <c:pt idx="1153">
                  <c:v>41794.0</c:v>
                </c:pt>
                <c:pt idx="1154">
                  <c:v>41795.0</c:v>
                </c:pt>
                <c:pt idx="1155">
                  <c:v>41796.0</c:v>
                </c:pt>
                <c:pt idx="1156">
                  <c:v>41799.0</c:v>
                </c:pt>
                <c:pt idx="1157">
                  <c:v>41800.0</c:v>
                </c:pt>
                <c:pt idx="1158">
                  <c:v>41801.0</c:v>
                </c:pt>
                <c:pt idx="1159">
                  <c:v>41802.0</c:v>
                </c:pt>
                <c:pt idx="1160">
                  <c:v>41803.0</c:v>
                </c:pt>
                <c:pt idx="1161">
                  <c:v>41806.0</c:v>
                </c:pt>
                <c:pt idx="1162">
                  <c:v>41807.0</c:v>
                </c:pt>
                <c:pt idx="1163">
                  <c:v>41808.0</c:v>
                </c:pt>
                <c:pt idx="1164">
                  <c:v>41809.0</c:v>
                </c:pt>
                <c:pt idx="1165">
                  <c:v>41810.0</c:v>
                </c:pt>
                <c:pt idx="1166">
                  <c:v>41813.0</c:v>
                </c:pt>
                <c:pt idx="1167">
                  <c:v>41814.0</c:v>
                </c:pt>
                <c:pt idx="1168">
                  <c:v>41815.0</c:v>
                </c:pt>
                <c:pt idx="1169">
                  <c:v>41816.0</c:v>
                </c:pt>
                <c:pt idx="1170">
                  <c:v>41817.0</c:v>
                </c:pt>
                <c:pt idx="1171">
                  <c:v>41820.0</c:v>
                </c:pt>
                <c:pt idx="1172">
                  <c:v>41821.0</c:v>
                </c:pt>
                <c:pt idx="1173">
                  <c:v>41822.0</c:v>
                </c:pt>
                <c:pt idx="1174">
                  <c:v>41823.0</c:v>
                </c:pt>
                <c:pt idx="1175">
                  <c:v>41824.0</c:v>
                </c:pt>
                <c:pt idx="1176">
                  <c:v>41827.0</c:v>
                </c:pt>
                <c:pt idx="1177">
                  <c:v>41828.0</c:v>
                </c:pt>
                <c:pt idx="1178">
                  <c:v>41829.0</c:v>
                </c:pt>
                <c:pt idx="1179">
                  <c:v>41830.0</c:v>
                </c:pt>
                <c:pt idx="1180">
                  <c:v>41831.0</c:v>
                </c:pt>
                <c:pt idx="1181">
                  <c:v>41834.0</c:v>
                </c:pt>
                <c:pt idx="1182">
                  <c:v>41835.0</c:v>
                </c:pt>
                <c:pt idx="1183">
                  <c:v>41836.0</c:v>
                </c:pt>
                <c:pt idx="1184">
                  <c:v>41837.0</c:v>
                </c:pt>
                <c:pt idx="1185">
                  <c:v>41838.0</c:v>
                </c:pt>
                <c:pt idx="1186">
                  <c:v>41841.0</c:v>
                </c:pt>
                <c:pt idx="1187">
                  <c:v>41842.0</c:v>
                </c:pt>
                <c:pt idx="1188">
                  <c:v>41843.0</c:v>
                </c:pt>
                <c:pt idx="1189">
                  <c:v>41844.0</c:v>
                </c:pt>
                <c:pt idx="1190">
                  <c:v>41845.0</c:v>
                </c:pt>
                <c:pt idx="1191">
                  <c:v>41848.0</c:v>
                </c:pt>
                <c:pt idx="1192">
                  <c:v>41849.0</c:v>
                </c:pt>
                <c:pt idx="1193">
                  <c:v>41850.0</c:v>
                </c:pt>
                <c:pt idx="1194">
                  <c:v>41851.0</c:v>
                </c:pt>
                <c:pt idx="1195">
                  <c:v>41852.0</c:v>
                </c:pt>
                <c:pt idx="1196">
                  <c:v>41855.0</c:v>
                </c:pt>
                <c:pt idx="1197">
                  <c:v>41856.0</c:v>
                </c:pt>
                <c:pt idx="1198">
                  <c:v>41857.0</c:v>
                </c:pt>
                <c:pt idx="1199">
                  <c:v>41858.0</c:v>
                </c:pt>
                <c:pt idx="1200">
                  <c:v>41859.0</c:v>
                </c:pt>
                <c:pt idx="1201">
                  <c:v>41862.0</c:v>
                </c:pt>
                <c:pt idx="1202">
                  <c:v>41863.0</c:v>
                </c:pt>
                <c:pt idx="1203">
                  <c:v>41864.0</c:v>
                </c:pt>
                <c:pt idx="1204">
                  <c:v>41865.0</c:v>
                </c:pt>
                <c:pt idx="1205">
                  <c:v>41866.0</c:v>
                </c:pt>
                <c:pt idx="1206">
                  <c:v>41869.0</c:v>
                </c:pt>
                <c:pt idx="1207">
                  <c:v>41870.0</c:v>
                </c:pt>
                <c:pt idx="1208">
                  <c:v>41871.0</c:v>
                </c:pt>
                <c:pt idx="1209">
                  <c:v>41872.0</c:v>
                </c:pt>
                <c:pt idx="1210">
                  <c:v>41873.0</c:v>
                </c:pt>
                <c:pt idx="1211">
                  <c:v>41876.0</c:v>
                </c:pt>
                <c:pt idx="1212">
                  <c:v>41877.0</c:v>
                </c:pt>
                <c:pt idx="1213">
                  <c:v>41878.0</c:v>
                </c:pt>
                <c:pt idx="1214">
                  <c:v>41879.0</c:v>
                </c:pt>
                <c:pt idx="1215">
                  <c:v>41880.0</c:v>
                </c:pt>
                <c:pt idx="1216">
                  <c:v>41883.0</c:v>
                </c:pt>
                <c:pt idx="1217">
                  <c:v>41884.0</c:v>
                </c:pt>
                <c:pt idx="1218">
                  <c:v>41885.0</c:v>
                </c:pt>
                <c:pt idx="1219">
                  <c:v>41886.0</c:v>
                </c:pt>
                <c:pt idx="1220">
                  <c:v>41887.0</c:v>
                </c:pt>
                <c:pt idx="1221">
                  <c:v>41890.0</c:v>
                </c:pt>
                <c:pt idx="1222">
                  <c:v>41891.0</c:v>
                </c:pt>
                <c:pt idx="1223">
                  <c:v>41892.0</c:v>
                </c:pt>
                <c:pt idx="1224">
                  <c:v>41893.0</c:v>
                </c:pt>
                <c:pt idx="1225">
                  <c:v>41894.0</c:v>
                </c:pt>
                <c:pt idx="1226">
                  <c:v>41897.0</c:v>
                </c:pt>
                <c:pt idx="1227">
                  <c:v>41898.0</c:v>
                </c:pt>
                <c:pt idx="1228">
                  <c:v>41899.0</c:v>
                </c:pt>
                <c:pt idx="1229">
                  <c:v>41900.0</c:v>
                </c:pt>
                <c:pt idx="1230">
                  <c:v>41901.0</c:v>
                </c:pt>
                <c:pt idx="1231">
                  <c:v>41904.0</c:v>
                </c:pt>
                <c:pt idx="1232">
                  <c:v>41905.0</c:v>
                </c:pt>
                <c:pt idx="1233">
                  <c:v>41906.0</c:v>
                </c:pt>
                <c:pt idx="1234">
                  <c:v>41907.0</c:v>
                </c:pt>
                <c:pt idx="1235">
                  <c:v>41908.0</c:v>
                </c:pt>
                <c:pt idx="1236">
                  <c:v>41911.0</c:v>
                </c:pt>
                <c:pt idx="1237">
                  <c:v>41912.0</c:v>
                </c:pt>
                <c:pt idx="1238">
                  <c:v>41913.0</c:v>
                </c:pt>
                <c:pt idx="1239">
                  <c:v>41914.0</c:v>
                </c:pt>
                <c:pt idx="1240">
                  <c:v>41915.0</c:v>
                </c:pt>
                <c:pt idx="1241">
                  <c:v>41918.0</c:v>
                </c:pt>
                <c:pt idx="1242">
                  <c:v>41919.0</c:v>
                </c:pt>
                <c:pt idx="1243">
                  <c:v>41920.0</c:v>
                </c:pt>
                <c:pt idx="1244">
                  <c:v>41921.0</c:v>
                </c:pt>
                <c:pt idx="1245">
                  <c:v>41922.0</c:v>
                </c:pt>
                <c:pt idx="1246">
                  <c:v>41925.0</c:v>
                </c:pt>
                <c:pt idx="1247">
                  <c:v>41926.0</c:v>
                </c:pt>
                <c:pt idx="1248">
                  <c:v>41927.0</c:v>
                </c:pt>
                <c:pt idx="1249">
                  <c:v>41928.0</c:v>
                </c:pt>
                <c:pt idx="1250">
                  <c:v>41929.0</c:v>
                </c:pt>
                <c:pt idx="1251">
                  <c:v>41932.0</c:v>
                </c:pt>
                <c:pt idx="1252">
                  <c:v>41933.0</c:v>
                </c:pt>
                <c:pt idx="1253">
                  <c:v>41934.0</c:v>
                </c:pt>
                <c:pt idx="1254">
                  <c:v>41935.0</c:v>
                </c:pt>
                <c:pt idx="1255">
                  <c:v>41936.0</c:v>
                </c:pt>
                <c:pt idx="1256">
                  <c:v>41939.0</c:v>
                </c:pt>
                <c:pt idx="1257">
                  <c:v>41940.0</c:v>
                </c:pt>
                <c:pt idx="1258">
                  <c:v>41941.0</c:v>
                </c:pt>
                <c:pt idx="1259">
                  <c:v>41942.0</c:v>
                </c:pt>
                <c:pt idx="1260">
                  <c:v>41943.0</c:v>
                </c:pt>
                <c:pt idx="1261">
                  <c:v>41946.0</c:v>
                </c:pt>
                <c:pt idx="1262">
                  <c:v>41947.0</c:v>
                </c:pt>
                <c:pt idx="1263">
                  <c:v>41948.0</c:v>
                </c:pt>
                <c:pt idx="1264">
                  <c:v>41949.0</c:v>
                </c:pt>
                <c:pt idx="1265">
                  <c:v>41950.0</c:v>
                </c:pt>
                <c:pt idx="1266">
                  <c:v>41953.0</c:v>
                </c:pt>
                <c:pt idx="1267">
                  <c:v>41954.0</c:v>
                </c:pt>
                <c:pt idx="1268">
                  <c:v>41955.0</c:v>
                </c:pt>
                <c:pt idx="1269">
                  <c:v>41956.0</c:v>
                </c:pt>
                <c:pt idx="1270">
                  <c:v>41957.0</c:v>
                </c:pt>
                <c:pt idx="1271">
                  <c:v>41960.0</c:v>
                </c:pt>
                <c:pt idx="1272">
                  <c:v>41961.0</c:v>
                </c:pt>
                <c:pt idx="1273">
                  <c:v>41962.0</c:v>
                </c:pt>
                <c:pt idx="1274">
                  <c:v>41963.0</c:v>
                </c:pt>
                <c:pt idx="1275">
                  <c:v>41964.0</c:v>
                </c:pt>
                <c:pt idx="1276">
                  <c:v>41967.0</c:v>
                </c:pt>
                <c:pt idx="1277">
                  <c:v>41968.0</c:v>
                </c:pt>
                <c:pt idx="1278">
                  <c:v>41969.0</c:v>
                </c:pt>
                <c:pt idx="1279">
                  <c:v>41970.0</c:v>
                </c:pt>
                <c:pt idx="1280">
                  <c:v>41971.0</c:v>
                </c:pt>
                <c:pt idx="1281">
                  <c:v>41974.0</c:v>
                </c:pt>
                <c:pt idx="1282">
                  <c:v>41975.0</c:v>
                </c:pt>
                <c:pt idx="1283">
                  <c:v>41976.0</c:v>
                </c:pt>
                <c:pt idx="1284">
                  <c:v>41977.0</c:v>
                </c:pt>
                <c:pt idx="1285">
                  <c:v>41978.0</c:v>
                </c:pt>
                <c:pt idx="1286">
                  <c:v>41981.0</c:v>
                </c:pt>
                <c:pt idx="1287">
                  <c:v>41982.0</c:v>
                </c:pt>
                <c:pt idx="1288">
                  <c:v>41983.0</c:v>
                </c:pt>
                <c:pt idx="1289">
                  <c:v>41984.0</c:v>
                </c:pt>
                <c:pt idx="1290">
                  <c:v>41985.0</c:v>
                </c:pt>
                <c:pt idx="1291">
                  <c:v>41988.0</c:v>
                </c:pt>
                <c:pt idx="1292">
                  <c:v>41989.0</c:v>
                </c:pt>
                <c:pt idx="1293">
                  <c:v>41990.0</c:v>
                </c:pt>
                <c:pt idx="1294">
                  <c:v>41991.0</c:v>
                </c:pt>
                <c:pt idx="1295">
                  <c:v>41992.0</c:v>
                </c:pt>
                <c:pt idx="1296">
                  <c:v>41995.0</c:v>
                </c:pt>
                <c:pt idx="1297">
                  <c:v>41996.0</c:v>
                </c:pt>
                <c:pt idx="1298">
                  <c:v>41997.0</c:v>
                </c:pt>
                <c:pt idx="1299">
                  <c:v>41998.0</c:v>
                </c:pt>
                <c:pt idx="1300">
                  <c:v>41999.0</c:v>
                </c:pt>
                <c:pt idx="1301">
                  <c:v>42002.0</c:v>
                </c:pt>
                <c:pt idx="1302">
                  <c:v>42003.0</c:v>
                </c:pt>
                <c:pt idx="1303">
                  <c:v>42004.0</c:v>
                </c:pt>
                <c:pt idx="1304">
                  <c:v>42005.0</c:v>
                </c:pt>
                <c:pt idx="1305">
                  <c:v>42006.0</c:v>
                </c:pt>
                <c:pt idx="1306">
                  <c:v>42009.0</c:v>
                </c:pt>
                <c:pt idx="1307">
                  <c:v>42010.0</c:v>
                </c:pt>
                <c:pt idx="1308">
                  <c:v>42011.0</c:v>
                </c:pt>
                <c:pt idx="1309">
                  <c:v>42012.0</c:v>
                </c:pt>
                <c:pt idx="1310">
                  <c:v>42013.0</c:v>
                </c:pt>
                <c:pt idx="1311">
                  <c:v>42016.0</c:v>
                </c:pt>
                <c:pt idx="1312">
                  <c:v>42017.0</c:v>
                </c:pt>
                <c:pt idx="1313">
                  <c:v>42018.0</c:v>
                </c:pt>
                <c:pt idx="1314">
                  <c:v>42019.0</c:v>
                </c:pt>
                <c:pt idx="1315">
                  <c:v>42020.0</c:v>
                </c:pt>
                <c:pt idx="1316">
                  <c:v>42023.0</c:v>
                </c:pt>
                <c:pt idx="1317">
                  <c:v>42024.0</c:v>
                </c:pt>
                <c:pt idx="1318">
                  <c:v>42025.0</c:v>
                </c:pt>
                <c:pt idx="1319">
                  <c:v>42026.0</c:v>
                </c:pt>
                <c:pt idx="1320">
                  <c:v>42027.0</c:v>
                </c:pt>
                <c:pt idx="1321">
                  <c:v>42030.0</c:v>
                </c:pt>
                <c:pt idx="1322">
                  <c:v>42031.0</c:v>
                </c:pt>
                <c:pt idx="1323">
                  <c:v>42032.0</c:v>
                </c:pt>
                <c:pt idx="1324">
                  <c:v>42033.0</c:v>
                </c:pt>
                <c:pt idx="1325">
                  <c:v>42034.0</c:v>
                </c:pt>
                <c:pt idx="1326">
                  <c:v>42037.0</c:v>
                </c:pt>
                <c:pt idx="1327">
                  <c:v>42038.0</c:v>
                </c:pt>
                <c:pt idx="1328">
                  <c:v>42039.0</c:v>
                </c:pt>
                <c:pt idx="1329">
                  <c:v>42040.0</c:v>
                </c:pt>
                <c:pt idx="1330">
                  <c:v>42041.0</c:v>
                </c:pt>
                <c:pt idx="1331">
                  <c:v>42044.0</c:v>
                </c:pt>
                <c:pt idx="1332">
                  <c:v>42045.0</c:v>
                </c:pt>
                <c:pt idx="1333">
                  <c:v>42046.0</c:v>
                </c:pt>
                <c:pt idx="1334">
                  <c:v>42047.0</c:v>
                </c:pt>
                <c:pt idx="1335">
                  <c:v>42048.0</c:v>
                </c:pt>
                <c:pt idx="1336">
                  <c:v>42051.0</c:v>
                </c:pt>
                <c:pt idx="1337">
                  <c:v>42052.0</c:v>
                </c:pt>
                <c:pt idx="1338">
                  <c:v>42053.0</c:v>
                </c:pt>
                <c:pt idx="1339">
                  <c:v>42054.0</c:v>
                </c:pt>
                <c:pt idx="1340">
                  <c:v>42055.0</c:v>
                </c:pt>
                <c:pt idx="1341">
                  <c:v>42058.0</c:v>
                </c:pt>
                <c:pt idx="1342">
                  <c:v>42059.0</c:v>
                </c:pt>
                <c:pt idx="1343">
                  <c:v>42060.0</c:v>
                </c:pt>
                <c:pt idx="1344">
                  <c:v>42061.0</c:v>
                </c:pt>
                <c:pt idx="1345">
                  <c:v>42062.0</c:v>
                </c:pt>
                <c:pt idx="1346">
                  <c:v>42065.0</c:v>
                </c:pt>
                <c:pt idx="1347">
                  <c:v>42066.0</c:v>
                </c:pt>
                <c:pt idx="1348">
                  <c:v>42067.0</c:v>
                </c:pt>
                <c:pt idx="1349">
                  <c:v>42068.0</c:v>
                </c:pt>
                <c:pt idx="1350">
                  <c:v>42069.0</c:v>
                </c:pt>
                <c:pt idx="1351">
                  <c:v>42072.0</c:v>
                </c:pt>
                <c:pt idx="1352">
                  <c:v>42073.0</c:v>
                </c:pt>
                <c:pt idx="1353">
                  <c:v>42074.0</c:v>
                </c:pt>
                <c:pt idx="1354">
                  <c:v>42075.0</c:v>
                </c:pt>
                <c:pt idx="1355">
                  <c:v>42076.0</c:v>
                </c:pt>
                <c:pt idx="1356">
                  <c:v>42079.0</c:v>
                </c:pt>
                <c:pt idx="1357">
                  <c:v>42080.0</c:v>
                </c:pt>
                <c:pt idx="1358">
                  <c:v>42081.0</c:v>
                </c:pt>
                <c:pt idx="1359">
                  <c:v>42082.0</c:v>
                </c:pt>
                <c:pt idx="1360">
                  <c:v>42083.0</c:v>
                </c:pt>
                <c:pt idx="1361">
                  <c:v>42086.0</c:v>
                </c:pt>
                <c:pt idx="1362">
                  <c:v>42087.0</c:v>
                </c:pt>
                <c:pt idx="1363">
                  <c:v>42088.0</c:v>
                </c:pt>
                <c:pt idx="1364">
                  <c:v>42089.0</c:v>
                </c:pt>
                <c:pt idx="1365">
                  <c:v>42090.0</c:v>
                </c:pt>
                <c:pt idx="1366">
                  <c:v>42093.0</c:v>
                </c:pt>
                <c:pt idx="1367">
                  <c:v>42094.0</c:v>
                </c:pt>
                <c:pt idx="1368">
                  <c:v>42095.0</c:v>
                </c:pt>
                <c:pt idx="1369">
                  <c:v>42096.0</c:v>
                </c:pt>
                <c:pt idx="1370">
                  <c:v>42097.0</c:v>
                </c:pt>
                <c:pt idx="1371">
                  <c:v>42100.0</c:v>
                </c:pt>
                <c:pt idx="1372">
                  <c:v>42101.0</c:v>
                </c:pt>
                <c:pt idx="1373">
                  <c:v>42102.0</c:v>
                </c:pt>
                <c:pt idx="1374">
                  <c:v>42103.0</c:v>
                </c:pt>
                <c:pt idx="1375">
                  <c:v>42104.0</c:v>
                </c:pt>
                <c:pt idx="1376">
                  <c:v>42107.0</c:v>
                </c:pt>
                <c:pt idx="1377">
                  <c:v>42108.0</c:v>
                </c:pt>
                <c:pt idx="1378">
                  <c:v>42109.0</c:v>
                </c:pt>
                <c:pt idx="1379">
                  <c:v>42110.0</c:v>
                </c:pt>
                <c:pt idx="1380">
                  <c:v>42111.0</c:v>
                </c:pt>
                <c:pt idx="1381">
                  <c:v>42114.0</c:v>
                </c:pt>
                <c:pt idx="1382">
                  <c:v>42115.0</c:v>
                </c:pt>
                <c:pt idx="1383">
                  <c:v>42116.0</c:v>
                </c:pt>
                <c:pt idx="1384">
                  <c:v>42117.0</c:v>
                </c:pt>
                <c:pt idx="1385">
                  <c:v>42118.0</c:v>
                </c:pt>
                <c:pt idx="1386">
                  <c:v>42121.0</c:v>
                </c:pt>
                <c:pt idx="1387">
                  <c:v>42122.0</c:v>
                </c:pt>
                <c:pt idx="1388">
                  <c:v>42123.0</c:v>
                </c:pt>
                <c:pt idx="1389">
                  <c:v>42124.0</c:v>
                </c:pt>
                <c:pt idx="1390">
                  <c:v>42125.0</c:v>
                </c:pt>
                <c:pt idx="1391">
                  <c:v>42128.0</c:v>
                </c:pt>
                <c:pt idx="1392">
                  <c:v>42129.0</c:v>
                </c:pt>
                <c:pt idx="1393">
                  <c:v>42130.0</c:v>
                </c:pt>
                <c:pt idx="1394">
                  <c:v>42131.0</c:v>
                </c:pt>
                <c:pt idx="1395">
                  <c:v>42132.0</c:v>
                </c:pt>
                <c:pt idx="1396">
                  <c:v>42135.0</c:v>
                </c:pt>
                <c:pt idx="1397">
                  <c:v>42136.0</c:v>
                </c:pt>
                <c:pt idx="1398">
                  <c:v>42137.0</c:v>
                </c:pt>
                <c:pt idx="1399">
                  <c:v>42138.0</c:v>
                </c:pt>
                <c:pt idx="1400">
                  <c:v>42139.0</c:v>
                </c:pt>
                <c:pt idx="1401">
                  <c:v>42142.0</c:v>
                </c:pt>
                <c:pt idx="1402">
                  <c:v>42143.0</c:v>
                </c:pt>
                <c:pt idx="1403">
                  <c:v>42144.0</c:v>
                </c:pt>
                <c:pt idx="1404">
                  <c:v>42145.0</c:v>
                </c:pt>
                <c:pt idx="1405">
                  <c:v>42146.0</c:v>
                </c:pt>
                <c:pt idx="1406">
                  <c:v>42149.0</c:v>
                </c:pt>
                <c:pt idx="1407">
                  <c:v>42150.0</c:v>
                </c:pt>
                <c:pt idx="1408">
                  <c:v>42151.0</c:v>
                </c:pt>
                <c:pt idx="1409">
                  <c:v>42152.0</c:v>
                </c:pt>
                <c:pt idx="1410">
                  <c:v>42153.0</c:v>
                </c:pt>
                <c:pt idx="1411">
                  <c:v>42156.0</c:v>
                </c:pt>
                <c:pt idx="1412">
                  <c:v>42157.0</c:v>
                </c:pt>
                <c:pt idx="1413">
                  <c:v>42158.0</c:v>
                </c:pt>
                <c:pt idx="1414">
                  <c:v>42159.0</c:v>
                </c:pt>
                <c:pt idx="1415">
                  <c:v>42160.0</c:v>
                </c:pt>
                <c:pt idx="1416">
                  <c:v>42163.0</c:v>
                </c:pt>
                <c:pt idx="1417">
                  <c:v>42164.0</c:v>
                </c:pt>
                <c:pt idx="1418">
                  <c:v>42165.0</c:v>
                </c:pt>
                <c:pt idx="1419">
                  <c:v>42166.0</c:v>
                </c:pt>
                <c:pt idx="1420">
                  <c:v>42167.0</c:v>
                </c:pt>
                <c:pt idx="1421">
                  <c:v>42170.0</c:v>
                </c:pt>
                <c:pt idx="1422">
                  <c:v>42171.0</c:v>
                </c:pt>
                <c:pt idx="1423">
                  <c:v>42172.0</c:v>
                </c:pt>
                <c:pt idx="1424">
                  <c:v>42173.0</c:v>
                </c:pt>
                <c:pt idx="1425">
                  <c:v>42174.0</c:v>
                </c:pt>
                <c:pt idx="1426">
                  <c:v>42177.0</c:v>
                </c:pt>
                <c:pt idx="1427">
                  <c:v>42178.0</c:v>
                </c:pt>
                <c:pt idx="1428">
                  <c:v>42179.0</c:v>
                </c:pt>
                <c:pt idx="1429">
                  <c:v>42180.0</c:v>
                </c:pt>
                <c:pt idx="1430">
                  <c:v>42181.0</c:v>
                </c:pt>
                <c:pt idx="1431">
                  <c:v>42184.0</c:v>
                </c:pt>
                <c:pt idx="1432">
                  <c:v>42185.0</c:v>
                </c:pt>
                <c:pt idx="1433">
                  <c:v>42186.0</c:v>
                </c:pt>
                <c:pt idx="1434">
                  <c:v>42187.0</c:v>
                </c:pt>
                <c:pt idx="1435">
                  <c:v>42188.0</c:v>
                </c:pt>
                <c:pt idx="1436">
                  <c:v>42191.0</c:v>
                </c:pt>
                <c:pt idx="1437">
                  <c:v>42192.0</c:v>
                </c:pt>
                <c:pt idx="1438">
                  <c:v>42193.0</c:v>
                </c:pt>
                <c:pt idx="1439">
                  <c:v>42194.0</c:v>
                </c:pt>
                <c:pt idx="1440">
                  <c:v>42195.0</c:v>
                </c:pt>
                <c:pt idx="1441">
                  <c:v>42198.0</c:v>
                </c:pt>
                <c:pt idx="1442">
                  <c:v>42199.0</c:v>
                </c:pt>
                <c:pt idx="1443">
                  <c:v>42200.0</c:v>
                </c:pt>
                <c:pt idx="1444">
                  <c:v>42201.0</c:v>
                </c:pt>
                <c:pt idx="1445">
                  <c:v>42202.0</c:v>
                </c:pt>
                <c:pt idx="1446">
                  <c:v>42205.0</c:v>
                </c:pt>
                <c:pt idx="1447">
                  <c:v>42206.0</c:v>
                </c:pt>
                <c:pt idx="1448">
                  <c:v>42207.0</c:v>
                </c:pt>
                <c:pt idx="1449">
                  <c:v>42208.0</c:v>
                </c:pt>
                <c:pt idx="1450">
                  <c:v>42209.0</c:v>
                </c:pt>
                <c:pt idx="1451">
                  <c:v>42212.0</c:v>
                </c:pt>
                <c:pt idx="1452">
                  <c:v>42213.0</c:v>
                </c:pt>
                <c:pt idx="1453">
                  <c:v>42214.0</c:v>
                </c:pt>
                <c:pt idx="1454">
                  <c:v>42215.0</c:v>
                </c:pt>
                <c:pt idx="1455">
                  <c:v>42216.0</c:v>
                </c:pt>
                <c:pt idx="1456">
                  <c:v>42219.0</c:v>
                </c:pt>
                <c:pt idx="1457">
                  <c:v>42220.0</c:v>
                </c:pt>
                <c:pt idx="1458">
                  <c:v>42221.0</c:v>
                </c:pt>
                <c:pt idx="1459">
                  <c:v>42222.0</c:v>
                </c:pt>
                <c:pt idx="1460">
                  <c:v>42223.0</c:v>
                </c:pt>
                <c:pt idx="1461">
                  <c:v>42226.0</c:v>
                </c:pt>
                <c:pt idx="1462">
                  <c:v>42227.0</c:v>
                </c:pt>
                <c:pt idx="1463">
                  <c:v>42228.0</c:v>
                </c:pt>
                <c:pt idx="1464">
                  <c:v>42229.0</c:v>
                </c:pt>
                <c:pt idx="1465">
                  <c:v>42230.0</c:v>
                </c:pt>
                <c:pt idx="1466">
                  <c:v>42233.0</c:v>
                </c:pt>
                <c:pt idx="1467">
                  <c:v>42234.0</c:v>
                </c:pt>
                <c:pt idx="1468">
                  <c:v>42235.0</c:v>
                </c:pt>
                <c:pt idx="1469">
                  <c:v>42236.0</c:v>
                </c:pt>
                <c:pt idx="1470">
                  <c:v>42237.0</c:v>
                </c:pt>
                <c:pt idx="1471">
                  <c:v>42240.0</c:v>
                </c:pt>
                <c:pt idx="1472">
                  <c:v>42241.0</c:v>
                </c:pt>
                <c:pt idx="1473">
                  <c:v>42242.0</c:v>
                </c:pt>
                <c:pt idx="1474">
                  <c:v>42243.0</c:v>
                </c:pt>
                <c:pt idx="1475">
                  <c:v>42244.0</c:v>
                </c:pt>
                <c:pt idx="1476">
                  <c:v>42247.0</c:v>
                </c:pt>
                <c:pt idx="1477">
                  <c:v>42248.0</c:v>
                </c:pt>
                <c:pt idx="1478">
                  <c:v>42249.0</c:v>
                </c:pt>
                <c:pt idx="1479">
                  <c:v>42250.0</c:v>
                </c:pt>
                <c:pt idx="1480">
                  <c:v>42251.0</c:v>
                </c:pt>
                <c:pt idx="1481">
                  <c:v>42254.0</c:v>
                </c:pt>
                <c:pt idx="1482">
                  <c:v>42255.0</c:v>
                </c:pt>
                <c:pt idx="1483">
                  <c:v>42256.0</c:v>
                </c:pt>
                <c:pt idx="1484">
                  <c:v>42257.0</c:v>
                </c:pt>
                <c:pt idx="1485">
                  <c:v>42258.0</c:v>
                </c:pt>
                <c:pt idx="1486">
                  <c:v>42261.0</c:v>
                </c:pt>
                <c:pt idx="1487">
                  <c:v>42262.0</c:v>
                </c:pt>
                <c:pt idx="1488">
                  <c:v>42263.0</c:v>
                </c:pt>
                <c:pt idx="1489">
                  <c:v>42264.0</c:v>
                </c:pt>
                <c:pt idx="1490">
                  <c:v>42265.0</c:v>
                </c:pt>
                <c:pt idx="1491">
                  <c:v>42268.0</c:v>
                </c:pt>
                <c:pt idx="1492">
                  <c:v>42269.0</c:v>
                </c:pt>
                <c:pt idx="1493">
                  <c:v>42270.0</c:v>
                </c:pt>
                <c:pt idx="1494">
                  <c:v>42271.0</c:v>
                </c:pt>
                <c:pt idx="1495">
                  <c:v>42272.0</c:v>
                </c:pt>
                <c:pt idx="1496">
                  <c:v>42275.0</c:v>
                </c:pt>
                <c:pt idx="1497">
                  <c:v>42276.0</c:v>
                </c:pt>
                <c:pt idx="1498">
                  <c:v>42277.0</c:v>
                </c:pt>
                <c:pt idx="1499">
                  <c:v>42278.0</c:v>
                </c:pt>
                <c:pt idx="1500">
                  <c:v>42279.0</c:v>
                </c:pt>
                <c:pt idx="1501">
                  <c:v>42282.0</c:v>
                </c:pt>
                <c:pt idx="1502">
                  <c:v>42283.0</c:v>
                </c:pt>
                <c:pt idx="1503">
                  <c:v>42284.0</c:v>
                </c:pt>
                <c:pt idx="1504">
                  <c:v>42285.0</c:v>
                </c:pt>
                <c:pt idx="1505">
                  <c:v>42286.0</c:v>
                </c:pt>
                <c:pt idx="1506">
                  <c:v>42289.0</c:v>
                </c:pt>
                <c:pt idx="1507">
                  <c:v>42290.0</c:v>
                </c:pt>
                <c:pt idx="1508">
                  <c:v>42291.0</c:v>
                </c:pt>
                <c:pt idx="1509">
                  <c:v>42292.0</c:v>
                </c:pt>
                <c:pt idx="1510">
                  <c:v>42293.0</c:v>
                </c:pt>
                <c:pt idx="1511">
                  <c:v>42296.0</c:v>
                </c:pt>
                <c:pt idx="1512">
                  <c:v>42297.0</c:v>
                </c:pt>
                <c:pt idx="1513">
                  <c:v>42298.0</c:v>
                </c:pt>
                <c:pt idx="1514">
                  <c:v>42299.0</c:v>
                </c:pt>
                <c:pt idx="1515">
                  <c:v>42300.0</c:v>
                </c:pt>
                <c:pt idx="1516">
                  <c:v>42303.0</c:v>
                </c:pt>
                <c:pt idx="1517">
                  <c:v>42304.0</c:v>
                </c:pt>
                <c:pt idx="1518">
                  <c:v>42305.0</c:v>
                </c:pt>
                <c:pt idx="1519">
                  <c:v>42306.0</c:v>
                </c:pt>
                <c:pt idx="1520">
                  <c:v>42307.0</c:v>
                </c:pt>
                <c:pt idx="1521">
                  <c:v>42310.0</c:v>
                </c:pt>
                <c:pt idx="1522">
                  <c:v>42311.0</c:v>
                </c:pt>
                <c:pt idx="1523">
                  <c:v>42312.0</c:v>
                </c:pt>
                <c:pt idx="1524">
                  <c:v>42313.0</c:v>
                </c:pt>
                <c:pt idx="1525">
                  <c:v>42314.0</c:v>
                </c:pt>
                <c:pt idx="1526">
                  <c:v>42317.0</c:v>
                </c:pt>
                <c:pt idx="1527">
                  <c:v>42318.0</c:v>
                </c:pt>
                <c:pt idx="1528">
                  <c:v>42319.0</c:v>
                </c:pt>
                <c:pt idx="1529">
                  <c:v>42320.0</c:v>
                </c:pt>
                <c:pt idx="1530">
                  <c:v>42321.0</c:v>
                </c:pt>
                <c:pt idx="1531">
                  <c:v>42324.0</c:v>
                </c:pt>
                <c:pt idx="1532">
                  <c:v>42325.0</c:v>
                </c:pt>
                <c:pt idx="1533">
                  <c:v>42326.0</c:v>
                </c:pt>
                <c:pt idx="1534">
                  <c:v>42327.0</c:v>
                </c:pt>
                <c:pt idx="1535">
                  <c:v>42328.0</c:v>
                </c:pt>
                <c:pt idx="1536">
                  <c:v>42331.0</c:v>
                </c:pt>
                <c:pt idx="1537">
                  <c:v>42332.0</c:v>
                </c:pt>
                <c:pt idx="1538">
                  <c:v>42333.0</c:v>
                </c:pt>
                <c:pt idx="1539">
                  <c:v>42334.0</c:v>
                </c:pt>
                <c:pt idx="1540">
                  <c:v>42335.0</c:v>
                </c:pt>
                <c:pt idx="1541">
                  <c:v>42338.0</c:v>
                </c:pt>
                <c:pt idx="1542">
                  <c:v>42339.0</c:v>
                </c:pt>
                <c:pt idx="1543">
                  <c:v>42340.0</c:v>
                </c:pt>
                <c:pt idx="1544">
                  <c:v>42341.0</c:v>
                </c:pt>
                <c:pt idx="1545">
                  <c:v>42342.0</c:v>
                </c:pt>
                <c:pt idx="1546">
                  <c:v>42345.0</c:v>
                </c:pt>
                <c:pt idx="1547">
                  <c:v>42346.0</c:v>
                </c:pt>
                <c:pt idx="1548">
                  <c:v>42347.0</c:v>
                </c:pt>
                <c:pt idx="1549">
                  <c:v>42348.0</c:v>
                </c:pt>
                <c:pt idx="1550">
                  <c:v>42349.0</c:v>
                </c:pt>
                <c:pt idx="1551">
                  <c:v>42352.0</c:v>
                </c:pt>
                <c:pt idx="1552">
                  <c:v>42353.0</c:v>
                </c:pt>
                <c:pt idx="1553">
                  <c:v>42354.0</c:v>
                </c:pt>
                <c:pt idx="1554">
                  <c:v>42355.0</c:v>
                </c:pt>
                <c:pt idx="1555">
                  <c:v>42356.0</c:v>
                </c:pt>
                <c:pt idx="1556">
                  <c:v>42359.0</c:v>
                </c:pt>
                <c:pt idx="1557">
                  <c:v>42360.0</c:v>
                </c:pt>
                <c:pt idx="1558">
                  <c:v>42361.0</c:v>
                </c:pt>
                <c:pt idx="1559">
                  <c:v>42362.0</c:v>
                </c:pt>
                <c:pt idx="1560">
                  <c:v>42363.0</c:v>
                </c:pt>
                <c:pt idx="1561">
                  <c:v>42366.0</c:v>
                </c:pt>
                <c:pt idx="1562">
                  <c:v>42367.0</c:v>
                </c:pt>
                <c:pt idx="1563">
                  <c:v>42368.0</c:v>
                </c:pt>
                <c:pt idx="1564">
                  <c:v>42369.0</c:v>
                </c:pt>
                <c:pt idx="1565">
                  <c:v>42370.0</c:v>
                </c:pt>
                <c:pt idx="1566">
                  <c:v>42373.0</c:v>
                </c:pt>
                <c:pt idx="1567">
                  <c:v>42374.0</c:v>
                </c:pt>
                <c:pt idx="1568">
                  <c:v>42375.0</c:v>
                </c:pt>
                <c:pt idx="1569">
                  <c:v>42376.0</c:v>
                </c:pt>
                <c:pt idx="1570">
                  <c:v>42377.0</c:v>
                </c:pt>
                <c:pt idx="1571">
                  <c:v>42380.0</c:v>
                </c:pt>
                <c:pt idx="1572">
                  <c:v>42381.0</c:v>
                </c:pt>
                <c:pt idx="1573">
                  <c:v>42382.0</c:v>
                </c:pt>
                <c:pt idx="1574">
                  <c:v>42383.0</c:v>
                </c:pt>
                <c:pt idx="1575">
                  <c:v>42384.0</c:v>
                </c:pt>
                <c:pt idx="1576">
                  <c:v>42387.0</c:v>
                </c:pt>
                <c:pt idx="1577">
                  <c:v>42388.0</c:v>
                </c:pt>
                <c:pt idx="1578">
                  <c:v>42389.0</c:v>
                </c:pt>
                <c:pt idx="1579">
                  <c:v>42390.0</c:v>
                </c:pt>
                <c:pt idx="1580">
                  <c:v>42391.0</c:v>
                </c:pt>
                <c:pt idx="1581">
                  <c:v>42394.0</c:v>
                </c:pt>
                <c:pt idx="1582">
                  <c:v>42395.0</c:v>
                </c:pt>
                <c:pt idx="1583">
                  <c:v>42396.0</c:v>
                </c:pt>
              </c:numCache>
            </c:numRef>
          </c:cat>
          <c:val>
            <c:numRef>
              <c:f>Sheet1!$K$3:$K$1586</c:f>
              <c:numCache>
                <c:formatCode>General</c:formatCode>
                <c:ptCount val="1584"/>
                <c:pt idx="0">
                  <c:v>100.924</c:v>
                </c:pt>
                <c:pt idx="1">
                  <c:v>100.021</c:v>
                </c:pt>
                <c:pt idx="2">
                  <c:v>99.37199999999998</c:v>
                </c:pt>
                <c:pt idx="3">
                  <c:v>99.276</c:v>
                </c:pt>
                <c:pt idx="4">
                  <c:v>99.16</c:v>
                </c:pt>
                <c:pt idx="5">
                  <c:v>99.35199999999998</c:v>
                </c:pt>
                <c:pt idx="6">
                  <c:v>99.508</c:v>
                </c:pt>
                <c:pt idx="7">
                  <c:v>99.792</c:v>
                </c:pt>
                <c:pt idx="8">
                  <c:v>100.613</c:v>
                </c:pt>
                <c:pt idx="9">
                  <c:v>100.765</c:v>
                </c:pt>
                <c:pt idx="10">
                  <c:v>100.643</c:v>
                </c:pt>
                <c:pt idx="11">
                  <c:v>100.643</c:v>
                </c:pt>
                <c:pt idx="12">
                  <c:v>101.866</c:v>
                </c:pt>
                <c:pt idx="13">
                  <c:v>102.261</c:v>
                </c:pt>
                <c:pt idx="14">
                  <c:v>101.711</c:v>
                </c:pt>
                <c:pt idx="15">
                  <c:v>101.047</c:v>
                </c:pt>
                <c:pt idx="16">
                  <c:v>101.732</c:v>
                </c:pt>
                <c:pt idx="17">
                  <c:v>101.566</c:v>
                </c:pt>
                <c:pt idx="18">
                  <c:v>102.052</c:v>
                </c:pt>
                <c:pt idx="19">
                  <c:v>101.995</c:v>
                </c:pt>
                <c:pt idx="20">
                  <c:v>101.542</c:v>
                </c:pt>
                <c:pt idx="21">
                  <c:v>100.81</c:v>
                </c:pt>
                <c:pt idx="22">
                  <c:v>100.809</c:v>
                </c:pt>
                <c:pt idx="23">
                  <c:v>100.747</c:v>
                </c:pt>
                <c:pt idx="24">
                  <c:v>100.544</c:v>
                </c:pt>
                <c:pt idx="25">
                  <c:v>100.264</c:v>
                </c:pt>
                <c:pt idx="26">
                  <c:v>100.056</c:v>
                </c:pt>
                <c:pt idx="27">
                  <c:v>99.776</c:v>
                </c:pt>
                <c:pt idx="28">
                  <c:v>99.596</c:v>
                </c:pt>
                <c:pt idx="29">
                  <c:v>100.253</c:v>
                </c:pt>
                <c:pt idx="30">
                  <c:v>100.304</c:v>
                </c:pt>
                <c:pt idx="31">
                  <c:v>100.304</c:v>
                </c:pt>
                <c:pt idx="32">
                  <c:v>100.196</c:v>
                </c:pt>
                <c:pt idx="33">
                  <c:v>100.437</c:v>
                </c:pt>
                <c:pt idx="34">
                  <c:v>99.80800000000001</c:v>
                </c:pt>
                <c:pt idx="35">
                  <c:v>99.13500000000001</c:v>
                </c:pt>
                <c:pt idx="36">
                  <c:v>99.113</c:v>
                </c:pt>
                <c:pt idx="37">
                  <c:v>99.154</c:v>
                </c:pt>
                <c:pt idx="38">
                  <c:v>98.912</c:v>
                </c:pt>
                <c:pt idx="39">
                  <c:v>97.896</c:v>
                </c:pt>
                <c:pt idx="40">
                  <c:v>97.229</c:v>
                </c:pt>
                <c:pt idx="41">
                  <c:v>96.061</c:v>
                </c:pt>
                <c:pt idx="42">
                  <c:v>95.58200000000001</c:v>
                </c:pt>
                <c:pt idx="43">
                  <c:v>96.02800000000001</c:v>
                </c:pt>
                <c:pt idx="44">
                  <c:v>96.145</c:v>
                </c:pt>
                <c:pt idx="45">
                  <c:v>96.531</c:v>
                </c:pt>
                <c:pt idx="46">
                  <c:v>96.071</c:v>
                </c:pt>
                <c:pt idx="47">
                  <c:v>95.764</c:v>
                </c:pt>
                <c:pt idx="48">
                  <c:v>95.347</c:v>
                </c:pt>
                <c:pt idx="49">
                  <c:v>95.774</c:v>
                </c:pt>
                <c:pt idx="50">
                  <c:v>96.243</c:v>
                </c:pt>
                <c:pt idx="51">
                  <c:v>95.742</c:v>
                </c:pt>
                <c:pt idx="52">
                  <c:v>96.255</c:v>
                </c:pt>
                <c:pt idx="53">
                  <c:v>96.892</c:v>
                </c:pt>
                <c:pt idx="54">
                  <c:v>97.17799999999998</c:v>
                </c:pt>
                <c:pt idx="55">
                  <c:v>96.095</c:v>
                </c:pt>
                <c:pt idx="56">
                  <c:v>96.52500000000001</c:v>
                </c:pt>
                <c:pt idx="57">
                  <c:v>96.427</c:v>
                </c:pt>
                <c:pt idx="58">
                  <c:v>96.22200000000001</c:v>
                </c:pt>
                <c:pt idx="59">
                  <c:v>96.066</c:v>
                </c:pt>
                <c:pt idx="60">
                  <c:v>96.021</c:v>
                </c:pt>
                <c:pt idx="61">
                  <c:v>96.181</c:v>
                </c:pt>
                <c:pt idx="62">
                  <c:v>97.221</c:v>
                </c:pt>
                <c:pt idx="63">
                  <c:v>97.304</c:v>
                </c:pt>
                <c:pt idx="64">
                  <c:v>97.77500000000001</c:v>
                </c:pt>
                <c:pt idx="65">
                  <c:v>97.532</c:v>
                </c:pt>
                <c:pt idx="66">
                  <c:v>98.023</c:v>
                </c:pt>
                <c:pt idx="67">
                  <c:v>98.074</c:v>
                </c:pt>
                <c:pt idx="68">
                  <c:v>98.231</c:v>
                </c:pt>
                <c:pt idx="69">
                  <c:v>98.434</c:v>
                </c:pt>
                <c:pt idx="70">
                  <c:v>98.616</c:v>
                </c:pt>
                <c:pt idx="71">
                  <c:v>98.161</c:v>
                </c:pt>
                <c:pt idx="72">
                  <c:v>98.235</c:v>
                </c:pt>
                <c:pt idx="73">
                  <c:v>98.497</c:v>
                </c:pt>
                <c:pt idx="74">
                  <c:v>98.923</c:v>
                </c:pt>
                <c:pt idx="75">
                  <c:v>98.681</c:v>
                </c:pt>
                <c:pt idx="76">
                  <c:v>98.11</c:v>
                </c:pt>
                <c:pt idx="77">
                  <c:v>98.799</c:v>
                </c:pt>
                <c:pt idx="78">
                  <c:v>99.151</c:v>
                </c:pt>
                <c:pt idx="79">
                  <c:v>99.427</c:v>
                </c:pt>
                <c:pt idx="80">
                  <c:v>99.099</c:v>
                </c:pt>
                <c:pt idx="81">
                  <c:v>99.793</c:v>
                </c:pt>
                <c:pt idx="82">
                  <c:v>99.201</c:v>
                </c:pt>
                <c:pt idx="83">
                  <c:v>98.881</c:v>
                </c:pt>
                <c:pt idx="84">
                  <c:v>99.341</c:v>
                </c:pt>
                <c:pt idx="85">
                  <c:v>98.956</c:v>
                </c:pt>
                <c:pt idx="86">
                  <c:v>99.17599999999995</c:v>
                </c:pt>
                <c:pt idx="87">
                  <c:v>99.261</c:v>
                </c:pt>
                <c:pt idx="88">
                  <c:v>100.0</c:v>
                </c:pt>
                <c:pt idx="89">
                  <c:v>99.423</c:v>
                </c:pt>
                <c:pt idx="90">
                  <c:v>98.265</c:v>
                </c:pt>
                <c:pt idx="91">
                  <c:v>98.68300000000001</c:v>
                </c:pt>
                <c:pt idx="92">
                  <c:v>99.553</c:v>
                </c:pt>
                <c:pt idx="93">
                  <c:v>99.02800000000001</c:v>
                </c:pt>
                <c:pt idx="94">
                  <c:v>97.905</c:v>
                </c:pt>
                <c:pt idx="95">
                  <c:v>98.149</c:v>
                </c:pt>
                <c:pt idx="96">
                  <c:v>97.511</c:v>
                </c:pt>
                <c:pt idx="97">
                  <c:v>97.664</c:v>
                </c:pt>
                <c:pt idx="98">
                  <c:v>97.634</c:v>
                </c:pt>
                <c:pt idx="99">
                  <c:v>97.548</c:v>
                </c:pt>
                <c:pt idx="100">
                  <c:v>97.434</c:v>
                </c:pt>
                <c:pt idx="101">
                  <c:v>97.905</c:v>
                </c:pt>
                <c:pt idx="102">
                  <c:v>98.15000000000001</c:v>
                </c:pt>
                <c:pt idx="103">
                  <c:v>98.55200000000001</c:v>
                </c:pt>
                <c:pt idx="104">
                  <c:v>98.914</c:v>
                </c:pt>
                <c:pt idx="105">
                  <c:v>98.312</c:v>
                </c:pt>
                <c:pt idx="106">
                  <c:v>98.312</c:v>
                </c:pt>
                <c:pt idx="107">
                  <c:v>100.208</c:v>
                </c:pt>
                <c:pt idx="108">
                  <c:v>100.287</c:v>
                </c:pt>
                <c:pt idx="109">
                  <c:v>100.257</c:v>
                </c:pt>
                <c:pt idx="110">
                  <c:v>100.371</c:v>
                </c:pt>
                <c:pt idx="111">
                  <c:v>100.726</c:v>
                </c:pt>
                <c:pt idx="112">
                  <c:v>99.944</c:v>
                </c:pt>
                <c:pt idx="113">
                  <c:v>100.79</c:v>
                </c:pt>
                <c:pt idx="114">
                  <c:v>100.954</c:v>
                </c:pt>
                <c:pt idx="115">
                  <c:v>100.301</c:v>
                </c:pt>
                <c:pt idx="116">
                  <c:v>100.806</c:v>
                </c:pt>
                <c:pt idx="117">
                  <c:v>100.932</c:v>
                </c:pt>
                <c:pt idx="118">
                  <c:v>101.01</c:v>
                </c:pt>
                <c:pt idx="119">
                  <c:v>100.564</c:v>
                </c:pt>
                <c:pt idx="120">
                  <c:v>100.364</c:v>
                </c:pt>
                <c:pt idx="121">
                  <c:v>100.269</c:v>
                </c:pt>
                <c:pt idx="122">
                  <c:v>100.844</c:v>
                </c:pt>
                <c:pt idx="123">
                  <c:v>101.572</c:v>
                </c:pt>
                <c:pt idx="124">
                  <c:v>101.504</c:v>
                </c:pt>
                <c:pt idx="125">
                  <c:v>101.706</c:v>
                </c:pt>
                <c:pt idx="126">
                  <c:v>102.48</c:v>
                </c:pt>
                <c:pt idx="127">
                  <c:v>103.024</c:v>
                </c:pt>
                <c:pt idx="128">
                  <c:v>101.627</c:v>
                </c:pt>
                <c:pt idx="129">
                  <c:v>102.071</c:v>
                </c:pt>
                <c:pt idx="130">
                  <c:v>101.863</c:v>
                </c:pt>
                <c:pt idx="131">
                  <c:v>101.863</c:v>
                </c:pt>
                <c:pt idx="132">
                  <c:v>101.379</c:v>
                </c:pt>
                <c:pt idx="133">
                  <c:v>101.605</c:v>
                </c:pt>
                <c:pt idx="134">
                  <c:v>100.779</c:v>
                </c:pt>
                <c:pt idx="135">
                  <c:v>100.675</c:v>
                </c:pt>
                <c:pt idx="136">
                  <c:v>100.433</c:v>
                </c:pt>
                <c:pt idx="137">
                  <c:v>100.744</c:v>
                </c:pt>
                <c:pt idx="138">
                  <c:v>101.297</c:v>
                </c:pt>
                <c:pt idx="139">
                  <c:v>101.3</c:v>
                </c:pt>
                <c:pt idx="140">
                  <c:v>100.685</c:v>
                </c:pt>
                <c:pt idx="141">
                  <c:v>100.245</c:v>
                </c:pt>
                <c:pt idx="142">
                  <c:v>100.631</c:v>
                </c:pt>
                <c:pt idx="143">
                  <c:v>100.609</c:v>
                </c:pt>
                <c:pt idx="144">
                  <c:v>100.644</c:v>
                </c:pt>
                <c:pt idx="145">
                  <c:v>101.863</c:v>
                </c:pt>
                <c:pt idx="146">
                  <c:v>101.696</c:v>
                </c:pt>
                <c:pt idx="147">
                  <c:v>102.055</c:v>
                </c:pt>
                <c:pt idx="148">
                  <c:v>102.507</c:v>
                </c:pt>
                <c:pt idx="149">
                  <c:v>101.974</c:v>
                </c:pt>
                <c:pt idx="150">
                  <c:v>102.718</c:v>
                </c:pt>
                <c:pt idx="151">
                  <c:v>103.366</c:v>
                </c:pt>
                <c:pt idx="152">
                  <c:v>103.415</c:v>
                </c:pt>
                <c:pt idx="153">
                  <c:v>103.437</c:v>
                </c:pt>
                <c:pt idx="154">
                  <c:v>103.285</c:v>
                </c:pt>
                <c:pt idx="155">
                  <c:v>103.431</c:v>
                </c:pt>
                <c:pt idx="156">
                  <c:v>103.451</c:v>
                </c:pt>
                <c:pt idx="157">
                  <c:v>103.115</c:v>
                </c:pt>
                <c:pt idx="158">
                  <c:v>103.474</c:v>
                </c:pt>
                <c:pt idx="159">
                  <c:v>102.991</c:v>
                </c:pt>
                <c:pt idx="160">
                  <c:v>103.447</c:v>
                </c:pt>
                <c:pt idx="161">
                  <c:v>103.728</c:v>
                </c:pt>
                <c:pt idx="162">
                  <c:v>102.794</c:v>
                </c:pt>
                <c:pt idx="163">
                  <c:v>103.032</c:v>
                </c:pt>
                <c:pt idx="164">
                  <c:v>103.229</c:v>
                </c:pt>
                <c:pt idx="165">
                  <c:v>103.253</c:v>
                </c:pt>
                <c:pt idx="166">
                  <c:v>103.445</c:v>
                </c:pt>
                <c:pt idx="167">
                  <c:v>102.947</c:v>
                </c:pt>
                <c:pt idx="168">
                  <c:v>103.005</c:v>
                </c:pt>
                <c:pt idx="169">
                  <c:v>103.356</c:v>
                </c:pt>
                <c:pt idx="170">
                  <c:v>102.83</c:v>
                </c:pt>
                <c:pt idx="171">
                  <c:v>102.848</c:v>
                </c:pt>
                <c:pt idx="172">
                  <c:v>101.939</c:v>
                </c:pt>
                <c:pt idx="173">
                  <c:v>102.067</c:v>
                </c:pt>
                <c:pt idx="174">
                  <c:v>101.468</c:v>
                </c:pt>
                <c:pt idx="175">
                  <c:v>101.465</c:v>
                </c:pt>
                <c:pt idx="176">
                  <c:v>101.465</c:v>
                </c:pt>
                <c:pt idx="177">
                  <c:v>101.236</c:v>
                </c:pt>
                <c:pt idx="178">
                  <c:v>102.391</c:v>
                </c:pt>
                <c:pt idx="179">
                  <c:v>101.973</c:v>
                </c:pt>
                <c:pt idx="180">
                  <c:v>101.445</c:v>
                </c:pt>
                <c:pt idx="181">
                  <c:v>101.116</c:v>
                </c:pt>
                <c:pt idx="182">
                  <c:v>101.035</c:v>
                </c:pt>
                <c:pt idx="183">
                  <c:v>101.752</c:v>
                </c:pt>
                <c:pt idx="184">
                  <c:v>101.432</c:v>
                </c:pt>
                <c:pt idx="185">
                  <c:v>101.607</c:v>
                </c:pt>
                <c:pt idx="186">
                  <c:v>100.897</c:v>
                </c:pt>
                <c:pt idx="187">
                  <c:v>100.522</c:v>
                </c:pt>
                <c:pt idx="188">
                  <c:v>100.013</c:v>
                </c:pt>
                <c:pt idx="189">
                  <c:v>100.618</c:v>
                </c:pt>
                <c:pt idx="190">
                  <c:v>100.729</c:v>
                </c:pt>
                <c:pt idx="191">
                  <c:v>100.833</c:v>
                </c:pt>
                <c:pt idx="192">
                  <c:v>100.042</c:v>
                </c:pt>
                <c:pt idx="193">
                  <c:v>99.76</c:v>
                </c:pt>
                <c:pt idx="194">
                  <c:v>99.468</c:v>
                </c:pt>
                <c:pt idx="195">
                  <c:v>99.315</c:v>
                </c:pt>
                <c:pt idx="196">
                  <c:v>99.763</c:v>
                </c:pt>
                <c:pt idx="197">
                  <c:v>99.413</c:v>
                </c:pt>
                <c:pt idx="198">
                  <c:v>98.939</c:v>
                </c:pt>
                <c:pt idx="199">
                  <c:v>99.12599999999998</c:v>
                </c:pt>
                <c:pt idx="200">
                  <c:v>99.167</c:v>
                </c:pt>
                <c:pt idx="201">
                  <c:v>99.167</c:v>
                </c:pt>
                <c:pt idx="202">
                  <c:v>98.47</c:v>
                </c:pt>
                <c:pt idx="203">
                  <c:v>98.181</c:v>
                </c:pt>
                <c:pt idx="204">
                  <c:v>98.61200000000001</c:v>
                </c:pt>
                <c:pt idx="205">
                  <c:v>99.12899999999998</c:v>
                </c:pt>
                <c:pt idx="206">
                  <c:v>98.531</c:v>
                </c:pt>
                <c:pt idx="207">
                  <c:v>98.258</c:v>
                </c:pt>
                <c:pt idx="208">
                  <c:v>98.483</c:v>
                </c:pt>
                <c:pt idx="209">
                  <c:v>97.746</c:v>
                </c:pt>
                <c:pt idx="210">
                  <c:v>97.57499999999998</c:v>
                </c:pt>
                <c:pt idx="211">
                  <c:v>97.52500000000001</c:v>
                </c:pt>
                <c:pt idx="212">
                  <c:v>98.886</c:v>
                </c:pt>
                <c:pt idx="213">
                  <c:v>98.85199999999998</c:v>
                </c:pt>
                <c:pt idx="214">
                  <c:v>99.253</c:v>
                </c:pt>
                <c:pt idx="215">
                  <c:v>99.739</c:v>
                </c:pt>
                <c:pt idx="216">
                  <c:v>100.003</c:v>
                </c:pt>
                <c:pt idx="217">
                  <c:v>99.16999999999998</c:v>
                </c:pt>
                <c:pt idx="218">
                  <c:v>99.621</c:v>
                </c:pt>
                <c:pt idx="219">
                  <c:v>99.86200000000001</c:v>
                </c:pt>
                <c:pt idx="220">
                  <c:v>100.118</c:v>
                </c:pt>
                <c:pt idx="221">
                  <c:v>100.242</c:v>
                </c:pt>
                <c:pt idx="222">
                  <c:v>99.809</c:v>
                </c:pt>
                <c:pt idx="223">
                  <c:v>100.62</c:v>
                </c:pt>
                <c:pt idx="224">
                  <c:v>100.62</c:v>
                </c:pt>
                <c:pt idx="225">
                  <c:v>101.566</c:v>
                </c:pt>
                <c:pt idx="226">
                  <c:v>101.255</c:v>
                </c:pt>
                <c:pt idx="227">
                  <c:v>100.671</c:v>
                </c:pt>
                <c:pt idx="228">
                  <c:v>100.833</c:v>
                </c:pt>
                <c:pt idx="229">
                  <c:v>101.182</c:v>
                </c:pt>
                <c:pt idx="230">
                  <c:v>100.646</c:v>
                </c:pt>
                <c:pt idx="231">
                  <c:v>100.605</c:v>
                </c:pt>
                <c:pt idx="232">
                  <c:v>101.027</c:v>
                </c:pt>
                <c:pt idx="233">
                  <c:v>100.905</c:v>
                </c:pt>
                <c:pt idx="234">
                  <c:v>100.905</c:v>
                </c:pt>
                <c:pt idx="235">
                  <c:v>100.516</c:v>
                </c:pt>
                <c:pt idx="236">
                  <c:v>100.908</c:v>
                </c:pt>
                <c:pt idx="237">
                  <c:v>101.169</c:v>
                </c:pt>
                <c:pt idx="238">
                  <c:v>100.87</c:v>
                </c:pt>
                <c:pt idx="239">
                  <c:v>100.407</c:v>
                </c:pt>
                <c:pt idx="240">
                  <c:v>100.528</c:v>
                </c:pt>
                <c:pt idx="241">
                  <c:v>100.646</c:v>
                </c:pt>
                <c:pt idx="242">
                  <c:v>101.269</c:v>
                </c:pt>
                <c:pt idx="243">
                  <c:v>101.724</c:v>
                </c:pt>
                <c:pt idx="244">
                  <c:v>101.465</c:v>
                </c:pt>
                <c:pt idx="245">
                  <c:v>101.808</c:v>
                </c:pt>
                <c:pt idx="246">
                  <c:v>101.679</c:v>
                </c:pt>
                <c:pt idx="247">
                  <c:v>101.039</c:v>
                </c:pt>
                <c:pt idx="248">
                  <c:v>100.379</c:v>
                </c:pt>
                <c:pt idx="249">
                  <c:v>100.732</c:v>
                </c:pt>
                <c:pt idx="250">
                  <c:v>100.156</c:v>
                </c:pt>
                <c:pt idx="251">
                  <c:v>100.48</c:v>
                </c:pt>
                <c:pt idx="252">
                  <c:v>100.104</c:v>
                </c:pt>
                <c:pt idx="253">
                  <c:v>99.67899999999995</c:v>
                </c:pt>
                <c:pt idx="254">
                  <c:v>99.68600000000001</c:v>
                </c:pt>
                <c:pt idx="255">
                  <c:v>99.68600000000001</c:v>
                </c:pt>
                <c:pt idx="256">
                  <c:v>99.327</c:v>
                </c:pt>
                <c:pt idx="257">
                  <c:v>99.201</c:v>
                </c:pt>
                <c:pt idx="258">
                  <c:v>99.52</c:v>
                </c:pt>
                <c:pt idx="259">
                  <c:v>98.501</c:v>
                </c:pt>
                <c:pt idx="260">
                  <c:v>99.267</c:v>
                </c:pt>
                <c:pt idx="261">
                  <c:v>98.66</c:v>
                </c:pt>
                <c:pt idx="262">
                  <c:v>99.66200000000001</c:v>
                </c:pt>
                <c:pt idx="263">
                  <c:v>99.66</c:v>
                </c:pt>
                <c:pt idx="264">
                  <c:v>100.25</c:v>
                </c:pt>
                <c:pt idx="265">
                  <c:v>101.143</c:v>
                </c:pt>
                <c:pt idx="266">
                  <c:v>101.368</c:v>
                </c:pt>
                <c:pt idx="267">
                  <c:v>101.311</c:v>
                </c:pt>
                <c:pt idx="268">
                  <c:v>101.47</c:v>
                </c:pt>
                <c:pt idx="269">
                  <c:v>101.143</c:v>
                </c:pt>
                <c:pt idx="270">
                  <c:v>101.356</c:v>
                </c:pt>
                <c:pt idx="271">
                  <c:v>101.356</c:v>
                </c:pt>
                <c:pt idx="272">
                  <c:v>101.83</c:v>
                </c:pt>
                <c:pt idx="273">
                  <c:v>101.412</c:v>
                </c:pt>
                <c:pt idx="274">
                  <c:v>101.147</c:v>
                </c:pt>
                <c:pt idx="275">
                  <c:v>101.303</c:v>
                </c:pt>
                <c:pt idx="276">
                  <c:v>100.93</c:v>
                </c:pt>
                <c:pt idx="277">
                  <c:v>99.919</c:v>
                </c:pt>
                <c:pt idx="278">
                  <c:v>100.186</c:v>
                </c:pt>
                <c:pt idx="279">
                  <c:v>100.329</c:v>
                </c:pt>
                <c:pt idx="280">
                  <c:v>100.325</c:v>
                </c:pt>
                <c:pt idx="281">
                  <c:v>101.218</c:v>
                </c:pt>
                <c:pt idx="282">
                  <c:v>101.265</c:v>
                </c:pt>
                <c:pt idx="283">
                  <c:v>101.59</c:v>
                </c:pt>
                <c:pt idx="284">
                  <c:v>102.043</c:v>
                </c:pt>
                <c:pt idx="285">
                  <c:v>101.906</c:v>
                </c:pt>
                <c:pt idx="286">
                  <c:v>102.165</c:v>
                </c:pt>
                <c:pt idx="287">
                  <c:v>101.473</c:v>
                </c:pt>
                <c:pt idx="288">
                  <c:v>101.705</c:v>
                </c:pt>
                <c:pt idx="289">
                  <c:v>102.227</c:v>
                </c:pt>
                <c:pt idx="290">
                  <c:v>101.966</c:v>
                </c:pt>
                <c:pt idx="291">
                  <c:v>102.338</c:v>
                </c:pt>
                <c:pt idx="292">
                  <c:v>103.006</c:v>
                </c:pt>
                <c:pt idx="293">
                  <c:v>102.194</c:v>
                </c:pt>
                <c:pt idx="294">
                  <c:v>102.48</c:v>
                </c:pt>
                <c:pt idx="295">
                  <c:v>102.619</c:v>
                </c:pt>
                <c:pt idx="296">
                  <c:v>102.619</c:v>
                </c:pt>
                <c:pt idx="297">
                  <c:v>101.944</c:v>
                </c:pt>
                <c:pt idx="298">
                  <c:v>102.115</c:v>
                </c:pt>
                <c:pt idx="299">
                  <c:v>101.218</c:v>
                </c:pt>
                <c:pt idx="300">
                  <c:v>101.103</c:v>
                </c:pt>
                <c:pt idx="301">
                  <c:v>101.895</c:v>
                </c:pt>
                <c:pt idx="302">
                  <c:v>102.122</c:v>
                </c:pt>
                <c:pt idx="303">
                  <c:v>101.853</c:v>
                </c:pt>
                <c:pt idx="304">
                  <c:v>101.274</c:v>
                </c:pt>
                <c:pt idx="305">
                  <c:v>100.98</c:v>
                </c:pt>
                <c:pt idx="306">
                  <c:v>100.559</c:v>
                </c:pt>
                <c:pt idx="307">
                  <c:v>100.54</c:v>
                </c:pt>
                <c:pt idx="308">
                  <c:v>100.754</c:v>
                </c:pt>
                <c:pt idx="309">
                  <c:v>100.304</c:v>
                </c:pt>
                <c:pt idx="310">
                  <c:v>99.854</c:v>
                </c:pt>
                <c:pt idx="311">
                  <c:v>100.255</c:v>
                </c:pt>
                <c:pt idx="312">
                  <c:v>99.645</c:v>
                </c:pt>
                <c:pt idx="313">
                  <c:v>99.546</c:v>
                </c:pt>
                <c:pt idx="314">
                  <c:v>99.732</c:v>
                </c:pt>
                <c:pt idx="315">
                  <c:v>99.664</c:v>
                </c:pt>
                <c:pt idx="316">
                  <c:v>100.039</c:v>
                </c:pt>
                <c:pt idx="317">
                  <c:v>100.641</c:v>
                </c:pt>
                <c:pt idx="318">
                  <c:v>100.162</c:v>
                </c:pt>
                <c:pt idx="319">
                  <c:v>99.31</c:v>
                </c:pt>
                <c:pt idx="320">
                  <c:v>99.035</c:v>
                </c:pt>
                <c:pt idx="321">
                  <c:v>98.931</c:v>
                </c:pt>
                <c:pt idx="322">
                  <c:v>98.864</c:v>
                </c:pt>
                <c:pt idx="323">
                  <c:v>99.184</c:v>
                </c:pt>
                <c:pt idx="324">
                  <c:v>98.85799999999998</c:v>
                </c:pt>
                <c:pt idx="325">
                  <c:v>99.266</c:v>
                </c:pt>
                <c:pt idx="326">
                  <c:v>99.284</c:v>
                </c:pt>
                <c:pt idx="327">
                  <c:v>100.254</c:v>
                </c:pt>
                <c:pt idx="328">
                  <c:v>100.042</c:v>
                </c:pt>
                <c:pt idx="329">
                  <c:v>100.168</c:v>
                </c:pt>
                <c:pt idx="330">
                  <c:v>99.704</c:v>
                </c:pt>
                <c:pt idx="331">
                  <c:v>100.064</c:v>
                </c:pt>
                <c:pt idx="332">
                  <c:v>99.398</c:v>
                </c:pt>
                <c:pt idx="333">
                  <c:v>99.382</c:v>
                </c:pt>
                <c:pt idx="334">
                  <c:v>99.831</c:v>
                </c:pt>
                <c:pt idx="335">
                  <c:v>99.721</c:v>
                </c:pt>
                <c:pt idx="336">
                  <c:v>100.1</c:v>
                </c:pt>
                <c:pt idx="337">
                  <c:v>100.105</c:v>
                </c:pt>
                <c:pt idx="338">
                  <c:v>99.85900000000001</c:v>
                </c:pt>
                <c:pt idx="339">
                  <c:v>100.414</c:v>
                </c:pt>
                <c:pt idx="340">
                  <c:v>100.275</c:v>
                </c:pt>
                <c:pt idx="341">
                  <c:v>100.075</c:v>
                </c:pt>
                <c:pt idx="342">
                  <c:v>99.69200000000001</c:v>
                </c:pt>
                <c:pt idx="343">
                  <c:v>99.923</c:v>
                </c:pt>
                <c:pt idx="344">
                  <c:v>100.007</c:v>
                </c:pt>
                <c:pt idx="345">
                  <c:v>100.141</c:v>
                </c:pt>
                <c:pt idx="346">
                  <c:v>99.88800000000001</c:v>
                </c:pt>
                <c:pt idx="347">
                  <c:v>99.0</c:v>
                </c:pt>
                <c:pt idx="348">
                  <c:v>99.07300000000001</c:v>
                </c:pt>
                <c:pt idx="349">
                  <c:v>99.508</c:v>
                </c:pt>
                <c:pt idx="350">
                  <c:v>99.758</c:v>
                </c:pt>
                <c:pt idx="351">
                  <c:v>100.011</c:v>
                </c:pt>
                <c:pt idx="352">
                  <c:v>99.709</c:v>
                </c:pt>
                <c:pt idx="353">
                  <c:v>100.534</c:v>
                </c:pt>
                <c:pt idx="354">
                  <c:v>100.084</c:v>
                </c:pt>
                <c:pt idx="355">
                  <c:v>99.847</c:v>
                </c:pt>
                <c:pt idx="356">
                  <c:v>99.868</c:v>
                </c:pt>
                <c:pt idx="357">
                  <c:v>99.998</c:v>
                </c:pt>
                <c:pt idx="358">
                  <c:v>99.241</c:v>
                </c:pt>
                <c:pt idx="359">
                  <c:v>99.377</c:v>
                </c:pt>
                <c:pt idx="360">
                  <c:v>99.895</c:v>
                </c:pt>
                <c:pt idx="361">
                  <c:v>99.953</c:v>
                </c:pt>
                <c:pt idx="362">
                  <c:v>100.069</c:v>
                </c:pt>
                <c:pt idx="363">
                  <c:v>100.651</c:v>
                </c:pt>
                <c:pt idx="364">
                  <c:v>101.032</c:v>
                </c:pt>
                <c:pt idx="365">
                  <c:v>101.05</c:v>
                </c:pt>
                <c:pt idx="366">
                  <c:v>101.05</c:v>
                </c:pt>
                <c:pt idx="367">
                  <c:v>100.235</c:v>
                </c:pt>
                <c:pt idx="368">
                  <c:v>99.664</c:v>
                </c:pt>
                <c:pt idx="369">
                  <c:v>99.391</c:v>
                </c:pt>
                <c:pt idx="370">
                  <c:v>98.999</c:v>
                </c:pt>
                <c:pt idx="371">
                  <c:v>98.76</c:v>
                </c:pt>
                <c:pt idx="372">
                  <c:v>99.041</c:v>
                </c:pt>
                <c:pt idx="373">
                  <c:v>98.977</c:v>
                </c:pt>
                <c:pt idx="374">
                  <c:v>99.15900000000001</c:v>
                </c:pt>
                <c:pt idx="375">
                  <c:v>99.036</c:v>
                </c:pt>
                <c:pt idx="376">
                  <c:v>99.391</c:v>
                </c:pt>
                <c:pt idx="377">
                  <c:v>99.443</c:v>
                </c:pt>
                <c:pt idx="378">
                  <c:v>99.421</c:v>
                </c:pt>
                <c:pt idx="379">
                  <c:v>99.284</c:v>
                </c:pt>
                <c:pt idx="380">
                  <c:v>98.857</c:v>
                </c:pt>
                <c:pt idx="381">
                  <c:v>99.03</c:v>
                </c:pt>
                <c:pt idx="382">
                  <c:v>98.841</c:v>
                </c:pt>
                <c:pt idx="383">
                  <c:v>98.196</c:v>
                </c:pt>
                <c:pt idx="384">
                  <c:v>98.269</c:v>
                </c:pt>
                <c:pt idx="385">
                  <c:v>98.206</c:v>
                </c:pt>
                <c:pt idx="386">
                  <c:v>97.88800000000001</c:v>
                </c:pt>
                <c:pt idx="387">
                  <c:v>97.79</c:v>
                </c:pt>
                <c:pt idx="388">
                  <c:v>97.762</c:v>
                </c:pt>
                <c:pt idx="389">
                  <c:v>97.39</c:v>
                </c:pt>
                <c:pt idx="390">
                  <c:v>97.397</c:v>
                </c:pt>
                <c:pt idx="391">
                  <c:v>97.397</c:v>
                </c:pt>
                <c:pt idx="392">
                  <c:v>97.64</c:v>
                </c:pt>
                <c:pt idx="393">
                  <c:v>97.63500000000001</c:v>
                </c:pt>
                <c:pt idx="394">
                  <c:v>97.316</c:v>
                </c:pt>
                <c:pt idx="395">
                  <c:v>98.032</c:v>
                </c:pt>
                <c:pt idx="396">
                  <c:v>98.31</c:v>
                </c:pt>
                <c:pt idx="397">
                  <c:v>98.512</c:v>
                </c:pt>
                <c:pt idx="398">
                  <c:v>98.839</c:v>
                </c:pt>
                <c:pt idx="399">
                  <c:v>98.905</c:v>
                </c:pt>
                <c:pt idx="400">
                  <c:v>99.08</c:v>
                </c:pt>
                <c:pt idx="401">
                  <c:v>98.903</c:v>
                </c:pt>
                <c:pt idx="402">
                  <c:v>99.094</c:v>
                </c:pt>
                <c:pt idx="403">
                  <c:v>98.957</c:v>
                </c:pt>
                <c:pt idx="404">
                  <c:v>99.19200000000001</c:v>
                </c:pt>
                <c:pt idx="405">
                  <c:v>99.309</c:v>
                </c:pt>
                <c:pt idx="406">
                  <c:v>99.194</c:v>
                </c:pt>
                <c:pt idx="407">
                  <c:v>99.18900000000001</c:v>
                </c:pt>
                <c:pt idx="408">
                  <c:v>99.495</c:v>
                </c:pt>
                <c:pt idx="409">
                  <c:v>99.6</c:v>
                </c:pt>
                <c:pt idx="410">
                  <c:v>99.92</c:v>
                </c:pt>
                <c:pt idx="411">
                  <c:v>99.481</c:v>
                </c:pt>
                <c:pt idx="412">
                  <c:v>99.554</c:v>
                </c:pt>
                <c:pt idx="413">
                  <c:v>100.033</c:v>
                </c:pt>
                <c:pt idx="414">
                  <c:v>100.321</c:v>
                </c:pt>
                <c:pt idx="415">
                  <c:v>100.727</c:v>
                </c:pt>
                <c:pt idx="416">
                  <c:v>100.424</c:v>
                </c:pt>
                <c:pt idx="417">
                  <c:v>99.517</c:v>
                </c:pt>
                <c:pt idx="418">
                  <c:v>99.556</c:v>
                </c:pt>
                <c:pt idx="419">
                  <c:v>99.783</c:v>
                </c:pt>
                <c:pt idx="420">
                  <c:v>100.097</c:v>
                </c:pt>
                <c:pt idx="421">
                  <c:v>99.926</c:v>
                </c:pt>
                <c:pt idx="422">
                  <c:v>100.294</c:v>
                </c:pt>
                <c:pt idx="423">
                  <c:v>101.169</c:v>
                </c:pt>
                <c:pt idx="424">
                  <c:v>101.22</c:v>
                </c:pt>
                <c:pt idx="425">
                  <c:v>101.22</c:v>
                </c:pt>
                <c:pt idx="426">
                  <c:v>100.812</c:v>
                </c:pt>
                <c:pt idx="427">
                  <c:v>100.938</c:v>
                </c:pt>
                <c:pt idx="428">
                  <c:v>100.268</c:v>
                </c:pt>
                <c:pt idx="429">
                  <c:v>99.864</c:v>
                </c:pt>
                <c:pt idx="430">
                  <c:v>99.77200000000001</c:v>
                </c:pt>
                <c:pt idx="431">
                  <c:v>99.993</c:v>
                </c:pt>
                <c:pt idx="432">
                  <c:v>99.56</c:v>
                </c:pt>
                <c:pt idx="433">
                  <c:v>99.415</c:v>
                </c:pt>
                <c:pt idx="434">
                  <c:v>99.333</c:v>
                </c:pt>
                <c:pt idx="435">
                  <c:v>99.821</c:v>
                </c:pt>
                <c:pt idx="436">
                  <c:v>99.821</c:v>
                </c:pt>
                <c:pt idx="437">
                  <c:v>99.526</c:v>
                </c:pt>
                <c:pt idx="438">
                  <c:v>99.232</c:v>
                </c:pt>
                <c:pt idx="439">
                  <c:v>100.17</c:v>
                </c:pt>
                <c:pt idx="440">
                  <c:v>100.487</c:v>
                </c:pt>
                <c:pt idx="441">
                  <c:v>100.457</c:v>
                </c:pt>
                <c:pt idx="442">
                  <c:v>100.243</c:v>
                </c:pt>
                <c:pt idx="443">
                  <c:v>100.065</c:v>
                </c:pt>
                <c:pt idx="444">
                  <c:v>99.66999999999998</c:v>
                </c:pt>
                <c:pt idx="445">
                  <c:v>99.87</c:v>
                </c:pt>
                <c:pt idx="446">
                  <c:v>99.897</c:v>
                </c:pt>
                <c:pt idx="447">
                  <c:v>99.897</c:v>
                </c:pt>
                <c:pt idx="448">
                  <c:v>99.35600000000001</c:v>
                </c:pt>
                <c:pt idx="449">
                  <c:v>99.237</c:v>
                </c:pt>
                <c:pt idx="450">
                  <c:v>99.563</c:v>
                </c:pt>
                <c:pt idx="451">
                  <c:v>100.157</c:v>
                </c:pt>
                <c:pt idx="452">
                  <c:v>100.286</c:v>
                </c:pt>
                <c:pt idx="453">
                  <c:v>100.053</c:v>
                </c:pt>
                <c:pt idx="454">
                  <c:v>100.272</c:v>
                </c:pt>
                <c:pt idx="455">
                  <c:v>100.745</c:v>
                </c:pt>
                <c:pt idx="456">
                  <c:v>100.534</c:v>
                </c:pt>
                <c:pt idx="457">
                  <c:v>100.111</c:v>
                </c:pt>
                <c:pt idx="458">
                  <c:v>100.027</c:v>
                </c:pt>
                <c:pt idx="459">
                  <c:v>99.395</c:v>
                </c:pt>
                <c:pt idx="460">
                  <c:v>100.251</c:v>
                </c:pt>
                <c:pt idx="461">
                  <c:v>100.251</c:v>
                </c:pt>
                <c:pt idx="462">
                  <c:v>99.387</c:v>
                </c:pt>
                <c:pt idx="463">
                  <c:v>99.63500000000001</c:v>
                </c:pt>
                <c:pt idx="464">
                  <c:v>99.837</c:v>
                </c:pt>
                <c:pt idx="465">
                  <c:v>99.739</c:v>
                </c:pt>
                <c:pt idx="466">
                  <c:v>99.887</c:v>
                </c:pt>
                <c:pt idx="467">
                  <c:v>99.428</c:v>
                </c:pt>
                <c:pt idx="468">
                  <c:v>100.047</c:v>
                </c:pt>
                <c:pt idx="469">
                  <c:v>100.2</c:v>
                </c:pt>
                <c:pt idx="470">
                  <c:v>100.639</c:v>
                </c:pt>
                <c:pt idx="471">
                  <c:v>100.456</c:v>
                </c:pt>
                <c:pt idx="472">
                  <c:v>100.561</c:v>
                </c:pt>
                <c:pt idx="473">
                  <c:v>100.319</c:v>
                </c:pt>
                <c:pt idx="474">
                  <c:v>99.848</c:v>
                </c:pt>
                <c:pt idx="475">
                  <c:v>100.063</c:v>
                </c:pt>
                <c:pt idx="476">
                  <c:v>101.289</c:v>
                </c:pt>
                <c:pt idx="477">
                  <c:v>101.425</c:v>
                </c:pt>
                <c:pt idx="478">
                  <c:v>101.033</c:v>
                </c:pt>
                <c:pt idx="479">
                  <c:v>101.113</c:v>
                </c:pt>
                <c:pt idx="480">
                  <c:v>101.456</c:v>
                </c:pt>
                <c:pt idx="481">
                  <c:v>101.601</c:v>
                </c:pt>
                <c:pt idx="482">
                  <c:v>101.752</c:v>
                </c:pt>
                <c:pt idx="483">
                  <c:v>101.881</c:v>
                </c:pt>
                <c:pt idx="484">
                  <c:v>101.842</c:v>
                </c:pt>
                <c:pt idx="485">
                  <c:v>101.865</c:v>
                </c:pt>
                <c:pt idx="486">
                  <c:v>101.506</c:v>
                </c:pt>
                <c:pt idx="487">
                  <c:v>101.478</c:v>
                </c:pt>
                <c:pt idx="488">
                  <c:v>101.273</c:v>
                </c:pt>
                <c:pt idx="489">
                  <c:v>101.372</c:v>
                </c:pt>
                <c:pt idx="490">
                  <c:v>101.409</c:v>
                </c:pt>
                <c:pt idx="491">
                  <c:v>100.82</c:v>
                </c:pt>
                <c:pt idx="492">
                  <c:v>100.86</c:v>
                </c:pt>
                <c:pt idx="493">
                  <c:v>100.789</c:v>
                </c:pt>
                <c:pt idx="494">
                  <c:v>100.789</c:v>
                </c:pt>
                <c:pt idx="495">
                  <c:v>101.133</c:v>
                </c:pt>
                <c:pt idx="496">
                  <c:v>101.027</c:v>
                </c:pt>
                <c:pt idx="497">
                  <c:v>101.526</c:v>
                </c:pt>
                <c:pt idx="498">
                  <c:v>101.396</c:v>
                </c:pt>
                <c:pt idx="499">
                  <c:v>101.149</c:v>
                </c:pt>
                <c:pt idx="500">
                  <c:v>100.824</c:v>
                </c:pt>
                <c:pt idx="501">
                  <c:v>101.093</c:v>
                </c:pt>
                <c:pt idx="502">
                  <c:v>100.807</c:v>
                </c:pt>
                <c:pt idx="503">
                  <c:v>101.535</c:v>
                </c:pt>
                <c:pt idx="504">
                  <c:v>101.523</c:v>
                </c:pt>
                <c:pt idx="505">
                  <c:v>101.456</c:v>
                </c:pt>
                <c:pt idx="506">
                  <c:v>102.142</c:v>
                </c:pt>
                <c:pt idx="507">
                  <c:v>102.175</c:v>
                </c:pt>
                <c:pt idx="508">
                  <c:v>102.323</c:v>
                </c:pt>
                <c:pt idx="509">
                  <c:v>102.296</c:v>
                </c:pt>
                <c:pt idx="510">
                  <c:v>102.276</c:v>
                </c:pt>
                <c:pt idx="511">
                  <c:v>102.436</c:v>
                </c:pt>
                <c:pt idx="512">
                  <c:v>102.943</c:v>
                </c:pt>
                <c:pt idx="513">
                  <c:v>103.107</c:v>
                </c:pt>
                <c:pt idx="514">
                  <c:v>102.998</c:v>
                </c:pt>
                <c:pt idx="515">
                  <c:v>102.633</c:v>
                </c:pt>
                <c:pt idx="516">
                  <c:v>102.633</c:v>
                </c:pt>
                <c:pt idx="517">
                  <c:v>102.71</c:v>
                </c:pt>
                <c:pt idx="518">
                  <c:v>102.146</c:v>
                </c:pt>
                <c:pt idx="519">
                  <c:v>101.364</c:v>
                </c:pt>
                <c:pt idx="520">
                  <c:v>102.045</c:v>
                </c:pt>
                <c:pt idx="521">
                  <c:v>102.045</c:v>
                </c:pt>
                <c:pt idx="522">
                  <c:v>102.303</c:v>
                </c:pt>
                <c:pt idx="523">
                  <c:v>102.757</c:v>
                </c:pt>
                <c:pt idx="524">
                  <c:v>102.423</c:v>
                </c:pt>
                <c:pt idx="525">
                  <c:v>102.221</c:v>
                </c:pt>
                <c:pt idx="526">
                  <c:v>102.144</c:v>
                </c:pt>
                <c:pt idx="527">
                  <c:v>102.12</c:v>
                </c:pt>
                <c:pt idx="528">
                  <c:v>101.512</c:v>
                </c:pt>
                <c:pt idx="529">
                  <c:v>100.858</c:v>
                </c:pt>
                <c:pt idx="530">
                  <c:v>101.194</c:v>
                </c:pt>
                <c:pt idx="531">
                  <c:v>101.194</c:v>
                </c:pt>
                <c:pt idx="532">
                  <c:v>101.108</c:v>
                </c:pt>
                <c:pt idx="533">
                  <c:v>100.968</c:v>
                </c:pt>
                <c:pt idx="534">
                  <c:v>100.974</c:v>
                </c:pt>
                <c:pt idx="535">
                  <c:v>101.383</c:v>
                </c:pt>
                <c:pt idx="536">
                  <c:v>101.247</c:v>
                </c:pt>
                <c:pt idx="537">
                  <c:v>101.562</c:v>
                </c:pt>
                <c:pt idx="538">
                  <c:v>101.459</c:v>
                </c:pt>
                <c:pt idx="539">
                  <c:v>101.466</c:v>
                </c:pt>
                <c:pt idx="540">
                  <c:v>101.285</c:v>
                </c:pt>
                <c:pt idx="541">
                  <c:v>101.51</c:v>
                </c:pt>
                <c:pt idx="542">
                  <c:v>102.151</c:v>
                </c:pt>
                <c:pt idx="543">
                  <c:v>102.048</c:v>
                </c:pt>
                <c:pt idx="544">
                  <c:v>101.9</c:v>
                </c:pt>
                <c:pt idx="545">
                  <c:v>101.939</c:v>
                </c:pt>
                <c:pt idx="546">
                  <c:v>102.22</c:v>
                </c:pt>
                <c:pt idx="547">
                  <c:v>102.097</c:v>
                </c:pt>
                <c:pt idx="548">
                  <c:v>101.631</c:v>
                </c:pt>
                <c:pt idx="549">
                  <c:v>101.659</c:v>
                </c:pt>
                <c:pt idx="550">
                  <c:v>101.726</c:v>
                </c:pt>
                <c:pt idx="551">
                  <c:v>101.747</c:v>
                </c:pt>
                <c:pt idx="552">
                  <c:v>101.616</c:v>
                </c:pt>
                <c:pt idx="553">
                  <c:v>101.954</c:v>
                </c:pt>
                <c:pt idx="554">
                  <c:v>102.459</c:v>
                </c:pt>
                <c:pt idx="555">
                  <c:v>102.391</c:v>
                </c:pt>
                <c:pt idx="556">
                  <c:v>102.391</c:v>
                </c:pt>
                <c:pt idx="557">
                  <c:v>101.676</c:v>
                </c:pt>
                <c:pt idx="558">
                  <c:v>100.924</c:v>
                </c:pt>
                <c:pt idx="559">
                  <c:v>100.821</c:v>
                </c:pt>
                <c:pt idx="560">
                  <c:v>101.217</c:v>
                </c:pt>
                <c:pt idx="561">
                  <c:v>101.215</c:v>
                </c:pt>
                <c:pt idx="562">
                  <c:v>101.148</c:v>
                </c:pt>
                <c:pt idx="563">
                  <c:v>101.926</c:v>
                </c:pt>
                <c:pt idx="564">
                  <c:v>102.091</c:v>
                </c:pt>
                <c:pt idx="565">
                  <c:v>101.993</c:v>
                </c:pt>
                <c:pt idx="566">
                  <c:v>102.047</c:v>
                </c:pt>
                <c:pt idx="567">
                  <c:v>101.662</c:v>
                </c:pt>
                <c:pt idx="568">
                  <c:v>101.599</c:v>
                </c:pt>
                <c:pt idx="569">
                  <c:v>101.508</c:v>
                </c:pt>
                <c:pt idx="570">
                  <c:v>101.205</c:v>
                </c:pt>
                <c:pt idx="571">
                  <c:v>100.804</c:v>
                </c:pt>
                <c:pt idx="572">
                  <c:v>101.574</c:v>
                </c:pt>
                <c:pt idx="573">
                  <c:v>101.733</c:v>
                </c:pt>
                <c:pt idx="574">
                  <c:v>101.382</c:v>
                </c:pt>
                <c:pt idx="575">
                  <c:v>101.893</c:v>
                </c:pt>
                <c:pt idx="576">
                  <c:v>101.983</c:v>
                </c:pt>
                <c:pt idx="577">
                  <c:v>102.034</c:v>
                </c:pt>
                <c:pt idx="578">
                  <c:v>102.117</c:v>
                </c:pt>
                <c:pt idx="579">
                  <c:v>101.855</c:v>
                </c:pt>
                <c:pt idx="580">
                  <c:v>101.921</c:v>
                </c:pt>
                <c:pt idx="581">
                  <c:v>102.08</c:v>
                </c:pt>
                <c:pt idx="582">
                  <c:v>102.295</c:v>
                </c:pt>
                <c:pt idx="583">
                  <c:v>101.795</c:v>
                </c:pt>
                <c:pt idx="584">
                  <c:v>102.316</c:v>
                </c:pt>
                <c:pt idx="585">
                  <c:v>102.449</c:v>
                </c:pt>
                <c:pt idx="586">
                  <c:v>102.649</c:v>
                </c:pt>
                <c:pt idx="587">
                  <c:v>102.251</c:v>
                </c:pt>
                <c:pt idx="588">
                  <c:v>102.759</c:v>
                </c:pt>
                <c:pt idx="589">
                  <c:v>102.673</c:v>
                </c:pt>
                <c:pt idx="590">
                  <c:v>102.921</c:v>
                </c:pt>
                <c:pt idx="591">
                  <c:v>102.992</c:v>
                </c:pt>
                <c:pt idx="592">
                  <c:v>102.952</c:v>
                </c:pt>
                <c:pt idx="593">
                  <c:v>103.126</c:v>
                </c:pt>
                <c:pt idx="594">
                  <c:v>103.026</c:v>
                </c:pt>
                <c:pt idx="595">
                  <c:v>102.898</c:v>
                </c:pt>
                <c:pt idx="596">
                  <c:v>103.143</c:v>
                </c:pt>
                <c:pt idx="597">
                  <c:v>103.217</c:v>
                </c:pt>
                <c:pt idx="598">
                  <c:v>103.899</c:v>
                </c:pt>
                <c:pt idx="599">
                  <c:v>104.165</c:v>
                </c:pt>
                <c:pt idx="600">
                  <c:v>104.206</c:v>
                </c:pt>
                <c:pt idx="601">
                  <c:v>104.514</c:v>
                </c:pt>
                <c:pt idx="602">
                  <c:v>104.325</c:v>
                </c:pt>
                <c:pt idx="603">
                  <c:v>104.305</c:v>
                </c:pt>
                <c:pt idx="604">
                  <c:v>104.452</c:v>
                </c:pt>
                <c:pt idx="605">
                  <c:v>104.647</c:v>
                </c:pt>
                <c:pt idx="606">
                  <c:v>104.633</c:v>
                </c:pt>
                <c:pt idx="607">
                  <c:v>104.596</c:v>
                </c:pt>
                <c:pt idx="608">
                  <c:v>104.785</c:v>
                </c:pt>
                <c:pt idx="609">
                  <c:v>104.814</c:v>
                </c:pt>
                <c:pt idx="610">
                  <c:v>104.857</c:v>
                </c:pt>
                <c:pt idx="611">
                  <c:v>105.327</c:v>
                </c:pt>
                <c:pt idx="612">
                  <c:v>105.362</c:v>
                </c:pt>
                <c:pt idx="613">
                  <c:v>105.568</c:v>
                </c:pt>
                <c:pt idx="614">
                  <c:v>105.75</c:v>
                </c:pt>
                <c:pt idx="615">
                  <c:v>105.309</c:v>
                </c:pt>
                <c:pt idx="616">
                  <c:v>106.23</c:v>
                </c:pt>
                <c:pt idx="617">
                  <c:v>106.036</c:v>
                </c:pt>
                <c:pt idx="618">
                  <c:v>105.682</c:v>
                </c:pt>
                <c:pt idx="619">
                  <c:v>105.046</c:v>
                </c:pt>
                <c:pt idx="620">
                  <c:v>104.804</c:v>
                </c:pt>
                <c:pt idx="621">
                  <c:v>104.493</c:v>
                </c:pt>
                <c:pt idx="622">
                  <c:v>104.598</c:v>
                </c:pt>
                <c:pt idx="623">
                  <c:v>104.987</c:v>
                </c:pt>
                <c:pt idx="624">
                  <c:v>104.889</c:v>
                </c:pt>
                <c:pt idx="625">
                  <c:v>104.85</c:v>
                </c:pt>
                <c:pt idx="626">
                  <c:v>104.85</c:v>
                </c:pt>
                <c:pt idx="627">
                  <c:v>104.792</c:v>
                </c:pt>
                <c:pt idx="628">
                  <c:v>104.641</c:v>
                </c:pt>
                <c:pt idx="629">
                  <c:v>104.068</c:v>
                </c:pt>
                <c:pt idx="630">
                  <c:v>103.651</c:v>
                </c:pt>
                <c:pt idx="631">
                  <c:v>103.22</c:v>
                </c:pt>
                <c:pt idx="632">
                  <c:v>103.233</c:v>
                </c:pt>
                <c:pt idx="633">
                  <c:v>103.321</c:v>
                </c:pt>
                <c:pt idx="634">
                  <c:v>103.725</c:v>
                </c:pt>
                <c:pt idx="635">
                  <c:v>103.371</c:v>
                </c:pt>
                <c:pt idx="636">
                  <c:v>103.796</c:v>
                </c:pt>
                <c:pt idx="637">
                  <c:v>104.243</c:v>
                </c:pt>
                <c:pt idx="638">
                  <c:v>103.571</c:v>
                </c:pt>
                <c:pt idx="639">
                  <c:v>103.351</c:v>
                </c:pt>
                <c:pt idx="640">
                  <c:v>103.836</c:v>
                </c:pt>
                <c:pt idx="641">
                  <c:v>104.224</c:v>
                </c:pt>
                <c:pt idx="642">
                  <c:v>104.069</c:v>
                </c:pt>
                <c:pt idx="643">
                  <c:v>104.173</c:v>
                </c:pt>
                <c:pt idx="644">
                  <c:v>104.149</c:v>
                </c:pt>
                <c:pt idx="645">
                  <c:v>104.094</c:v>
                </c:pt>
                <c:pt idx="646">
                  <c:v>104.224</c:v>
                </c:pt>
                <c:pt idx="647">
                  <c:v>104.686</c:v>
                </c:pt>
                <c:pt idx="648">
                  <c:v>104.291</c:v>
                </c:pt>
                <c:pt idx="649">
                  <c:v>104.135</c:v>
                </c:pt>
                <c:pt idx="650">
                  <c:v>104.038</c:v>
                </c:pt>
                <c:pt idx="651">
                  <c:v>104.298</c:v>
                </c:pt>
                <c:pt idx="652">
                  <c:v>104.222</c:v>
                </c:pt>
                <c:pt idx="653">
                  <c:v>104.222</c:v>
                </c:pt>
                <c:pt idx="654">
                  <c:v>104.295</c:v>
                </c:pt>
                <c:pt idx="655">
                  <c:v>104.6</c:v>
                </c:pt>
                <c:pt idx="656">
                  <c:v>104.772</c:v>
                </c:pt>
                <c:pt idx="657">
                  <c:v>104.828</c:v>
                </c:pt>
                <c:pt idx="658">
                  <c:v>105.085</c:v>
                </c:pt>
                <c:pt idx="659">
                  <c:v>104.691</c:v>
                </c:pt>
                <c:pt idx="660">
                  <c:v>105.316</c:v>
                </c:pt>
                <c:pt idx="661">
                  <c:v>105.735</c:v>
                </c:pt>
                <c:pt idx="662">
                  <c:v>105.684</c:v>
                </c:pt>
                <c:pt idx="663">
                  <c:v>105.659</c:v>
                </c:pt>
                <c:pt idx="664">
                  <c:v>106.172</c:v>
                </c:pt>
                <c:pt idx="665">
                  <c:v>106.069</c:v>
                </c:pt>
                <c:pt idx="666">
                  <c:v>105.7</c:v>
                </c:pt>
                <c:pt idx="667">
                  <c:v>106.101</c:v>
                </c:pt>
                <c:pt idx="668">
                  <c:v>105.457</c:v>
                </c:pt>
                <c:pt idx="669">
                  <c:v>105.986</c:v>
                </c:pt>
                <c:pt idx="670">
                  <c:v>105.766</c:v>
                </c:pt>
                <c:pt idx="671">
                  <c:v>105.983</c:v>
                </c:pt>
                <c:pt idx="672">
                  <c:v>105.606</c:v>
                </c:pt>
                <c:pt idx="673">
                  <c:v>105.076</c:v>
                </c:pt>
                <c:pt idx="674">
                  <c:v>105.252</c:v>
                </c:pt>
                <c:pt idx="675">
                  <c:v>104.957</c:v>
                </c:pt>
                <c:pt idx="676">
                  <c:v>104.577</c:v>
                </c:pt>
                <c:pt idx="677">
                  <c:v>104.846</c:v>
                </c:pt>
                <c:pt idx="678">
                  <c:v>105.071</c:v>
                </c:pt>
                <c:pt idx="679">
                  <c:v>105.234</c:v>
                </c:pt>
                <c:pt idx="680">
                  <c:v>105.483</c:v>
                </c:pt>
                <c:pt idx="681">
                  <c:v>105.477</c:v>
                </c:pt>
                <c:pt idx="682">
                  <c:v>105.525</c:v>
                </c:pt>
                <c:pt idx="683">
                  <c:v>105.753</c:v>
                </c:pt>
                <c:pt idx="684">
                  <c:v>105.763</c:v>
                </c:pt>
                <c:pt idx="685">
                  <c:v>105.704</c:v>
                </c:pt>
                <c:pt idx="686">
                  <c:v>105.607</c:v>
                </c:pt>
                <c:pt idx="687">
                  <c:v>105.437</c:v>
                </c:pt>
                <c:pt idx="688">
                  <c:v>104.892</c:v>
                </c:pt>
                <c:pt idx="689">
                  <c:v>105.546</c:v>
                </c:pt>
                <c:pt idx="690">
                  <c:v>105.341</c:v>
                </c:pt>
                <c:pt idx="691">
                  <c:v>105.339</c:v>
                </c:pt>
                <c:pt idx="692">
                  <c:v>105.296</c:v>
                </c:pt>
                <c:pt idx="693">
                  <c:v>105.599</c:v>
                </c:pt>
                <c:pt idx="694">
                  <c:v>105.519</c:v>
                </c:pt>
                <c:pt idx="695">
                  <c:v>105.512</c:v>
                </c:pt>
                <c:pt idx="696">
                  <c:v>105.512</c:v>
                </c:pt>
                <c:pt idx="697">
                  <c:v>105.704</c:v>
                </c:pt>
                <c:pt idx="698">
                  <c:v>105.7</c:v>
                </c:pt>
                <c:pt idx="699">
                  <c:v>105.634</c:v>
                </c:pt>
                <c:pt idx="700">
                  <c:v>105.291</c:v>
                </c:pt>
                <c:pt idx="701">
                  <c:v>105.235</c:v>
                </c:pt>
                <c:pt idx="702">
                  <c:v>105.221</c:v>
                </c:pt>
                <c:pt idx="703">
                  <c:v>105.317</c:v>
                </c:pt>
                <c:pt idx="704">
                  <c:v>105.308</c:v>
                </c:pt>
                <c:pt idx="705">
                  <c:v>104.892</c:v>
                </c:pt>
                <c:pt idx="706">
                  <c:v>105.194</c:v>
                </c:pt>
                <c:pt idx="707">
                  <c:v>105.473</c:v>
                </c:pt>
                <c:pt idx="708">
                  <c:v>105.196</c:v>
                </c:pt>
                <c:pt idx="709">
                  <c:v>105.615</c:v>
                </c:pt>
                <c:pt idx="710">
                  <c:v>105.694</c:v>
                </c:pt>
                <c:pt idx="711">
                  <c:v>105.813</c:v>
                </c:pt>
                <c:pt idx="712">
                  <c:v>105.755</c:v>
                </c:pt>
                <c:pt idx="713">
                  <c:v>105.709</c:v>
                </c:pt>
                <c:pt idx="714">
                  <c:v>106.054</c:v>
                </c:pt>
                <c:pt idx="715">
                  <c:v>105.555</c:v>
                </c:pt>
                <c:pt idx="716">
                  <c:v>105.448</c:v>
                </c:pt>
                <c:pt idx="717">
                  <c:v>105.526</c:v>
                </c:pt>
                <c:pt idx="718">
                  <c:v>105.144</c:v>
                </c:pt>
                <c:pt idx="719">
                  <c:v>105.239</c:v>
                </c:pt>
                <c:pt idx="720">
                  <c:v>105.161</c:v>
                </c:pt>
                <c:pt idx="721">
                  <c:v>105.161</c:v>
                </c:pt>
                <c:pt idx="722">
                  <c:v>104.786</c:v>
                </c:pt>
                <c:pt idx="723">
                  <c:v>104.866</c:v>
                </c:pt>
                <c:pt idx="724">
                  <c:v>104.798</c:v>
                </c:pt>
                <c:pt idx="725">
                  <c:v>105.004</c:v>
                </c:pt>
                <c:pt idx="726">
                  <c:v>104.995</c:v>
                </c:pt>
                <c:pt idx="727">
                  <c:v>104.876</c:v>
                </c:pt>
                <c:pt idx="728">
                  <c:v>104.754</c:v>
                </c:pt>
                <c:pt idx="729">
                  <c:v>104.738</c:v>
                </c:pt>
                <c:pt idx="730">
                  <c:v>104.305</c:v>
                </c:pt>
                <c:pt idx="731">
                  <c:v>104.303</c:v>
                </c:pt>
                <c:pt idx="732">
                  <c:v>104.202</c:v>
                </c:pt>
                <c:pt idx="733">
                  <c:v>104.883</c:v>
                </c:pt>
                <c:pt idx="734">
                  <c:v>105.457</c:v>
                </c:pt>
                <c:pt idx="735">
                  <c:v>105.44</c:v>
                </c:pt>
                <c:pt idx="736">
                  <c:v>105.19</c:v>
                </c:pt>
                <c:pt idx="737">
                  <c:v>105.19</c:v>
                </c:pt>
                <c:pt idx="738">
                  <c:v>105.19</c:v>
                </c:pt>
                <c:pt idx="739">
                  <c:v>105.71</c:v>
                </c:pt>
                <c:pt idx="740">
                  <c:v>105.542</c:v>
                </c:pt>
                <c:pt idx="741">
                  <c:v>105.421</c:v>
                </c:pt>
                <c:pt idx="742">
                  <c:v>105.346</c:v>
                </c:pt>
                <c:pt idx="743">
                  <c:v>105.515</c:v>
                </c:pt>
                <c:pt idx="744">
                  <c:v>105.678</c:v>
                </c:pt>
                <c:pt idx="745">
                  <c:v>105.364</c:v>
                </c:pt>
                <c:pt idx="746">
                  <c:v>105.364</c:v>
                </c:pt>
                <c:pt idx="747">
                  <c:v>105.266</c:v>
                </c:pt>
                <c:pt idx="748">
                  <c:v>104.98</c:v>
                </c:pt>
                <c:pt idx="749">
                  <c:v>104.971</c:v>
                </c:pt>
                <c:pt idx="750">
                  <c:v>105.343</c:v>
                </c:pt>
                <c:pt idx="751">
                  <c:v>105.096</c:v>
                </c:pt>
                <c:pt idx="752">
                  <c:v>105.213</c:v>
                </c:pt>
                <c:pt idx="753">
                  <c:v>105.304</c:v>
                </c:pt>
                <c:pt idx="754">
                  <c:v>105.304</c:v>
                </c:pt>
                <c:pt idx="755">
                  <c:v>105.28</c:v>
                </c:pt>
                <c:pt idx="756">
                  <c:v>105.116</c:v>
                </c:pt>
                <c:pt idx="757">
                  <c:v>105.337</c:v>
                </c:pt>
                <c:pt idx="758">
                  <c:v>105.21</c:v>
                </c:pt>
                <c:pt idx="759">
                  <c:v>105.221</c:v>
                </c:pt>
                <c:pt idx="760">
                  <c:v>105.018</c:v>
                </c:pt>
                <c:pt idx="761">
                  <c:v>105.373</c:v>
                </c:pt>
                <c:pt idx="762">
                  <c:v>105.175</c:v>
                </c:pt>
                <c:pt idx="763">
                  <c:v>105.203</c:v>
                </c:pt>
                <c:pt idx="764">
                  <c:v>105.475</c:v>
                </c:pt>
                <c:pt idx="765">
                  <c:v>105.374</c:v>
                </c:pt>
                <c:pt idx="766">
                  <c:v>105.673</c:v>
                </c:pt>
                <c:pt idx="767">
                  <c:v>105.634</c:v>
                </c:pt>
                <c:pt idx="768">
                  <c:v>105.655</c:v>
                </c:pt>
                <c:pt idx="769">
                  <c:v>105.475</c:v>
                </c:pt>
                <c:pt idx="770">
                  <c:v>105.291</c:v>
                </c:pt>
                <c:pt idx="771">
                  <c:v>105.616</c:v>
                </c:pt>
                <c:pt idx="772">
                  <c:v>105.685</c:v>
                </c:pt>
                <c:pt idx="773">
                  <c:v>105.658</c:v>
                </c:pt>
                <c:pt idx="774">
                  <c:v>105.711</c:v>
                </c:pt>
                <c:pt idx="775">
                  <c:v>105.357</c:v>
                </c:pt>
                <c:pt idx="776">
                  <c:v>104.904</c:v>
                </c:pt>
                <c:pt idx="777">
                  <c:v>104.904</c:v>
                </c:pt>
                <c:pt idx="778">
                  <c:v>104.763</c:v>
                </c:pt>
                <c:pt idx="779">
                  <c:v>104.679</c:v>
                </c:pt>
                <c:pt idx="780">
                  <c:v>104.986</c:v>
                </c:pt>
                <c:pt idx="781">
                  <c:v>105.741</c:v>
                </c:pt>
                <c:pt idx="782">
                  <c:v>105.741</c:v>
                </c:pt>
                <c:pt idx="783">
                  <c:v>105.583</c:v>
                </c:pt>
                <c:pt idx="784">
                  <c:v>105.261</c:v>
                </c:pt>
                <c:pt idx="785">
                  <c:v>104.929</c:v>
                </c:pt>
                <c:pt idx="786">
                  <c:v>104.958</c:v>
                </c:pt>
                <c:pt idx="787">
                  <c:v>104.784</c:v>
                </c:pt>
                <c:pt idx="788">
                  <c:v>104.633</c:v>
                </c:pt>
                <c:pt idx="789">
                  <c:v>104.555</c:v>
                </c:pt>
                <c:pt idx="790">
                  <c:v>104.108</c:v>
                </c:pt>
                <c:pt idx="791">
                  <c:v>103.663</c:v>
                </c:pt>
                <c:pt idx="792">
                  <c:v>103.725</c:v>
                </c:pt>
                <c:pt idx="793">
                  <c:v>103.409</c:v>
                </c:pt>
                <c:pt idx="794">
                  <c:v>103.108</c:v>
                </c:pt>
                <c:pt idx="795">
                  <c:v>102.699</c:v>
                </c:pt>
                <c:pt idx="796">
                  <c:v>102.699</c:v>
                </c:pt>
                <c:pt idx="797">
                  <c:v>102.633</c:v>
                </c:pt>
                <c:pt idx="798">
                  <c:v>102.553</c:v>
                </c:pt>
                <c:pt idx="799">
                  <c:v>101.962</c:v>
                </c:pt>
                <c:pt idx="800">
                  <c:v>101.794</c:v>
                </c:pt>
                <c:pt idx="801">
                  <c:v>101.203</c:v>
                </c:pt>
                <c:pt idx="802">
                  <c:v>101.416</c:v>
                </c:pt>
                <c:pt idx="803">
                  <c:v>101.367</c:v>
                </c:pt>
                <c:pt idx="804">
                  <c:v>101.721</c:v>
                </c:pt>
                <c:pt idx="805">
                  <c:v>100.524</c:v>
                </c:pt>
                <c:pt idx="806">
                  <c:v>101.24</c:v>
                </c:pt>
                <c:pt idx="807">
                  <c:v>100.517</c:v>
                </c:pt>
                <c:pt idx="808">
                  <c:v>100.769</c:v>
                </c:pt>
                <c:pt idx="809">
                  <c:v>101.638</c:v>
                </c:pt>
                <c:pt idx="810">
                  <c:v>102.476</c:v>
                </c:pt>
                <c:pt idx="811">
                  <c:v>101.434</c:v>
                </c:pt>
                <c:pt idx="812">
                  <c:v>101.189</c:v>
                </c:pt>
                <c:pt idx="813">
                  <c:v>100.445</c:v>
                </c:pt>
                <c:pt idx="814">
                  <c:v>100.597</c:v>
                </c:pt>
                <c:pt idx="815">
                  <c:v>100.687</c:v>
                </c:pt>
                <c:pt idx="816">
                  <c:v>100.687</c:v>
                </c:pt>
                <c:pt idx="817">
                  <c:v>99.97200000000001</c:v>
                </c:pt>
                <c:pt idx="818">
                  <c:v>99.279</c:v>
                </c:pt>
                <c:pt idx="819">
                  <c:v>99.767</c:v>
                </c:pt>
                <c:pt idx="820">
                  <c:v>99.827</c:v>
                </c:pt>
                <c:pt idx="821">
                  <c:v>98.869</c:v>
                </c:pt>
                <c:pt idx="822">
                  <c:v>99.4</c:v>
                </c:pt>
                <c:pt idx="823">
                  <c:v>99.193</c:v>
                </c:pt>
                <c:pt idx="824">
                  <c:v>99.637</c:v>
                </c:pt>
                <c:pt idx="825">
                  <c:v>99.06</c:v>
                </c:pt>
                <c:pt idx="826">
                  <c:v>99.418</c:v>
                </c:pt>
                <c:pt idx="827">
                  <c:v>99.377</c:v>
                </c:pt>
                <c:pt idx="828">
                  <c:v>99.012</c:v>
                </c:pt>
                <c:pt idx="829">
                  <c:v>98.537</c:v>
                </c:pt>
                <c:pt idx="830">
                  <c:v>98.452</c:v>
                </c:pt>
                <c:pt idx="831">
                  <c:v>98.145</c:v>
                </c:pt>
                <c:pt idx="832">
                  <c:v>97.933</c:v>
                </c:pt>
                <c:pt idx="833">
                  <c:v>98.54</c:v>
                </c:pt>
                <c:pt idx="834">
                  <c:v>99.246</c:v>
                </c:pt>
                <c:pt idx="835">
                  <c:v>99.316</c:v>
                </c:pt>
                <c:pt idx="836">
                  <c:v>99.694</c:v>
                </c:pt>
                <c:pt idx="837">
                  <c:v>100.099</c:v>
                </c:pt>
                <c:pt idx="838">
                  <c:v>99.965</c:v>
                </c:pt>
                <c:pt idx="839">
                  <c:v>100.388</c:v>
                </c:pt>
                <c:pt idx="840">
                  <c:v>100.486</c:v>
                </c:pt>
                <c:pt idx="841">
                  <c:v>100.568</c:v>
                </c:pt>
                <c:pt idx="842">
                  <c:v>100.479</c:v>
                </c:pt>
                <c:pt idx="843">
                  <c:v>100.588</c:v>
                </c:pt>
                <c:pt idx="844">
                  <c:v>100.748</c:v>
                </c:pt>
                <c:pt idx="845">
                  <c:v>100.906</c:v>
                </c:pt>
                <c:pt idx="846">
                  <c:v>100.942</c:v>
                </c:pt>
                <c:pt idx="847">
                  <c:v>100.315</c:v>
                </c:pt>
                <c:pt idx="848">
                  <c:v>100.444</c:v>
                </c:pt>
                <c:pt idx="849">
                  <c:v>100.941</c:v>
                </c:pt>
                <c:pt idx="850">
                  <c:v>101.065</c:v>
                </c:pt>
                <c:pt idx="851">
                  <c:v>100.67</c:v>
                </c:pt>
                <c:pt idx="852">
                  <c:v>100.64</c:v>
                </c:pt>
                <c:pt idx="853">
                  <c:v>100.79</c:v>
                </c:pt>
                <c:pt idx="854">
                  <c:v>101.05</c:v>
                </c:pt>
                <c:pt idx="855">
                  <c:v>100.958</c:v>
                </c:pt>
                <c:pt idx="856">
                  <c:v>100.63</c:v>
                </c:pt>
                <c:pt idx="857">
                  <c:v>100.36</c:v>
                </c:pt>
                <c:pt idx="858">
                  <c:v>100.465</c:v>
                </c:pt>
                <c:pt idx="859">
                  <c:v>100.597</c:v>
                </c:pt>
                <c:pt idx="860">
                  <c:v>100.323</c:v>
                </c:pt>
                <c:pt idx="861">
                  <c:v>100.653</c:v>
                </c:pt>
                <c:pt idx="862">
                  <c:v>100.958</c:v>
                </c:pt>
                <c:pt idx="863">
                  <c:v>100.965</c:v>
                </c:pt>
                <c:pt idx="864">
                  <c:v>102.012</c:v>
                </c:pt>
                <c:pt idx="865">
                  <c:v>102.159</c:v>
                </c:pt>
                <c:pt idx="866">
                  <c:v>101.903</c:v>
                </c:pt>
                <c:pt idx="867">
                  <c:v>101.841</c:v>
                </c:pt>
                <c:pt idx="868">
                  <c:v>102.027</c:v>
                </c:pt>
                <c:pt idx="869">
                  <c:v>102.173</c:v>
                </c:pt>
                <c:pt idx="870">
                  <c:v>102.29</c:v>
                </c:pt>
                <c:pt idx="871">
                  <c:v>102.389</c:v>
                </c:pt>
                <c:pt idx="872">
                  <c:v>101.86</c:v>
                </c:pt>
                <c:pt idx="873">
                  <c:v>101.973</c:v>
                </c:pt>
                <c:pt idx="874">
                  <c:v>101.887</c:v>
                </c:pt>
                <c:pt idx="875">
                  <c:v>101.726</c:v>
                </c:pt>
                <c:pt idx="876">
                  <c:v>101.433</c:v>
                </c:pt>
                <c:pt idx="877">
                  <c:v>101.305</c:v>
                </c:pt>
                <c:pt idx="878">
                  <c:v>101.526</c:v>
                </c:pt>
                <c:pt idx="879">
                  <c:v>102.016</c:v>
                </c:pt>
                <c:pt idx="880">
                  <c:v>101.571</c:v>
                </c:pt>
                <c:pt idx="881">
                  <c:v>101.655</c:v>
                </c:pt>
                <c:pt idx="882">
                  <c:v>101.055</c:v>
                </c:pt>
                <c:pt idx="883">
                  <c:v>100.415</c:v>
                </c:pt>
                <c:pt idx="884">
                  <c:v>100.605</c:v>
                </c:pt>
                <c:pt idx="885">
                  <c:v>100.688</c:v>
                </c:pt>
                <c:pt idx="886">
                  <c:v>100.688</c:v>
                </c:pt>
                <c:pt idx="887">
                  <c:v>100.486</c:v>
                </c:pt>
                <c:pt idx="888">
                  <c:v>100.586</c:v>
                </c:pt>
                <c:pt idx="889">
                  <c:v>100.785</c:v>
                </c:pt>
                <c:pt idx="890">
                  <c:v>100.907</c:v>
                </c:pt>
                <c:pt idx="891">
                  <c:v>101.331</c:v>
                </c:pt>
                <c:pt idx="892">
                  <c:v>101.096</c:v>
                </c:pt>
                <c:pt idx="893">
                  <c:v>101.699</c:v>
                </c:pt>
                <c:pt idx="894">
                  <c:v>102.276</c:v>
                </c:pt>
                <c:pt idx="895">
                  <c:v>102.011</c:v>
                </c:pt>
                <c:pt idx="896">
                  <c:v>102.264</c:v>
                </c:pt>
                <c:pt idx="897">
                  <c:v>102.124</c:v>
                </c:pt>
                <c:pt idx="898">
                  <c:v>102.322</c:v>
                </c:pt>
                <c:pt idx="899">
                  <c:v>102.389</c:v>
                </c:pt>
                <c:pt idx="900">
                  <c:v>102.164</c:v>
                </c:pt>
                <c:pt idx="901">
                  <c:v>102.345</c:v>
                </c:pt>
                <c:pt idx="902">
                  <c:v>101.653</c:v>
                </c:pt>
                <c:pt idx="903">
                  <c:v>101.821</c:v>
                </c:pt>
                <c:pt idx="904">
                  <c:v>101.914</c:v>
                </c:pt>
                <c:pt idx="905">
                  <c:v>101.83</c:v>
                </c:pt>
                <c:pt idx="906">
                  <c:v>102.186</c:v>
                </c:pt>
                <c:pt idx="907">
                  <c:v>102.213</c:v>
                </c:pt>
                <c:pt idx="908">
                  <c:v>101.935</c:v>
                </c:pt>
                <c:pt idx="909">
                  <c:v>101.269</c:v>
                </c:pt>
                <c:pt idx="910">
                  <c:v>101.052</c:v>
                </c:pt>
                <c:pt idx="911">
                  <c:v>101.097</c:v>
                </c:pt>
                <c:pt idx="912">
                  <c:v>100.861</c:v>
                </c:pt>
                <c:pt idx="913">
                  <c:v>101.658</c:v>
                </c:pt>
                <c:pt idx="914">
                  <c:v>101.658</c:v>
                </c:pt>
                <c:pt idx="915">
                  <c:v>100.11</c:v>
                </c:pt>
                <c:pt idx="916">
                  <c:v>100.166</c:v>
                </c:pt>
                <c:pt idx="917">
                  <c:v>99.82600000000001</c:v>
                </c:pt>
                <c:pt idx="918">
                  <c:v>100.186</c:v>
                </c:pt>
                <c:pt idx="919">
                  <c:v>100.404</c:v>
                </c:pt>
                <c:pt idx="920">
                  <c:v>100.309</c:v>
                </c:pt>
                <c:pt idx="921">
                  <c:v>100.187</c:v>
                </c:pt>
                <c:pt idx="922">
                  <c:v>99.817</c:v>
                </c:pt>
                <c:pt idx="923">
                  <c:v>100.491</c:v>
                </c:pt>
                <c:pt idx="924">
                  <c:v>100.751</c:v>
                </c:pt>
                <c:pt idx="925">
                  <c:v>100.822</c:v>
                </c:pt>
                <c:pt idx="926">
                  <c:v>101.279</c:v>
                </c:pt>
                <c:pt idx="927">
                  <c:v>101.134</c:v>
                </c:pt>
                <c:pt idx="928">
                  <c:v>101.215</c:v>
                </c:pt>
                <c:pt idx="929">
                  <c:v>100.987</c:v>
                </c:pt>
                <c:pt idx="930">
                  <c:v>101.025</c:v>
                </c:pt>
                <c:pt idx="931">
                  <c:v>100.937</c:v>
                </c:pt>
                <c:pt idx="932">
                  <c:v>100.353</c:v>
                </c:pt>
                <c:pt idx="933">
                  <c:v>99.97800000000001</c:v>
                </c:pt>
                <c:pt idx="934">
                  <c:v>100.035</c:v>
                </c:pt>
                <c:pt idx="935">
                  <c:v>100.727</c:v>
                </c:pt>
                <c:pt idx="936">
                  <c:v>101.197</c:v>
                </c:pt>
                <c:pt idx="937">
                  <c:v>101.107</c:v>
                </c:pt>
                <c:pt idx="938">
                  <c:v>101.925</c:v>
                </c:pt>
                <c:pt idx="939">
                  <c:v>101.813</c:v>
                </c:pt>
                <c:pt idx="940">
                  <c:v>101.723</c:v>
                </c:pt>
                <c:pt idx="941">
                  <c:v>101.708</c:v>
                </c:pt>
                <c:pt idx="942">
                  <c:v>102.068</c:v>
                </c:pt>
                <c:pt idx="943">
                  <c:v>102.497</c:v>
                </c:pt>
                <c:pt idx="944">
                  <c:v>102.761</c:v>
                </c:pt>
                <c:pt idx="945">
                  <c:v>102.847</c:v>
                </c:pt>
                <c:pt idx="946">
                  <c:v>103.18</c:v>
                </c:pt>
                <c:pt idx="947">
                  <c:v>102.9</c:v>
                </c:pt>
                <c:pt idx="948">
                  <c:v>103.291</c:v>
                </c:pt>
                <c:pt idx="949">
                  <c:v>102.798</c:v>
                </c:pt>
                <c:pt idx="950">
                  <c:v>102.463</c:v>
                </c:pt>
                <c:pt idx="951">
                  <c:v>102.572</c:v>
                </c:pt>
                <c:pt idx="952">
                  <c:v>102.338</c:v>
                </c:pt>
                <c:pt idx="953">
                  <c:v>102.613</c:v>
                </c:pt>
                <c:pt idx="954">
                  <c:v>102.771</c:v>
                </c:pt>
                <c:pt idx="955">
                  <c:v>102.753</c:v>
                </c:pt>
                <c:pt idx="956">
                  <c:v>102.753</c:v>
                </c:pt>
                <c:pt idx="957">
                  <c:v>103.499</c:v>
                </c:pt>
                <c:pt idx="958">
                  <c:v>103.842</c:v>
                </c:pt>
                <c:pt idx="959">
                  <c:v>103.966</c:v>
                </c:pt>
                <c:pt idx="960">
                  <c:v>103.853</c:v>
                </c:pt>
                <c:pt idx="961">
                  <c:v>103.979</c:v>
                </c:pt>
                <c:pt idx="962">
                  <c:v>103.964</c:v>
                </c:pt>
                <c:pt idx="963">
                  <c:v>104.202</c:v>
                </c:pt>
                <c:pt idx="964">
                  <c:v>104.15</c:v>
                </c:pt>
                <c:pt idx="965">
                  <c:v>104.632</c:v>
                </c:pt>
                <c:pt idx="966">
                  <c:v>104.577</c:v>
                </c:pt>
                <c:pt idx="967">
                  <c:v>104.41</c:v>
                </c:pt>
                <c:pt idx="968">
                  <c:v>104.842</c:v>
                </c:pt>
                <c:pt idx="969">
                  <c:v>104.342</c:v>
                </c:pt>
                <c:pt idx="970">
                  <c:v>104.334</c:v>
                </c:pt>
                <c:pt idx="971">
                  <c:v>104.587</c:v>
                </c:pt>
                <c:pt idx="972">
                  <c:v>104.434</c:v>
                </c:pt>
                <c:pt idx="973">
                  <c:v>104.752</c:v>
                </c:pt>
                <c:pt idx="974">
                  <c:v>104.535</c:v>
                </c:pt>
                <c:pt idx="975">
                  <c:v>105.134</c:v>
                </c:pt>
                <c:pt idx="976">
                  <c:v>105.415</c:v>
                </c:pt>
                <c:pt idx="977">
                  <c:v>105.51</c:v>
                </c:pt>
                <c:pt idx="978">
                  <c:v>105.357</c:v>
                </c:pt>
                <c:pt idx="979">
                  <c:v>104.751</c:v>
                </c:pt>
                <c:pt idx="980">
                  <c:v>104.298</c:v>
                </c:pt>
                <c:pt idx="981">
                  <c:v>104.482</c:v>
                </c:pt>
                <c:pt idx="982">
                  <c:v>104.469</c:v>
                </c:pt>
                <c:pt idx="983">
                  <c:v>103.885</c:v>
                </c:pt>
                <c:pt idx="984">
                  <c:v>103.913</c:v>
                </c:pt>
                <c:pt idx="985">
                  <c:v>103.633</c:v>
                </c:pt>
                <c:pt idx="986">
                  <c:v>103.633</c:v>
                </c:pt>
                <c:pt idx="987">
                  <c:v>104.089</c:v>
                </c:pt>
                <c:pt idx="988">
                  <c:v>103.594</c:v>
                </c:pt>
                <c:pt idx="989">
                  <c:v>104.447</c:v>
                </c:pt>
                <c:pt idx="990">
                  <c:v>104.413</c:v>
                </c:pt>
                <c:pt idx="991">
                  <c:v>104.361</c:v>
                </c:pt>
                <c:pt idx="992">
                  <c:v>104.345</c:v>
                </c:pt>
                <c:pt idx="993">
                  <c:v>103.947</c:v>
                </c:pt>
                <c:pt idx="994">
                  <c:v>104.071</c:v>
                </c:pt>
                <c:pt idx="995">
                  <c:v>103.87</c:v>
                </c:pt>
                <c:pt idx="996">
                  <c:v>103.73</c:v>
                </c:pt>
                <c:pt idx="997">
                  <c:v>103.39</c:v>
                </c:pt>
                <c:pt idx="998">
                  <c:v>103.465</c:v>
                </c:pt>
                <c:pt idx="999">
                  <c:v>104.236</c:v>
                </c:pt>
                <c:pt idx="1000">
                  <c:v>103.882</c:v>
                </c:pt>
                <c:pt idx="1001">
                  <c:v>103.902</c:v>
                </c:pt>
                <c:pt idx="1002">
                  <c:v>104.81</c:v>
                </c:pt>
                <c:pt idx="1003">
                  <c:v>104.771</c:v>
                </c:pt>
                <c:pt idx="1004">
                  <c:v>105.384</c:v>
                </c:pt>
                <c:pt idx="1005">
                  <c:v>105.14</c:v>
                </c:pt>
                <c:pt idx="1006">
                  <c:v>105.14</c:v>
                </c:pt>
                <c:pt idx="1007">
                  <c:v>104.495</c:v>
                </c:pt>
                <c:pt idx="1008">
                  <c:v>105.098</c:v>
                </c:pt>
                <c:pt idx="1009">
                  <c:v>105.325</c:v>
                </c:pt>
                <c:pt idx="1010">
                  <c:v>105.422</c:v>
                </c:pt>
                <c:pt idx="1011">
                  <c:v>105.193</c:v>
                </c:pt>
                <c:pt idx="1012">
                  <c:v>105.202</c:v>
                </c:pt>
                <c:pt idx="1013">
                  <c:v>105.816</c:v>
                </c:pt>
                <c:pt idx="1014">
                  <c:v>105.927</c:v>
                </c:pt>
                <c:pt idx="1015">
                  <c:v>105.941</c:v>
                </c:pt>
                <c:pt idx="1016">
                  <c:v>105.74</c:v>
                </c:pt>
                <c:pt idx="1017">
                  <c:v>105.799</c:v>
                </c:pt>
                <c:pt idx="1018">
                  <c:v>106.38</c:v>
                </c:pt>
                <c:pt idx="1019">
                  <c:v>106.38</c:v>
                </c:pt>
                <c:pt idx="1020">
                  <c:v>106.928</c:v>
                </c:pt>
                <c:pt idx="1021">
                  <c:v>107.208</c:v>
                </c:pt>
                <c:pt idx="1022">
                  <c:v>107.259</c:v>
                </c:pt>
                <c:pt idx="1023">
                  <c:v>107.147</c:v>
                </c:pt>
                <c:pt idx="1024">
                  <c:v>106.435</c:v>
                </c:pt>
                <c:pt idx="1025">
                  <c:v>106.26</c:v>
                </c:pt>
                <c:pt idx="1026">
                  <c:v>106.663</c:v>
                </c:pt>
                <c:pt idx="1027">
                  <c:v>106.561</c:v>
                </c:pt>
                <c:pt idx="1028">
                  <c:v>106.241</c:v>
                </c:pt>
                <c:pt idx="1029">
                  <c:v>106.145</c:v>
                </c:pt>
                <c:pt idx="1030">
                  <c:v>106.035</c:v>
                </c:pt>
                <c:pt idx="1031">
                  <c:v>105.966</c:v>
                </c:pt>
                <c:pt idx="1032">
                  <c:v>105.68</c:v>
                </c:pt>
                <c:pt idx="1033">
                  <c:v>106.507</c:v>
                </c:pt>
                <c:pt idx="1034">
                  <c:v>106.978</c:v>
                </c:pt>
                <c:pt idx="1035">
                  <c:v>106.748</c:v>
                </c:pt>
                <c:pt idx="1036">
                  <c:v>106.57</c:v>
                </c:pt>
                <c:pt idx="1037">
                  <c:v>106.73</c:v>
                </c:pt>
                <c:pt idx="1038">
                  <c:v>106.73</c:v>
                </c:pt>
                <c:pt idx="1039">
                  <c:v>107.066</c:v>
                </c:pt>
                <c:pt idx="1040">
                  <c:v>107.12</c:v>
                </c:pt>
                <c:pt idx="1041">
                  <c:v>107.015</c:v>
                </c:pt>
                <c:pt idx="1042">
                  <c:v>107.491</c:v>
                </c:pt>
                <c:pt idx="1043">
                  <c:v>107.491</c:v>
                </c:pt>
                <c:pt idx="1044">
                  <c:v>107.159</c:v>
                </c:pt>
                <c:pt idx="1045">
                  <c:v>107.305</c:v>
                </c:pt>
                <c:pt idx="1046">
                  <c:v>107.109</c:v>
                </c:pt>
                <c:pt idx="1047">
                  <c:v>107.22</c:v>
                </c:pt>
                <c:pt idx="1048">
                  <c:v>107.701</c:v>
                </c:pt>
                <c:pt idx="1049">
                  <c:v>107.6</c:v>
                </c:pt>
                <c:pt idx="1050">
                  <c:v>107.203</c:v>
                </c:pt>
                <c:pt idx="1051">
                  <c:v>106.57</c:v>
                </c:pt>
                <c:pt idx="1052">
                  <c:v>106.877</c:v>
                </c:pt>
                <c:pt idx="1053">
                  <c:v>106.799</c:v>
                </c:pt>
                <c:pt idx="1054">
                  <c:v>106.634</c:v>
                </c:pt>
                <c:pt idx="1055">
                  <c:v>107.469</c:v>
                </c:pt>
                <c:pt idx="1056">
                  <c:v>107.469</c:v>
                </c:pt>
                <c:pt idx="1057">
                  <c:v>107.846</c:v>
                </c:pt>
                <c:pt idx="1058">
                  <c:v>108.616</c:v>
                </c:pt>
                <c:pt idx="1059">
                  <c:v>108.388</c:v>
                </c:pt>
                <c:pt idx="1060">
                  <c:v>107.675</c:v>
                </c:pt>
                <c:pt idx="1061">
                  <c:v>108.338</c:v>
                </c:pt>
                <c:pt idx="1062">
                  <c:v>108.376</c:v>
                </c:pt>
                <c:pt idx="1063">
                  <c:v>108.236</c:v>
                </c:pt>
                <c:pt idx="1064">
                  <c:v>108.34</c:v>
                </c:pt>
                <c:pt idx="1065">
                  <c:v>108.4</c:v>
                </c:pt>
                <c:pt idx="1066">
                  <c:v>107.372</c:v>
                </c:pt>
                <c:pt idx="1067">
                  <c:v>107.328</c:v>
                </c:pt>
                <c:pt idx="1068">
                  <c:v>107.286</c:v>
                </c:pt>
                <c:pt idx="1069">
                  <c:v>107.106</c:v>
                </c:pt>
                <c:pt idx="1070">
                  <c:v>107.444</c:v>
                </c:pt>
                <c:pt idx="1071">
                  <c:v>107.459</c:v>
                </c:pt>
                <c:pt idx="1072">
                  <c:v>107.728</c:v>
                </c:pt>
                <c:pt idx="1073">
                  <c:v>108.706</c:v>
                </c:pt>
                <c:pt idx="1074">
                  <c:v>108.851</c:v>
                </c:pt>
                <c:pt idx="1075">
                  <c:v>109.239</c:v>
                </c:pt>
                <c:pt idx="1076">
                  <c:v>109.239</c:v>
                </c:pt>
                <c:pt idx="1077">
                  <c:v>108.709</c:v>
                </c:pt>
                <c:pt idx="1078">
                  <c:v>108.933</c:v>
                </c:pt>
                <c:pt idx="1079">
                  <c:v>108.792</c:v>
                </c:pt>
                <c:pt idx="1080">
                  <c:v>108.534</c:v>
                </c:pt>
                <c:pt idx="1081">
                  <c:v>108.49</c:v>
                </c:pt>
                <c:pt idx="1082">
                  <c:v>108.772</c:v>
                </c:pt>
                <c:pt idx="1083">
                  <c:v>108.92</c:v>
                </c:pt>
                <c:pt idx="1084">
                  <c:v>108.938</c:v>
                </c:pt>
                <c:pt idx="1085">
                  <c:v>108.868</c:v>
                </c:pt>
                <c:pt idx="1086">
                  <c:v>108.914</c:v>
                </c:pt>
                <c:pt idx="1087">
                  <c:v>108.638</c:v>
                </c:pt>
                <c:pt idx="1088">
                  <c:v>108.985</c:v>
                </c:pt>
                <c:pt idx="1089">
                  <c:v>108.387</c:v>
                </c:pt>
                <c:pt idx="1090">
                  <c:v>108.305</c:v>
                </c:pt>
                <c:pt idx="1091">
                  <c:v>107.671</c:v>
                </c:pt>
                <c:pt idx="1092">
                  <c:v>107.678</c:v>
                </c:pt>
                <c:pt idx="1093">
                  <c:v>107.435</c:v>
                </c:pt>
                <c:pt idx="1094">
                  <c:v>107.687</c:v>
                </c:pt>
                <c:pt idx="1095">
                  <c:v>107.333</c:v>
                </c:pt>
                <c:pt idx="1096">
                  <c:v>107.437</c:v>
                </c:pt>
                <c:pt idx="1097">
                  <c:v>107.078</c:v>
                </c:pt>
                <c:pt idx="1098">
                  <c:v>107.48</c:v>
                </c:pt>
                <c:pt idx="1099">
                  <c:v>107.474</c:v>
                </c:pt>
                <c:pt idx="1100">
                  <c:v>107.366</c:v>
                </c:pt>
                <c:pt idx="1101">
                  <c:v>107.252</c:v>
                </c:pt>
                <c:pt idx="1102">
                  <c:v>107.408</c:v>
                </c:pt>
                <c:pt idx="1103">
                  <c:v>107.7</c:v>
                </c:pt>
                <c:pt idx="1104">
                  <c:v>108.215</c:v>
                </c:pt>
                <c:pt idx="1105">
                  <c:v>108.322</c:v>
                </c:pt>
                <c:pt idx="1106">
                  <c:v>108.377</c:v>
                </c:pt>
                <c:pt idx="1107">
                  <c:v>108.053</c:v>
                </c:pt>
                <c:pt idx="1108">
                  <c:v>108.206</c:v>
                </c:pt>
                <c:pt idx="1109">
                  <c:v>108.2</c:v>
                </c:pt>
                <c:pt idx="1110">
                  <c:v>108.176</c:v>
                </c:pt>
                <c:pt idx="1111">
                  <c:v>108.188</c:v>
                </c:pt>
                <c:pt idx="1112">
                  <c:v>108.625</c:v>
                </c:pt>
                <c:pt idx="1113">
                  <c:v>108.65</c:v>
                </c:pt>
                <c:pt idx="1114">
                  <c:v>108.521</c:v>
                </c:pt>
                <c:pt idx="1115">
                  <c:v>108.244</c:v>
                </c:pt>
                <c:pt idx="1116">
                  <c:v>108.663</c:v>
                </c:pt>
                <c:pt idx="1117">
                  <c:v>108.77</c:v>
                </c:pt>
                <c:pt idx="1118">
                  <c:v>109.142</c:v>
                </c:pt>
                <c:pt idx="1119">
                  <c:v>109.121</c:v>
                </c:pt>
                <c:pt idx="1120">
                  <c:v>109.098</c:v>
                </c:pt>
                <c:pt idx="1121">
                  <c:v>109.261</c:v>
                </c:pt>
                <c:pt idx="1122">
                  <c:v>109.486</c:v>
                </c:pt>
                <c:pt idx="1123">
                  <c:v>109.083</c:v>
                </c:pt>
                <c:pt idx="1124">
                  <c:v>109.18</c:v>
                </c:pt>
                <c:pt idx="1125">
                  <c:v>109.218</c:v>
                </c:pt>
                <c:pt idx="1126">
                  <c:v>109.177</c:v>
                </c:pt>
                <c:pt idx="1127">
                  <c:v>109.355</c:v>
                </c:pt>
                <c:pt idx="1128">
                  <c:v>109.392</c:v>
                </c:pt>
                <c:pt idx="1129">
                  <c:v>109.496</c:v>
                </c:pt>
                <c:pt idx="1130">
                  <c:v>109.291</c:v>
                </c:pt>
                <c:pt idx="1131">
                  <c:v>109.178</c:v>
                </c:pt>
                <c:pt idx="1132">
                  <c:v>109.535</c:v>
                </c:pt>
                <c:pt idx="1133">
                  <c:v>109.465</c:v>
                </c:pt>
                <c:pt idx="1134">
                  <c:v>109.469</c:v>
                </c:pt>
                <c:pt idx="1135">
                  <c:v>109.339</c:v>
                </c:pt>
                <c:pt idx="1136">
                  <c:v>109.522</c:v>
                </c:pt>
                <c:pt idx="1137">
                  <c:v>109.422</c:v>
                </c:pt>
                <c:pt idx="1138">
                  <c:v>109.002</c:v>
                </c:pt>
                <c:pt idx="1139">
                  <c:v>109.125</c:v>
                </c:pt>
                <c:pt idx="1140">
                  <c:v>109.338</c:v>
                </c:pt>
                <c:pt idx="1141">
                  <c:v>109.251</c:v>
                </c:pt>
                <c:pt idx="1142">
                  <c:v>109.563</c:v>
                </c:pt>
                <c:pt idx="1143">
                  <c:v>109.887</c:v>
                </c:pt>
                <c:pt idx="1144">
                  <c:v>109.794</c:v>
                </c:pt>
                <c:pt idx="1145">
                  <c:v>109.674</c:v>
                </c:pt>
                <c:pt idx="1146">
                  <c:v>109.674</c:v>
                </c:pt>
                <c:pt idx="1147">
                  <c:v>109.725</c:v>
                </c:pt>
                <c:pt idx="1148">
                  <c:v>109.282</c:v>
                </c:pt>
                <c:pt idx="1149">
                  <c:v>109.157</c:v>
                </c:pt>
                <c:pt idx="1150">
                  <c:v>109.425</c:v>
                </c:pt>
                <c:pt idx="1151">
                  <c:v>109.592</c:v>
                </c:pt>
                <c:pt idx="1152">
                  <c:v>109.587</c:v>
                </c:pt>
                <c:pt idx="1153">
                  <c:v>109.585</c:v>
                </c:pt>
                <c:pt idx="1154">
                  <c:v>109.823</c:v>
                </c:pt>
                <c:pt idx="1155">
                  <c:v>109.639</c:v>
                </c:pt>
                <c:pt idx="1156">
                  <c:v>109.892</c:v>
                </c:pt>
                <c:pt idx="1157">
                  <c:v>109.771</c:v>
                </c:pt>
                <c:pt idx="1158">
                  <c:v>110.213</c:v>
                </c:pt>
                <c:pt idx="1159">
                  <c:v>110.35</c:v>
                </c:pt>
                <c:pt idx="1160">
                  <c:v>111.268</c:v>
                </c:pt>
                <c:pt idx="1161">
                  <c:v>111.304</c:v>
                </c:pt>
                <c:pt idx="1162">
                  <c:v>111.37</c:v>
                </c:pt>
                <c:pt idx="1163">
                  <c:v>111.164</c:v>
                </c:pt>
                <c:pt idx="1164">
                  <c:v>111.478</c:v>
                </c:pt>
                <c:pt idx="1165">
                  <c:v>111.466</c:v>
                </c:pt>
                <c:pt idx="1166">
                  <c:v>111.33</c:v>
                </c:pt>
                <c:pt idx="1167">
                  <c:v>111.072</c:v>
                </c:pt>
                <c:pt idx="1168">
                  <c:v>110.928</c:v>
                </c:pt>
                <c:pt idx="1169">
                  <c:v>111.203</c:v>
                </c:pt>
                <c:pt idx="1170">
                  <c:v>111.062</c:v>
                </c:pt>
                <c:pt idx="1171">
                  <c:v>111.351</c:v>
                </c:pt>
                <c:pt idx="1172">
                  <c:v>111.62</c:v>
                </c:pt>
                <c:pt idx="1173">
                  <c:v>111.837</c:v>
                </c:pt>
                <c:pt idx="1174">
                  <c:v>111.985</c:v>
                </c:pt>
                <c:pt idx="1175">
                  <c:v>111.985</c:v>
                </c:pt>
                <c:pt idx="1176">
                  <c:v>111.805</c:v>
                </c:pt>
                <c:pt idx="1177">
                  <c:v>111.661</c:v>
                </c:pt>
                <c:pt idx="1178">
                  <c:v>111.582</c:v>
                </c:pt>
                <c:pt idx="1179">
                  <c:v>111.662</c:v>
                </c:pt>
                <c:pt idx="1180">
                  <c:v>111.583</c:v>
                </c:pt>
                <c:pt idx="1181">
                  <c:v>111.296</c:v>
                </c:pt>
                <c:pt idx="1182">
                  <c:v>111.993</c:v>
                </c:pt>
                <c:pt idx="1183">
                  <c:v>112.031</c:v>
                </c:pt>
                <c:pt idx="1184">
                  <c:v>111.961</c:v>
                </c:pt>
                <c:pt idx="1185">
                  <c:v>111.778</c:v>
                </c:pt>
                <c:pt idx="1186">
                  <c:v>111.747</c:v>
                </c:pt>
                <c:pt idx="1187">
                  <c:v>111.916</c:v>
                </c:pt>
                <c:pt idx="1188">
                  <c:v>111.752</c:v>
                </c:pt>
                <c:pt idx="1189">
                  <c:v>111.411</c:v>
                </c:pt>
                <c:pt idx="1190">
                  <c:v>111.562</c:v>
                </c:pt>
                <c:pt idx="1191">
                  <c:v>111.711</c:v>
                </c:pt>
                <c:pt idx="1192">
                  <c:v>111.589</c:v>
                </c:pt>
                <c:pt idx="1193">
                  <c:v>111.602</c:v>
                </c:pt>
                <c:pt idx="1194">
                  <c:v>111.587</c:v>
                </c:pt>
                <c:pt idx="1195">
                  <c:v>111.08</c:v>
                </c:pt>
                <c:pt idx="1196">
                  <c:v>111.219</c:v>
                </c:pt>
                <c:pt idx="1197">
                  <c:v>111.725</c:v>
                </c:pt>
                <c:pt idx="1198">
                  <c:v>111.555</c:v>
                </c:pt>
                <c:pt idx="1199">
                  <c:v>111.658</c:v>
                </c:pt>
                <c:pt idx="1200">
                  <c:v>110.921</c:v>
                </c:pt>
                <c:pt idx="1201">
                  <c:v>111.102</c:v>
                </c:pt>
                <c:pt idx="1202">
                  <c:v>111.432</c:v>
                </c:pt>
                <c:pt idx="1203">
                  <c:v>110.667</c:v>
                </c:pt>
                <c:pt idx="1204">
                  <c:v>110.515</c:v>
                </c:pt>
                <c:pt idx="1205">
                  <c:v>110.453</c:v>
                </c:pt>
                <c:pt idx="1206">
                  <c:v>110.811</c:v>
                </c:pt>
                <c:pt idx="1207">
                  <c:v>110.284</c:v>
                </c:pt>
                <c:pt idx="1208">
                  <c:v>110.603</c:v>
                </c:pt>
                <c:pt idx="1209">
                  <c:v>110.285</c:v>
                </c:pt>
                <c:pt idx="1210">
                  <c:v>110.42</c:v>
                </c:pt>
                <c:pt idx="1211">
                  <c:v>110.608</c:v>
                </c:pt>
                <c:pt idx="1212">
                  <c:v>110.51</c:v>
                </c:pt>
                <c:pt idx="1213">
                  <c:v>110.436</c:v>
                </c:pt>
                <c:pt idx="1214">
                  <c:v>110.584</c:v>
                </c:pt>
                <c:pt idx="1215">
                  <c:v>110.721</c:v>
                </c:pt>
                <c:pt idx="1216">
                  <c:v>110.721</c:v>
                </c:pt>
                <c:pt idx="1217">
                  <c:v>110.31</c:v>
                </c:pt>
                <c:pt idx="1218">
                  <c:v>109.813</c:v>
                </c:pt>
                <c:pt idx="1219">
                  <c:v>110.049</c:v>
                </c:pt>
                <c:pt idx="1220">
                  <c:v>109.697</c:v>
                </c:pt>
                <c:pt idx="1221">
                  <c:v>108.612</c:v>
                </c:pt>
                <c:pt idx="1222">
                  <c:v>108.531</c:v>
                </c:pt>
                <c:pt idx="1223">
                  <c:v>108.824</c:v>
                </c:pt>
                <c:pt idx="1224">
                  <c:v>109.365</c:v>
                </c:pt>
                <c:pt idx="1225">
                  <c:v>109.451</c:v>
                </c:pt>
                <c:pt idx="1226">
                  <c:v>109.465</c:v>
                </c:pt>
                <c:pt idx="1227">
                  <c:v>109.513</c:v>
                </c:pt>
                <c:pt idx="1228">
                  <c:v>109.98</c:v>
                </c:pt>
                <c:pt idx="1229">
                  <c:v>110.56</c:v>
                </c:pt>
                <c:pt idx="1230">
                  <c:v>110.593</c:v>
                </c:pt>
                <c:pt idx="1231">
                  <c:v>110.853</c:v>
                </c:pt>
                <c:pt idx="1232">
                  <c:v>110.902</c:v>
                </c:pt>
                <c:pt idx="1233">
                  <c:v>111.043</c:v>
                </c:pt>
                <c:pt idx="1234">
                  <c:v>111.076</c:v>
                </c:pt>
                <c:pt idx="1235">
                  <c:v>111.045</c:v>
                </c:pt>
                <c:pt idx="1236">
                  <c:v>111.208</c:v>
                </c:pt>
                <c:pt idx="1237">
                  <c:v>111.26</c:v>
                </c:pt>
                <c:pt idx="1238">
                  <c:v>111.301</c:v>
                </c:pt>
                <c:pt idx="1239">
                  <c:v>110.445</c:v>
                </c:pt>
                <c:pt idx="1240">
                  <c:v>110.14</c:v>
                </c:pt>
                <c:pt idx="1241">
                  <c:v>110.149</c:v>
                </c:pt>
                <c:pt idx="1242">
                  <c:v>110.256</c:v>
                </c:pt>
                <c:pt idx="1243">
                  <c:v>110.036</c:v>
                </c:pt>
                <c:pt idx="1244">
                  <c:v>110.263</c:v>
                </c:pt>
                <c:pt idx="1245">
                  <c:v>110.068</c:v>
                </c:pt>
                <c:pt idx="1246">
                  <c:v>110.068</c:v>
                </c:pt>
                <c:pt idx="1247">
                  <c:v>109.168</c:v>
                </c:pt>
                <c:pt idx="1248">
                  <c:v>108.765</c:v>
                </c:pt>
                <c:pt idx="1249">
                  <c:v>109.325</c:v>
                </c:pt>
                <c:pt idx="1250">
                  <c:v>109.73</c:v>
                </c:pt>
                <c:pt idx="1251">
                  <c:v>109.964</c:v>
                </c:pt>
                <c:pt idx="1252">
                  <c:v>110.155</c:v>
                </c:pt>
                <c:pt idx="1253">
                  <c:v>110.101</c:v>
                </c:pt>
                <c:pt idx="1254">
                  <c:v>109.98</c:v>
                </c:pt>
                <c:pt idx="1255">
                  <c:v>110.215</c:v>
                </c:pt>
                <c:pt idx="1256">
                  <c:v>110.322</c:v>
                </c:pt>
                <c:pt idx="1257">
                  <c:v>110.271</c:v>
                </c:pt>
                <c:pt idx="1258">
                  <c:v>110.109</c:v>
                </c:pt>
                <c:pt idx="1259">
                  <c:v>109.921</c:v>
                </c:pt>
                <c:pt idx="1260">
                  <c:v>110.42</c:v>
                </c:pt>
                <c:pt idx="1261">
                  <c:v>110.722</c:v>
                </c:pt>
                <c:pt idx="1262">
                  <c:v>110.422</c:v>
                </c:pt>
                <c:pt idx="1263">
                  <c:v>110.795</c:v>
                </c:pt>
                <c:pt idx="1264">
                  <c:v>110.393</c:v>
                </c:pt>
                <c:pt idx="1265">
                  <c:v>110.247</c:v>
                </c:pt>
                <c:pt idx="1266">
                  <c:v>110.254</c:v>
                </c:pt>
                <c:pt idx="1267">
                  <c:v>110.254</c:v>
                </c:pt>
                <c:pt idx="1268">
                  <c:v>109.806</c:v>
                </c:pt>
                <c:pt idx="1269">
                  <c:v>109.075</c:v>
                </c:pt>
                <c:pt idx="1270">
                  <c:v>108.635</c:v>
                </c:pt>
                <c:pt idx="1271">
                  <c:v>108.748</c:v>
                </c:pt>
                <c:pt idx="1272">
                  <c:v>108.32</c:v>
                </c:pt>
                <c:pt idx="1273">
                  <c:v>108.514</c:v>
                </c:pt>
                <c:pt idx="1274">
                  <c:v>108.726</c:v>
                </c:pt>
                <c:pt idx="1275">
                  <c:v>109.172</c:v>
                </c:pt>
                <c:pt idx="1276">
                  <c:v>109.287</c:v>
                </c:pt>
                <c:pt idx="1277">
                  <c:v>109.184</c:v>
                </c:pt>
                <c:pt idx="1278">
                  <c:v>109.526</c:v>
                </c:pt>
                <c:pt idx="1279">
                  <c:v>109.526</c:v>
                </c:pt>
                <c:pt idx="1280">
                  <c:v>109.067</c:v>
                </c:pt>
                <c:pt idx="1281">
                  <c:v>109.552</c:v>
                </c:pt>
                <c:pt idx="1282">
                  <c:v>109.527</c:v>
                </c:pt>
                <c:pt idx="1283">
                  <c:v>110.323</c:v>
                </c:pt>
                <c:pt idx="1284">
                  <c:v>109.769</c:v>
                </c:pt>
                <c:pt idx="1285">
                  <c:v>109.77</c:v>
                </c:pt>
                <c:pt idx="1286">
                  <c:v>110.089</c:v>
                </c:pt>
                <c:pt idx="1287">
                  <c:v>109.894</c:v>
                </c:pt>
                <c:pt idx="1288">
                  <c:v>109.862</c:v>
                </c:pt>
                <c:pt idx="1289">
                  <c:v>110.306</c:v>
                </c:pt>
                <c:pt idx="1290">
                  <c:v>110.074</c:v>
                </c:pt>
                <c:pt idx="1291">
                  <c:v>109.876</c:v>
                </c:pt>
                <c:pt idx="1292">
                  <c:v>110.319</c:v>
                </c:pt>
                <c:pt idx="1293">
                  <c:v>110.089</c:v>
                </c:pt>
                <c:pt idx="1294">
                  <c:v>110.799</c:v>
                </c:pt>
                <c:pt idx="1295">
                  <c:v>110.733</c:v>
                </c:pt>
                <c:pt idx="1296">
                  <c:v>110.647</c:v>
                </c:pt>
                <c:pt idx="1297">
                  <c:v>110.369</c:v>
                </c:pt>
                <c:pt idx="1298">
                  <c:v>110.489</c:v>
                </c:pt>
                <c:pt idx="1299">
                  <c:v>110.489</c:v>
                </c:pt>
                <c:pt idx="1300">
                  <c:v>110.674</c:v>
                </c:pt>
                <c:pt idx="1301">
                  <c:v>110.465</c:v>
                </c:pt>
                <c:pt idx="1302">
                  <c:v>110.626</c:v>
                </c:pt>
                <c:pt idx="1303">
                  <c:v>111.111</c:v>
                </c:pt>
                <c:pt idx="1304">
                  <c:v>111.111</c:v>
                </c:pt>
                <c:pt idx="1305">
                  <c:v>110.17</c:v>
                </c:pt>
                <c:pt idx="1306">
                  <c:v>109.819</c:v>
                </c:pt>
                <c:pt idx="1307">
                  <c:v>109.276</c:v>
                </c:pt>
                <c:pt idx="1308">
                  <c:v>109.144</c:v>
                </c:pt>
                <c:pt idx="1309">
                  <c:v>109.348</c:v>
                </c:pt>
                <c:pt idx="1310">
                  <c:v>109.489</c:v>
                </c:pt>
                <c:pt idx="1311">
                  <c:v>109.597</c:v>
                </c:pt>
                <c:pt idx="1312">
                  <c:v>109.815</c:v>
                </c:pt>
                <c:pt idx="1313">
                  <c:v>110.082</c:v>
                </c:pt>
                <c:pt idx="1314">
                  <c:v>110.265</c:v>
                </c:pt>
                <c:pt idx="1315">
                  <c:v>110.35</c:v>
                </c:pt>
                <c:pt idx="1316">
                  <c:v>110.35</c:v>
                </c:pt>
                <c:pt idx="1317">
                  <c:v>110.552</c:v>
                </c:pt>
                <c:pt idx="1318">
                  <c:v>109.997</c:v>
                </c:pt>
                <c:pt idx="1319">
                  <c:v>110.273</c:v>
                </c:pt>
                <c:pt idx="1320">
                  <c:v>110.828</c:v>
                </c:pt>
                <c:pt idx="1321">
                  <c:v>111.422</c:v>
                </c:pt>
                <c:pt idx="1322">
                  <c:v>111.685</c:v>
                </c:pt>
                <c:pt idx="1323">
                  <c:v>111.732</c:v>
                </c:pt>
                <c:pt idx="1324">
                  <c:v>111.224</c:v>
                </c:pt>
                <c:pt idx="1325">
                  <c:v>111.262</c:v>
                </c:pt>
                <c:pt idx="1326">
                  <c:v>110.94</c:v>
                </c:pt>
                <c:pt idx="1327">
                  <c:v>110.863</c:v>
                </c:pt>
                <c:pt idx="1328">
                  <c:v>111.703</c:v>
                </c:pt>
                <c:pt idx="1329">
                  <c:v>112.241</c:v>
                </c:pt>
                <c:pt idx="1330">
                  <c:v>112.585</c:v>
                </c:pt>
                <c:pt idx="1331">
                  <c:v>112.402</c:v>
                </c:pt>
                <c:pt idx="1332">
                  <c:v>112.729</c:v>
                </c:pt>
                <c:pt idx="1333">
                  <c:v>112.887</c:v>
                </c:pt>
                <c:pt idx="1334">
                  <c:v>113.178</c:v>
                </c:pt>
                <c:pt idx="1335">
                  <c:v>113.195</c:v>
                </c:pt>
                <c:pt idx="1336">
                  <c:v>113.195</c:v>
                </c:pt>
                <c:pt idx="1337">
                  <c:v>112.882</c:v>
                </c:pt>
                <c:pt idx="1338">
                  <c:v>113.823</c:v>
                </c:pt>
                <c:pt idx="1339">
                  <c:v>113.649</c:v>
                </c:pt>
                <c:pt idx="1340">
                  <c:v>113.318</c:v>
                </c:pt>
                <c:pt idx="1341">
                  <c:v>114.098</c:v>
                </c:pt>
                <c:pt idx="1342">
                  <c:v>114.08</c:v>
                </c:pt>
                <c:pt idx="1343">
                  <c:v>114.023</c:v>
                </c:pt>
                <c:pt idx="1344">
                  <c:v>114.315</c:v>
                </c:pt>
                <c:pt idx="1345">
                  <c:v>114.509</c:v>
                </c:pt>
                <c:pt idx="1346">
                  <c:v>114.052</c:v>
                </c:pt>
                <c:pt idx="1347">
                  <c:v>114.039</c:v>
                </c:pt>
                <c:pt idx="1348">
                  <c:v>113.943</c:v>
                </c:pt>
                <c:pt idx="1349">
                  <c:v>114.058</c:v>
                </c:pt>
                <c:pt idx="1350">
                  <c:v>113.786</c:v>
                </c:pt>
                <c:pt idx="1351">
                  <c:v>114.118</c:v>
                </c:pt>
                <c:pt idx="1352">
                  <c:v>114.878</c:v>
                </c:pt>
                <c:pt idx="1353">
                  <c:v>114.526</c:v>
                </c:pt>
                <c:pt idx="1354">
                  <c:v>113.911</c:v>
                </c:pt>
                <c:pt idx="1355">
                  <c:v>113.388</c:v>
                </c:pt>
                <c:pt idx="1356">
                  <c:v>113.397</c:v>
                </c:pt>
                <c:pt idx="1357">
                  <c:v>112.708</c:v>
                </c:pt>
                <c:pt idx="1358">
                  <c:v>112.052</c:v>
                </c:pt>
                <c:pt idx="1359">
                  <c:v>112.168</c:v>
                </c:pt>
                <c:pt idx="1360">
                  <c:v>112.674</c:v>
                </c:pt>
                <c:pt idx="1361">
                  <c:v>111.82</c:v>
                </c:pt>
                <c:pt idx="1362">
                  <c:v>111.399</c:v>
                </c:pt>
                <c:pt idx="1363">
                  <c:v>111.302</c:v>
                </c:pt>
                <c:pt idx="1364">
                  <c:v>111.194</c:v>
                </c:pt>
                <c:pt idx="1365">
                  <c:v>111.688</c:v>
                </c:pt>
                <c:pt idx="1366">
                  <c:v>111.568</c:v>
                </c:pt>
                <c:pt idx="1367">
                  <c:v>112.422</c:v>
                </c:pt>
                <c:pt idx="1368">
                  <c:v>111.927</c:v>
                </c:pt>
                <c:pt idx="1369">
                  <c:v>111.491</c:v>
                </c:pt>
                <c:pt idx="1370">
                  <c:v>111.194</c:v>
                </c:pt>
                <c:pt idx="1371">
                  <c:v>111.43</c:v>
                </c:pt>
                <c:pt idx="1372">
                  <c:v>111.675</c:v>
                </c:pt>
                <c:pt idx="1373">
                  <c:v>112.266</c:v>
                </c:pt>
                <c:pt idx="1374">
                  <c:v>111.738</c:v>
                </c:pt>
                <c:pt idx="1375">
                  <c:v>111.55</c:v>
                </c:pt>
                <c:pt idx="1376">
                  <c:v>111.811</c:v>
                </c:pt>
                <c:pt idx="1377">
                  <c:v>112.183</c:v>
                </c:pt>
                <c:pt idx="1378">
                  <c:v>112.557</c:v>
                </c:pt>
                <c:pt idx="1379">
                  <c:v>112.572</c:v>
                </c:pt>
                <c:pt idx="1380">
                  <c:v>112.557</c:v>
                </c:pt>
                <c:pt idx="1381">
                  <c:v>112.516</c:v>
                </c:pt>
                <c:pt idx="1382">
                  <c:v>112.825</c:v>
                </c:pt>
                <c:pt idx="1383">
                  <c:v>113.608</c:v>
                </c:pt>
                <c:pt idx="1384">
                  <c:v>113.204</c:v>
                </c:pt>
                <c:pt idx="1385">
                  <c:v>113.809</c:v>
                </c:pt>
                <c:pt idx="1386">
                  <c:v>114.1</c:v>
                </c:pt>
                <c:pt idx="1387">
                  <c:v>114.072</c:v>
                </c:pt>
                <c:pt idx="1388">
                  <c:v>114.138</c:v>
                </c:pt>
                <c:pt idx="1389">
                  <c:v>113.302</c:v>
                </c:pt>
                <c:pt idx="1390">
                  <c:v>111.767</c:v>
                </c:pt>
                <c:pt idx="1391">
                  <c:v>111.881</c:v>
                </c:pt>
                <c:pt idx="1392">
                  <c:v>112.02</c:v>
                </c:pt>
                <c:pt idx="1393">
                  <c:v>111.533</c:v>
                </c:pt>
                <c:pt idx="1394">
                  <c:v>111.861</c:v>
                </c:pt>
                <c:pt idx="1395">
                  <c:v>113.774</c:v>
                </c:pt>
                <c:pt idx="1396">
                  <c:v>115.445</c:v>
                </c:pt>
                <c:pt idx="1397">
                  <c:v>115.493</c:v>
                </c:pt>
                <c:pt idx="1398">
                  <c:v>115.017</c:v>
                </c:pt>
                <c:pt idx="1399">
                  <c:v>115.019</c:v>
                </c:pt>
                <c:pt idx="1400">
                  <c:v>114.73</c:v>
                </c:pt>
                <c:pt idx="1401">
                  <c:v>114.613</c:v>
                </c:pt>
                <c:pt idx="1402">
                  <c:v>114.666</c:v>
                </c:pt>
                <c:pt idx="1403">
                  <c:v>115.279</c:v>
                </c:pt>
                <c:pt idx="1404">
                  <c:v>115.916</c:v>
                </c:pt>
                <c:pt idx="1405">
                  <c:v>115.124</c:v>
                </c:pt>
                <c:pt idx="1406">
                  <c:v>115.124</c:v>
                </c:pt>
                <c:pt idx="1407">
                  <c:v>115.671</c:v>
                </c:pt>
                <c:pt idx="1408">
                  <c:v>115.161</c:v>
                </c:pt>
                <c:pt idx="1409">
                  <c:v>114.698</c:v>
                </c:pt>
                <c:pt idx="1410">
                  <c:v>114.215</c:v>
                </c:pt>
                <c:pt idx="1411">
                  <c:v>114.133</c:v>
                </c:pt>
                <c:pt idx="1412">
                  <c:v>113.908</c:v>
                </c:pt>
                <c:pt idx="1413">
                  <c:v>113.187</c:v>
                </c:pt>
                <c:pt idx="1414">
                  <c:v>113.534</c:v>
                </c:pt>
                <c:pt idx="1415">
                  <c:v>113.831</c:v>
                </c:pt>
                <c:pt idx="1416">
                  <c:v>113.311</c:v>
                </c:pt>
                <c:pt idx="1417">
                  <c:v>113.6</c:v>
                </c:pt>
                <c:pt idx="1418">
                  <c:v>114.386</c:v>
                </c:pt>
                <c:pt idx="1419">
                  <c:v>114.594</c:v>
                </c:pt>
                <c:pt idx="1420">
                  <c:v>115.01</c:v>
                </c:pt>
                <c:pt idx="1421">
                  <c:v>115.05</c:v>
                </c:pt>
                <c:pt idx="1422">
                  <c:v>115.649</c:v>
                </c:pt>
                <c:pt idx="1423">
                  <c:v>116.161</c:v>
                </c:pt>
                <c:pt idx="1424">
                  <c:v>116.357</c:v>
                </c:pt>
                <c:pt idx="1425">
                  <c:v>116.721</c:v>
                </c:pt>
                <c:pt idx="1426">
                  <c:v>116.073</c:v>
                </c:pt>
                <c:pt idx="1427">
                  <c:v>116.66</c:v>
                </c:pt>
                <c:pt idx="1428">
                  <c:v>116.295</c:v>
                </c:pt>
                <c:pt idx="1429">
                  <c:v>116.495</c:v>
                </c:pt>
                <c:pt idx="1430">
                  <c:v>116.888</c:v>
                </c:pt>
                <c:pt idx="1431">
                  <c:v>117.005</c:v>
                </c:pt>
                <c:pt idx="1432">
                  <c:v>116.796</c:v>
                </c:pt>
                <c:pt idx="1433">
                  <c:v>116.473</c:v>
                </c:pt>
                <c:pt idx="1434">
                  <c:v>116.398</c:v>
                </c:pt>
                <c:pt idx="1435">
                  <c:v>116.398</c:v>
                </c:pt>
                <c:pt idx="1436">
                  <c:v>116.614</c:v>
                </c:pt>
                <c:pt idx="1437">
                  <c:v>116.073</c:v>
                </c:pt>
                <c:pt idx="1438">
                  <c:v>114.708</c:v>
                </c:pt>
                <c:pt idx="1439">
                  <c:v>115.12</c:v>
                </c:pt>
                <c:pt idx="1440">
                  <c:v>115.299</c:v>
                </c:pt>
                <c:pt idx="1441">
                  <c:v>116.169</c:v>
                </c:pt>
                <c:pt idx="1442">
                  <c:v>116.684</c:v>
                </c:pt>
                <c:pt idx="1443">
                  <c:v>117.352</c:v>
                </c:pt>
                <c:pt idx="1444">
                  <c:v>117.617</c:v>
                </c:pt>
                <c:pt idx="1445">
                  <c:v>118.125</c:v>
                </c:pt>
                <c:pt idx="1446">
                  <c:v>117.96</c:v>
                </c:pt>
                <c:pt idx="1447">
                  <c:v>117.209</c:v>
                </c:pt>
                <c:pt idx="1448">
                  <c:v>118.016</c:v>
                </c:pt>
                <c:pt idx="1449">
                  <c:v>116.91</c:v>
                </c:pt>
                <c:pt idx="1450">
                  <c:v>116.956</c:v>
                </c:pt>
                <c:pt idx="1451">
                  <c:v>116.637</c:v>
                </c:pt>
                <c:pt idx="1452">
                  <c:v>117.279</c:v>
                </c:pt>
                <c:pt idx="1453">
                  <c:v>117.54</c:v>
                </c:pt>
                <c:pt idx="1454">
                  <c:v>117.972</c:v>
                </c:pt>
                <c:pt idx="1455">
                  <c:v>117.707</c:v>
                </c:pt>
                <c:pt idx="1456">
                  <c:v>117.995</c:v>
                </c:pt>
                <c:pt idx="1457">
                  <c:v>118.149</c:v>
                </c:pt>
                <c:pt idx="1458">
                  <c:v>118.717</c:v>
                </c:pt>
                <c:pt idx="1459">
                  <c:v>117.813</c:v>
                </c:pt>
                <c:pt idx="1460">
                  <c:v>117.189</c:v>
                </c:pt>
                <c:pt idx="1461">
                  <c:v>117.597</c:v>
                </c:pt>
                <c:pt idx="1462">
                  <c:v>118.013</c:v>
                </c:pt>
                <c:pt idx="1463">
                  <c:v>117.663</c:v>
                </c:pt>
                <c:pt idx="1464">
                  <c:v>117.783</c:v>
                </c:pt>
                <c:pt idx="1465">
                  <c:v>118.193</c:v>
                </c:pt>
                <c:pt idx="1466">
                  <c:v>118.283</c:v>
                </c:pt>
                <c:pt idx="1467">
                  <c:v>119.053</c:v>
                </c:pt>
                <c:pt idx="1468">
                  <c:v>118.825</c:v>
                </c:pt>
                <c:pt idx="1469">
                  <c:v>118.305</c:v>
                </c:pt>
                <c:pt idx="1470">
                  <c:v>117.572</c:v>
                </c:pt>
                <c:pt idx="1471">
                  <c:v>116.7</c:v>
                </c:pt>
                <c:pt idx="1472">
                  <c:v>117.359</c:v>
                </c:pt>
                <c:pt idx="1473">
                  <c:v>115.867</c:v>
                </c:pt>
                <c:pt idx="1474">
                  <c:v>115.99</c:v>
                </c:pt>
                <c:pt idx="1475">
                  <c:v>115.988</c:v>
                </c:pt>
                <c:pt idx="1476">
                  <c:v>115.731</c:v>
                </c:pt>
                <c:pt idx="1477">
                  <c:v>115.247</c:v>
                </c:pt>
                <c:pt idx="1478">
                  <c:v>115.243</c:v>
                </c:pt>
                <c:pt idx="1479">
                  <c:v>115.444</c:v>
                </c:pt>
                <c:pt idx="1480">
                  <c:v>115.072</c:v>
                </c:pt>
                <c:pt idx="1481">
                  <c:v>115.072</c:v>
                </c:pt>
                <c:pt idx="1482">
                  <c:v>116.079</c:v>
                </c:pt>
                <c:pt idx="1483">
                  <c:v>116.114</c:v>
                </c:pt>
                <c:pt idx="1484">
                  <c:v>116.214</c:v>
                </c:pt>
                <c:pt idx="1485">
                  <c:v>115.56</c:v>
                </c:pt>
                <c:pt idx="1486">
                  <c:v>115.578</c:v>
                </c:pt>
                <c:pt idx="1487">
                  <c:v>115.256</c:v>
                </c:pt>
                <c:pt idx="1488">
                  <c:v>115.98</c:v>
                </c:pt>
                <c:pt idx="1489">
                  <c:v>116.071</c:v>
                </c:pt>
                <c:pt idx="1490">
                  <c:v>116.158</c:v>
                </c:pt>
                <c:pt idx="1491">
                  <c:v>116.677</c:v>
                </c:pt>
                <c:pt idx="1492">
                  <c:v>116.173</c:v>
                </c:pt>
                <c:pt idx="1493">
                  <c:v>115.215</c:v>
                </c:pt>
                <c:pt idx="1494">
                  <c:v>114.864</c:v>
                </c:pt>
                <c:pt idx="1495">
                  <c:v>114.516</c:v>
                </c:pt>
                <c:pt idx="1496">
                  <c:v>114.605</c:v>
                </c:pt>
                <c:pt idx="1497">
                  <c:v>114.161</c:v>
                </c:pt>
                <c:pt idx="1498">
                  <c:v>114.166</c:v>
                </c:pt>
                <c:pt idx="1499">
                  <c:v>114.309</c:v>
                </c:pt>
                <c:pt idx="1500">
                  <c:v>114.174</c:v>
                </c:pt>
                <c:pt idx="1501">
                  <c:v>114.075</c:v>
                </c:pt>
                <c:pt idx="1502">
                  <c:v>114.09</c:v>
                </c:pt>
                <c:pt idx="1503">
                  <c:v>114.707</c:v>
                </c:pt>
                <c:pt idx="1504">
                  <c:v>114.445</c:v>
                </c:pt>
                <c:pt idx="1505">
                  <c:v>113.852</c:v>
                </c:pt>
                <c:pt idx="1506">
                  <c:v>113.852</c:v>
                </c:pt>
                <c:pt idx="1507">
                  <c:v>113.344</c:v>
                </c:pt>
                <c:pt idx="1508">
                  <c:v>114.36</c:v>
                </c:pt>
                <c:pt idx="1509">
                  <c:v>114.608</c:v>
                </c:pt>
                <c:pt idx="1510">
                  <c:v>114.746</c:v>
                </c:pt>
                <c:pt idx="1511">
                  <c:v>115.329</c:v>
                </c:pt>
                <c:pt idx="1512">
                  <c:v>115.083</c:v>
                </c:pt>
                <c:pt idx="1513">
                  <c:v>115.197</c:v>
                </c:pt>
                <c:pt idx="1514">
                  <c:v>115.957</c:v>
                </c:pt>
                <c:pt idx="1515">
                  <c:v>116.298</c:v>
                </c:pt>
                <c:pt idx="1516">
                  <c:v>116.184</c:v>
                </c:pt>
                <c:pt idx="1517">
                  <c:v>115.946</c:v>
                </c:pt>
                <c:pt idx="1518">
                  <c:v>115.819</c:v>
                </c:pt>
                <c:pt idx="1519">
                  <c:v>116.447</c:v>
                </c:pt>
                <c:pt idx="1520">
                  <c:v>116.957</c:v>
                </c:pt>
                <c:pt idx="1521">
                  <c:v>116.944</c:v>
                </c:pt>
                <c:pt idx="1522">
                  <c:v>117.103</c:v>
                </c:pt>
                <c:pt idx="1523">
                  <c:v>117.472</c:v>
                </c:pt>
                <c:pt idx="1524">
                  <c:v>116.403</c:v>
                </c:pt>
                <c:pt idx="1525">
                  <c:v>116.189</c:v>
                </c:pt>
                <c:pt idx="1526">
                  <c:v>116.487</c:v>
                </c:pt>
                <c:pt idx="1527">
                  <c:v>116.814</c:v>
                </c:pt>
                <c:pt idx="1528">
                  <c:v>116.814</c:v>
                </c:pt>
                <c:pt idx="1529">
                  <c:v>117.048</c:v>
                </c:pt>
                <c:pt idx="1530">
                  <c:v>117.45</c:v>
                </c:pt>
                <c:pt idx="1531">
                  <c:v>117.562</c:v>
                </c:pt>
                <c:pt idx="1532">
                  <c:v>118.06</c:v>
                </c:pt>
                <c:pt idx="1533">
                  <c:v>118.002</c:v>
                </c:pt>
                <c:pt idx="1534">
                  <c:v>118.066</c:v>
                </c:pt>
                <c:pt idx="1535">
                  <c:v>117.579</c:v>
                </c:pt>
                <c:pt idx="1536">
                  <c:v>117.438</c:v>
                </c:pt>
                <c:pt idx="1537">
                  <c:v>116.557</c:v>
                </c:pt>
                <c:pt idx="1538">
                  <c:v>117.186</c:v>
                </c:pt>
                <c:pt idx="1539">
                  <c:v>117.186</c:v>
                </c:pt>
                <c:pt idx="1540">
                  <c:v>116.955</c:v>
                </c:pt>
                <c:pt idx="1541">
                  <c:v>117.181</c:v>
                </c:pt>
                <c:pt idx="1542">
                  <c:v>117.006</c:v>
                </c:pt>
                <c:pt idx="1543">
                  <c:v>116.141</c:v>
                </c:pt>
                <c:pt idx="1544">
                  <c:v>115.509</c:v>
                </c:pt>
                <c:pt idx="1545">
                  <c:v>115.646</c:v>
                </c:pt>
                <c:pt idx="1546">
                  <c:v>115.863</c:v>
                </c:pt>
                <c:pt idx="1547">
                  <c:v>115.222</c:v>
                </c:pt>
                <c:pt idx="1548">
                  <c:v>115.821</c:v>
                </c:pt>
                <c:pt idx="1549">
                  <c:v>116.162</c:v>
                </c:pt>
                <c:pt idx="1550">
                  <c:v>116.309</c:v>
                </c:pt>
                <c:pt idx="1551">
                  <c:v>115.558</c:v>
                </c:pt>
                <c:pt idx="1552">
                  <c:v>115.494</c:v>
                </c:pt>
                <c:pt idx="1553">
                  <c:v>115.112</c:v>
                </c:pt>
                <c:pt idx="1554">
                  <c:v>114.904</c:v>
                </c:pt>
                <c:pt idx="1555">
                  <c:v>114.824</c:v>
                </c:pt>
                <c:pt idx="1556">
                  <c:v>114.373</c:v>
                </c:pt>
                <c:pt idx="1557">
                  <c:v>113.341</c:v>
                </c:pt>
                <c:pt idx="1558">
                  <c:v>114.238</c:v>
                </c:pt>
                <c:pt idx="1559">
                  <c:v>114.326</c:v>
                </c:pt>
                <c:pt idx="1560">
                  <c:v>114.326</c:v>
                </c:pt>
                <c:pt idx="1561">
                  <c:v>113.764</c:v>
                </c:pt>
                <c:pt idx="1562">
                  <c:v>113.462</c:v>
                </c:pt>
                <c:pt idx="1563">
                  <c:v>113.929</c:v>
                </c:pt>
                <c:pt idx="1564">
                  <c:v>113.537</c:v>
                </c:pt>
                <c:pt idx="1565">
                  <c:v>113.537</c:v>
                </c:pt>
                <c:pt idx="1566">
                  <c:v>113.665</c:v>
                </c:pt>
                <c:pt idx="1567">
                  <c:v>113.797</c:v>
                </c:pt>
                <c:pt idx="1568">
                  <c:v>113.633</c:v>
                </c:pt>
                <c:pt idx="1569">
                  <c:v>112.692</c:v>
                </c:pt>
                <c:pt idx="1570">
                  <c:v>112.253</c:v>
                </c:pt>
                <c:pt idx="1571">
                  <c:v>112.614</c:v>
                </c:pt>
                <c:pt idx="1572">
                  <c:v>111.634</c:v>
                </c:pt>
                <c:pt idx="1573">
                  <c:v>111.956</c:v>
                </c:pt>
                <c:pt idx="1574">
                  <c:v>111.628</c:v>
                </c:pt>
                <c:pt idx="1575">
                  <c:v>110.314</c:v>
                </c:pt>
                <c:pt idx="1576">
                  <c:v>110.314</c:v>
                </c:pt>
                <c:pt idx="1577">
                  <c:v>109.679</c:v>
                </c:pt>
                <c:pt idx="1578">
                  <c:v>109.757</c:v>
                </c:pt>
                <c:pt idx="1579">
                  <c:v>110.314</c:v>
                </c:pt>
                <c:pt idx="1580">
                  <c:v>111.101</c:v>
                </c:pt>
                <c:pt idx="1581">
                  <c:v>110.625</c:v>
                </c:pt>
                <c:pt idx="1582">
                  <c:v>111.196</c:v>
                </c:pt>
                <c:pt idx="1583">
                  <c:v>110.426</c:v>
                </c:pt>
              </c:numCache>
            </c:numRef>
          </c:val>
          <c:smooth val="0"/>
        </c:ser>
        <c:ser>
          <c:idx val="4"/>
          <c:order val="4"/>
          <c:tx>
            <c:strRef>
              <c:f>Sheet1!$L$2</c:f>
              <c:strCache>
                <c:ptCount val="1"/>
                <c:pt idx="0">
                  <c:v>CHINA</c:v>
                </c:pt>
              </c:strCache>
            </c:strRef>
          </c:tx>
          <c:spPr>
            <a:ln>
              <a:solidFill>
                <a:srgbClr val="FF0000"/>
              </a:solidFill>
            </a:ln>
          </c:spPr>
          <c:marker>
            <c:symbol val="none"/>
          </c:marker>
          <c:cat>
            <c:numRef>
              <c:f>Sheet1!$G$3:$G$1586</c:f>
              <c:numCache>
                <c:formatCode>m/d/yy</c:formatCode>
                <c:ptCount val="1584"/>
                <c:pt idx="0">
                  <c:v>40179.0</c:v>
                </c:pt>
                <c:pt idx="1">
                  <c:v>40182.0</c:v>
                </c:pt>
                <c:pt idx="2">
                  <c:v>40183.0</c:v>
                </c:pt>
                <c:pt idx="3">
                  <c:v>40184.0</c:v>
                </c:pt>
                <c:pt idx="4">
                  <c:v>40185.0</c:v>
                </c:pt>
                <c:pt idx="5">
                  <c:v>40186.0</c:v>
                </c:pt>
                <c:pt idx="6">
                  <c:v>40189.0</c:v>
                </c:pt>
                <c:pt idx="7">
                  <c:v>40190.0</c:v>
                </c:pt>
                <c:pt idx="8">
                  <c:v>40191.0</c:v>
                </c:pt>
                <c:pt idx="9">
                  <c:v>40192.0</c:v>
                </c:pt>
                <c:pt idx="10">
                  <c:v>40193.0</c:v>
                </c:pt>
                <c:pt idx="11">
                  <c:v>40196.0</c:v>
                </c:pt>
                <c:pt idx="12">
                  <c:v>40197.0</c:v>
                </c:pt>
                <c:pt idx="13">
                  <c:v>40198.0</c:v>
                </c:pt>
                <c:pt idx="14">
                  <c:v>40199.0</c:v>
                </c:pt>
                <c:pt idx="15">
                  <c:v>40200.0</c:v>
                </c:pt>
                <c:pt idx="16">
                  <c:v>40203.0</c:v>
                </c:pt>
                <c:pt idx="17">
                  <c:v>40204.0</c:v>
                </c:pt>
                <c:pt idx="18">
                  <c:v>40205.0</c:v>
                </c:pt>
                <c:pt idx="19">
                  <c:v>40206.0</c:v>
                </c:pt>
                <c:pt idx="20">
                  <c:v>40207.0</c:v>
                </c:pt>
                <c:pt idx="21">
                  <c:v>40210.0</c:v>
                </c:pt>
                <c:pt idx="22">
                  <c:v>40211.0</c:v>
                </c:pt>
                <c:pt idx="23">
                  <c:v>40212.0</c:v>
                </c:pt>
                <c:pt idx="24">
                  <c:v>40213.0</c:v>
                </c:pt>
                <c:pt idx="25">
                  <c:v>40214.0</c:v>
                </c:pt>
                <c:pt idx="26">
                  <c:v>40217.0</c:v>
                </c:pt>
                <c:pt idx="27">
                  <c:v>40218.0</c:v>
                </c:pt>
                <c:pt idx="28">
                  <c:v>40219.0</c:v>
                </c:pt>
                <c:pt idx="29">
                  <c:v>40220.0</c:v>
                </c:pt>
                <c:pt idx="30">
                  <c:v>40221.0</c:v>
                </c:pt>
                <c:pt idx="31">
                  <c:v>40224.0</c:v>
                </c:pt>
                <c:pt idx="32">
                  <c:v>40225.0</c:v>
                </c:pt>
                <c:pt idx="33">
                  <c:v>40226.0</c:v>
                </c:pt>
                <c:pt idx="34">
                  <c:v>40227.0</c:v>
                </c:pt>
                <c:pt idx="35">
                  <c:v>40228.0</c:v>
                </c:pt>
                <c:pt idx="36">
                  <c:v>40231.0</c:v>
                </c:pt>
                <c:pt idx="37">
                  <c:v>40232.0</c:v>
                </c:pt>
                <c:pt idx="38">
                  <c:v>40233.0</c:v>
                </c:pt>
                <c:pt idx="39">
                  <c:v>40234.0</c:v>
                </c:pt>
                <c:pt idx="40">
                  <c:v>40235.0</c:v>
                </c:pt>
                <c:pt idx="41">
                  <c:v>40238.0</c:v>
                </c:pt>
                <c:pt idx="42">
                  <c:v>40239.0</c:v>
                </c:pt>
                <c:pt idx="43">
                  <c:v>40240.0</c:v>
                </c:pt>
                <c:pt idx="44">
                  <c:v>40241.0</c:v>
                </c:pt>
                <c:pt idx="45">
                  <c:v>40242.0</c:v>
                </c:pt>
                <c:pt idx="46">
                  <c:v>40245.0</c:v>
                </c:pt>
                <c:pt idx="47">
                  <c:v>40246.0</c:v>
                </c:pt>
                <c:pt idx="48">
                  <c:v>40247.0</c:v>
                </c:pt>
                <c:pt idx="49">
                  <c:v>40248.0</c:v>
                </c:pt>
                <c:pt idx="50">
                  <c:v>40249.0</c:v>
                </c:pt>
                <c:pt idx="51">
                  <c:v>40252.0</c:v>
                </c:pt>
                <c:pt idx="52">
                  <c:v>40253.0</c:v>
                </c:pt>
                <c:pt idx="53">
                  <c:v>40254.0</c:v>
                </c:pt>
                <c:pt idx="54">
                  <c:v>40255.0</c:v>
                </c:pt>
                <c:pt idx="55">
                  <c:v>40256.0</c:v>
                </c:pt>
                <c:pt idx="56">
                  <c:v>40259.0</c:v>
                </c:pt>
                <c:pt idx="57">
                  <c:v>40260.0</c:v>
                </c:pt>
                <c:pt idx="58">
                  <c:v>40261.0</c:v>
                </c:pt>
                <c:pt idx="59">
                  <c:v>40262.0</c:v>
                </c:pt>
                <c:pt idx="60">
                  <c:v>40263.0</c:v>
                </c:pt>
                <c:pt idx="61">
                  <c:v>40266.0</c:v>
                </c:pt>
                <c:pt idx="62">
                  <c:v>40267.0</c:v>
                </c:pt>
                <c:pt idx="63">
                  <c:v>40268.0</c:v>
                </c:pt>
                <c:pt idx="64">
                  <c:v>40269.0</c:v>
                </c:pt>
                <c:pt idx="65">
                  <c:v>40270.0</c:v>
                </c:pt>
                <c:pt idx="66">
                  <c:v>40273.0</c:v>
                </c:pt>
                <c:pt idx="67">
                  <c:v>40274.0</c:v>
                </c:pt>
                <c:pt idx="68">
                  <c:v>40275.0</c:v>
                </c:pt>
                <c:pt idx="69">
                  <c:v>40276.0</c:v>
                </c:pt>
                <c:pt idx="70">
                  <c:v>40277.0</c:v>
                </c:pt>
                <c:pt idx="71">
                  <c:v>40280.0</c:v>
                </c:pt>
                <c:pt idx="72">
                  <c:v>40281.0</c:v>
                </c:pt>
                <c:pt idx="73">
                  <c:v>40282.0</c:v>
                </c:pt>
                <c:pt idx="74">
                  <c:v>40283.0</c:v>
                </c:pt>
                <c:pt idx="75">
                  <c:v>40284.0</c:v>
                </c:pt>
                <c:pt idx="76">
                  <c:v>40287.0</c:v>
                </c:pt>
                <c:pt idx="77">
                  <c:v>40288.0</c:v>
                </c:pt>
                <c:pt idx="78">
                  <c:v>40289.0</c:v>
                </c:pt>
                <c:pt idx="79">
                  <c:v>40290.0</c:v>
                </c:pt>
                <c:pt idx="80">
                  <c:v>40291.0</c:v>
                </c:pt>
                <c:pt idx="81">
                  <c:v>40294.0</c:v>
                </c:pt>
                <c:pt idx="82">
                  <c:v>40295.0</c:v>
                </c:pt>
                <c:pt idx="83">
                  <c:v>40296.0</c:v>
                </c:pt>
                <c:pt idx="84">
                  <c:v>40297.0</c:v>
                </c:pt>
                <c:pt idx="85">
                  <c:v>40298.0</c:v>
                </c:pt>
                <c:pt idx="86">
                  <c:v>40301.0</c:v>
                </c:pt>
                <c:pt idx="87">
                  <c:v>40302.0</c:v>
                </c:pt>
                <c:pt idx="88">
                  <c:v>40303.0</c:v>
                </c:pt>
                <c:pt idx="89">
                  <c:v>40304.0</c:v>
                </c:pt>
                <c:pt idx="90">
                  <c:v>40305.0</c:v>
                </c:pt>
                <c:pt idx="91">
                  <c:v>40308.0</c:v>
                </c:pt>
                <c:pt idx="92">
                  <c:v>40309.0</c:v>
                </c:pt>
                <c:pt idx="93">
                  <c:v>40310.0</c:v>
                </c:pt>
                <c:pt idx="94">
                  <c:v>40311.0</c:v>
                </c:pt>
                <c:pt idx="95">
                  <c:v>40312.0</c:v>
                </c:pt>
                <c:pt idx="96">
                  <c:v>40315.0</c:v>
                </c:pt>
                <c:pt idx="97">
                  <c:v>40316.0</c:v>
                </c:pt>
                <c:pt idx="98">
                  <c:v>40317.0</c:v>
                </c:pt>
                <c:pt idx="99">
                  <c:v>40318.0</c:v>
                </c:pt>
                <c:pt idx="100">
                  <c:v>40319.0</c:v>
                </c:pt>
                <c:pt idx="101">
                  <c:v>40322.0</c:v>
                </c:pt>
                <c:pt idx="102">
                  <c:v>40323.0</c:v>
                </c:pt>
                <c:pt idx="103">
                  <c:v>40324.0</c:v>
                </c:pt>
                <c:pt idx="104">
                  <c:v>40325.0</c:v>
                </c:pt>
                <c:pt idx="105">
                  <c:v>40326.0</c:v>
                </c:pt>
                <c:pt idx="106">
                  <c:v>40329.0</c:v>
                </c:pt>
                <c:pt idx="107">
                  <c:v>40330.0</c:v>
                </c:pt>
                <c:pt idx="108">
                  <c:v>40331.0</c:v>
                </c:pt>
                <c:pt idx="109">
                  <c:v>40332.0</c:v>
                </c:pt>
                <c:pt idx="110">
                  <c:v>40333.0</c:v>
                </c:pt>
                <c:pt idx="111">
                  <c:v>40336.0</c:v>
                </c:pt>
                <c:pt idx="112">
                  <c:v>40337.0</c:v>
                </c:pt>
                <c:pt idx="113">
                  <c:v>40338.0</c:v>
                </c:pt>
                <c:pt idx="114">
                  <c:v>40339.0</c:v>
                </c:pt>
                <c:pt idx="115">
                  <c:v>40340.0</c:v>
                </c:pt>
                <c:pt idx="116">
                  <c:v>40343.0</c:v>
                </c:pt>
                <c:pt idx="117">
                  <c:v>40344.0</c:v>
                </c:pt>
                <c:pt idx="118">
                  <c:v>40345.0</c:v>
                </c:pt>
                <c:pt idx="119">
                  <c:v>40346.0</c:v>
                </c:pt>
                <c:pt idx="120">
                  <c:v>40347.0</c:v>
                </c:pt>
                <c:pt idx="121">
                  <c:v>40350.0</c:v>
                </c:pt>
                <c:pt idx="122">
                  <c:v>40351.0</c:v>
                </c:pt>
                <c:pt idx="123">
                  <c:v>40352.0</c:v>
                </c:pt>
                <c:pt idx="124">
                  <c:v>40353.0</c:v>
                </c:pt>
                <c:pt idx="125">
                  <c:v>40354.0</c:v>
                </c:pt>
                <c:pt idx="126">
                  <c:v>40357.0</c:v>
                </c:pt>
                <c:pt idx="127">
                  <c:v>40358.0</c:v>
                </c:pt>
                <c:pt idx="128">
                  <c:v>40359.0</c:v>
                </c:pt>
                <c:pt idx="129">
                  <c:v>40360.0</c:v>
                </c:pt>
                <c:pt idx="130">
                  <c:v>40361.0</c:v>
                </c:pt>
                <c:pt idx="131">
                  <c:v>40364.0</c:v>
                </c:pt>
                <c:pt idx="132">
                  <c:v>40365.0</c:v>
                </c:pt>
                <c:pt idx="133">
                  <c:v>40366.0</c:v>
                </c:pt>
                <c:pt idx="134">
                  <c:v>40367.0</c:v>
                </c:pt>
                <c:pt idx="135">
                  <c:v>40368.0</c:v>
                </c:pt>
                <c:pt idx="136">
                  <c:v>40371.0</c:v>
                </c:pt>
                <c:pt idx="137">
                  <c:v>40372.0</c:v>
                </c:pt>
                <c:pt idx="138">
                  <c:v>40373.0</c:v>
                </c:pt>
                <c:pt idx="139">
                  <c:v>40374.0</c:v>
                </c:pt>
                <c:pt idx="140">
                  <c:v>40375.0</c:v>
                </c:pt>
                <c:pt idx="141">
                  <c:v>40378.0</c:v>
                </c:pt>
                <c:pt idx="142">
                  <c:v>40379.0</c:v>
                </c:pt>
                <c:pt idx="143">
                  <c:v>40380.0</c:v>
                </c:pt>
                <c:pt idx="144">
                  <c:v>40381.0</c:v>
                </c:pt>
                <c:pt idx="145">
                  <c:v>40382.0</c:v>
                </c:pt>
                <c:pt idx="146">
                  <c:v>40385.0</c:v>
                </c:pt>
                <c:pt idx="147">
                  <c:v>40386.0</c:v>
                </c:pt>
                <c:pt idx="148">
                  <c:v>40387.0</c:v>
                </c:pt>
                <c:pt idx="149">
                  <c:v>40388.0</c:v>
                </c:pt>
                <c:pt idx="150">
                  <c:v>40389.0</c:v>
                </c:pt>
                <c:pt idx="151">
                  <c:v>40392.0</c:v>
                </c:pt>
                <c:pt idx="152">
                  <c:v>40393.0</c:v>
                </c:pt>
                <c:pt idx="153">
                  <c:v>40394.0</c:v>
                </c:pt>
                <c:pt idx="154">
                  <c:v>40395.0</c:v>
                </c:pt>
                <c:pt idx="155">
                  <c:v>40396.0</c:v>
                </c:pt>
                <c:pt idx="156">
                  <c:v>40399.0</c:v>
                </c:pt>
                <c:pt idx="157">
                  <c:v>40400.0</c:v>
                </c:pt>
                <c:pt idx="158">
                  <c:v>40401.0</c:v>
                </c:pt>
                <c:pt idx="159">
                  <c:v>40402.0</c:v>
                </c:pt>
                <c:pt idx="160">
                  <c:v>40403.0</c:v>
                </c:pt>
                <c:pt idx="161">
                  <c:v>40406.0</c:v>
                </c:pt>
                <c:pt idx="162">
                  <c:v>40407.0</c:v>
                </c:pt>
                <c:pt idx="163">
                  <c:v>40408.0</c:v>
                </c:pt>
                <c:pt idx="164">
                  <c:v>40409.0</c:v>
                </c:pt>
                <c:pt idx="165">
                  <c:v>40410.0</c:v>
                </c:pt>
                <c:pt idx="166">
                  <c:v>40413.0</c:v>
                </c:pt>
                <c:pt idx="167">
                  <c:v>40414.0</c:v>
                </c:pt>
                <c:pt idx="168">
                  <c:v>40415.0</c:v>
                </c:pt>
                <c:pt idx="169">
                  <c:v>40416.0</c:v>
                </c:pt>
                <c:pt idx="170">
                  <c:v>40417.0</c:v>
                </c:pt>
                <c:pt idx="171">
                  <c:v>40420.0</c:v>
                </c:pt>
                <c:pt idx="172">
                  <c:v>40421.0</c:v>
                </c:pt>
                <c:pt idx="173">
                  <c:v>40422.0</c:v>
                </c:pt>
                <c:pt idx="174">
                  <c:v>40423.0</c:v>
                </c:pt>
                <c:pt idx="175">
                  <c:v>40424.0</c:v>
                </c:pt>
                <c:pt idx="176">
                  <c:v>40427.0</c:v>
                </c:pt>
                <c:pt idx="177">
                  <c:v>40428.0</c:v>
                </c:pt>
                <c:pt idx="178">
                  <c:v>40429.0</c:v>
                </c:pt>
                <c:pt idx="179">
                  <c:v>40430.0</c:v>
                </c:pt>
                <c:pt idx="180">
                  <c:v>40431.0</c:v>
                </c:pt>
                <c:pt idx="181">
                  <c:v>40434.0</c:v>
                </c:pt>
                <c:pt idx="182">
                  <c:v>40435.0</c:v>
                </c:pt>
                <c:pt idx="183">
                  <c:v>40436.0</c:v>
                </c:pt>
                <c:pt idx="184">
                  <c:v>40437.0</c:v>
                </c:pt>
                <c:pt idx="185">
                  <c:v>40438.0</c:v>
                </c:pt>
                <c:pt idx="186">
                  <c:v>40441.0</c:v>
                </c:pt>
                <c:pt idx="187">
                  <c:v>40442.0</c:v>
                </c:pt>
                <c:pt idx="188">
                  <c:v>40443.0</c:v>
                </c:pt>
                <c:pt idx="189">
                  <c:v>40444.0</c:v>
                </c:pt>
                <c:pt idx="190">
                  <c:v>40445.0</c:v>
                </c:pt>
                <c:pt idx="191">
                  <c:v>40448.0</c:v>
                </c:pt>
                <c:pt idx="192">
                  <c:v>40449.0</c:v>
                </c:pt>
                <c:pt idx="193">
                  <c:v>40450.0</c:v>
                </c:pt>
                <c:pt idx="194">
                  <c:v>40451.0</c:v>
                </c:pt>
                <c:pt idx="195">
                  <c:v>40452.0</c:v>
                </c:pt>
                <c:pt idx="196">
                  <c:v>40455.0</c:v>
                </c:pt>
                <c:pt idx="197">
                  <c:v>40456.0</c:v>
                </c:pt>
                <c:pt idx="198">
                  <c:v>40457.0</c:v>
                </c:pt>
                <c:pt idx="199">
                  <c:v>40458.0</c:v>
                </c:pt>
                <c:pt idx="200">
                  <c:v>40459.0</c:v>
                </c:pt>
                <c:pt idx="201">
                  <c:v>40462.0</c:v>
                </c:pt>
                <c:pt idx="202">
                  <c:v>40463.0</c:v>
                </c:pt>
                <c:pt idx="203">
                  <c:v>40464.0</c:v>
                </c:pt>
                <c:pt idx="204">
                  <c:v>40465.0</c:v>
                </c:pt>
                <c:pt idx="205">
                  <c:v>40466.0</c:v>
                </c:pt>
                <c:pt idx="206">
                  <c:v>40469.0</c:v>
                </c:pt>
                <c:pt idx="207">
                  <c:v>40470.0</c:v>
                </c:pt>
                <c:pt idx="208">
                  <c:v>40471.0</c:v>
                </c:pt>
                <c:pt idx="209">
                  <c:v>40472.0</c:v>
                </c:pt>
                <c:pt idx="210">
                  <c:v>40473.0</c:v>
                </c:pt>
                <c:pt idx="211">
                  <c:v>40476.0</c:v>
                </c:pt>
                <c:pt idx="212">
                  <c:v>40477.0</c:v>
                </c:pt>
                <c:pt idx="213">
                  <c:v>40478.0</c:v>
                </c:pt>
                <c:pt idx="214">
                  <c:v>40479.0</c:v>
                </c:pt>
                <c:pt idx="215">
                  <c:v>40480.0</c:v>
                </c:pt>
                <c:pt idx="216">
                  <c:v>40483.0</c:v>
                </c:pt>
                <c:pt idx="217">
                  <c:v>40484.0</c:v>
                </c:pt>
                <c:pt idx="218">
                  <c:v>40485.0</c:v>
                </c:pt>
                <c:pt idx="219">
                  <c:v>40486.0</c:v>
                </c:pt>
                <c:pt idx="220">
                  <c:v>40487.0</c:v>
                </c:pt>
                <c:pt idx="221">
                  <c:v>40490.0</c:v>
                </c:pt>
                <c:pt idx="222">
                  <c:v>40491.0</c:v>
                </c:pt>
                <c:pt idx="223">
                  <c:v>40492.0</c:v>
                </c:pt>
                <c:pt idx="224">
                  <c:v>40493.0</c:v>
                </c:pt>
                <c:pt idx="225">
                  <c:v>40494.0</c:v>
                </c:pt>
                <c:pt idx="226">
                  <c:v>40497.0</c:v>
                </c:pt>
                <c:pt idx="227">
                  <c:v>40498.0</c:v>
                </c:pt>
                <c:pt idx="228">
                  <c:v>40499.0</c:v>
                </c:pt>
                <c:pt idx="229">
                  <c:v>40500.0</c:v>
                </c:pt>
                <c:pt idx="230">
                  <c:v>40501.0</c:v>
                </c:pt>
                <c:pt idx="231">
                  <c:v>40504.0</c:v>
                </c:pt>
                <c:pt idx="232">
                  <c:v>40505.0</c:v>
                </c:pt>
                <c:pt idx="233">
                  <c:v>40506.0</c:v>
                </c:pt>
                <c:pt idx="234">
                  <c:v>40507.0</c:v>
                </c:pt>
                <c:pt idx="235">
                  <c:v>40508.0</c:v>
                </c:pt>
                <c:pt idx="236">
                  <c:v>40511.0</c:v>
                </c:pt>
                <c:pt idx="237">
                  <c:v>40512.0</c:v>
                </c:pt>
                <c:pt idx="238">
                  <c:v>40513.0</c:v>
                </c:pt>
                <c:pt idx="239">
                  <c:v>40514.0</c:v>
                </c:pt>
                <c:pt idx="240">
                  <c:v>40515.0</c:v>
                </c:pt>
                <c:pt idx="241">
                  <c:v>40518.0</c:v>
                </c:pt>
                <c:pt idx="242">
                  <c:v>40519.0</c:v>
                </c:pt>
                <c:pt idx="243">
                  <c:v>40520.0</c:v>
                </c:pt>
                <c:pt idx="244">
                  <c:v>40521.0</c:v>
                </c:pt>
                <c:pt idx="245">
                  <c:v>40522.0</c:v>
                </c:pt>
                <c:pt idx="246">
                  <c:v>40525.0</c:v>
                </c:pt>
                <c:pt idx="247">
                  <c:v>40526.0</c:v>
                </c:pt>
                <c:pt idx="248">
                  <c:v>40527.0</c:v>
                </c:pt>
                <c:pt idx="249">
                  <c:v>40528.0</c:v>
                </c:pt>
                <c:pt idx="250">
                  <c:v>40529.0</c:v>
                </c:pt>
                <c:pt idx="251">
                  <c:v>40532.0</c:v>
                </c:pt>
                <c:pt idx="252">
                  <c:v>40533.0</c:v>
                </c:pt>
                <c:pt idx="253">
                  <c:v>40534.0</c:v>
                </c:pt>
                <c:pt idx="254">
                  <c:v>40535.0</c:v>
                </c:pt>
                <c:pt idx="255">
                  <c:v>40536.0</c:v>
                </c:pt>
                <c:pt idx="256">
                  <c:v>40539.0</c:v>
                </c:pt>
                <c:pt idx="257">
                  <c:v>40540.0</c:v>
                </c:pt>
                <c:pt idx="258">
                  <c:v>40541.0</c:v>
                </c:pt>
                <c:pt idx="259">
                  <c:v>40542.0</c:v>
                </c:pt>
                <c:pt idx="260">
                  <c:v>40543.0</c:v>
                </c:pt>
                <c:pt idx="261">
                  <c:v>40546.0</c:v>
                </c:pt>
                <c:pt idx="262">
                  <c:v>40547.0</c:v>
                </c:pt>
                <c:pt idx="263">
                  <c:v>40548.0</c:v>
                </c:pt>
                <c:pt idx="264">
                  <c:v>40549.0</c:v>
                </c:pt>
                <c:pt idx="265">
                  <c:v>40550.0</c:v>
                </c:pt>
                <c:pt idx="266">
                  <c:v>40553.0</c:v>
                </c:pt>
                <c:pt idx="267">
                  <c:v>40554.0</c:v>
                </c:pt>
                <c:pt idx="268">
                  <c:v>40555.0</c:v>
                </c:pt>
                <c:pt idx="269">
                  <c:v>40556.0</c:v>
                </c:pt>
                <c:pt idx="270">
                  <c:v>40557.0</c:v>
                </c:pt>
                <c:pt idx="271">
                  <c:v>40560.0</c:v>
                </c:pt>
                <c:pt idx="272">
                  <c:v>40561.0</c:v>
                </c:pt>
                <c:pt idx="273">
                  <c:v>40562.0</c:v>
                </c:pt>
                <c:pt idx="274">
                  <c:v>40563.0</c:v>
                </c:pt>
                <c:pt idx="275">
                  <c:v>40564.0</c:v>
                </c:pt>
                <c:pt idx="276">
                  <c:v>40567.0</c:v>
                </c:pt>
                <c:pt idx="277">
                  <c:v>40568.0</c:v>
                </c:pt>
                <c:pt idx="278">
                  <c:v>40569.0</c:v>
                </c:pt>
                <c:pt idx="279">
                  <c:v>40570.0</c:v>
                </c:pt>
                <c:pt idx="280">
                  <c:v>40571.0</c:v>
                </c:pt>
                <c:pt idx="281">
                  <c:v>40574.0</c:v>
                </c:pt>
                <c:pt idx="282">
                  <c:v>40575.0</c:v>
                </c:pt>
                <c:pt idx="283">
                  <c:v>40576.0</c:v>
                </c:pt>
                <c:pt idx="284">
                  <c:v>40577.0</c:v>
                </c:pt>
                <c:pt idx="285">
                  <c:v>40578.0</c:v>
                </c:pt>
                <c:pt idx="286">
                  <c:v>40581.0</c:v>
                </c:pt>
                <c:pt idx="287">
                  <c:v>40582.0</c:v>
                </c:pt>
                <c:pt idx="288">
                  <c:v>40583.0</c:v>
                </c:pt>
                <c:pt idx="289">
                  <c:v>40584.0</c:v>
                </c:pt>
                <c:pt idx="290">
                  <c:v>40585.0</c:v>
                </c:pt>
                <c:pt idx="291">
                  <c:v>40588.0</c:v>
                </c:pt>
                <c:pt idx="292">
                  <c:v>40589.0</c:v>
                </c:pt>
                <c:pt idx="293">
                  <c:v>40590.0</c:v>
                </c:pt>
                <c:pt idx="294">
                  <c:v>40591.0</c:v>
                </c:pt>
                <c:pt idx="295">
                  <c:v>40592.0</c:v>
                </c:pt>
                <c:pt idx="296">
                  <c:v>40595.0</c:v>
                </c:pt>
                <c:pt idx="297">
                  <c:v>40596.0</c:v>
                </c:pt>
                <c:pt idx="298">
                  <c:v>40597.0</c:v>
                </c:pt>
                <c:pt idx="299">
                  <c:v>40598.0</c:v>
                </c:pt>
                <c:pt idx="300">
                  <c:v>40599.0</c:v>
                </c:pt>
                <c:pt idx="301">
                  <c:v>40602.0</c:v>
                </c:pt>
                <c:pt idx="302">
                  <c:v>40603.0</c:v>
                </c:pt>
                <c:pt idx="303">
                  <c:v>40604.0</c:v>
                </c:pt>
                <c:pt idx="304">
                  <c:v>40605.0</c:v>
                </c:pt>
                <c:pt idx="305">
                  <c:v>40606.0</c:v>
                </c:pt>
                <c:pt idx="306">
                  <c:v>40609.0</c:v>
                </c:pt>
                <c:pt idx="307">
                  <c:v>40610.0</c:v>
                </c:pt>
                <c:pt idx="308">
                  <c:v>40611.0</c:v>
                </c:pt>
                <c:pt idx="309">
                  <c:v>40612.0</c:v>
                </c:pt>
                <c:pt idx="310">
                  <c:v>40613.0</c:v>
                </c:pt>
                <c:pt idx="311">
                  <c:v>40616.0</c:v>
                </c:pt>
                <c:pt idx="312">
                  <c:v>40617.0</c:v>
                </c:pt>
                <c:pt idx="313">
                  <c:v>40618.0</c:v>
                </c:pt>
                <c:pt idx="314">
                  <c:v>40619.0</c:v>
                </c:pt>
                <c:pt idx="315">
                  <c:v>40620.0</c:v>
                </c:pt>
                <c:pt idx="316">
                  <c:v>40623.0</c:v>
                </c:pt>
                <c:pt idx="317">
                  <c:v>40624.0</c:v>
                </c:pt>
                <c:pt idx="318">
                  <c:v>40625.0</c:v>
                </c:pt>
                <c:pt idx="319">
                  <c:v>40626.0</c:v>
                </c:pt>
                <c:pt idx="320">
                  <c:v>40627.0</c:v>
                </c:pt>
                <c:pt idx="321">
                  <c:v>40630.0</c:v>
                </c:pt>
                <c:pt idx="322">
                  <c:v>40631.0</c:v>
                </c:pt>
                <c:pt idx="323">
                  <c:v>40632.0</c:v>
                </c:pt>
                <c:pt idx="324">
                  <c:v>40633.0</c:v>
                </c:pt>
                <c:pt idx="325">
                  <c:v>40634.0</c:v>
                </c:pt>
                <c:pt idx="326">
                  <c:v>40637.0</c:v>
                </c:pt>
                <c:pt idx="327">
                  <c:v>40638.0</c:v>
                </c:pt>
                <c:pt idx="328">
                  <c:v>40639.0</c:v>
                </c:pt>
                <c:pt idx="329">
                  <c:v>40640.0</c:v>
                </c:pt>
                <c:pt idx="330">
                  <c:v>40641.0</c:v>
                </c:pt>
                <c:pt idx="331">
                  <c:v>40644.0</c:v>
                </c:pt>
                <c:pt idx="332">
                  <c:v>40645.0</c:v>
                </c:pt>
                <c:pt idx="333">
                  <c:v>40646.0</c:v>
                </c:pt>
                <c:pt idx="334">
                  <c:v>40647.0</c:v>
                </c:pt>
                <c:pt idx="335">
                  <c:v>40648.0</c:v>
                </c:pt>
                <c:pt idx="336">
                  <c:v>40651.0</c:v>
                </c:pt>
                <c:pt idx="337">
                  <c:v>40652.0</c:v>
                </c:pt>
                <c:pt idx="338">
                  <c:v>40653.0</c:v>
                </c:pt>
                <c:pt idx="339">
                  <c:v>40654.0</c:v>
                </c:pt>
                <c:pt idx="340">
                  <c:v>40655.0</c:v>
                </c:pt>
                <c:pt idx="341">
                  <c:v>40658.0</c:v>
                </c:pt>
                <c:pt idx="342">
                  <c:v>40659.0</c:v>
                </c:pt>
                <c:pt idx="343">
                  <c:v>40660.0</c:v>
                </c:pt>
                <c:pt idx="344">
                  <c:v>40661.0</c:v>
                </c:pt>
                <c:pt idx="345">
                  <c:v>40662.0</c:v>
                </c:pt>
                <c:pt idx="346">
                  <c:v>40665.0</c:v>
                </c:pt>
                <c:pt idx="347">
                  <c:v>40666.0</c:v>
                </c:pt>
                <c:pt idx="348">
                  <c:v>40667.0</c:v>
                </c:pt>
                <c:pt idx="349">
                  <c:v>40668.0</c:v>
                </c:pt>
                <c:pt idx="350">
                  <c:v>40669.0</c:v>
                </c:pt>
                <c:pt idx="351">
                  <c:v>40672.0</c:v>
                </c:pt>
                <c:pt idx="352">
                  <c:v>40673.0</c:v>
                </c:pt>
                <c:pt idx="353">
                  <c:v>40674.0</c:v>
                </c:pt>
                <c:pt idx="354">
                  <c:v>40675.0</c:v>
                </c:pt>
                <c:pt idx="355">
                  <c:v>40676.0</c:v>
                </c:pt>
                <c:pt idx="356">
                  <c:v>40679.0</c:v>
                </c:pt>
                <c:pt idx="357">
                  <c:v>40680.0</c:v>
                </c:pt>
                <c:pt idx="358">
                  <c:v>40681.0</c:v>
                </c:pt>
                <c:pt idx="359">
                  <c:v>40682.0</c:v>
                </c:pt>
                <c:pt idx="360">
                  <c:v>40683.0</c:v>
                </c:pt>
                <c:pt idx="361">
                  <c:v>40686.0</c:v>
                </c:pt>
                <c:pt idx="362">
                  <c:v>40687.0</c:v>
                </c:pt>
                <c:pt idx="363">
                  <c:v>40688.0</c:v>
                </c:pt>
                <c:pt idx="364">
                  <c:v>40689.0</c:v>
                </c:pt>
                <c:pt idx="365">
                  <c:v>40690.0</c:v>
                </c:pt>
                <c:pt idx="366">
                  <c:v>40693.0</c:v>
                </c:pt>
                <c:pt idx="367">
                  <c:v>40694.0</c:v>
                </c:pt>
                <c:pt idx="368">
                  <c:v>40695.0</c:v>
                </c:pt>
                <c:pt idx="369">
                  <c:v>40696.0</c:v>
                </c:pt>
                <c:pt idx="370">
                  <c:v>40697.0</c:v>
                </c:pt>
                <c:pt idx="371">
                  <c:v>40700.0</c:v>
                </c:pt>
                <c:pt idx="372">
                  <c:v>40701.0</c:v>
                </c:pt>
                <c:pt idx="373">
                  <c:v>40702.0</c:v>
                </c:pt>
                <c:pt idx="374">
                  <c:v>40703.0</c:v>
                </c:pt>
                <c:pt idx="375">
                  <c:v>40704.0</c:v>
                </c:pt>
                <c:pt idx="376">
                  <c:v>40707.0</c:v>
                </c:pt>
                <c:pt idx="377">
                  <c:v>40708.0</c:v>
                </c:pt>
                <c:pt idx="378">
                  <c:v>40709.0</c:v>
                </c:pt>
                <c:pt idx="379">
                  <c:v>40710.0</c:v>
                </c:pt>
                <c:pt idx="380">
                  <c:v>40711.0</c:v>
                </c:pt>
                <c:pt idx="381">
                  <c:v>40714.0</c:v>
                </c:pt>
                <c:pt idx="382">
                  <c:v>40715.0</c:v>
                </c:pt>
                <c:pt idx="383">
                  <c:v>40716.0</c:v>
                </c:pt>
                <c:pt idx="384">
                  <c:v>40717.0</c:v>
                </c:pt>
                <c:pt idx="385">
                  <c:v>40718.0</c:v>
                </c:pt>
                <c:pt idx="386">
                  <c:v>40721.0</c:v>
                </c:pt>
                <c:pt idx="387">
                  <c:v>40722.0</c:v>
                </c:pt>
                <c:pt idx="388">
                  <c:v>40723.0</c:v>
                </c:pt>
                <c:pt idx="389">
                  <c:v>40724.0</c:v>
                </c:pt>
                <c:pt idx="390">
                  <c:v>40725.0</c:v>
                </c:pt>
                <c:pt idx="391">
                  <c:v>40728.0</c:v>
                </c:pt>
                <c:pt idx="392">
                  <c:v>40729.0</c:v>
                </c:pt>
                <c:pt idx="393">
                  <c:v>40730.0</c:v>
                </c:pt>
                <c:pt idx="394">
                  <c:v>40731.0</c:v>
                </c:pt>
                <c:pt idx="395">
                  <c:v>40732.0</c:v>
                </c:pt>
                <c:pt idx="396">
                  <c:v>40735.0</c:v>
                </c:pt>
                <c:pt idx="397">
                  <c:v>40736.0</c:v>
                </c:pt>
                <c:pt idx="398">
                  <c:v>40737.0</c:v>
                </c:pt>
                <c:pt idx="399">
                  <c:v>40738.0</c:v>
                </c:pt>
                <c:pt idx="400">
                  <c:v>40739.0</c:v>
                </c:pt>
                <c:pt idx="401">
                  <c:v>40742.0</c:v>
                </c:pt>
                <c:pt idx="402">
                  <c:v>40743.0</c:v>
                </c:pt>
                <c:pt idx="403">
                  <c:v>40744.0</c:v>
                </c:pt>
                <c:pt idx="404">
                  <c:v>40745.0</c:v>
                </c:pt>
                <c:pt idx="405">
                  <c:v>40746.0</c:v>
                </c:pt>
                <c:pt idx="406">
                  <c:v>40749.0</c:v>
                </c:pt>
                <c:pt idx="407">
                  <c:v>40750.0</c:v>
                </c:pt>
                <c:pt idx="408">
                  <c:v>40751.0</c:v>
                </c:pt>
                <c:pt idx="409">
                  <c:v>40752.0</c:v>
                </c:pt>
                <c:pt idx="410">
                  <c:v>40753.0</c:v>
                </c:pt>
                <c:pt idx="411">
                  <c:v>40756.0</c:v>
                </c:pt>
                <c:pt idx="412">
                  <c:v>40757.0</c:v>
                </c:pt>
                <c:pt idx="413">
                  <c:v>40758.0</c:v>
                </c:pt>
                <c:pt idx="414">
                  <c:v>40759.0</c:v>
                </c:pt>
                <c:pt idx="415">
                  <c:v>40760.0</c:v>
                </c:pt>
                <c:pt idx="416">
                  <c:v>40763.0</c:v>
                </c:pt>
                <c:pt idx="417">
                  <c:v>40764.0</c:v>
                </c:pt>
                <c:pt idx="418">
                  <c:v>40765.0</c:v>
                </c:pt>
                <c:pt idx="419">
                  <c:v>40766.0</c:v>
                </c:pt>
                <c:pt idx="420">
                  <c:v>40767.0</c:v>
                </c:pt>
                <c:pt idx="421">
                  <c:v>40770.0</c:v>
                </c:pt>
                <c:pt idx="422">
                  <c:v>40771.0</c:v>
                </c:pt>
                <c:pt idx="423">
                  <c:v>40772.0</c:v>
                </c:pt>
                <c:pt idx="424">
                  <c:v>40773.0</c:v>
                </c:pt>
                <c:pt idx="425">
                  <c:v>40774.0</c:v>
                </c:pt>
                <c:pt idx="426">
                  <c:v>40777.0</c:v>
                </c:pt>
                <c:pt idx="427">
                  <c:v>40778.0</c:v>
                </c:pt>
                <c:pt idx="428">
                  <c:v>40779.0</c:v>
                </c:pt>
                <c:pt idx="429">
                  <c:v>40780.0</c:v>
                </c:pt>
                <c:pt idx="430">
                  <c:v>40781.0</c:v>
                </c:pt>
                <c:pt idx="431">
                  <c:v>40784.0</c:v>
                </c:pt>
                <c:pt idx="432">
                  <c:v>40785.0</c:v>
                </c:pt>
                <c:pt idx="433">
                  <c:v>40786.0</c:v>
                </c:pt>
                <c:pt idx="434">
                  <c:v>40787.0</c:v>
                </c:pt>
                <c:pt idx="435">
                  <c:v>40788.0</c:v>
                </c:pt>
                <c:pt idx="436">
                  <c:v>40791.0</c:v>
                </c:pt>
                <c:pt idx="437">
                  <c:v>40792.0</c:v>
                </c:pt>
                <c:pt idx="438">
                  <c:v>40793.0</c:v>
                </c:pt>
                <c:pt idx="439">
                  <c:v>40794.0</c:v>
                </c:pt>
                <c:pt idx="440">
                  <c:v>40795.0</c:v>
                </c:pt>
                <c:pt idx="441">
                  <c:v>40798.0</c:v>
                </c:pt>
                <c:pt idx="442">
                  <c:v>40799.0</c:v>
                </c:pt>
                <c:pt idx="443">
                  <c:v>40800.0</c:v>
                </c:pt>
                <c:pt idx="444">
                  <c:v>40801.0</c:v>
                </c:pt>
                <c:pt idx="445">
                  <c:v>40802.0</c:v>
                </c:pt>
                <c:pt idx="446">
                  <c:v>40805.0</c:v>
                </c:pt>
                <c:pt idx="447">
                  <c:v>40806.0</c:v>
                </c:pt>
                <c:pt idx="448">
                  <c:v>40807.0</c:v>
                </c:pt>
                <c:pt idx="449">
                  <c:v>40808.0</c:v>
                </c:pt>
                <c:pt idx="450">
                  <c:v>40809.0</c:v>
                </c:pt>
                <c:pt idx="451">
                  <c:v>40812.0</c:v>
                </c:pt>
                <c:pt idx="452">
                  <c:v>40813.0</c:v>
                </c:pt>
                <c:pt idx="453">
                  <c:v>40814.0</c:v>
                </c:pt>
                <c:pt idx="454">
                  <c:v>40815.0</c:v>
                </c:pt>
                <c:pt idx="455">
                  <c:v>40816.0</c:v>
                </c:pt>
                <c:pt idx="456">
                  <c:v>40819.0</c:v>
                </c:pt>
                <c:pt idx="457">
                  <c:v>40820.0</c:v>
                </c:pt>
                <c:pt idx="458">
                  <c:v>40821.0</c:v>
                </c:pt>
                <c:pt idx="459">
                  <c:v>40822.0</c:v>
                </c:pt>
                <c:pt idx="460">
                  <c:v>40823.0</c:v>
                </c:pt>
                <c:pt idx="461">
                  <c:v>40826.0</c:v>
                </c:pt>
                <c:pt idx="462">
                  <c:v>40827.0</c:v>
                </c:pt>
                <c:pt idx="463">
                  <c:v>40828.0</c:v>
                </c:pt>
                <c:pt idx="464">
                  <c:v>40829.0</c:v>
                </c:pt>
                <c:pt idx="465">
                  <c:v>40830.0</c:v>
                </c:pt>
                <c:pt idx="466">
                  <c:v>40833.0</c:v>
                </c:pt>
                <c:pt idx="467">
                  <c:v>40834.0</c:v>
                </c:pt>
                <c:pt idx="468">
                  <c:v>40835.0</c:v>
                </c:pt>
                <c:pt idx="469">
                  <c:v>40836.0</c:v>
                </c:pt>
                <c:pt idx="470">
                  <c:v>40837.0</c:v>
                </c:pt>
                <c:pt idx="471">
                  <c:v>40840.0</c:v>
                </c:pt>
                <c:pt idx="472">
                  <c:v>40841.0</c:v>
                </c:pt>
                <c:pt idx="473">
                  <c:v>40842.0</c:v>
                </c:pt>
                <c:pt idx="474">
                  <c:v>40843.0</c:v>
                </c:pt>
                <c:pt idx="475">
                  <c:v>40844.0</c:v>
                </c:pt>
                <c:pt idx="476">
                  <c:v>40847.0</c:v>
                </c:pt>
                <c:pt idx="477">
                  <c:v>40848.0</c:v>
                </c:pt>
                <c:pt idx="478">
                  <c:v>40849.0</c:v>
                </c:pt>
                <c:pt idx="479">
                  <c:v>40850.0</c:v>
                </c:pt>
                <c:pt idx="480">
                  <c:v>40851.0</c:v>
                </c:pt>
                <c:pt idx="481">
                  <c:v>40854.0</c:v>
                </c:pt>
                <c:pt idx="482">
                  <c:v>40855.0</c:v>
                </c:pt>
                <c:pt idx="483">
                  <c:v>40856.0</c:v>
                </c:pt>
                <c:pt idx="484">
                  <c:v>40857.0</c:v>
                </c:pt>
                <c:pt idx="485">
                  <c:v>40858.0</c:v>
                </c:pt>
                <c:pt idx="486">
                  <c:v>40861.0</c:v>
                </c:pt>
                <c:pt idx="487">
                  <c:v>40862.0</c:v>
                </c:pt>
                <c:pt idx="488">
                  <c:v>40863.0</c:v>
                </c:pt>
                <c:pt idx="489">
                  <c:v>40864.0</c:v>
                </c:pt>
                <c:pt idx="490">
                  <c:v>40865.0</c:v>
                </c:pt>
                <c:pt idx="491">
                  <c:v>40868.0</c:v>
                </c:pt>
                <c:pt idx="492">
                  <c:v>40869.0</c:v>
                </c:pt>
                <c:pt idx="493">
                  <c:v>40870.0</c:v>
                </c:pt>
                <c:pt idx="494">
                  <c:v>40871.0</c:v>
                </c:pt>
                <c:pt idx="495">
                  <c:v>40872.0</c:v>
                </c:pt>
                <c:pt idx="496">
                  <c:v>40875.0</c:v>
                </c:pt>
                <c:pt idx="497">
                  <c:v>40876.0</c:v>
                </c:pt>
                <c:pt idx="498">
                  <c:v>40877.0</c:v>
                </c:pt>
                <c:pt idx="499">
                  <c:v>40878.0</c:v>
                </c:pt>
                <c:pt idx="500">
                  <c:v>40879.0</c:v>
                </c:pt>
                <c:pt idx="501">
                  <c:v>40882.0</c:v>
                </c:pt>
                <c:pt idx="502">
                  <c:v>40883.0</c:v>
                </c:pt>
                <c:pt idx="503">
                  <c:v>40884.0</c:v>
                </c:pt>
                <c:pt idx="504">
                  <c:v>40885.0</c:v>
                </c:pt>
                <c:pt idx="505">
                  <c:v>40886.0</c:v>
                </c:pt>
                <c:pt idx="506">
                  <c:v>40889.0</c:v>
                </c:pt>
                <c:pt idx="507">
                  <c:v>40890.0</c:v>
                </c:pt>
                <c:pt idx="508">
                  <c:v>40891.0</c:v>
                </c:pt>
                <c:pt idx="509">
                  <c:v>40892.0</c:v>
                </c:pt>
                <c:pt idx="510">
                  <c:v>40893.0</c:v>
                </c:pt>
                <c:pt idx="511">
                  <c:v>40896.0</c:v>
                </c:pt>
                <c:pt idx="512">
                  <c:v>40897.0</c:v>
                </c:pt>
                <c:pt idx="513">
                  <c:v>40898.0</c:v>
                </c:pt>
                <c:pt idx="514">
                  <c:v>40899.0</c:v>
                </c:pt>
                <c:pt idx="515">
                  <c:v>40900.0</c:v>
                </c:pt>
                <c:pt idx="516">
                  <c:v>40903.0</c:v>
                </c:pt>
                <c:pt idx="517">
                  <c:v>40904.0</c:v>
                </c:pt>
                <c:pt idx="518">
                  <c:v>40905.0</c:v>
                </c:pt>
                <c:pt idx="519">
                  <c:v>40906.0</c:v>
                </c:pt>
                <c:pt idx="520">
                  <c:v>40907.0</c:v>
                </c:pt>
                <c:pt idx="521">
                  <c:v>40910.0</c:v>
                </c:pt>
                <c:pt idx="522">
                  <c:v>40911.0</c:v>
                </c:pt>
                <c:pt idx="523">
                  <c:v>40912.0</c:v>
                </c:pt>
                <c:pt idx="524">
                  <c:v>40913.0</c:v>
                </c:pt>
                <c:pt idx="525">
                  <c:v>40914.0</c:v>
                </c:pt>
                <c:pt idx="526">
                  <c:v>40917.0</c:v>
                </c:pt>
                <c:pt idx="527">
                  <c:v>40918.0</c:v>
                </c:pt>
                <c:pt idx="528">
                  <c:v>40919.0</c:v>
                </c:pt>
                <c:pt idx="529">
                  <c:v>40920.0</c:v>
                </c:pt>
                <c:pt idx="530">
                  <c:v>40921.0</c:v>
                </c:pt>
                <c:pt idx="531">
                  <c:v>40924.0</c:v>
                </c:pt>
                <c:pt idx="532">
                  <c:v>40925.0</c:v>
                </c:pt>
                <c:pt idx="533">
                  <c:v>40926.0</c:v>
                </c:pt>
                <c:pt idx="534">
                  <c:v>40927.0</c:v>
                </c:pt>
                <c:pt idx="535">
                  <c:v>40928.0</c:v>
                </c:pt>
                <c:pt idx="536">
                  <c:v>40931.0</c:v>
                </c:pt>
                <c:pt idx="537">
                  <c:v>40932.0</c:v>
                </c:pt>
                <c:pt idx="538">
                  <c:v>40933.0</c:v>
                </c:pt>
                <c:pt idx="539">
                  <c:v>40934.0</c:v>
                </c:pt>
                <c:pt idx="540">
                  <c:v>40935.0</c:v>
                </c:pt>
                <c:pt idx="541">
                  <c:v>40938.0</c:v>
                </c:pt>
                <c:pt idx="542">
                  <c:v>40939.0</c:v>
                </c:pt>
                <c:pt idx="543">
                  <c:v>40940.0</c:v>
                </c:pt>
                <c:pt idx="544">
                  <c:v>40941.0</c:v>
                </c:pt>
                <c:pt idx="545">
                  <c:v>40942.0</c:v>
                </c:pt>
                <c:pt idx="546">
                  <c:v>40945.0</c:v>
                </c:pt>
                <c:pt idx="547">
                  <c:v>40946.0</c:v>
                </c:pt>
                <c:pt idx="548">
                  <c:v>40947.0</c:v>
                </c:pt>
                <c:pt idx="549">
                  <c:v>40948.0</c:v>
                </c:pt>
                <c:pt idx="550">
                  <c:v>40949.0</c:v>
                </c:pt>
                <c:pt idx="551">
                  <c:v>40952.0</c:v>
                </c:pt>
                <c:pt idx="552">
                  <c:v>40953.0</c:v>
                </c:pt>
                <c:pt idx="553">
                  <c:v>40954.0</c:v>
                </c:pt>
                <c:pt idx="554">
                  <c:v>40955.0</c:v>
                </c:pt>
                <c:pt idx="555">
                  <c:v>40956.0</c:v>
                </c:pt>
                <c:pt idx="556">
                  <c:v>40959.0</c:v>
                </c:pt>
                <c:pt idx="557">
                  <c:v>40960.0</c:v>
                </c:pt>
                <c:pt idx="558">
                  <c:v>40961.0</c:v>
                </c:pt>
                <c:pt idx="559">
                  <c:v>40962.0</c:v>
                </c:pt>
                <c:pt idx="560">
                  <c:v>40963.0</c:v>
                </c:pt>
                <c:pt idx="561">
                  <c:v>40966.0</c:v>
                </c:pt>
                <c:pt idx="562">
                  <c:v>40967.0</c:v>
                </c:pt>
                <c:pt idx="563">
                  <c:v>40968.0</c:v>
                </c:pt>
                <c:pt idx="564">
                  <c:v>40969.0</c:v>
                </c:pt>
                <c:pt idx="565">
                  <c:v>40970.0</c:v>
                </c:pt>
                <c:pt idx="566">
                  <c:v>40973.0</c:v>
                </c:pt>
                <c:pt idx="567">
                  <c:v>40974.0</c:v>
                </c:pt>
                <c:pt idx="568">
                  <c:v>40975.0</c:v>
                </c:pt>
                <c:pt idx="569">
                  <c:v>40976.0</c:v>
                </c:pt>
                <c:pt idx="570">
                  <c:v>40977.0</c:v>
                </c:pt>
                <c:pt idx="571">
                  <c:v>40980.0</c:v>
                </c:pt>
                <c:pt idx="572">
                  <c:v>40981.0</c:v>
                </c:pt>
                <c:pt idx="573">
                  <c:v>40982.0</c:v>
                </c:pt>
                <c:pt idx="574">
                  <c:v>40983.0</c:v>
                </c:pt>
                <c:pt idx="575">
                  <c:v>40984.0</c:v>
                </c:pt>
                <c:pt idx="576">
                  <c:v>40987.0</c:v>
                </c:pt>
                <c:pt idx="577">
                  <c:v>40988.0</c:v>
                </c:pt>
                <c:pt idx="578">
                  <c:v>40989.0</c:v>
                </c:pt>
                <c:pt idx="579">
                  <c:v>40990.0</c:v>
                </c:pt>
                <c:pt idx="580">
                  <c:v>40991.0</c:v>
                </c:pt>
                <c:pt idx="581">
                  <c:v>40994.0</c:v>
                </c:pt>
                <c:pt idx="582">
                  <c:v>40995.0</c:v>
                </c:pt>
                <c:pt idx="583">
                  <c:v>40996.0</c:v>
                </c:pt>
                <c:pt idx="584">
                  <c:v>40997.0</c:v>
                </c:pt>
                <c:pt idx="585">
                  <c:v>40998.0</c:v>
                </c:pt>
                <c:pt idx="586">
                  <c:v>41001.0</c:v>
                </c:pt>
                <c:pt idx="587">
                  <c:v>41002.0</c:v>
                </c:pt>
                <c:pt idx="588">
                  <c:v>41003.0</c:v>
                </c:pt>
                <c:pt idx="589">
                  <c:v>41004.0</c:v>
                </c:pt>
                <c:pt idx="590">
                  <c:v>41005.0</c:v>
                </c:pt>
                <c:pt idx="591">
                  <c:v>41008.0</c:v>
                </c:pt>
                <c:pt idx="592">
                  <c:v>41009.0</c:v>
                </c:pt>
                <c:pt idx="593">
                  <c:v>41010.0</c:v>
                </c:pt>
                <c:pt idx="594">
                  <c:v>41011.0</c:v>
                </c:pt>
                <c:pt idx="595">
                  <c:v>41012.0</c:v>
                </c:pt>
                <c:pt idx="596">
                  <c:v>41015.0</c:v>
                </c:pt>
                <c:pt idx="597">
                  <c:v>41016.0</c:v>
                </c:pt>
                <c:pt idx="598">
                  <c:v>41017.0</c:v>
                </c:pt>
                <c:pt idx="599">
                  <c:v>41018.0</c:v>
                </c:pt>
                <c:pt idx="600">
                  <c:v>41019.0</c:v>
                </c:pt>
                <c:pt idx="601">
                  <c:v>41022.0</c:v>
                </c:pt>
                <c:pt idx="602">
                  <c:v>41023.0</c:v>
                </c:pt>
                <c:pt idx="603">
                  <c:v>41024.0</c:v>
                </c:pt>
                <c:pt idx="604">
                  <c:v>41025.0</c:v>
                </c:pt>
                <c:pt idx="605">
                  <c:v>41026.0</c:v>
                </c:pt>
                <c:pt idx="606">
                  <c:v>41029.0</c:v>
                </c:pt>
                <c:pt idx="607">
                  <c:v>41030.0</c:v>
                </c:pt>
                <c:pt idx="608">
                  <c:v>41031.0</c:v>
                </c:pt>
                <c:pt idx="609">
                  <c:v>41032.0</c:v>
                </c:pt>
                <c:pt idx="610">
                  <c:v>41033.0</c:v>
                </c:pt>
                <c:pt idx="611">
                  <c:v>41036.0</c:v>
                </c:pt>
                <c:pt idx="612">
                  <c:v>41037.0</c:v>
                </c:pt>
                <c:pt idx="613">
                  <c:v>41038.0</c:v>
                </c:pt>
                <c:pt idx="614">
                  <c:v>41039.0</c:v>
                </c:pt>
                <c:pt idx="615">
                  <c:v>41040.0</c:v>
                </c:pt>
                <c:pt idx="616">
                  <c:v>41043.0</c:v>
                </c:pt>
                <c:pt idx="617">
                  <c:v>41044.0</c:v>
                </c:pt>
                <c:pt idx="618">
                  <c:v>41045.0</c:v>
                </c:pt>
                <c:pt idx="619">
                  <c:v>41046.0</c:v>
                </c:pt>
                <c:pt idx="620">
                  <c:v>41047.0</c:v>
                </c:pt>
                <c:pt idx="621">
                  <c:v>41050.0</c:v>
                </c:pt>
                <c:pt idx="622">
                  <c:v>41051.0</c:v>
                </c:pt>
                <c:pt idx="623">
                  <c:v>41052.0</c:v>
                </c:pt>
                <c:pt idx="624">
                  <c:v>41053.0</c:v>
                </c:pt>
                <c:pt idx="625">
                  <c:v>41054.0</c:v>
                </c:pt>
                <c:pt idx="626">
                  <c:v>41057.0</c:v>
                </c:pt>
                <c:pt idx="627">
                  <c:v>41058.0</c:v>
                </c:pt>
                <c:pt idx="628">
                  <c:v>41059.0</c:v>
                </c:pt>
                <c:pt idx="629">
                  <c:v>41060.0</c:v>
                </c:pt>
                <c:pt idx="630">
                  <c:v>41061.0</c:v>
                </c:pt>
                <c:pt idx="631">
                  <c:v>41064.0</c:v>
                </c:pt>
                <c:pt idx="632">
                  <c:v>41065.0</c:v>
                </c:pt>
                <c:pt idx="633">
                  <c:v>41066.0</c:v>
                </c:pt>
                <c:pt idx="634">
                  <c:v>41067.0</c:v>
                </c:pt>
                <c:pt idx="635">
                  <c:v>41068.0</c:v>
                </c:pt>
                <c:pt idx="636">
                  <c:v>41071.0</c:v>
                </c:pt>
                <c:pt idx="637">
                  <c:v>41072.0</c:v>
                </c:pt>
                <c:pt idx="638">
                  <c:v>41073.0</c:v>
                </c:pt>
                <c:pt idx="639">
                  <c:v>41074.0</c:v>
                </c:pt>
                <c:pt idx="640">
                  <c:v>41075.0</c:v>
                </c:pt>
                <c:pt idx="641">
                  <c:v>41078.0</c:v>
                </c:pt>
                <c:pt idx="642">
                  <c:v>41079.0</c:v>
                </c:pt>
                <c:pt idx="643">
                  <c:v>41080.0</c:v>
                </c:pt>
                <c:pt idx="644">
                  <c:v>41081.0</c:v>
                </c:pt>
                <c:pt idx="645">
                  <c:v>41082.0</c:v>
                </c:pt>
                <c:pt idx="646">
                  <c:v>41085.0</c:v>
                </c:pt>
                <c:pt idx="647">
                  <c:v>41086.0</c:v>
                </c:pt>
                <c:pt idx="648">
                  <c:v>41087.0</c:v>
                </c:pt>
                <c:pt idx="649">
                  <c:v>41088.0</c:v>
                </c:pt>
                <c:pt idx="650">
                  <c:v>41089.0</c:v>
                </c:pt>
                <c:pt idx="651">
                  <c:v>41092.0</c:v>
                </c:pt>
                <c:pt idx="652">
                  <c:v>41093.0</c:v>
                </c:pt>
                <c:pt idx="653">
                  <c:v>41094.0</c:v>
                </c:pt>
                <c:pt idx="654">
                  <c:v>41095.0</c:v>
                </c:pt>
                <c:pt idx="655">
                  <c:v>41096.0</c:v>
                </c:pt>
                <c:pt idx="656">
                  <c:v>41099.0</c:v>
                </c:pt>
                <c:pt idx="657">
                  <c:v>41100.0</c:v>
                </c:pt>
                <c:pt idx="658">
                  <c:v>41101.0</c:v>
                </c:pt>
                <c:pt idx="659">
                  <c:v>41102.0</c:v>
                </c:pt>
                <c:pt idx="660">
                  <c:v>41103.0</c:v>
                </c:pt>
                <c:pt idx="661">
                  <c:v>41106.0</c:v>
                </c:pt>
                <c:pt idx="662">
                  <c:v>41107.0</c:v>
                </c:pt>
                <c:pt idx="663">
                  <c:v>41108.0</c:v>
                </c:pt>
                <c:pt idx="664">
                  <c:v>41109.0</c:v>
                </c:pt>
                <c:pt idx="665">
                  <c:v>41110.0</c:v>
                </c:pt>
                <c:pt idx="666">
                  <c:v>41113.0</c:v>
                </c:pt>
                <c:pt idx="667">
                  <c:v>41114.0</c:v>
                </c:pt>
                <c:pt idx="668">
                  <c:v>41115.0</c:v>
                </c:pt>
                <c:pt idx="669">
                  <c:v>41116.0</c:v>
                </c:pt>
                <c:pt idx="670">
                  <c:v>41117.0</c:v>
                </c:pt>
                <c:pt idx="671">
                  <c:v>41120.0</c:v>
                </c:pt>
                <c:pt idx="672">
                  <c:v>41121.0</c:v>
                </c:pt>
                <c:pt idx="673">
                  <c:v>41122.0</c:v>
                </c:pt>
                <c:pt idx="674">
                  <c:v>41123.0</c:v>
                </c:pt>
                <c:pt idx="675">
                  <c:v>41124.0</c:v>
                </c:pt>
                <c:pt idx="676">
                  <c:v>41127.0</c:v>
                </c:pt>
                <c:pt idx="677">
                  <c:v>41128.0</c:v>
                </c:pt>
                <c:pt idx="678">
                  <c:v>41129.0</c:v>
                </c:pt>
                <c:pt idx="679">
                  <c:v>41130.0</c:v>
                </c:pt>
                <c:pt idx="680">
                  <c:v>41131.0</c:v>
                </c:pt>
                <c:pt idx="681">
                  <c:v>41134.0</c:v>
                </c:pt>
                <c:pt idx="682">
                  <c:v>41135.0</c:v>
                </c:pt>
                <c:pt idx="683">
                  <c:v>41136.0</c:v>
                </c:pt>
                <c:pt idx="684">
                  <c:v>41137.0</c:v>
                </c:pt>
                <c:pt idx="685">
                  <c:v>41138.0</c:v>
                </c:pt>
                <c:pt idx="686">
                  <c:v>41141.0</c:v>
                </c:pt>
                <c:pt idx="687">
                  <c:v>41142.0</c:v>
                </c:pt>
                <c:pt idx="688">
                  <c:v>41143.0</c:v>
                </c:pt>
                <c:pt idx="689">
                  <c:v>41144.0</c:v>
                </c:pt>
                <c:pt idx="690">
                  <c:v>41145.0</c:v>
                </c:pt>
                <c:pt idx="691">
                  <c:v>41148.0</c:v>
                </c:pt>
                <c:pt idx="692">
                  <c:v>41149.0</c:v>
                </c:pt>
                <c:pt idx="693">
                  <c:v>41150.0</c:v>
                </c:pt>
                <c:pt idx="694">
                  <c:v>41151.0</c:v>
                </c:pt>
                <c:pt idx="695">
                  <c:v>41152.0</c:v>
                </c:pt>
                <c:pt idx="696">
                  <c:v>41155.0</c:v>
                </c:pt>
                <c:pt idx="697">
                  <c:v>41156.0</c:v>
                </c:pt>
                <c:pt idx="698">
                  <c:v>41157.0</c:v>
                </c:pt>
                <c:pt idx="699">
                  <c:v>41158.0</c:v>
                </c:pt>
                <c:pt idx="700">
                  <c:v>41159.0</c:v>
                </c:pt>
                <c:pt idx="701">
                  <c:v>41162.0</c:v>
                </c:pt>
                <c:pt idx="702">
                  <c:v>41163.0</c:v>
                </c:pt>
                <c:pt idx="703">
                  <c:v>41164.0</c:v>
                </c:pt>
                <c:pt idx="704">
                  <c:v>41165.0</c:v>
                </c:pt>
                <c:pt idx="705">
                  <c:v>41166.0</c:v>
                </c:pt>
                <c:pt idx="706">
                  <c:v>41169.0</c:v>
                </c:pt>
                <c:pt idx="707">
                  <c:v>41170.0</c:v>
                </c:pt>
                <c:pt idx="708">
                  <c:v>41171.0</c:v>
                </c:pt>
                <c:pt idx="709">
                  <c:v>41172.0</c:v>
                </c:pt>
                <c:pt idx="710">
                  <c:v>41173.0</c:v>
                </c:pt>
                <c:pt idx="711">
                  <c:v>41176.0</c:v>
                </c:pt>
                <c:pt idx="712">
                  <c:v>41177.0</c:v>
                </c:pt>
                <c:pt idx="713">
                  <c:v>41178.0</c:v>
                </c:pt>
                <c:pt idx="714">
                  <c:v>41179.0</c:v>
                </c:pt>
                <c:pt idx="715">
                  <c:v>41180.0</c:v>
                </c:pt>
                <c:pt idx="716">
                  <c:v>41183.0</c:v>
                </c:pt>
                <c:pt idx="717">
                  <c:v>41184.0</c:v>
                </c:pt>
                <c:pt idx="718">
                  <c:v>41185.0</c:v>
                </c:pt>
                <c:pt idx="719">
                  <c:v>41186.0</c:v>
                </c:pt>
                <c:pt idx="720">
                  <c:v>41187.0</c:v>
                </c:pt>
                <c:pt idx="721">
                  <c:v>41190.0</c:v>
                </c:pt>
                <c:pt idx="722">
                  <c:v>41191.0</c:v>
                </c:pt>
                <c:pt idx="723">
                  <c:v>41192.0</c:v>
                </c:pt>
                <c:pt idx="724">
                  <c:v>41193.0</c:v>
                </c:pt>
                <c:pt idx="725">
                  <c:v>41194.0</c:v>
                </c:pt>
                <c:pt idx="726">
                  <c:v>41197.0</c:v>
                </c:pt>
                <c:pt idx="727">
                  <c:v>41198.0</c:v>
                </c:pt>
                <c:pt idx="728">
                  <c:v>41199.0</c:v>
                </c:pt>
                <c:pt idx="729">
                  <c:v>41200.0</c:v>
                </c:pt>
                <c:pt idx="730">
                  <c:v>41201.0</c:v>
                </c:pt>
                <c:pt idx="731">
                  <c:v>41204.0</c:v>
                </c:pt>
                <c:pt idx="732">
                  <c:v>41205.0</c:v>
                </c:pt>
                <c:pt idx="733">
                  <c:v>41206.0</c:v>
                </c:pt>
                <c:pt idx="734">
                  <c:v>41207.0</c:v>
                </c:pt>
                <c:pt idx="735">
                  <c:v>41208.0</c:v>
                </c:pt>
                <c:pt idx="736">
                  <c:v>41211.0</c:v>
                </c:pt>
                <c:pt idx="737">
                  <c:v>41212.0</c:v>
                </c:pt>
                <c:pt idx="738">
                  <c:v>41213.0</c:v>
                </c:pt>
                <c:pt idx="739">
                  <c:v>41214.0</c:v>
                </c:pt>
                <c:pt idx="740">
                  <c:v>41215.0</c:v>
                </c:pt>
                <c:pt idx="741">
                  <c:v>41218.0</c:v>
                </c:pt>
                <c:pt idx="742">
                  <c:v>41219.0</c:v>
                </c:pt>
                <c:pt idx="743">
                  <c:v>41220.0</c:v>
                </c:pt>
                <c:pt idx="744">
                  <c:v>41221.0</c:v>
                </c:pt>
                <c:pt idx="745">
                  <c:v>41222.0</c:v>
                </c:pt>
                <c:pt idx="746">
                  <c:v>41225.0</c:v>
                </c:pt>
                <c:pt idx="747">
                  <c:v>41226.0</c:v>
                </c:pt>
                <c:pt idx="748">
                  <c:v>41227.0</c:v>
                </c:pt>
                <c:pt idx="749">
                  <c:v>41228.0</c:v>
                </c:pt>
                <c:pt idx="750">
                  <c:v>41229.0</c:v>
                </c:pt>
                <c:pt idx="751">
                  <c:v>41232.0</c:v>
                </c:pt>
                <c:pt idx="752">
                  <c:v>41233.0</c:v>
                </c:pt>
                <c:pt idx="753">
                  <c:v>41234.0</c:v>
                </c:pt>
                <c:pt idx="754">
                  <c:v>41235.0</c:v>
                </c:pt>
                <c:pt idx="755">
                  <c:v>41236.0</c:v>
                </c:pt>
                <c:pt idx="756">
                  <c:v>41239.0</c:v>
                </c:pt>
                <c:pt idx="757">
                  <c:v>41240.0</c:v>
                </c:pt>
                <c:pt idx="758">
                  <c:v>41241.0</c:v>
                </c:pt>
                <c:pt idx="759">
                  <c:v>41242.0</c:v>
                </c:pt>
                <c:pt idx="760">
                  <c:v>41243.0</c:v>
                </c:pt>
                <c:pt idx="761">
                  <c:v>41246.0</c:v>
                </c:pt>
                <c:pt idx="762">
                  <c:v>41247.0</c:v>
                </c:pt>
                <c:pt idx="763">
                  <c:v>41248.0</c:v>
                </c:pt>
                <c:pt idx="764">
                  <c:v>41249.0</c:v>
                </c:pt>
                <c:pt idx="765">
                  <c:v>41250.0</c:v>
                </c:pt>
                <c:pt idx="766">
                  <c:v>41253.0</c:v>
                </c:pt>
                <c:pt idx="767">
                  <c:v>41254.0</c:v>
                </c:pt>
                <c:pt idx="768">
                  <c:v>41255.0</c:v>
                </c:pt>
                <c:pt idx="769">
                  <c:v>41256.0</c:v>
                </c:pt>
                <c:pt idx="770">
                  <c:v>41257.0</c:v>
                </c:pt>
                <c:pt idx="771">
                  <c:v>41260.0</c:v>
                </c:pt>
                <c:pt idx="772">
                  <c:v>41261.0</c:v>
                </c:pt>
                <c:pt idx="773">
                  <c:v>41262.0</c:v>
                </c:pt>
                <c:pt idx="774">
                  <c:v>41263.0</c:v>
                </c:pt>
                <c:pt idx="775">
                  <c:v>41264.0</c:v>
                </c:pt>
                <c:pt idx="776">
                  <c:v>41267.0</c:v>
                </c:pt>
                <c:pt idx="777">
                  <c:v>41268.0</c:v>
                </c:pt>
                <c:pt idx="778">
                  <c:v>41269.0</c:v>
                </c:pt>
                <c:pt idx="779">
                  <c:v>41270.0</c:v>
                </c:pt>
                <c:pt idx="780">
                  <c:v>41271.0</c:v>
                </c:pt>
                <c:pt idx="781">
                  <c:v>41274.0</c:v>
                </c:pt>
                <c:pt idx="782">
                  <c:v>41275.0</c:v>
                </c:pt>
                <c:pt idx="783">
                  <c:v>41276.0</c:v>
                </c:pt>
                <c:pt idx="784">
                  <c:v>41277.0</c:v>
                </c:pt>
                <c:pt idx="785">
                  <c:v>41278.0</c:v>
                </c:pt>
                <c:pt idx="786">
                  <c:v>41281.0</c:v>
                </c:pt>
                <c:pt idx="787">
                  <c:v>41282.0</c:v>
                </c:pt>
                <c:pt idx="788">
                  <c:v>41283.0</c:v>
                </c:pt>
                <c:pt idx="789">
                  <c:v>41284.0</c:v>
                </c:pt>
                <c:pt idx="790">
                  <c:v>41285.0</c:v>
                </c:pt>
                <c:pt idx="791">
                  <c:v>41288.0</c:v>
                </c:pt>
                <c:pt idx="792">
                  <c:v>41289.0</c:v>
                </c:pt>
                <c:pt idx="793">
                  <c:v>41290.0</c:v>
                </c:pt>
                <c:pt idx="794">
                  <c:v>41291.0</c:v>
                </c:pt>
                <c:pt idx="795">
                  <c:v>41292.0</c:v>
                </c:pt>
                <c:pt idx="796">
                  <c:v>41295.0</c:v>
                </c:pt>
                <c:pt idx="797">
                  <c:v>41296.0</c:v>
                </c:pt>
                <c:pt idx="798">
                  <c:v>41297.0</c:v>
                </c:pt>
                <c:pt idx="799">
                  <c:v>41298.0</c:v>
                </c:pt>
                <c:pt idx="800">
                  <c:v>41299.0</c:v>
                </c:pt>
                <c:pt idx="801">
                  <c:v>41302.0</c:v>
                </c:pt>
                <c:pt idx="802">
                  <c:v>41303.0</c:v>
                </c:pt>
                <c:pt idx="803">
                  <c:v>41304.0</c:v>
                </c:pt>
                <c:pt idx="804">
                  <c:v>41305.0</c:v>
                </c:pt>
                <c:pt idx="805">
                  <c:v>41306.0</c:v>
                </c:pt>
                <c:pt idx="806">
                  <c:v>41309.0</c:v>
                </c:pt>
                <c:pt idx="807">
                  <c:v>41310.0</c:v>
                </c:pt>
                <c:pt idx="808">
                  <c:v>41311.0</c:v>
                </c:pt>
                <c:pt idx="809">
                  <c:v>41312.0</c:v>
                </c:pt>
                <c:pt idx="810">
                  <c:v>41313.0</c:v>
                </c:pt>
                <c:pt idx="811">
                  <c:v>41316.0</c:v>
                </c:pt>
                <c:pt idx="812">
                  <c:v>41317.0</c:v>
                </c:pt>
                <c:pt idx="813">
                  <c:v>41318.0</c:v>
                </c:pt>
                <c:pt idx="814">
                  <c:v>41319.0</c:v>
                </c:pt>
                <c:pt idx="815">
                  <c:v>41320.0</c:v>
                </c:pt>
                <c:pt idx="816">
                  <c:v>41323.0</c:v>
                </c:pt>
                <c:pt idx="817">
                  <c:v>41324.0</c:v>
                </c:pt>
                <c:pt idx="818">
                  <c:v>41325.0</c:v>
                </c:pt>
                <c:pt idx="819">
                  <c:v>41326.0</c:v>
                </c:pt>
                <c:pt idx="820">
                  <c:v>41327.0</c:v>
                </c:pt>
                <c:pt idx="821">
                  <c:v>41330.0</c:v>
                </c:pt>
                <c:pt idx="822">
                  <c:v>41331.0</c:v>
                </c:pt>
                <c:pt idx="823">
                  <c:v>41332.0</c:v>
                </c:pt>
                <c:pt idx="824">
                  <c:v>41333.0</c:v>
                </c:pt>
                <c:pt idx="825">
                  <c:v>41334.0</c:v>
                </c:pt>
                <c:pt idx="826">
                  <c:v>41337.0</c:v>
                </c:pt>
                <c:pt idx="827">
                  <c:v>41338.0</c:v>
                </c:pt>
                <c:pt idx="828">
                  <c:v>41339.0</c:v>
                </c:pt>
                <c:pt idx="829">
                  <c:v>41340.0</c:v>
                </c:pt>
                <c:pt idx="830">
                  <c:v>41341.0</c:v>
                </c:pt>
                <c:pt idx="831">
                  <c:v>41344.0</c:v>
                </c:pt>
                <c:pt idx="832">
                  <c:v>41345.0</c:v>
                </c:pt>
                <c:pt idx="833">
                  <c:v>41346.0</c:v>
                </c:pt>
                <c:pt idx="834">
                  <c:v>41347.0</c:v>
                </c:pt>
                <c:pt idx="835">
                  <c:v>41348.0</c:v>
                </c:pt>
                <c:pt idx="836">
                  <c:v>41351.0</c:v>
                </c:pt>
                <c:pt idx="837">
                  <c:v>41352.0</c:v>
                </c:pt>
                <c:pt idx="838">
                  <c:v>41353.0</c:v>
                </c:pt>
                <c:pt idx="839">
                  <c:v>41354.0</c:v>
                </c:pt>
                <c:pt idx="840">
                  <c:v>41355.0</c:v>
                </c:pt>
                <c:pt idx="841">
                  <c:v>41358.0</c:v>
                </c:pt>
                <c:pt idx="842">
                  <c:v>41359.0</c:v>
                </c:pt>
                <c:pt idx="843">
                  <c:v>41360.0</c:v>
                </c:pt>
                <c:pt idx="844">
                  <c:v>41361.0</c:v>
                </c:pt>
                <c:pt idx="845">
                  <c:v>41362.0</c:v>
                </c:pt>
                <c:pt idx="846">
                  <c:v>41365.0</c:v>
                </c:pt>
                <c:pt idx="847">
                  <c:v>41366.0</c:v>
                </c:pt>
                <c:pt idx="848">
                  <c:v>41367.0</c:v>
                </c:pt>
                <c:pt idx="849">
                  <c:v>41368.0</c:v>
                </c:pt>
                <c:pt idx="850">
                  <c:v>41369.0</c:v>
                </c:pt>
                <c:pt idx="851">
                  <c:v>41372.0</c:v>
                </c:pt>
                <c:pt idx="852">
                  <c:v>41373.0</c:v>
                </c:pt>
                <c:pt idx="853">
                  <c:v>41374.0</c:v>
                </c:pt>
                <c:pt idx="854">
                  <c:v>41375.0</c:v>
                </c:pt>
                <c:pt idx="855">
                  <c:v>41376.0</c:v>
                </c:pt>
                <c:pt idx="856">
                  <c:v>41379.0</c:v>
                </c:pt>
                <c:pt idx="857">
                  <c:v>41380.0</c:v>
                </c:pt>
                <c:pt idx="858">
                  <c:v>41381.0</c:v>
                </c:pt>
                <c:pt idx="859">
                  <c:v>41382.0</c:v>
                </c:pt>
                <c:pt idx="860">
                  <c:v>41383.0</c:v>
                </c:pt>
                <c:pt idx="861">
                  <c:v>41386.0</c:v>
                </c:pt>
                <c:pt idx="862">
                  <c:v>41387.0</c:v>
                </c:pt>
                <c:pt idx="863">
                  <c:v>41388.0</c:v>
                </c:pt>
                <c:pt idx="864">
                  <c:v>41389.0</c:v>
                </c:pt>
                <c:pt idx="865">
                  <c:v>41390.0</c:v>
                </c:pt>
                <c:pt idx="866">
                  <c:v>41393.0</c:v>
                </c:pt>
                <c:pt idx="867">
                  <c:v>41394.0</c:v>
                </c:pt>
                <c:pt idx="868">
                  <c:v>41395.0</c:v>
                </c:pt>
                <c:pt idx="869">
                  <c:v>41396.0</c:v>
                </c:pt>
                <c:pt idx="870">
                  <c:v>41397.0</c:v>
                </c:pt>
                <c:pt idx="871">
                  <c:v>41400.0</c:v>
                </c:pt>
                <c:pt idx="872">
                  <c:v>41401.0</c:v>
                </c:pt>
                <c:pt idx="873">
                  <c:v>41402.0</c:v>
                </c:pt>
                <c:pt idx="874">
                  <c:v>41403.0</c:v>
                </c:pt>
                <c:pt idx="875">
                  <c:v>41404.0</c:v>
                </c:pt>
                <c:pt idx="876">
                  <c:v>41407.0</c:v>
                </c:pt>
                <c:pt idx="877">
                  <c:v>41408.0</c:v>
                </c:pt>
                <c:pt idx="878">
                  <c:v>41409.0</c:v>
                </c:pt>
                <c:pt idx="879">
                  <c:v>41410.0</c:v>
                </c:pt>
                <c:pt idx="880">
                  <c:v>41411.0</c:v>
                </c:pt>
                <c:pt idx="881">
                  <c:v>41414.0</c:v>
                </c:pt>
                <c:pt idx="882">
                  <c:v>41415.0</c:v>
                </c:pt>
                <c:pt idx="883">
                  <c:v>41416.0</c:v>
                </c:pt>
                <c:pt idx="884">
                  <c:v>41417.0</c:v>
                </c:pt>
                <c:pt idx="885">
                  <c:v>41418.0</c:v>
                </c:pt>
                <c:pt idx="886">
                  <c:v>41421.0</c:v>
                </c:pt>
                <c:pt idx="887">
                  <c:v>41422.0</c:v>
                </c:pt>
                <c:pt idx="888">
                  <c:v>41423.0</c:v>
                </c:pt>
                <c:pt idx="889">
                  <c:v>41424.0</c:v>
                </c:pt>
                <c:pt idx="890">
                  <c:v>41425.0</c:v>
                </c:pt>
                <c:pt idx="891">
                  <c:v>41428.0</c:v>
                </c:pt>
                <c:pt idx="892">
                  <c:v>41429.0</c:v>
                </c:pt>
                <c:pt idx="893">
                  <c:v>41430.0</c:v>
                </c:pt>
                <c:pt idx="894">
                  <c:v>41431.0</c:v>
                </c:pt>
                <c:pt idx="895">
                  <c:v>41432.0</c:v>
                </c:pt>
                <c:pt idx="896">
                  <c:v>41435.0</c:v>
                </c:pt>
                <c:pt idx="897">
                  <c:v>41436.0</c:v>
                </c:pt>
                <c:pt idx="898">
                  <c:v>41437.0</c:v>
                </c:pt>
                <c:pt idx="899">
                  <c:v>41438.0</c:v>
                </c:pt>
                <c:pt idx="900">
                  <c:v>41439.0</c:v>
                </c:pt>
                <c:pt idx="901">
                  <c:v>41442.0</c:v>
                </c:pt>
                <c:pt idx="902">
                  <c:v>41443.0</c:v>
                </c:pt>
                <c:pt idx="903">
                  <c:v>41444.0</c:v>
                </c:pt>
                <c:pt idx="904">
                  <c:v>41445.0</c:v>
                </c:pt>
                <c:pt idx="905">
                  <c:v>41446.0</c:v>
                </c:pt>
                <c:pt idx="906">
                  <c:v>41449.0</c:v>
                </c:pt>
                <c:pt idx="907">
                  <c:v>41450.0</c:v>
                </c:pt>
                <c:pt idx="908">
                  <c:v>41451.0</c:v>
                </c:pt>
                <c:pt idx="909">
                  <c:v>41452.0</c:v>
                </c:pt>
                <c:pt idx="910">
                  <c:v>41453.0</c:v>
                </c:pt>
                <c:pt idx="911">
                  <c:v>41456.0</c:v>
                </c:pt>
                <c:pt idx="912">
                  <c:v>41457.0</c:v>
                </c:pt>
                <c:pt idx="913">
                  <c:v>41458.0</c:v>
                </c:pt>
                <c:pt idx="914">
                  <c:v>41459.0</c:v>
                </c:pt>
                <c:pt idx="915">
                  <c:v>41460.0</c:v>
                </c:pt>
                <c:pt idx="916">
                  <c:v>41463.0</c:v>
                </c:pt>
                <c:pt idx="917">
                  <c:v>41464.0</c:v>
                </c:pt>
                <c:pt idx="918">
                  <c:v>41465.0</c:v>
                </c:pt>
                <c:pt idx="919">
                  <c:v>41466.0</c:v>
                </c:pt>
                <c:pt idx="920">
                  <c:v>41467.0</c:v>
                </c:pt>
                <c:pt idx="921">
                  <c:v>41470.0</c:v>
                </c:pt>
                <c:pt idx="922">
                  <c:v>41471.0</c:v>
                </c:pt>
                <c:pt idx="923">
                  <c:v>41472.0</c:v>
                </c:pt>
                <c:pt idx="924">
                  <c:v>41473.0</c:v>
                </c:pt>
                <c:pt idx="925">
                  <c:v>41474.0</c:v>
                </c:pt>
                <c:pt idx="926">
                  <c:v>41477.0</c:v>
                </c:pt>
                <c:pt idx="927">
                  <c:v>41478.0</c:v>
                </c:pt>
                <c:pt idx="928">
                  <c:v>41479.0</c:v>
                </c:pt>
                <c:pt idx="929">
                  <c:v>41480.0</c:v>
                </c:pt>
                <c:pt idx="930">
                  <c:v>41481.0</c:v>
                </c:pt>
                <c:pt idx="931">
                  <c:v>41484.0</c:v>
                </c:pt>
                <c:pt idx="932">
                  <c:v>41485.0</c:v>
                </c:pt>
                <c:pt idx="933">
                  <c:v>41486.0</c:v>
                </c:pt>
                <c:pt idx="934">
                  <c:v>41487.0</c:v>
                </c:pt>
                <c:pt idx="935">
                  <c:v>41488.0</c:v>
                </c:pt>
                <c:pt idx="936">
                  <c:v>41491.0</c:v>
                </c:pt>
                <c:pt idx="937">
                  <c:v>41492.0</c:v>
                </c:pt>
                <c:pt idx="938">
                  <c:v>41493.0</c:v>
                </c:pt>
                <c:pt idx="939">
                  <c:v>41494.0</c:v>
                </c:pt>
                <c:pt idx="940">
                  <c:v>41495.0</c:v>
                </c:pt>
                <c:pt idx="941">
                  <c:v>41498.0</c:v>
                </c:pt>
                <c:pt idx="942">
                  <c:v>41499.0</c:v>
                </c:pt>
                <c:pt idx="943">
                  <c:v>41500.0</c:v>
                </c:pt>
                <c:pt idx="944">
                  <c:v>41501.0</c:v>
                </c:pt>
                <c:pt idx="945">
                  <c:v>41502.0</c:v>
                </c:pt>
                <c:pt idx="946">
                  <c:v>41505.0</c:v>
                </c:pt>
                <c:pt idx="947">
                  <c:v>41506.0</c:v>
                </c:pt>
                <c:pt idx="948">
                  <c:v>41507.0</c:v>
                </c:pt>
                <c:pt idx="949">
                  <c:v>41508.0</c:v>
                </c:pt>
                <c:pt idx="950">
                  <c:v>41509.0</c:v>
                </c:pt>
                <c:pt idx="951">
                  <c:v>41512.0</c:v>
                </c:pt>
                <c:pt idx="952">
                  <c:v>41513.0</c:v>
                </c:pt>
                <c:pt idx="953">
                  <c:v>41514.0</c:v>
                </c:pt>
                <c:pt idx="954">
                  <c:v>41515.0</c:v>
                </c:pt>
                <c:pt idx="955">
                  <c:v>41516.0</c:v>
                </c:pt>
                <c:pt idx="956">
                  <c:v>41519.0</c:v>
                </c:pt>
                <c:pt idx="957">
                  <c:v>41520.0</c:v>
                </c:pt>
                <c:pt idx="958">
                  <c:v>41521.0</c:v>
                </c:pt>
                <c:pt idx="959">
                  <c:v>41522.0</c:v>
                </c:pt>
                <c:pt idx="960">
                  <c:v>41523.0</c:v>
                </c:pt>
                <c:pt idx="961">
                  <c:v>41526.0</c:v>
                </c:pt>
                <c:pt idx="962">
                  <c:v>41527.0</c:v>
                </c:pt>
                <c:pt idx="963">
                  <c:v>41528.0</c:v>
                </c:pt>
                <c:pt idx="964">
                  <c:v>41529.0</c:v>
                </c:pt>
                <c:pt idx="965">
                  <c:v>41530.0</c:v>
                </c:pt>
                <c:pt idx="966">
                  <c:v>41533.0</c:v>
                </c:pt>
                <c:pt idx="967">
                  <c:v>41534.0</c:v>
                </c:pt>
                <c:pt idx="968">
                  <c:v>41535.0</c:v>
                </c:pt>
                <c:pt idx="969">
                  <c:v>41536.0</c:v>
                </c:pt>
                <c:pt idx="970">
                  <c:v>41537.0</c:v>
                </c:pt>
                <c:pt idx="971">
                  <c:v>41540.0</c:v>
                </c:pt>
                <c:pt idx="972">
                  <c:v>41541.0</c:v>
                </c:pt>
                <c:pt idx="973">
                  <c:v>41542.0</c:v>
                </c:pt>
                <c:pt idx="974">
                  <c:v>41543.0</c:v>
                </c:pt>
                <c:pt idx="975">
                  <c:v>41544.0</c:v>
                </c:pt>
                <c:pt idx="976">
                  <c:v>41547.0</c:v>
                </c:pt>
                <c:pt idx="977">
                  <c:v>41548.0</c:v>
                </c:pt>
                <c:pt idx="978">
                  <c:v>41549.0</c:v>
                </c:pt>
                <c:pt idx="979">
                  <c:v>41550.0</c:v>
                </c:pt>
                <c:pt idx="980">
                  <c:v>41551.0</c:v>
                </c:pt>
                <c:pt idx="981">
                  <c:v>41554.0</c:v>
                </c:pt>
                <c:pt idx="982">
                  <c:v>41555.0</c:v>
                </c:pt>
                <c:pt idx="983">
                  <c:v>41556.0</c:v>
                </c:pt>
                <c:pt idx="984">
                  <c:v>41557.0</c:v>
                </c:pt>
                <c:pt idx="985">
                  <c:v>41558.0</c:v>
                </c:pt>
                <c:pt idx="986">
                  <c:v>41561.0</c:v>
                </c:pt>
                <c:pt idx="987">
                  <c:v>41562.0</c:v>
                </c:pt>
                <c:pt idx="988">
                  <c:v>41563.0</c:v>
                </c:pt>
                <c:pt idx="989">
                  <c:v>41564.0</c:v>
                </c:pt>
                <c:pt idx="990">
                  <c:v>41565.0</c:v>
                </c:pt>
                <c:pt idx="991">
                  <c:v>41568.0</c:v>
                </c:pt>
                <c:pt idx="992">
                  <c:v>41569.0</c:v>
                </c:pt>
                <c:pt idx="993">
                  <c:v>41570.0</c:v>
                </c:pt>
                <c:pt idx="994">
                  <c:v>41571.0</c:v>
                </c:pt>
                <c:pt idx="995">
                  <c:v>41572.0</c:v>
                </c:pt>
                <c:pt idx="996">
                  <c:v>41575.0</c:v>
                </c:pt>
                <c:pt idx="997">
                  <c:v>41576.0</c:v>
                </c:pt>
                <c:pt idx="998">
                  <c:v>41577.0</c:v>
                </c:pt>
                <c:pt idx="999">
                  <c:v>41578.0</c:v>
                </c:pt>
                <c:pt idx="1000">
                  <c:v>41579.0</c:v>
                </c:pt>
                <c:pt idx="1001">
                  <c:v>41582.0</c:v>
                </c:pt>
                <c:pt idx="1002">
                  <c:v>41583.0</c:v>
                </c:pt>
                <c:pt idx="1003">
                  <c:v>41584.0</c:v>
                </c:pt>
                <c:pt idx="1004">
                  <c:v>41585.0</c:v>
                </c:pt>
                <c:pt idx="1005">
                  <c:v>41586.0</c:v>
                </c:pt>
                <c:pt idx="1006">
                  <c:v>41589.0</c:v>
                </c:pt>
                <c:pt idx="1007">
                  <c:v>41590.0</c:v>
                </c:pt>
                <c:pt idx="1008">
                  <c:v>41591.0</c:v>
                </c:pt>
                <c:pt idx="1009">
                  <c:v>41592.0</c:v>
                </c:pt>
                <c:pt idx="1010">
                  <c:v>41593.0</c:v>
                </c:pt>
                <c:pt idx="1011">
                  <c:v>41596.0</c:v>
                </c:pt>
                <c:pt idx="1012">
                  <c:v>41597.0</c:v>
                </c:pt>
                <c:pt idx="1013">
                  <c:v>41598.0</c:v>
                </c:pt>
                <c:pt idx="1014">
                  <c:v>41599.0</c:v>
                </c:pt>
                <c:pt idx="1015">
                  <c:v>41600.0</c:v>
                </c:pt>
                <c:pt idx="1016">
                  <c:v>41603.0</c:v>
                </c:pt>
                <c:pt idx="1017">
                  <c:v>41604.0</c:v>
                </c:pt>
                <c:pt idx="1018">
                  <c:v>41605.0</c:v>
                </c:pt>
                <c:pt idx="1019">
                  <c:v>41606.0</c:v>
                </c:pt>
                <c:pt idx="1020">
                  <c:v>41607.0</c:v>
                </c:pt>
                <c:pt idx="1021">
                  <c:v>41610.0</c:v>
                </c:pt>
                <c:pt idx="1022">
                  <c:v>41611.0</c:v>
                </c:pt>
                <c:pt idx="1023">
                  <c:v>41612.0</c:v>
                </c:pt>
                <c:pt idx="1024">
                  <c:v>41613.0</c:v>
                </c:pt>
                <c:pt idx="1025">
                  <c:v>41614.0</c:v>
                </c:pt>
                <c:pt idx="1026">
                  <c:v>41617.0</c:v>
                </c:pt>
                <c:pt idx="1027">
                  <c:v>41618.0</c:v>
                </c:pt>
                <c:pt idx="1028">
                  <c:v>41619.0</c:v>
                </c:pt>
                <c:pt idx="1029">
                  <c:v>41620.0</c:v>
                </c:pt>
                <c:pt idx="1030">
                  <c:v>41621.0</c:v>
                </c:pt>
                <c:pt idx="1031">
                  <c:v>41624.0</c:v>
                </c:pt>
                <c:pt idx="1032">
                  <c:v>41625.0</c:v>
                </c:pt>
                <c:pt idx="1033">
                  <c:v>41626.0</c:v>
                </c:pt>
                <c:pt idx="1034">
                  <c:v>41627.0</c:v>
                </c:pt>
                <c:pt idx="1035">
                  <c:v>41628.0</c:v>
                </c:pt>
                <c:pt idx="1036">
                  <c:v>41631.0</c:v>
                </c:pt>
                <c:pt idx="1037">
                  <c:v>41632.0</c:v>
                </c:pt>
                <c:pt idx="1038">
                  <c:v>41633.0</c:v>
                </c:pt>
                <c:pt idx="1039">
                  <c:v>41634.0</c:v>
                </c:pt>
                <c:pt idx="1040">
                  <c:v>41635.0</c:v>
                </c:pt>
                <c:pt idx="1041">
                  <c:v>41638.0</c:v>
                </c:pt>
                <c:pt idx="1042">
                  <c:v>41639.0</c:v>
                </c:pt>
                <c:pt idx="1043">
                  <c:v>41640.0</c:v>
                </c:pt>
                <c:pt idx="1044">
                  <c:v>41641.0</c:v>
                </c:pt>
                <c:pt idx="1045">
                  <c:v>41642.0</c:v>
                </c:pt>
                <c:pt idx="1046">
                  <c:v>41645.0</c:v>
                </c:pt>
                <c:pt idx="1047">
                  <c:v>41646.0</c:v>
                </c:pt>
                <c:pt idx="1048">
                  <c:v>41647.0</c:v>
                </c:pt>
                <c:pt idx="1049">
                  <c:v>41648.0</c:v>
                </c:pt>
                <c:pt idx="1050">
                  <c:v>41649.0</c:v>
                </c:pt>
                <c:pt idx="1051">
                  <c:v>41652.0</c:v>
                </c:pt>
                <c:pt idx="1052">
                  <c:v>41653.0</c:v>
                </c:pt>
                <c:pt idx="1053">
                  <c:v>41654.0</c:v>
                </c:pt>
                <c:pt idx="1054">
                  <c:v>41655.0</c:v>
                </c:pt>
                <c:pt idx="1055">
                  <c:v>41656.0</c:v>
                </c:pt>
                <c:pt idx="1056">
                  <c:v>41659.0</c:v>
                </c:pt>
                <c:pt idx="1057">
                  <c:v>41660.0</c:v>
                </c:pt>
                <c:pt idx="1058">
                  <c:v>41661.0</c:v>
                </c:pt>
                <c:pt idx="1059">
                  <c:v>41662.0</c:v>
                </c:pt>
                <c:pt idx="1060">
                  <c:v>41663.0</c:v>
                </c:pt>
                <c:pt idx="1061">
                  <c:v>41666.0</c:v>
                </c:pt>
                <c:pt idx="1062">
                  <c:v>41667.0</c:v>
                </c:pt>
                <c:pt idx="1063">
                  <c:v>41668.0</c:v>
                </c:pt>
                <c:pt idx="1064">
                  <c:v>41669.0</c:v>
                </c:pt>
                <c:pt idx="1065">
                  <c:v>41670.0</c:v>
                </c:pt>
                <c:pt idx="1066">
                  <c:v>41673.0</c:v>
                </c:pt>
                <c:pt idx="1067">
                  <c:v>41674.0</c:v>
                </c:pt>
                <c:pt idx="1068">
                  <c:v>41675.0</c:v>
                </c:pt>
                <c:pt idx="1069">
                  <c:v>41676.0</c:v>
                </c:pt>
                <c:pt idx="1070">
                  <c:v>41677.0</c:v>
                </c:pt>
                <c:pt idx="1071">
                  <c:v>41680.0</c:v>
                </c:pt>
                <c:pt idx="1072">
                  <c:v>41681.0</c:v>
                </c:pt>
                <c:pt idx="1073">
                  <c:v>41682.0</c:v>
                </c:pt>
                <c:pt idx="1074">
                  <c:v>41683.0</c:v>
                </c:pt>
                <c:pt idx="1075">
                  <c:v>41684.0</c:v>
                </c:pt>
                <c:pt idx="1076">
                  <c:v>41687.0</c:v>
                </c:pt>
                <c:pt idx="1077">
                  <c:v>41688.0</c:v>
                </c:pt>
                <c:pt idx="1078">
                  <c:v>41689.0</c:v>
                </c:pt>
                <c:pt idx="1079">
                  <c:v>41690.0</c:v>
                </c:pt>
                <c:pt idx="1080">
                  <c:v>41691.0</c:v>
                </c:pt>
                <c:pt idx="1081">
                  <c:v>41694.0</c:v>
                </c:pt>
                <c:pt idx="1082">
                  <c:v>41695.0</c:v>
                </c:pt>
                <c:pt idx="1083">
                  <c:v>41696.0</c:v>
                </c:pt>
                <c:pt idx="1084">
                  <c:v>41697.0</c:v>
                </c:pt>
                <c:pt idx="1085">
                  <c:v>41698.0</c:v>
                </c:pt>
                <c:pt idx="1086">
                  <c:v>41701.0</c:v>
                </c:pt>
                <c:pt idx="1087">
                  <c:v>41702.0</c:v>
                </c:pt>
                <c:pt idx="1088">
                  <c:v>41703.0</c:v>
                </c:pt>
                <c:pt idx="1089">
                  <c:v>41704.0</c:v>
                </c:pt>
                <c:pt idx="1090">
                  <c:v>41705.0</c:v>
                </c:pt>
                <c:pt idx="1091">
                  <c:v>41708.0</c:v>
                </c:pt>
                <c:pt idx="1092">
                  <c:v>41709.0</c:v>
                </c:pt>
                <c:pt idx="1093">
                  <c:v>41710.0</c:v>
                </c:pt>
                <c:pt idx="1094">
                  <c:v>41711.0</c:v>
                </c:pt>
                <c:pt idx="1095">
                  <c:v>41712.0</c:v>
                </c:pt>
                <c:pt idx="1096">
                  <c:v>41715.0</c:v>
                </c:pt>
                <c:pt idx="1097">
                  <c:v>41716.0</c:v>
                </c:pt>
                <c:pt idx="1098">
                  <c:v>41717.0</c:v>
                </c:pt>
                <c:pt idx="1099">
                  <c:v>41718.0</c:v>
                </c:pt>
                <c:pt idx="1100">
                  <c:v>41719.0</c:v>
                </c:pt>
                <c:pt idx="1101">
                  <c:v>41722.0</c:v>
                </c:pt>
                <c:pt idx="1102">
                  <c:v>41723.0</c:v>
                </c:pt>
                <c:pt idx="1103">
                  <c:v>41724.0</c:v>
                </c:pt>
                <c:pt idx="1104">
                  <c:v>41725.0</c:v>
                </c:pt>
                <c:pt idx="1105">
                  <c:v>41726.0</c:v>
                </c:pt>
                <c:pt idx="1106">
                  <c:v>41729.0</c:v>
                </c:pt>
                <c:pt idx="1107">
                  <c:v>41730.0</c:v>
                </c:pt>
                <c:pt idx="1108">
                  <c:v>41731.0</c:v>
                </c:pt>
                <c:pt idx="1109">
                  <c:v>41732.0</c:v>
                </c:pt>
                <c:pt idx="1110">
                  <c:v>41733.0</c:v>
                </c:pt>
                <c:pt idx="1111">
                  <c:v>41736.0</c:v>
                </c:pt>
                <c:pt idx="1112">
                  <c:v>41737.0</c:v>
                </c:pt>
                <c:pt idx="1113">
                  <c:v>41738.0</c:v>
                </c:pt>
                <c:pt idx="1114">
                  <c:v>41739.0</c:v>
                </c:pt>
                <c:pt idx="1115">
                  <c:v>41740.0</c:v>
                </c:pt>
                <c:pt idx="1116">
                  <c:v>41743.0</c:v>
                </c:pt>
                <c:pt idx="1117">
                  <c:v>41744.0</c:v>
                </c:pt>
                <c:pt idx="1118">
                  <c:v>41745.0</c:v>
                </c:pt>
                <c:pt idx="1119">
                  <c:v>41746.0</c:v>
                </c:pt>
                <c:pt idx="1120">
                  <c:v>41747.0</c:v>
                </c:pt>
                <c:pt idx="1121">
                  <c:v>41750.0</c:v>
                </c:pt>
                <c:pt idx="1122">
                  <c:v>41751.0</c:v>
                </c:pt>
                <c:pt idx="1123">
                  <c:v>41752.0</c:v>
                </c:pt>
                <c:pt idx="1124">
                  <c:v>41753.0</c:v>
                </c:pt>
                <c:pt idx="1125">
                  <c:v>41754.0</c:v>
                </c:pt>
                <c:pt idx="1126">
                  <c:v>41757.0</c:v>
                </c:pt>
                <c:pt idx="1127">
                  <c:v>41758.0</c:v>
                </c:pt>
                <c:pt idx="1128">
                  <c:v>41759.0</c:v>
                </c:pt>
                <c:pt idx="1129">
                  <c:v>41760.0</c:v>
                </c:pt>
                <c:pt idx="1130">
                  <c:v>41761.0</c:v>
                </c:pt>
                <c:pt idx="1131">
                  <c:v>41764.0</c:v>
                </c:pt>
                <c:pt idx="1132">
                  <c:v>41765.0</c:v>
                </c:pt>
                <c:pt idx="1133">
                  <c:v>41766.0</c:v>
                </c:pt>
                <c:pt idx="1134">
                  <c:v>41767.0</c:v>
                </c:pt>
                <c:pt idx="1135">
                  <c:v>41768.0</c:v>
                </c:pt>
                <c:pt idx="1136">
                  <c:v>41771.0</c:v>
                </c:pt>
                <c:pt idx="1137">
                  <c:v>41772.0</c:v>
                </c:pt>
                <c:pt idx="1138">
                  <c:v>41773.0</c:v>
                </c:pt>
                <c:pt idx="1139">
                  <c:v>41774.0</c:v>
                </c:pt>
                <c:pt idx="1140">
                  <c:v>41775.0</c:v>
                </c:pt>
                <c:pt idx="1141">
                  <c:v>41778.0</c:v>
                </c:pt>
                <c:pt idx="1142">
                  <c:v>41779.0</c:v>
                </c:pt>
                <c:pt idx="1143">
                  <c:v>41780.0</c:v>
                </c:pt>
                <c:pt idx="1144">
                  <c:v>41781.0</c:v>
                </c:pt>
                <c:pt idx="1145">
                  <c:v>41782.0</c:v>
                </c:pt>
                <c:pt idx="1146">
                  <c:v>41785.0</c:v>
                </c:pt>
                <c:pt idx="1147">
                  <c:v>41786.0</c:v>
                </c:pt>
                <c:pt idx="1148">
                  <c:v>41787.0</c:v>
                </c:pt>
                <c:pt idx="1149">
                  <c:v>41788.0</c:v>
                </c:pt>
                <c:pt idx="1150">
                  <c:v>41789.0</c:v>
                </c:pt>
                <c:pt idx="1151">
                  <c:v>41792.0</c:v>
                </c:pt>
                <c:pt idx="1152">
                  <c:v>41793.0</c:v>
                </c:pt>
                <c:pt idx="1153">
                  <c:v>41794.0</c:v>
                </c:pt>
                <c:pt idx="1154">
                  <c:v>41795.0</c:v>
                </c:pt>
                <c:pt idx="1155">
                  <c:v>41796.0</c:v>
                </c:pt>
                <c:pt idx="1156">
                  <c:v>41799.0</c:v>
                </c:pt>
                <c:pt idx="1157">
                  <c:v>41800.0</c:v>
                </c:pt>
                <c:pt idx="1158">
                  <c:v>41801.0</c:v>
                </c:pt>
                <c:pt idx="1159">
                  <c:v>41802.0</c:v>
                </c:pt>
                <c:pt idx="1160">
                  <c:v>41803.0</c:v>
                </c:pt>
                <c:pt idx="1161">
                  <c:v>41806.0</c:v>
                </c:pt>
                <c:pt idx="1162">
                  <c:v>41807.0</c:v>
                </c:pt>
                <c:pt idx="1163">
                  <c:v>41808.0</c:v>
                </c:pt>
                <c:pt idx="1164">
                  <c:v>41809.0</c:v>
                </c:pt>
                <c:pt idx="1165">
                  <c:v>41810.0</c:v>
                </c:pt>
                <c:pt idx="1166">
                  <c:v>41813.0</c:v>
                </c:pt>
                <c:pt idx="1167">
                  <c:v>41814.0</c:v>
                </c:pt>
                <c:pt idx="1168">
                  <c:v>41815.0</c:v>
                </c:pt>
                <c:pt idx="1169">
                  <c:v>41816.0</c:v>
                </c:pt>
                <c:pt idx="1170">
                  <c:v>41817.0</c:v>
                </c:pt>
                <c:pt idx="1171">
                  <c:v>41820.0</c:v>
                </c:pt>
                <c:pt idx="1172">
                  <c:v>41821.0</c:v>
                </c:pt>
                <c:pt idx="1173">
                  <c:v>41822.0</c:v>
                </c:pt>
                <c:pt idx="1174">
                  <c:v>41823.0</c:v>
                </c:pt>
                <c:pt idx="1175">
                  <c:v>41824.0</c:v>
                </c:pt>
                <c:pt idx="1176">
                  <c:v>41827.0</c:v>
                </c:pt>
                <c:pt idx="1177">
                  <c:v>41828.0</c:v>
                </c:pt>
                <c:pt idx="1178">
                  <c:v>41829.0</c:v>
                </c:pt>
                <c:pt idx="1179">
                  <c:v>41830.0</c:v>
                </c:pt>
                <c:pt idx="1180">
                  <c:v>41831.0</c:v>
                </c:pt>
                <c:pt idx="1181">
                  <c:v>41834.0</c:v>
                </c:pt>
                <c:pt idx="1182">
                  <c:v>41835.0</c:v>
                </c:pt>
                <c:pt idx="1183">
                  <c:v>41836.0</c:v>
                </c:pt>
                <c:pt idx="1184">
                  <c:v>41837.0</c:v>
                </c:pt>
                <c:pt idx="1185">
                  <c:v>41838.0</c:v>
                </c:pt>
                <c:pt idx="1186">
                  <c:v>41841.0</c:v>
                </c:pt>
                <c:pt idx="1187">
                  <c:v>41842.0</c:v>
                </c:pt>
                <c:pt idx="1188">
                  <c:v>41843.0</c:v>
                </c:pt>
                <c:pt idx="1189">
                  <c:v>41844.0</c:v>
                </c:pt>
                <c:pt idx="1190">
                  <c:v>41845.0</c:v>
                </c:pt>
                <c:pt idx="1191">
                  <c:v>41848.0</c:v>
                </c:pt>
                <c:pt idx="1192">
                  <c:v>41849.0</c:v>
                </c:pt>
                <c:pt idx="1193">
                  <c:v>41850.0</c:v>
                </c:pt>
                <c:pt idx="1194">
                  <c:v>41851.0</c:v>
                </c:pt>
                <c:pt idx="1195">
                  <c:v>41852.0</c:v>
                </c:pt>
                <c:pt idx="1196">
                  <c:v>41855.0</c:v>
                </c:pt>
                <c:pt idx="1197">
                  <c:v>41856.0</c:v>
                </c:pt>
                <c:pt idx="1198">
                  <c:v>41857.0</c:v>
                </c:pt>
                <c:pt idx="1199">
                  <c:v>41858.0</c:v>
                </c:pt>
                <c:pt idx="1200">
                  <c:v>41859.0</c:v>
                </c:pt>
                <c:pt idx="1201">
                  <c:v>41862.0</c:v>
                </c:pt>
                <c:pt idx="1202">
                  <c:v>41863.0</c:v>
                </c:pt>
                <c:pt idx="1203">
                  <c:v>41864.0</c:v>
                </c:pt>
                <c:pt idx="1204">
                  <c:v>41865.0</c:v>
                </c:pt>
                <c:pt idx="1205">
                  <c:v>41866.0</c:v>
                </c:pt>
                <c:pt idx="1206">
                  <c:v>41869.0</c:v>
                </c:pt>
                <c:pt idx="1207">
                  <c:v>41870.0</c:v>
                </c:pt>
                <c:pt idx="1208">
                  <c:v>41871.0</c:v>
                </c:pt>
                <c:pt idx="1209">
                  <c:v>41872.0</c:v>
                </c:pt>
                <c:pt idx="1210">
                  <c:v>41873.0</c:v>
                </c:pt>
                <c:pt idx="1211">
                  <c:v>41876.0</c:v>
                </c:pt>
                <c:pt idx="1212">
                  <c:v>41877.0</c:v>
                </c:pt>
                <c:pt idx="1213">
                  <c:v>41878.0</c:v>
                </c:pt>
                <c:pt idx="1214">
                  <c:v>41879.0</c:v>
                </c:pt>
                <c:pt idx="1215">
                  <c:v>41880.0</c:v>
                </c:pt>
                <c:pt idx="1216">
                  <c:v>41883.0</c:v>
                </c:pt>
                <c:pt idx="1217">
                  <c:v>41884.0</c:v>
                </c:pt>
                <c:pt idx="1218">
                  <c:v>41885.0</c:v>
                </c:pt>
                <c:pt idx="1219">
                  <c:v>41886.0</c:v>
                </c:pt>
                <c:pt idx="1220">
                  <c:v>41887.0</c:v>
                </c:pt>
                <c:pt idx="1221">
                  <c:v>41890.0</c:v>
                </c:pt>
                <c:pt idx="1222">
                  <c:v>41891.0</c:v>
                </c:pt>
                <c:pt idx="1223">
                  <c:v>41892.0</c:v>
                </c:pt>
                <c:pt idx="1224">
                  <c:v>41893.0</c:v>
                </c:pt>
                <c:pt idx="1225">
                  <c:v>41894.0</c:v>
                </c:pt>
                <c:pt idx="1226">
                  <c:v>41897.0</c:v>
                </c:pt>
                <c:pt idx="1227">
                  <c:v>41898.0</c:v>
                </c:pt>
                <c:pt idx="1228">
                  <c:v>41899.0</c:v>
                </c:pt>
                <c:pt idx="1229">
                  <c:v>41900.0</c:v>
                </c:pt>
                <c:pt idx="1230">
                  <c:v>41901.0</c:v>
                </c:pt>
                <c:pt idx="1231">
                  <c:v>41904.0</c:v>
                </c:pt>
                <c:pt idx="1232">
                  <c:v>41905.0</c:v>
                </c:pt>
                <c:pt idx="1233">
                  <c:v>41906.0</c:v>
                </c:pt>
                <c:pt idx="1234">
                  <c:v>41907.0</c:v>
                </c:pt>
                <c:pt idx="1235">
                  <c:v>41908.0</c:v>
                </c:pt>
                <c:pt idx="1236">
                  <c:v>41911.0</c:v>
                </c:pt>
                <c:pt idx="1237">
                  <c:v>41912.0</c:v>
                </c:pt>
                <c:pt idx="1238">
                  <c:v>41913.0</c:v>
                </c:pt>
                <c:pt idx="1239">
                  <c:v>41914.0</c:v>
                </c:pt>
                <c:pt idx="1240">
                  <c:v>41915.0</c:v>
                </c:pt>
                <c:pt idx="1241">
                  <c:v>41918.0</c:v>
                </c:pt>
                <c:pt idx="1242">
                  <c:v>41919.0</c:v>
                </c:pt>
                <c:pt idx="1243">
                  <c:v>41920.0</c:v>
                </c:pt>
                <c:pt idx="1244">
                  <c:v>41921.0</c:v>
                </c:pt>
                <c:pt idx="1245">
                  <c:v>41922.0</c:v>
                </c:pt>
                <c:pt idx="1246">
                  <c:v>41925.0</c:v>
                </c:pt>
                <c:pt idx="1247">
                  <c:v>41926.0</c:v>
                </c:pt>
                <c:pt idx="1248">
                  <c:v>41927.0</c:v>
                </c:pt>
                <c:pt idx="1249">
                  <c:v>41928.0</c:v>
                </c:pt>
                <c:pt idx="1250">
                  <c:v>41929.0</c:v>
                </c:pt>
                <c:pt idx="1251">
                  <c:v>41932.0</c:v>
                </c:pt>
                <c:pt idx="1252">
                  <c:v>41933.0</c:v>
                </c:pt>
                <c:pt idx="1253">
                  <c:v>41934.0</c:v>
                </c:pt>
                <c:pt idx="1254">
                  <c:v>41935.0</c:v>
                </c:pt>
                <c:pt idx="1255">
                  <c:v>41936.0</c:v>
                </c:pt>
                <c:pt idx="1256">
                  <c:v>41939.0</c:v>
                </c:pt>
                <c:pt idx="1257">
                  <c:v>41940.0</c:v>
                </c:pt>
                <c:pt idx="1258">
                  <c:v>41941.0</c:v>
                </c:pt>
                <c:pt idx="1259">
                  <c:v>41942.0</c:v>
                </c:pt>
                <c:pt idx="1260">
                  <c:v>41943.0</c:v>
                </c:pt>
                <c:pt idx="1261">
                  <c:v>41946.0</c:v>
                </c:pt>
                <c:pt idx="1262">
                  <c:v>41947.0</c:v>
                </c:pt>
                <c:pt idx="1263">
                  <c:v>41948.0</c:v>
                </c:pt>
                <c:pt idx="1264">
                  <c:v>41949.0</c:v>
                </c:pt>
                <c:pt idx="1265">
                  <c:v>41950.0</c:v>
                </c:pt>
                <c:pt idx="1266">
                  <c:v>41953.0</c:v>
                </c:pt>
                <c:pt idx="1267">
                  <c:v>41954.0</c:v>
                </c:pt>
                <c:pt idx="1268">
                  <c:v>41955.0</c:v>
                </c:pt>
                <c:pt idx="1269">
                  <c:v>41956.0</c:v>
                </c:pt>
                <c:pt idx="1270">
                  <c:v>41957.0</c:v>
                </c:pt>
                <c:pt idx="1271">
                  <c:v>41960.0</c:v>
                </c:pt>
                <c:pt idx="1272">
                  <c:v>41961.0</c:v>
                </c:pt>
                <c:pt idx="1273">
                  <c:v>41962.0</c:v>
                </c:pt>
                <c:pt idx="1274">
                  <c:v>41963.0</c:v>
                </c:pt>
                <c:pt idx="1275">
                  <c:v>41964.0</c:v>
                </c:pt>
                <c:pt idx="1276">
                  <c:v>41967.0</c:v>
                </c:pt>
                <c:pt idx="1277">
                  <c:v>41968.0</c:v>
                </c:pt>
                <c:pt idx="1278">
                  <c:v>41969.0</c:v>
                </c:pt>
                <c:pt idx="1279">
                  <c:v>41970.0</c:v>
                </c:pt>
                <c:pt idx="1280">
                  <c:v>41971.0</c:v>
                </c:pt>
                <c:pt idx="1281">
                  <c:v>41974.0</c:v>
                </c:pt>
                <c:pt idx="1282">
                  <c:v>41975.0</c:v>
                </c:pt>
                <c:pt idx="1283">
                  <c:v>41976.0</c:v>
                </c:pt>
                <c:pt idx="1284">
                  <c:v>41977.0</c:v>
                </c:pt>
                <c:pt idx="1285">
                  <c:v>41978.0</c:v>
                </c:pt>
                <c:pt idx="1286">
                  <c:v>41981.0</c:v>
                </c:pt>
                <c:pt idx="1287">
                  <c:v>41982.0</c:v>
                </c:pt>
                <c:pt idx="1288">
                  <c:v>41983.0</c:v>
                </c:pt>
                <c:pt idx="1289">
                  <c:v>41984.0</c:v>
                </c:pt>
                <c:pt idx="1290">
                  <c:v>41985.0</c:v>
                </c:pt>
                <c:pt idx="1291">
                  <c:v>41988.0</c:v>
                </c:pt>
                <c:pt idx="1292">
                  <c:v>41989.0</c:v>
                </c:pt>
                <c:pt idx="1293">
                  <c:v>41990.0</c:v>
                </c:pt>
                <c:pt idx="1294">
                  <c:v>41991.0</c:v>
                </c:pt>
                <c:pt idx="1295">
                  <c:v>41992.0</c:v>
                </c:pt>
                <c:pt idx="1296">
                  <c:v>41995.0</c:v>
                </c:pt>
                <c:pt idx="1297">
                  <c:v>41996.0</c:v>
                </c:pt>
                <c:pt idx="1298">
                  <c:v>41997.0</c:v>
                </c:pt>
                <c:pt idx="1299">
                  <c:v>41998.0</c:v>
                </c:pt>
                <c:pt idx="1300">
                  <c:v>41999.0</c:v>
                </c:pt>
                <c:pt idx="1301">
                  <c:v>42002.0</c:v>
                </c:pt>
                <c:pt idx="1302">
                  <c:v>42003.0</c:v>
                </c:pt>
                <c:pt idx="1303">
                  <c:v>42004.0</c:v>
                </c:pt>
                <c:pt idx="1304">
                  <c:v>42005.0</c:v>
                </c:pt>
                <c:pt idx="1305">
                  <c:v>42006.0</c:v>
                </c:pt>
                <c:pt idx="1306">
                  <c:v>42009.0</c:v>
                </c:pt>
                <c:pt idx="1307">
                  <c:v>42010.0</c:v>
                </c:pt>
                <c:pt idx="1308">
                  <c:v>42011.0</c:v>
                </c:pt>
                <c:pt idx="1309">
                  <c:v>42012.0</c:v>
                </c:pt>
                <c:pt idx="1310">
                  <c:v>42013.0</c:v>
                </c:pt>
                <c:pt idx="1311">
                  <c:v>42016.0</c:v>
                </c:pt>
                <c:pt idx="1312">
                  <c:v>42017.0</c:v>
                </c:pt>
                <c:pt idx="1313">
                  <c:v>42018.0</c:v>
                </c:pt>
                <c:pt idx="1314">
                  <c:v>42019.0</c:v>
                </c:pt>
                <c:pt idx="1315">
                  <c:v>42020.0</c:v>
                </c:pt>
                <c:pt idx="1316">
                  <c:v>42023.0</c:v>
                </c:pt>
                <c:pt idx="1317">
                  <c:v>42024.0</c:v>
                </c:pt>
                <c:pt idx="1318">
                  <c:v>42025.0</c:v>
                </c:pt>
                <c:pt idx="1319">
                  <c:v>42026.0</c:v>
                </c:pt>
                <c:pt idx="1320">
                  <c:v>42027.0</c:v>
                </c:pt>
                <c:pt idx="1321">
                  <c:v>42030.0</c:v>
                </c:pt>
                <c:pt idx="1322">
                  <c:v>42031.0</c:v>
                </c:pt>
                <c:pt idx="1323">
                  <c:v>42032.0</c:v>
                </c:pt>
                <c:pt idx="1324">
                  <c:v>42033.0</c:v>
                </c:pt>
                <c:pt idx="1325">
                  <c:v>42034.0</c:v>
                </c:pt>
                <c:pt idx="1326">
                  <c:v>42037.0</c:v>
                </c:pt>
                <c:pt idx="1327">
                  <c:v>42038.0</c:v>
                </c:pt>
                <c:pt idx="1328">
                  <c:v>42039.0</c:v>
                </c:pt>
                <c:pt idx="1329">
                  <c:v>42040.0</c:v>
                </c:pt>
                <c:pt idx="1330">
                  <c:v>42041.0</c:v>
                </c:pt>
                <c:pt idx="1331">
                  <c:v>42044.0</c:v>
                </c:pt>
                <c:pt idx="1332">
                  <c:v>42045.0</c:v>
                </c:pt>
                <c:pt idx="1333">
                  <c:v>42046.0</c:v>
                </c:pt>
                <c:pt idx="1334">
                  <c:v>42047.0</c:v>
                </c:pt>
                <c:pt idx="1335">
                  <c:v>42048.0</c:v>
                </c:pt>
                <c:pt idx="1336">
                  <c:v>42051.0</c:v>
                </c:pt>
                <c:pt idx="1337">
                  <c:v>42052.0</c:v>
                </c:pt>
                <c:pt idx="1338">
                  <c:v>42053.0</c:v>
                </c:pt>
                <c:pt idx="1339">
                  <c:v>42054.0</c:v>
                </c:pt>
                <c:pt idx="1340">
                  <c:v>42055.0</c:v>
                </c:pt>
                <c:pt idx="1341">
                  <c:v>42058.0</c:v>
                </c:pt>
                <c:pt idx="1342">
                  <c:v>42059.0</c:v>
                </c:pt>
                <c:pt idx="1343">
                  <c:v>42060.0</c:v>
                </c:pt>
                <c:pt idx="1344">
                  <c:v>42061.0</c:v>
                </c:pt>
                <c:pt idx="1345">
                  <c:v>42062.0</c:v>
                </c:pt>
                <c:pt idx="1346">
                  <c:v>42065.0</c:v>
                </c:pt>
                <c:pt idx="1347">
                  <c:v>42066.0</c:v>
                </c:pt>
                <c:pt idx="1348">
                  <c:v>42067.0</c:v>
                </c:pt>
                <c:pt idx="1349">
                  <c:v>42068.0</c:v>
                </c:pt>
                <c:pt idx="1350">
                  <c:v>42069.0</c:v>
                </c:pt>
                <c:pt idx="1351">
                  <c:v>42072.0</c:v>
                </c:pt>
                <c:pt idx="1352">
                  <c:v>42073.0</c:v>
                </c:pt>
                <c:pt idx="1353">
                  <c:v>42074.0</c:v>
                </c:pt>
                <c:pt idx="1354">
                  <c:v>42075.0</c:v>
                </c:pt>
                <c:pt idx="1355">
                  <c:v>42076.0</c:v>
                </c:pt>
                <c:pt idx="1356">
                  <c:v>42079.0</c:v>
                </c:pt>
                <c:pt idx="1357">
                  <c:v>42080.0</c:v>
                </c:pt>
                <c:pt idx="1358">
                  <c:v>42081.0</c:v>
                </c:pt>
                <c:pt idx="1359">
                  <c:v>42082.0</c:v>
                </c:pt>
                <c:pt idx="1360">
                  <c:v>42083.0</c:v>
                </c:pt>
                <c:pt idx="1361">
                  <c:v>42086.0</c:v>
                </c:pt>
                <c:pt idx="1362">
                  <c:v>42087.0</c:v>
                </c:pt>
                <c:pt idx="1363">
                  <c:v>42088.0</c:v>
                </c:pt>
                <c:pt idx="1364">
                  <c:v>42089.0</c:v>
                </c:pt>
                <c:pt idx="1365">
                  <c:v>42090.0</c:v>
                </c:pt>
                <c:pt idx="1366">
                  <c:v>42093.0</c:v>
                </c:pt>
                <c:pt idx="1367">
                  <c:v>42094.0</c:v>
                </c:pt>
                <c:pt idx="1368">
                  <c:v>42095.0</c:v>
                </c:pt>
                <c:pt idx="1369">
                  <c:v>42096.0</c:v>
                </c:pt>
                <c:pt idx="1370">
                  <c:v>42097.0</c:v>
                </c:pt>
                <c:pt idx="1371">
                  <c:v>42100.0</c:v>
                </c:pt>
                <c:pt idx="1372">
                  <c:v>42101.0</c:v>
                </c:pt>
                <c:pt idx="1373">
                  <c:v>42102.0</c:v>
                </c:pt>
                <c:pt idx="1374">
                  <c:v>42103.0</c:v>
                </c:pt>
                <c:pt idx="1375">
                  <c:v>42104.0</c:v>
                </c:pt>
                <c:pt idx="1376">
                  <c:v>42107.0</c:v>
                </c:pt>
                <c:pt idx="1377">
                  <c:v>42108.0</c:v>
                </c:pt>
                <c:pt idx="1378">
                  <c:v>42109.0</c:v>
                </c:pt>
                <c:pt idx="1379">
                  <c:v>42110.0</c:v>
                </c:pt>
                <c:pt idx="1380">
                  <c:v>42111.0</c:v>
                </c:pt>
                <c:pt idx="1381">
                  <c:v>42114.0</c:v>
                </c:pt>
                <c:pt idx="1382">
                  <c:v>42115.0</c:v>
                </c:pt>
                <c:pt idx="1383">
                  <c:v>42116.0</c:v>
                </c:pt>
                <c:pt idx="1384">
                  <c:v>42117.0</c:v>
                </c:pt>
                <c:pt idx="1385">
                  <c:v>42118.0</c:v>
                </c:pt>
                <c:pt idx="1386">
                  <c:v>42121.0</c:v>
                </c:pt>
                <c:pt idx="1387">
                  <c:v>42122.0</c:v>
                </c:pt>
                <c:pt idx="1388">
                  <c:v>42123.0</c:v>
                </c:pt>
                <c:pt idx="1389">
                  <c:v>42124.0</c:v>
                </c:pt>
                <c:pt idx="1390">
                  <c:v>42125.0</c:v>
                </c:pt>
                <c:pt idx="1391">
                  <c:v>42128.0</c:v>
                </c:pt>
                <c:pt idx="1392">
                  <c:v>42129.0</c:v>
                </c:pt>
                <c:pt idx="1393">
                  <c:v>42130.0</c:v>
                </c:pt>
                <c:pt idx="1394">
                  <c:v>42131.0</c:v>
                </c:pt>
                <c:pt idx="1395">
                  <c:v>42132.0</c:v>
                </c:pt>
                <c:pt idx="1396">
                  <c:v>42135.0</c:v>
                </c:pt>
                <c:pt idx="1397">
                  <c:v>42136.0</c:v>
                </c:pt>
                <c:pt idx="1398">
                  <c:v>42137.0</c:v>
                </c:pt>
                <c:pt idx="1399">
                  <c:v>42138.0</c:v>
                </c:pt>
                <c:pt idx="1400">
                  <c:v>42139.0</c:v>
                </c:pt>
                <c:pt idx="1401">
                  <c:v>42142.0</c:v>
                </c:pt>
                <c:pt idx="1402">
                  <c:v>42143.0</c:v>
                </c:pt>
                <c:pt idx="1403">
                  <c:v>42144.0</c:v>
                </c:pt>
                <c:pt idx="1404">
                  <c:v>42145.0</c:v>
                </c:pt>
                <c:pt idx="1405">
                  <c:v>42146.0</c:v>
                </c:pt>
                <c:pt idx="1406">
                  <c:v>42149.0</c:v>
                </c:pt>
                <c:pt idx="1407">
                  <c:v>42150.0</c:v>
                </c:pt>
                <c:pt idx="1408">
                  <c:v>42151.0</c:v>
                </c:pt>
                <c:pt idx="1409">
                  <c:v>42152.0</c:v>
                </c:pt>
                <c:pt idx="1410">
                  <c:v>42153.0</c:v>
                </c:pt>
                <c:pt idx="1411">
                  <c:v>42156.0</c:v>
                </c:pt>
                <c:pt idx="1412">
                  <c:v>42157.0</c:v>
                </c:pt>
                <c:pt idx="1413">
                  <c:v>42158.0</c:v>
                </c:pt>
                <c:pt idx="1414">
                  <c:v>42159.0</c:v>
                </c:pt>
                <c:pt idx="1415">
                  <c:v>42160.0</c:v>
                </c:pt>
                <c:pt idx="1416">
                  <c:v>42163.0</c:v>
                </c:pt>
                <c:pt idx="1417">
                  <c:v>42164.0</c:v>
                </c:pt>
                <c:pt idx="1418">
                  <c:v>42165.0</c:v>
                </c:pt>
                <c:pt idx="1419">
                  <c:v>42166.0</c:v>
                </c:pt>
                <c:pt idx="1420">
                  <c:v>42167.0</c:v>
                </c:pt>
                <c:pt idx="1421">
                  <c:v>42170.0</c:v>
                </c:pt>
                <c:pt idx="1422">
                  <c:v>42171.0</c:v>
                </c:pt>
                <c:pt idx="1423">
                  <c:v>42172.0</c:v>
                </c:pt>
                <c:pt idx="1424">
                  <c:v>42173.0</c:v>
                </c:pt>
                <c:pt idx="1425">
                  <c:v>42174.0</c:v>
                </c:pt>
                <c:pt idx="1426">
                  <c:v>42177.0</c:v>
                </c:pt>
                <c:pt idx="1427">
                  <c:v>42178.0</c:v>
                </c:pt>
                <c:pt idx="1428">
                  <c:v>42179.0</c:v>
                </c:pt>
                <c:pt idx="1429">
                  <c:v>42180.0</c:v>
                </c:pt>
                <c:pt idx="1430">
                  <c:v>42181.0</c:v>
                </c:pt>
                <c:pt idx="1431">
                  <c:v>42184.0</c:v>
                </c:pt>
                <c:pt idx="1432">
                  <c:v>42185.0</c:v>
                </c:pt>
                <c:pt idx="1433">
                  <c:v>42186.0</c:v>
                </c:pt>
                <c:pt idx="1434">
                  <c:v>42187.0</c:v>
                </c:pt>
                <c:pt idx="1435">
                  <c:v>42188.0</c:v>
                </c:pt>
                <c:pt idx="1436">
                  <c:v>42191.0</c:v>
                </c:pt>
                <c:pt idx="1437">
                  <c:v>42192.0</c:v>
                </c:pt>
                <c:pt idx="1438">
                  <c:v>42193.0</c:v>
                </c:pt>
                <c:pt idx="1439">
                  <c:v>42194.0</c:v>
                </c:pt>
                <c:pt idx="1440">
                  <c:v>42195.0</c:v>
                </c:pt>
                <c:pt idx="1441">
                  <c:v>42198.0</c:v>
                </c:pt>
                <c:pt idx="1442">
                  <c:v>42199.0</c:v>
                </c:pt>
                <c:pt idx="1443">
                  <c:v>42200.0</c:v>
                </c:pt>
                <c:pt idx="1444">
                  <c:v>42201.0</c:v>
                </c:pt>
                <c:pt idx="1445">
                  <c:v>42202.0</c:v>
                </c:pt>
                <c:pt idx="1446">
                  <c:v>42205.0</c:v>
                </c:pt>
                <c:pt idx="1447">
                  <c:v>42206.0</c:v>
                </c:pt>
                <c:pt idx="1448">
                  <c:v>42207.0</c:v>
                </c:pt>
                <c:pt idx="1449">
                  <c:v>42208.0</c:v>
                </c:pt>
                <c:pt idx="1450">
                  <c:v>42209.0</c:v>
                </c:pt>
                <c:pt idx="1451">
                  <c:v>42212.0</c:v>
                </c:pt>
                <c:pt idx="1452">
                  <c:v>42213.0</c:v>
                </c:pt>
                <c:pt idx="1453">
                  <c:v>42214.0</c:v>
                </c:pt>
                <c:pt idx="1454">
                  <c:v>42215.0</c:v>
                </c:pt>
                <c:pt idx="1455">
                  <c:v>42216.0</c:v>
                </c:pt>
                <c:pt idx="1456">
                  <c:v>42219.0</c:v>
                </c:pt>
                <c:pt idx="1457">
                  <c:v>42220.0</c:v>
                </c:pt>
                <c:pt idx="1458">
                  <c:v>42221.0</c:v>
                </c:pt>
                <c:pt idx="1459">
                  <c:v>42222.0</c:v>
                </c:pt>
                <c:pt idx="1460">
                  <c:v>42223.0</c:v>
                </c:pt>
                <c:pt idx="1461">
                  <c:v>42226.0</c:v>
                </c:pt>
                <c:pt idx="1462">
                  <c:v>42227.0</c:v>
                </c:pt>
                <c:pt idx="1463">
                  <c:v>42228.0</c:v>
                </c:pt>
                <c:pt idx="1464">
                  <c:v>42229.0</c:v>
                </c:pt>
                <c:pt idx="1465">
                  <c:v>42230.0</c:v>
                </c:pt>
                <c:pt idx="1466">
                  <c:v>42233.0</c:v>
                </c:pt>
                <c:pt idx="1467">
                  <c:v>42234.0</c:v>
                </c:pt>
                <c:pt idx="1468">
                  <c:v>42235.0</c:v>
                </c:pt>
                <c:pt idx="1469">
                  <c:v>42236.0</c:v>
                </c:pt>
                <c:pt idx="1470">
                  <c:v>42237.0</c:v>
                </c:pt>
                <c:pt idx="1471">
                  <c:v>42240.0</c:v>
                </c:pt>
                <c:pt idx="1472">
                  <c:v>42241.0</c:v>
                </c:pt>
                <c:pt idx="1473">
                  <c:v>42242.0</c:v>
                </c:pt>
                <c:pt idx="1474">
                  <c:v>42243.0</c:v>
                </c:pt>
                <c:pt idx="1475">
                  <c:v>42244.0</c:v>
                </c:pt>
                <c:pt idx="1476">
                  <c:v>42247.0</c:v>
                </c:pt>
                <c:pt idx="1477">
                  <c:v>42248.0</c:v>
                </c:pt>
                <c:pt idx="1478">
                  <c:v>42249.0</c:v>
                </c:pt>
                <c:pt idx="1479">
                  <c:v>42250.0</c:v>
                </c:pt>
                <c:pt idx="1480">
                  <c:v>42251.0</c:v>
                </c:pt>
                <c:pt idx="1481">
                  <c:v>42254.0</c:v>
                </c:pt>
                <c:pt idx="1482">
                  <c:v>42255.0</c:v>
                </c:pt>
                <c:pt idx="1483">
                  <c:v>42256.0</c:v>
                </c:pt>
                <c:pt idx="1484">
                  <c:v>42257.0</c:v>
                </c:pt>
                <c:pt idx="1485">
                  <c:v>42258.0</c:v>
                </c:pt>
                <c:pt idx="1486">
                  <c:v>42261.0</c:v>
                </c:pt>
                <c:pt idx="1487">
                  <c:v>42262.0</c:v>
                </c:pt>
                <c:pt idx="1488">
                  <c:v>42263.0</c:v>
                </c:pt>
                <c:pt idx="1489">
                  <c:v>42264.0</c:v>
                </c:pt>
                <c:pt idx="1490">
                  <c:v>42265.0</c:v>
                </c:pt>
                <c:pt idx="1491">
                  <c:v>42268.0</c:v>
                </c:pt>
                <c:pt idx="1492">
                  <c:v>42269.0</c:v>
                </c:pt>
                <c:pt idx="1493">
                  <c:v>42270.0</c:v>
                </c:pt>
                <c:pt idx="1494">
                  <c:v>42271.0</c:v>
                </c:pt>
                <c:pt idx="1495">
                  <c:v>42272.0</c:v>
                </c:pt>
                <c:pt idx="1496">
                  <c:v>42275.0</c:v>
                </c:pt>
                <c:pt idx="1497">
                  <c:v>42276.0</c:v>
                </c:pt>
                <c:pt idx="1498">
                  <c:v>42277.0</c:v>
                </c:pt>
                <c:pt idx="1499">
                  <c:v>42278.0</c:v>
                </c:pt>
                <c:pt idx="1500">
                  <c:v>42279.0</c:v>
                </c:pt>
                <c:pt idx="1501">
                  <c:v>42282.0</c:v>
                </c:pt>
                <c:pt idx="1502">
                  <c:v>42283.0</c:v>
                </c:pt>
                <c:pt idx="1503">
                  <c:v>42284.0</c:v>
                </c:pt>
                <c:pt idx="1504">
                  <c:v>42285.0</c:v>
                </c:pt>
                <c:pt idx="1505">
                  <c:v>42286.0</c:v>
                </c:pt>
                <c:pt idx="1506">
                  <c:v>42289.0</c:v>
                </c:pt>
                <c:pt idx="1507">
                  <c:v>42290.0</c:v>
                </c:pt>
                <c:pt idx="1508">
                  <c:v>42291.0</c:v>
                </c:pt>
                <c:pt idx="1509">
                  <c:v>42292.0</c:v>
                </c:pt>
                <c:pt idx="1510">
                  <c:v>42293.0</c:v>
                </c:pt>
                <c:pt idx="1511">
                  <c:v>42296.0</c:v>
                </c:pt>
                <c:pt idx="1512">
                  <c:v>42297.0</c:v>
                </c:pt>
                <c:pt idx="1513">
                  <c:v>42298.0</c:v>
                </c:pt>
                <c:pt idx="1514">
                  <c:v>42299.0</c:v>
                </c:pt>
                <c:pt idx="1515">
                  <c:v>42300.0</c:v>
                </c:pt>
                <c:pt idx="1516">
                  <c:v>42303.0</c:v>
                </c:pt>
                <c:pt idx="1517">
                  <c:v>42304.0</c:v>
                </c:pt>
                <c:pt idx="1518">
                  <c:v>42305.0</c:v>
                </c:pt>
                <c:pt idx="1519">
                  <c:v>42306.0</c:v>
                </c:pt>
                <c:pt idx="1520">
                  <c:v>42307.0</c:v>
                </c:pt>
                <c:pt idx="1521">
                  <c:v>42310.0</c:v>
                </c:pt>
                <c:pt idx="1522">
                  <c:v>42311.0</c:v>
                </c:pt>
                <c:pt idx="1523">
                  <c:v>42312.0</c:v>
                </c:pt>
                <c:pt idx="1524">
                  <c:v>42313.0</c:v>
                </c:pt>
                <c:pt idx="1525">
                  <c:v>42314.0</c:v>
                </c:pt>
                <c:pt idx="1526">
                  <c:v>42317.0</c:v>
                </c:pt>
                <c:pt idx="1527">
                  <c:v>42318.0</c:v>
                </c:pt>
                <c:pt idx="1528">
                  <c:v>42319.0</c:v>
                </c:pt>
                <c:pt idx="1529">
                  <c:v>42320.0</c:v>
                </c:pt>
                <c:pt idx="1530">
                  <c:v>42321.0</c:v>
                </c:pt>
                <c:pt idx="1531">
                  <c:v>42324.0</c:v>
                </c:pt>
                <c:pt idx="1532">
                  <c:v>42325.0</c:v>
                </c:pt>
                <c:pt idx="1533">
                  <c:v>42326.0</c:v>
                </c:pt>
                <c:pt idx="1534">
                  <c:v>42327.0</c:v>
                </c:pt>
                <c:pt idx="1535">
                  <c:v>42328.0</c:v>
                </c:pt>
                <c:pt idx="1536">
                  <c:v>42331.0</c:v>
                </c:pt>
                <c:pt idx="1537">
                  <c:v>42332.0</c:v>
                </c:pt>
                <c:pt idx="1538">
                  <c:v>42333.0</c:v>
                </c:pt>
                <c:pt idx="1539">
                  <c:v>42334.0</c:v>
                </c:pt>
                <c:pt idx="1540">
                  <c:v>42335.0</c:v>
                </c:pt>
                <c:pt idx="1541">
                  <c:v>42338.0</c:v>
                </c:pt>
                <c:pt idx="1542">
                  <c:v>42339.0</c:v>
                </c:pt>
                <c:pt idx="1543">
                  <c:v>42340.0</c:v>
                </c:pt>
                <c:pt idx="1544">
                  <c:v>42341.0</c:v>
                </c:pt>
                <c:pt idx="1545">
                  <c:v>42342.0</c:v>
                </c:pt>
                <c:pt idx="1546">
                  <c:v>42345.0</c:v>
                </c:pt>
                <c:pt idx="1547">
                  <c:v>42346.0</c:v>
                </c:pt>
                <c:pt idx="1548">
                  <c:v>42347.0</c:v>
                </c:pt>
                <c:pt idx="1549">
                  <c:v>42348.0</c:v>
                </c:pt>
                <c:pt idx="1550">
                  <c:v>42349.0</c:v>
                </c:pt>
                <c:pt idx="1551">
                  <c:v>42352.0</c:v>
                </c:pt>
                <c:pt idx="1552">
                  <c:v>42353.0</c:v>
                </c:pt>
                <c:pt idx="1553">
                  <c:v>42354.0</c:v>
                </c:pt>
                <c:pt idx="1554">
                  <c:v>42355.0</c:v>
                </c:pt>
                <c:pt idx="1555">
                  <c:v>42356.0</c:v>
                </c:pt>
                <c:pt idx="1556">
                  <c:v>42359.0</c:v>
                </c:pt>
                <c:pt idx="1557">
                  <c:v>42360.0</c:v>
                </c:pt>
                <c:pt idx="1558">
                  <c:v>42361.0</c:v>
                </c:pt>
                <c:pt idx="1559">
                  <c:v>42362.0</c:v>
                </c:pt>
                <c:pt idx="1560">
                  <c:v>42363.0</c:v>
                </c:pt>
                <c:pt idx="1561">
                  <c:v>42366.0</c:v>
                </c:pt>
                <c:pt idx="1562">
                  <c:v>42367.0</c:v>
                </c:pt>
                <c:pt idx="1563">
                  <c:v>42368.0</c:v>
                </c:pt>
                <c:pt idx="1564">
                  <c:v>42369.0</c:v>
                </c:pt>
                <c:pt idx="1565">
                  <c:v>42370.0</c:v>
                </c:pt>
                <c:pt idx="1566">
                  <c:v>42373.0</c:v>
                </c:pt>
                <c:pt idx="1567">
                  <c:v>42374.0</c:v>
                </c:pt>
                <c:pt idx="1568">
                  <c:v>42375.0</c:v>
                </c:pt>
                <c:pt idx="1569">
                  <c:v>42376.0</c:v>
                </c:pt>
                <c:pt idx="1570">
                  <c:v>42377.0</c:v>
                </c:pt>
                <c:pt idx="1571">
                  <c:v>42380.0</c:v>
                </c:pt>
                <c:pt idx="1572">
                  <c:v>42381.0</c:v>
                </c:pt>
                <c:pt idx="1573">
                  <c:v>42382.0</c:v>
                </c:pt>
                <c:pt idx="1574">
                  <c:v>42383.0</c:v>
                </c:pt>
                <c:pt idx="1575">
                  <c:v>42384.0</c:v>
                </c:pt>
                <c:pt idx="1576">
                  <c:v>42387.0</c:v>
                </c:pt>
                <c:pt idx="1577">
                  <c:v>42388.0</c:v>
                </c:pt>
                <c:pt idx="1578">
                  <c:v>42389.0</c:v>
                </c:pt>
                <c:pt idx="1579">
                  <c:v>42390.0</c:v>
                </c:pt>
                <c:pt idx="1580">
                  <c:v>42391.0</c:v>
                </c:pt>
                <c:pt idx="1581">
                  <c:v>42394.0</c:v>
                </c:pt>
                <c:pt idx="1582">
                  <c:v>42395.0</c:v>
                </c:pt>
                <c:pt idx="1583">
                  <c:v>42396.0</c:v>
                </c:pt>
              </c:numCache>
            </c:numRef>
          </c:cat>
          <c:val>
            <c:numRef>
              <c:f>Sheet1!$L$3:$L$1586</c:f>
              <c:numCache>
                <c:formatCode>General</c:formatCode>
                <c:ptCount val="1584"/>
                <c:pt idx="0">
                  <c:v>98.789</c:v>
                </c:pt>
                <c:pt idx="1">
                  <c:v>98.16</c:v>
                </c:pt>
                <c:pt idx="2">
                  <c:v>97.945</c:v>
                </c:pt>
                <c:pt idx="3">
                  <c:v>97.963</c:v>
                </c:pt>
                <c:pt idx="4">
                  <c:v>98.287</c:v>
                </c:pt>
                <c:pt idx="5">
                  <c:v>97.952</c:v>
                </c:pt>
                <c:pt idx="6">
                  <c:v>97.451</c:v>
                </c:pt>
                <c:pt idx="7">
                  <c:v>97.4</c:v>
                </c:pt>
                <c:pt idx="8">
                  <c:v>97.46</c:v>
                </c:pt>
                <c:pt idx="9">
                  <c:v>97.433</c:v>
                </c:pt>
                <c:pt idx="10">
                  <c:v>97.598</c:v>
                </c:pt>
                <c:pt idx="11">
                  <c:v>97.598</c:v>
                </c:pt>
                <c:pt idx="12">
                  <c:v>98.035</c:v>
                </c:pt>
                <c:pt idx="13">
                  <c:v>98.761</c:v>
                </c:pt>
                <c:pt idx="14">
                  <c:v>98.60600000000001</c:v>
                </c:pt>
                <c:pt idx="15">
                  <c:v>98.77500000000001</c:v>
                </c:pt>
                <c:pt idx="16">
                  <c:v>98.819</c:v>
                </c:pt>
                <c:pt idx="17">
                  <c:v>99.12799999999998</c:v>
                </c:pt>
                <c:pt idx="18">
                  <c:v>99.289</c:v>
                </c:pt>
                <c:pt idx="19">
                  <c:v>99.455</c:v>
                </c:pt>
                <c:pt idx="20">
                  <c:v>99.816</c:v>
                </c:pt>
                <c:pt idx="21">
                  <c:v>100.015</c:v>
                </c:pt>
                <c:pt idx="22">
                  <c:v>99.801</c:v>
                </c:pt>
                <c:pt idx="23">
                  <c:v>99.97</c:v>
                </c:pt>
                <c:pt idx="24">
                  <c:v>100.13</c:v>
                </c:pt>
                <c:pt idx="25">
                  <c:v>100.755</c:v>
                </c:pt>
                <c:pt idx="26">
                  <c:v>100.69</c:v>
                </c:pt>
                <c:pt idx="27">
                  <c:v>100.414</c:v>
                </c:pt>
                <c:pt idx="28">
                  <c:v>100.63</c:v>
                </c:pt>
                <c:pt idx="29">
                  <c:v>100.589</c:v>
                </c:pt>
                <c:pt idx="30">
                  <c:v>100.666</c:v>
                </c:pt>
                <c:pt idx="31">
                  <c:v>100.666</c:v>
                </c:pt>
                <c:pt idx="32">
                  <c:v>100.387</c:v>
                </c:pt>
                <c:pt idx="33">
                  <c:v>100.565</c:v>
                </c:pt>
                <c:pt idx="34">
                  <c:v>100.75</c:v>
                </c:pt>
                <c:pt idx="35">
                  <c:v>101.055</c:v>
                </c:pt>
                <c:pt idx="36">
                  <c:v>100.674</c:v>
                </c:pt>
                <c:pt idx="37">
                  <c:v>100.704</c:v>
                </c:pt>
                <c:pt idx="38">
                  <c:v>100.526</c:v>
                </c:pt>
                <c:pt idx="39">
                  <c:v>100.64</c:v>
                </c:pt>
                <c:pt idx="40">
                  <c:v>100.107</c:v>
                </c:pt>
                <c:pt idx="41">
                  <c:v>100.203</c:v>
                </c:pt>
                <c:pt idx="42">
                  <c:v>99.83800000000001</c:v>
                </c:pt>
                <c:pt idx="43">
                  <c:v>99.262</c:v>
                </c:pt>
                <c:pt idx="44">
                  <c:v>99.67400000000001</c:v>
                </c:pt>
                <c:pt idx="45">
                  <c:v>99.643</c:v>
                </c:pt>
                <c:pt idx="46">
                  <c:v>99.419</c:v>
                </c:pt>
                <c:pt idx="47">
                  <c:v>99.32900000000001</c:v>
                </c:pt>
                <c:pt idx="48">
                  <c:v>99.17299999999986</c:v>
                </c:pt>
                <c:pt idx="49">
                  <c:v>99.091</c:v>
                </c:pt>
                <c:pt idx="50">
                  <c:v>98.764</c:v>
                </c:pt>
                <c:pt idx="51">
                  <c:v>98.953</c:v>
                </c:pt>
                <c:pt idx="52">
                  <c:v>98.595</c:v>
                </c:pt>
                <c:pt idx="53">
                  <c:v>98.438</c:v>
                </c:pt>
                <c:pt idx="54">
                  <c:v>98.792</c:v>
                </c:pt>
                <c:pt idx="55">
                  <c:v>98.958</c:v>
                </c:pt>
                <c:pt idx="56">
                  <c:v>98.97800000000001</c:v>
                </c:pt>
                <c:pt idx="57">
                  <c:v>98.997</c:v>
                </c:pt>
                <c:pt idx="58">
                  <c:v>99.67799999999998</c:v>
                </c:pt>
                <c:pt idx="59">
                  <c:v>99.839</c:v>
                </c:pt>
                <c:pt idx="60">
                  <c:v>99.708</c:v>
                </c:pt>
                <c:pt idx="61">
                  <c:v>99.47</c:v>
                </c:pt>
                <c:pt idx="62">
                  <c:v>99.538</c:v>
                </c:pt>
                <c:pt idx="63">
                  <c:v>99.339</c:v>
                </c:pt>
                <c:pt idx="64">
                  <c:v>99.21</c:v>
                </c:pt>
                <c:pt idx="65">
                  <c:v>99.479</c:v>
                </c:pt>
                <c:pt idx="66">
                  <c:v>99.317</c:v>
                </c:pt>
                <c:pt idx="67">
                  <c:v>99.418</c:v>
                </c:pt>
                <c:pt idx="68">
                  <c:v>99.32600000000001</c:v>
                </c:pt>
                <c:pt idx="69">
                  <c:v>99.312</c:v>
                </c:pt>
                <c:pt idx="70">
                  <c:v>99.014</c:v>
                </c:pt>
                <c:pt idx="71">
                  <c:v>98.78</c:v>
                </c:pt>
                <c:pt idx="72">
                  <c:v>98.91</c:v>
                </c:pt>
                <c:pt idx="73">
                  <c:v>98.427</c:v>
                </c:pt>
                <c:pt idx="74">
                  <c:v>98.632</c:v>
                </c:pt>
                <c:pt idx="75">
                  <c:v>98.663</c:v>
                </c:pt>
                <c:pt idx="76">
                  <c:v>98.956</c:v>
                </c:pt>
                <c:pt idx="77">
                  <c:v>99.004</c:v>
                </c:pt>
                <c:pt idx="78">
                  <c:v>98.96</c:v>
                </c:pt>
                <c:pt idx="79">
                  <c:v>99.166</c:v>
                </c:pt>
                <c:pt idx="80">
                  <c:v>99.16999999999998</c:v>
                </c:pt>
                <c:pt idx="81">
                  <c:v>99.05500000000001</c:v>
                </c:pt>
                <c:pt idx="82">
                  <c:v>99.32799999999998</c:v>
                </c:pt>
                <c:pt idx="83">
                  <c:v>99.887</c:v>
                </c:pt>
                <c:pt idx="84">
                  <c:v>99.399</c:v>
                </c:pt>
                <c:pt idx="85">
                  <c:v>99.282</c:v>
                </c:pt>
                <c:pt idx="86">
                  <c:v>99.739</c:v>
                </c:pt>
                <c:pt idx="87">
                  <c:v>100.125</c:v>
                </c:pt>
                <c:pt idx="88">
                  <c:v>100.544</c:v>
                </c:pt>
                <c:pt idx="89">
                  <c:v>101.129</c:v>
                </c:pt>
                <c:pt idx="90">
                  <c:v>101.151</c:v>
                </c:pt>
                <c:pt idx="91">
                  <c:v>100.559</c:v>
                </c:pt>
                <c:pt idx="92">
                  <c:v>100.692</c:v>
                </c:pt>
                <c:pt idx="93">
                  <c:v>100.937</c:v>
                </c:pt>
                <c:pt idx="94">
                  <c:v>100.862</c:v>
                </c:pt>
                <c:pt idx="95">
                  <c:v>101.298</c:v>
                </c:pt>
                <c:pt idx="96">
                  <c:v>101.909</c:v>
                </c:pt>
                <c:pt idx="97">
                  <c:v>101.65</c:v>
                </c:pt>
                <c:pt idx="98">
                  <c:v>102.116</c:v>
                </c:pt>
                <c:pt idx="99">
                  <c:v>102.253</c:v>
                </c:pt>
                <c:pt idx="100">
                  <c:v>101.836</c:v>
                </c:pt>
                <c:pt idx="101">
                  <c:v>102.216</c:v>
                </c:pt>
                <c:pt idx="102">
                  <c:v>102.908</c:v>
                </c:pt>
                <c:pt idx="103">
                  <c:v>102.783</c:v>
                </c:pt>
                <c:pt idx="104">
                  <c:v>102.047</c:v>
                </c:pt>
                <c:pt idx="105">
                  <c:v>101.745</c:v>
                </c:pt>
                <c:pt idx="106">
                  <c:v>101.745</c:v>
                </c:pt>
                <c:pt idx="107">
                  <c:v>102.254</c:v>
                </c:pt>
                <c:pt idx="108">
                  <c:v>102.458</c:v>
                </c:pt>
                <c:pt idx="109">
                  <c:v>102.25</c:v>
                </c:pt>
                <c:pt idx="110">
                  <c:v>102.734</c:v>
                </c:pt>
                <c:pt idx="111">
                  <c:v>103.133</c:v>
                </c:pt>
                <c:pt idx="112">
                  <c:v>102.928</c:v>
                </c:pt>
                <c:pt idx="113">
                  <c:v>102.813</c:v>
                </c:pt>
                <c:pt idx="114">
                  <c:v>102.395</c:v>
                </c:pt>
                <c:pt idx="115">
                  <c:v>102.487</c:v>
                </c:pt>
                <c:pt idx="116">
                  <c:v>101.603</c:v>
                </c:pt>
                <c:pt idx="117">
                  <c:v>101.449</c:v>
                </c:pt>
                <c:pt idx="118">
                  <c:v>101.215</c:v>
                </c:pt>
                <c:pt idx="119">
                  <c:v>101.141</c:v>
                </c:pt>
                <c:pt idx="120">
                  <c:v>101.01</c:v>
                </c:pt>
                <c:pt idx="121">
                  <c:v>100.965</c:v>
                </c:pt>
                <c:pt idx="122">
                  <c:v>101.062</c:v>
                </c:pt>
                <c:pt idx="123">
                  <c:v>101.364</c:v>
                </c:pt>
                <c:pt idx="124">
                  <c:v>101.226</c:v>
                </c:pt>
                <c:pt idx="125">
                  <c:v>101.611</c:v>
                </c:pt>
                <c:pt idx="126">
                  <c:v>101.394</c:v>
                </c:pt>
                <c:pt idx="127">
                  <c:v>101.853</c:v>
                </c:pt>
                <c:pt idx="128">
                  <c:v>101.98</c:v>
                </c:pt>
                <c:pt idx="129">
                  <c:v>101.605</c:v>
                </c:pt>
                <c:pt idx="130">
                  <c:v>101.572</c:v>
                </c:pt>
                <c:pt idx="131">
                  <c:v>101.572</c:v>
                </c:pt>
                <c:pt idx="132">
                  <c:v>101.142</c:v>
                </c:pt>
                <c:pt idx="133">
                  <c:v>101.272</c:v>
                </c:pt>
                <c:pt idx="134">
                  <c:v>101.192</c:v>
                </c:pt>
                <c:pt idx="135">
                  <c:v>101.148</c:v>
                </c:pt>
                <c:pt idx="136">
                  <c:v>101.448</c:v>
                </c:pt>
                <c:pt idx="137">
                  <c:v>101.119</c:v>
                </c:pt>
                <c:pt idx="138">
                  <c:v>101.014</c:v>
                </c:pt>
                <c:pt idx="139">
                  <c:v>100.53</c:v>
                </c:pt>
                <c:pt idx="140">
                  <c:v>100.46</c:v>
                </c:pt>
                <c:pt idx="141">
                  <c:v>100.654</c:v>
                </c:pt>
                <c:pt idx="142">
                  <c:v>100.724</c:v>
                </c:pt>
                <c:pt idx="143">
                  <c:v>100.842</c:v>
                </c:pt>
                <c:pt idx="144">
                  <c:v>100.517</c:v>
                </c:pt>
                <c:pt idx="145">
                  <c:v>100.585</c:v>
                </c:pt>
                <c:pt idx="146">
                  <c:v>100.171</c:v>
                </c:pt>
                <c:pt idx="147">
                  <c:v>100.253</c:v>
                </c:pt>
                <c:pt idx="148">
                  <c:v>100.244</c:v>
                </c:pt>
                <c:pt idx="149">
                  <c:v>99.893</c:v>
                </c:pt>
                <c:pt idx="150">
                  <c:v>99.821</c:v>
                </c:pt>
                <c:pt idx="151">
                  <c:v>99.377</c:v>
                </c:pt>
                <c:pt idx="152">
                  <c:v>99.184</c:v>
                </c:pt>
                <c:pt idx="153">
                  <c:v>99.414</c:v>
                </c:pt>
                <c:pt idx="154">
                  <c:v>99.341</c:v>
                </c:pt>
                <c:pt idx="155">
                  <c:v>98.976</c:v>
                </c:pt>
                <c:pt idx="156">
                  <c:v>99.17400000000001</c:v>
                </c:pt>
                <c:pt idx="157">
                  <c:v>99.60199999999998</c:v>
                </c:pt>
                <c:pt idx="158">
                  <c:v>100.076</c:v>
                </c:pt>
                <c:pt idx="159">
                  <c:v>100.178</c:v>
                </c:pt>
                <c:pt idx="160">
                  <c:v>100.201</c:v>
                </c:pt>
                <c:pt idx="161">
                  <c:v>99.815</c:v>
                </c:pt>
                <c:pt idx="162">
                  <c:v>99.759</c:v>
                </c:pt>
                <c:pt idx="163">
                  <c:v>99.702</c:v>
                </c:pt>
                <c:pt idx="164">
                  <c:v>99.901</c:v>
                </c:pt>
                <c:pt idx="165">
                  <c:v>100.343</c:v>
                </c:pt>
                <c:pt idx="166">
                  <c:v>100.126</c:v>
                </c:pt>
                <c:pt idx="167">
                  <c:v>100.169</c:v>
                </c:pt>
                <c:pt idx="168">
                  <c:v>100.338</c:v>
                </c:pt>
                <c:pt idx="169">
                  <c:v>100.102</c:v>
                </c:pt>
                <c:pt idx="170">
                  <c:v>100.093</c:v>
                </c:pt>
                <c:pt idx="171">
                  <c:v>100.113</c:v>
                </c:pt>
                <c:pt idx="172">
                  <c:v>100.051</c:v>
                </c:pt>
                <c:pt idx="173">
                  <c:v>99.587</c:v>
                </c:pt>
                <c:pt idx="174">
                  <c:v>99.489</c:v>
                </c:pt>
                <c:pt idx="175">
                  <c:v>99.368</c:v>
                </c:pt>
                <c:pt idx="176">
                  <c:v>99.368</c:v>
                </c:pt>
                <c:pt idx="177">
                  <c:v>99.827</c:v>
                </c:pt>
                <c:pt idx="178">
                  <c:v>99.60499999999998</c:v>
                </c:pt>
                <c:pt idx="179">
                  <c:v>99.704</c:v>
                </c:pt>
                <c:pt idx="180">
                  <c:v>99.909</c:v>
                </c:pt>
                <c:pt idx="181">
                  <c:v>99.484</c:v>
                </c:pt>
                <c:pt idx="182">
                  <c:v>99.361</c:v>
                </c:pt>
                <c:pt idx="183">
                  <c:v>100.012</c:v>
                </c:pt>
                <c:pt idx="184">
                  <c:v>100.193</c:v>
                </c:pt>
                <c:pt idx="185">
                  <c:v>100.184</c:v>
                </c:pt>
                <c:pt idx="186">
                  <c:v>100.27</c:v>
                </c:pt>
                <c:pt idx="187">
                  <c:v>100.221</c:v>
                </c:pt>
                <c:pt idx="188">
                  <c:v>99.557</c:v>
                </c:pt>
                <c:pt idx="189">
                  <c:v>99.501</c:v>
                </c:pt>
                <c:pt idx="190">
                  <c:v>99.232</c:v>
                </c:pt>
                <c:pt idx="191">
                  <c:v>99.254</c:v>
                </c:pt>
                <c:pt idx="192">
                  <c:v>99.02</c:v>
                </c:pt>
                <c:pt idx="193">
                  <c:v>98.842</c:v>
                </c:pt>
                <c:pt idx="194">
                  <c:v>98.901</c:v>
                </c:pt>
                <c:pt idx="195">
                  <c:v>98.436</c:v>
                </c:pt>
                <c:pt idx="196">
                  <c:v>98.519</c:v>
                </c:pt>
                <c:pt idx="197">
                  <c:v>98.203</c:v>
                </c:pt>
                <c:pt idx="198">
                  <c:v>97.76</c:v>
                </c:pt>
                <c:pt idx="199">
                  <c:v>97.67599999999986</c:v>
                </c:pt>
                <c:pt idx="200">
                  <c:v>97.94</c:v>
                </c:pt>
                <c:pt idx="201">
                  <c:v>97.94</c:v>
                </c:pt>
                <c:pt idx="202">
                  <c:v>98.145</c:v>
                </c:pt>
                <c:pt idx="203">
                  <c:v>97.938</c:v>
                </c:pt>
                <c:pt idx="204">
                  <c:v>97.738</c:v>
                </c:pt>
                <c:pt idx="205">
                  <c:v>98.041</c:v>
                </c:pt>
                <c:pt idx="206">
                  <c:v>98.14</c:v>
                </c:pt>
                <c:pt idx="207">
                  <c:v>98.864</c:v>
                </c:pt>
                <c:pt idx="208">
                  <c:v>98.369</c:v>
                </c:pt>
                <c:pt idx="209">
                  <c:v>98.416</c:v>
                </c:pt>
                <c:pt idx="210">
                  <c:v>98.544</c:v>
                </c:pt>
                <c:pt idx="211">
                  <c:v>98.007</c:v>
                </c:pt>
                <c:pt idx="212">
                  <c:v>98.487</c:v>
                </c:pt>
                <c:pt idx="213">
                  <c:v>98.72</c:v>
                </c:pt>
                <c:pt idx="214">
                  <c:v>98.10499999999998</c:v>
                </c:pt>
                <c:pt idx="215">
                  <c:v>98.277</c:v>
                </c:pt>
                <c:pt idx="216">
                  <c:v>98.008</c:v>
                </c:pt>
                <c:pt idx="217">
                  <c:v>97.88800000000001</c:v>
                </c:pt>
                <c:pt idx="218">
                  <c:v>98.063</c:v>
                </c:pt>
                <c:pt idx="219">
                  <c:v>97.597</c:v>
                </c:pt>
                <c:pt idx="220">
                  <c:v>98.101</c:v>
                </c:pt>
                <c:pt idx="221">
                  <c:v>98.121</c:v>
                </c:pt>
                <c:pt idx="222">
                  <c:v>98.732</c:v>
                </c:pt>
                <c:pt idx="223">
                  <c:v>99.431</c:v>
                </c:pt>
                <c:pt idx="224">
                  <c:v>99.431</c:v>
                </c:pt>
                <c:pt idx="225">
                  <c:v>99.812</c:v>
                </c:pt>
                <c:pt idx="226">
                  <c:v>100.185</c:v>
                </c:pt>
                <c:pt idx="227">
                  <c:v>100.677</c:v>
                </c:pt>
                <c:pt idx="228">
                  <c:v>100.623</c:v>
                </c:pt>
                <c:pt idx="229">
                  <c:v>100.447</c:v>
                </c:pt>
                <c:pt idx="230">
                  <c:v>100.386</c:v>
                </c:pt>
                <c:pt idx="231">
                  <c:v>100.357</c:v>
                </c:pt>
                <c:pt idx="232">
                  <c:v>101.212</c:v>
                </c:pt>
                <c:pt idx="233">
                  <c:v>100.959</c:v>
                </c:pt>
                <c:pt idx="234">
                  <c:v>100.959</c:v>
                </c:pt>
                <c:pt idx="235">
                  <c:v>101.377</c:v>
                </c:pt>
                <c:pt idx="236">
                  <c:v>101.94</c:v>
                </c:pt>
                <c:pt idx="237">
                  <c:v>101.682</c:v>
                </c:pt>
                <c:pt idx="238">
                  <c:v>101.404</c:v>
                </c:pt>
                <c:pt idx="239">
                  <c:v>101.112</c:v>
                </c:pt>
                <c:pt idx="240">
                  <c:v>100.47</c:v>
                </c:pt>
                <c:pt idx="241">
                  <c:v>100.857</c:v>
                </c:pt>
                <c:pt idx="242">
                  <c:v>100.772</c:v>
                </c:pt>
                <c:pt idx="243">
                  <c:v>101.106</c:v>
                </c:pt>
                <c:pt idx="244">
                  <c:v>101.176</c:v>
                </c:pt>
                <c:pt idx="245">
                  <c:v>101.153</c:v>
                </c:pt>
                <c:pt idx="246">
                  <c:v>100.591</c:v>
                </c:pt>
                <c:pt idx="247">
                  <c:v>100.589</c:v>
                </c:pt>
                <c:pt idx="248">
                  <c:v>101.101</c:v>
                </c:pt>
                <c:pt idx="249">
                  <c:v>101.234</c:v>
                </c:pt>
                <c:pt idx="250">
                  <c:v>101.506</c:v>
                </c:pt>
                <c:pt idx="251">
                  <c:v>101.238</c:v>
                </c:pt>
                <c:pt idx="252">
                  <c:v>101.441</c:v>
                </c:pt>
                <c:pt idx="253">
                  <c:v>101.621</c:v>
                </c:pt>
                <c:pt idx="254">
                  <c:v>101.446</c:v>
                </c:pt>
                <c:pt idx="255">
                  <c:v>101.446</c:v>
                </c:pt>
                <c:pt idx="256">
                  <c:v>101.503</c:v>
                </c:pt>
                <c:pt idx="257">
                  <c:v>101.442</c:v>
                </c:pt>
                <c:pt idx="258">
                  <c:v>101.234</c:v>
                </c:pt>
                <c:pt idx="259">
                  <c:v>101.165</c:v>
                </c:pt>
                <c:pt idx="260">
                  <c:v>100.857</c:v>
                </c:pt>
                <c:pt idx="261">
                  <c:v>100.992</c:v>
                </c:pt>
                <c:pt idx="262">
                  <c:v>101.079</c:v>
                </c:pt>
                <c:pt idx="263">
                  <c:v>102.014</c:v>
                </c:pt>
                <c:pt idx="264">
                  <c:v>101.66</c:v>
                </c:pt>
                <c:pt idx="265">
                  <c:v>101.846</c:v>
                </c:pt>
                <c:pt idx="266">
                  <c:v>101.773</c:v>
                </c:pt>
                <c:pt idx="267">
                  <c:v>102.03</c:v>
                </c:pt>
                <c:pt idx="268">
                  <c:v>101.875</c:v>
                </c:pt>
                <c:pt idx="269">
                  <c:v>101.129</c:v>
                </c:pt>
                <c:pt idx="270">
                  <c:v>101.701</c:v>
                </c:pt>
                <c:pt idx="271">
                  <c:v>101.701</c:v>
                </c:pt>
                <c:pt idx="272">
                  <c:v>101.538</c:v>
                </c:pt>
                <c:pt idx="273">
                  <c:v>101.314</c:v>
                </c:pt>
                <c:pt idx="274">
                  <c:v>101.925</c:v>
                </c:pt>
                <c:pt idx="275">
                  <c:v>101.524</c:v>
                </c:pt>
                <c:pt idx="276">
                  <c:v>101.418</c:v>
                </c:pt>
                <c:pt idx="277">
                  <c:v>101.532</c:v>
                </c:pt>
                <c:pt idx="278">
                  <c:v>101.386</c:v>
                </c:pt>
                <c:pt idx="279">
                  <c:v>101.517</c:v>
                </c:pt>
                <c:pt idx="280">
                  <c:v>101.649</c:v>
                </c:pt>
                <c:pt idx="281">
                  <c:v>101.174</c:v>
                </c:pt>
                <c:pt idx="282">
                  <c:v>100.88</c:v>
                </c:pt>
                <c:pt idx="283">
                  <c:v>101.608</c:v>
                </c:pt>
                <c:pt idx="284">
                  <c:v>101.788</c:v>
                </c:pt>
                <c:pt idx="285">
                  <c:v>102.081</c:v>
                </c:pt>
                <c:pt idx="286">
                  <c:v>102.022</c:v>
                </c:pt>
                <c:pt idx="287">
                  <c:v>101.793</c:v>
                </c:pt>
                <c:pt idx="288">
                  <c:v>101.437</c:v>
                </c:pt>
                <c:pt idx="289">
                  <c:v>101.951</c:v>
                </c:pt>
                <c:pt idx="290">
                  <c:v>102.396</c:v>
                </c:pt>
                <c:pt idx="291">
                  <c:v>102.382</c:v>
                </c:pt>
                <c:pt idx="292">
                  <c:v>102.589</c:v>
                </c:pt>
                <c:pt idx="293">
                  <c:v>102.301</c:v>
                </c:pt>
                <c:pt idx="294">
                  <c:v>102.043</c:v>
                </c:pt>
                <c:pt idx="295">
                  <c:v>101.962</c:v>
                </c:pt>
                <c:pt idx="296">
                  <c:v>101.962</c:v>
                </c:pt>
                <c:pt idx="297">
                  <c:v>102.033</c:v>
                </c:pt>
                <c:pt idx="298">
                  <c:v>101.866</c:v>
                </c:pt>
                <c:pt idx="299">
                  <c:v>101.786</c:v>
                </c:pt>
                <c:pt idx="300">
                  <c:v>101.651</c:v>
                </c:pt>
                <c:pt idx="301">
                  <c:v>101.524</c:v>
                </c:pt>
                <c:pt idx="302">
                  <c:v>101.315</c:v>
                </c:pt>
                <c:pt idx="303">
                  <c:v>101.144</c:v>
                </c:pt>
                <c:pt idx="304">
                  <c:v>101.037</c:v>
                </c:pt>
                <c:pt idx="305">
                  <c:v>100.927</c:v>
                </c:pt>
                <c:pt idx="306">
                  <c:v>101.047</c:v>
                </c:pt>
                <c:pt idx="307">
                  <c:v>100.95</c:v>
                </c:pt>
                <c:pt idx="308">
                  <c:v>101.088</c:v>
                </c:pt>
                <c:pt idx="309">
                  <c:v>101.223</c:v>
                </c:pt>
                <c:pt idx="310">
                  <c:v>100.891</c:v>
                </c:pt>
                <c:pt idx="311">
                  <c:v>100.709</c:v>
                </c:pt>
                <c:pt idx="312">
                  <c:v>100.661</c:v>
                </c:pt>
                <c:pt idx="313">
                  <c:v>100.59</c:v>
                </c:pt>
                <c:pt idx="314">
                  <c:v>100.067</c:v>
                </c:pt>
                <c:pt idx="315">
                  <c:v>100.275</c:v>
                </c:pt>
                <c:pt idx="316">
                  <c:v>100.098</c:v>
                </c:pt>
                <c:pt idx="317">
                  <c:v>100.135</c:v>
                </c:pt>
                <c:pt idx="318">
                  <c:v>100.217</c:v>
                </c:pt>
                <c:pt idx="319">
                  <c:v>99.962</c:v>
                </c:pt>
                <c:pt idx="320">
                  <c:v>100.027</c:v>
                </c:pt>
                <c:pt idx="321">
                  <c:v>100.094</c:v>
                </c:pt>
                <c:pt idx="322">
                  <c:v>100.355</c:v>
                </c:pt>
                <c:pt idx="323">
                  <c:v>100.335</c:v>
                </c:pt>
                <c:pt idx="324">
                  <c:v>100.173</c:v>
                </c:pt>
                <c:pt idx="325">
                  <c:v>100.182</c:v>
                </c:pt>
                <c:pt idx="326">
                  <c:v>100.227</c:v>
                </c:pt>
                <c:pt idx="327">
                  <c:v>100.282</c:v>
                </c:pt>
                <c:pt idx="328">
                  <c:v>99.963</c:v>
                </c:pt>
                <c:pt idx="329">
                  <c:v>100.028</c:v>
                </c:pt>
                <c:pt idx="330">
                  <c:v>99.734</c:v>
                </c:pt>
                <c:pt idx="331">
                  <c:v>99.60900000000001</c:v>
                </c:pt>
                <c:pt idx="332">
                  <c:v>99.591</c:v>
                </c:pt>
                <c:pt idx="333">
                  <c:v>99.546</c:v>
                </c:pt>
                <c:pt idx="334">
                  <c:v>99.481</c:v>
                </c:pt>
                <c:pt idx="335">
                  <c:v>99.399</c:v>
                </c:pt>
                <c:pt idx="336">
                  <c:v>99.85199999999998</c:v>
                </c:pt>
                <c:pt idx="337">
                  <c:v>99.517</c:v>
                </c:pt>
                <c:pt idx="338">
                  <c:v>99.07799999999998</c:v>
                </c:pt>
                <c:pt idx="339">
                  <c:v>99.229</c:v>
                </c:pt>
                <c:pt idx="340">
                  <c:v>99.101</c:v>
                </c:pt>
                <c:pt idx="341">
                  <c:v>98.75</c:v>
                </c:pt>
                <c:pt idx="342">
                  <c:v>98.66500000000001</c:v>
                </c:pt>
                <c:pt idx="343">
                  <c:v>98.893</c:v>
                </c:pt>
                <c:pt idx="344">
                  <c:v>98.493</c:v>
                </c:pt>
                <c:pt idx="345">
                  <c:v>98.37899999999998</c:v>
                </c:pt>
                <c:pt idx="346">
                  <c:v>98.226</c:v>
                </c:pt>
                <c:pt idx="347">
                  <c:v>98.237</c:v>
                </c:pt>
                <c:pt idx="348">
                  <c:v>98.406</c:v>
                </c:pt>
                <c:pt idx="349">
                  <c:v>98.94</c:v>
                </c:pt>
                <c:pt idx="350">
                  <c:v>99.136</c:v>
                </c:pt>
                <c:pt idx="351">
                  <c:v>99.422</c:v>
                </c:pt>
                <c:pt idx="352">
                  <c:v>99.364</c:v>
                </c:pt>
                <c:pt idx="353">
                  <c:v>99.403</c:v>
                </c:pt>
                <c:pt idx="354">
                  <c:v>99.664</c:v>
                </c:pt>
                <c:pt idx="355">
                  <c:v>99.911</c:v>
                </c:pt>
                <c:pt idx="356">
                  <c:v>99.784</c:v>
                </c:pt>
                <c:pt idx="357">
                  <c:v>100.064</c:v>
                </c:pt>
                <c:pt idx="358">
                  <c:v>99.793</c:v>
                </c:pt>
                <c:pt idx="359">
                  <c:v>99.819</c:v>
                </c:pt>
                <c:pt idx="360">
                  <c:v>100.072</c:v>
                </c:pt>
                <c:pt idx="361">
                  <c:v>100.533</c:v>
                </c:pt>
                <c:pt idx="362">
                  <c:v>100.439</c:v>
                </c:pt>
                <c:pt idx="363">
                  <c:v>100.599</c:v>
                </c:pt>
                <c:pt idx="364">
                  <c:v>100.346</c:v>
                </c:pt>
                <c:pt idx="365">
                  <c:v>99.68000000000001</c:v>
                </c:pt>
                <c:pt idx="366">
                  <c:v>99.68000000000001</c:v>
                </c:pt>
                <c:pt idx="367">
                  <c:v>99.67400000000001</c:v>
                </c:pt>
                <c:pt idx="368">
                  <c:v>99.401</c:v>
                </c:pt>
                <c:pt idx="369">
                  <c:v>99.554</c:v>
                </c:pt>
                <c:pt idx="370">
                  <c:v>99.048</c:v>
                </c:pt>
                <c:pt idx="371">
                  <c:v>99.042</c:v>
                </c:pt>
                <c:pt idx="372">
                  <c:v>98.929</c:v>
                </c:pt>
                <c:pt idx="373">
                  <c:v>99.13</c:v>
                </c:pt>
                <c:pt idx="374">
                  <c:v>99.279</c:v>
                </c:pt>
                <c:pt idx="375">
                  <c:v>99.639</c:v>
                </c:pt>
                <c:pt idx="376">
                  <c:v>99.60499999999998</c:v>
                </c:pt>
                <c:pt idx="377">
                  <c:v>99.453</c:v>
                </c:pt>
                <c:pt idx="378">
                  <c:v>99.983</c:v>
                </c:pt>
                <c:pt idx="379">
                  <c:v>100.473</c:v>
                </c:pt>
                <c:pt idx="380">
                  <c:v>100.025</c:v>
                </c:pt>
                <c:pt idx="381">
                  <c:v>100.062</c:v>
                </c:pt>
                <c:pt idx="382">
                  <c:v>99.898</c:v>
                </c:pt>
                <c:pt idx="383">
                  <c:v>99.905</c:v>
                </c:pt>
                <c:pt idx="384">
                  <c:v>100.507</c:v>
                </c:pt>
                <c:pt idx="385">
                  <c:v>100.359</c:v>
                </c:pt>
                <c:pt idx="386">
                  <c:v>100.387</c:v>
                </c:pt>
                <c:pt idx="387">
                  <c:v>100.358</c:v>
                </c:pt>
                <c:pt idx="388">
                  <c:v>100.16</c:v>
                </c:pt>
                <c:pt idx="389">
                  <c:v>99.816</c:v>
                </c:pt>
                <c:pt idx="390">
                  <c:v>99.795</c:v>
                </c:pt>
                <c:pt idx="391">
                  <c:v>99.795</c:v>
                </c:pt>
                <c:pt idx="392">
                  <c:v>99.936</c:v>
                </c:pt>
                <c:pt idx="393">
                  <c:v>100.184</c:v>
                </c:pt>
                <c:pt idx="394">
                  <c:v>100.152</c:v>
                </c:pt>
                <c:pt idx="395">
                  <c:v>100.125</c:v>
                </c:pt>
                <c:pt idx="396">
                  <c:v>100.59</c:v>
                </c:pt>
                <c:pt idx="397">
                  <c:v>100.585</c:v>
                </c:pt>
                <c:pt idx="398">
                  <c:v>100.045</c:v>
                </c:pt>
                <c:pt idx="399">
                  <c:v>100.198</c:v>
                </c:pt>
                <c:pt idx="400">
                  <c:v>100.169</c:v>
                </c:pt>
                <c:pt idx="401">
                  <c:v>100.459</c:v>
                </c:pt>
                <c:pt idx="402">
                  <c:v>100.181</c:v>
                </c:pt>
                <c:pt idx="403">
                  <c:v>100.071</c:v>
                </c:pt>
                <c:pt idx="404">
                  <c:v>99.68199999999998</c:v>
                </c:pt>
                <c:pt idx="405">
                  <c:v>99.726</c:v>
                </c:pt>
                <c:pt idx="406">
                  <c:v>99.77200000000001</c:v>
                </c:pt>
                <c:pt idx="407">
                  <c:v>99.348</c:v>
                </c:pt>
                <c:pt idx="408">
                  <c:v>99.55800000000001</c:v>
                </c:pt>
                <c:pt idx="409">
                  <c:v>99.65900000000001</c:v>
                </c:pt>
                <c:pt idx="410">
                  <c:v>99.498</c:v>
                </c:pt>
                <c:pt idx="411">
                  <c:v>99.724</c:v>
                </c:pt>
                <c:pt idx="412">
                  <c:v>99.765</c:v>
                </c:pt>
                <c:pt idx="413">
                  <c:v>99.729</c:v>
                </c:pt>
                <c:pt idx="414">
                  <c:v>100.637</c:v>
                </c:pt>
                <c:pt idx="415">
                  <c:v>100.65</c:v>
                </c:pt>
                <c:pt idx="416">
                  <c:v>100.67</c:v>
                </c:pt>
                <c:pt idx="417">
                  <c:v>100.836</c:v>
                </c:pt>
                <c:pt idx="418">
                  <c:v>100.859</c:v>
                </c:pt>
                <c:pt idx="419">
                  <c:v>101.258</c:v>
                </c:pt>
                <c:pt idx="420">
                  <c:v>101.296</c:v>
                </c:pt>
                <c:pt idx="421">
                  <c:v>100.791</c:v>
                </c:pt>
                <c:pt idx="422">
                  <c:v>100.889</c:v>
                </c:pt>
                <c:pt idx="423">
                  <c:v>100.686</c:v>
                </c:pt>
                <c:pt idx="424">
                  <c:v>101.205</c:v>
                </c:pt>
                <c:pt idx="425">
                  <c:v>100.958</c:v>
                </c:pt>
                <c:pt idx="426">
                  <c:v>100.947</c:v>
                </c:pt>
                <c:pt idx="427">
                  <c:v>100.774</c:v>
                </c:pt>
                <c:pt idx="428">
                  <c:v>101.19</c:v>
                </c:pt>
                <c:pt idx="429">
                  <c:v>101.402</c:v>
                </c:pt>
                <c:pt idx="430">
                  <c:v>101.045</c:v>
                </c:pt>
                <c:pt idx="431">
                  <c:v>101.05</c:v>
                </c:pt>
                <c:pt idx="432">
                  <c:v>101.166</c:v>
                </c:pt>
                <c:pt idx="433">
                  <c:v>101.012</c:v>
                </c:pt>
                <c:pt idx="434">
                  <c:v>101.159</c:v>
                </c:pt>
                <c:pt idx="435">
                  <c:v>101.405</c:v>
                </c:pt>
                <c:pt idx="436">
                  <c:v>101.405</c:v>
                </c:pt>
                <c:pt idx="437">
                  <c:v>102.28</c:v>
                </c:pt>
                <c:pt idx="438">
                  <c:v>102.007</c:v>
                </c:pt>
                <c:pt idx="439">
                  <c:v>102.476</c:v>
                </c:pt>
                <c:pt idx="440">
                  <c:v>103.159</c:v>
                </c:pt>
                <c:pt idx="441">
                  <c:v>103.398</c:v>
                </c:pt>
                <c:pt idx="442">
                  <c:v>103.268</c:v>
                </c:pt>
                <c:pt idx="443">
                  <c:v>103.719</c:v>
                </c:pt>
                <c:pt idx="444">
                  <c:v>103.51</c:v>
                </c:pt>
                <c:pt idx="445">
                  <c:v>103.738</c:v>
                </c:pt>
                <c:pt idx="446">
                  <c:v>104.51</c:v>
                </c:pt>
                <c:pt idx="447">
                  <c:v>104.52</c:v>
                </c:pt>
                <c:pt idx="448">
                  <c:v>104.864</c:v>
                </c:pt>
                <c:pt idx="449">
                  <c:v>106.19</c:v>
                </c:pt>
                <c:pt idx="450">
                  <c:v>105.833</c:v>
                </c:pt>
                <c:pt idx="451">
                  <c:v>105.95</c:v>
                </c:pt>
                <c:pt idx="452">
                  <c:v>105.191</c:v>
                </c:pt>
                <c:pt idx="453">
                  <c:v>105.402</c:v>
                </c:pt>
                <c:pt idx="454">
                  <c:v>105.493</c:v>
                </c:pt>
                <c:pt idx="455">
                  <c:v>106.437</c:v>
                </c:pt>
                <c:pt idx="456">
                  <c:v>106.978</c:v>
                </c:pt>
                <c:pt idx="457">
                  <c:v>107.275</c:v>
                </c:pt>
                <c:pt idx="458">
                  <c:v>106.925</c:v>
                </c:pt>
                <c:pt idx="459">
                  <c:v>106.515</c:v>
                </c:pt>
                <c:pt idx="460">
                  <c:v>106.003</c:v>
                </c:pt>
                <c:pt idx="461">
                  <c:v>106.003</c:v>
                </c:pt>
                <c:pt idx="462">
                  <c:v>105.61</c:v>
                </c:pt>
                <c:pt idx="463">
                  <c:v>105.491</c:v>
                </c:pt>
                <c:pt idx="464">
                  <c:v>105.148</c:v>
                </c:pt>
                <c:pt idx="465">
                  <c:v>104.912</c:v>
                </c:pt>
                <c:pt idx="466">
                  <c:v>105.02</c:v>
                </c:pt>
                <c:pt idx="467">
                  <c:v>105.047</c:v>
                </c:pt>
                <c:pt idx="468">
                  <c:v>104.766</c:v>
                </c:pt>
                <c:pt idx="469">
                  <c:v>105.268</c:v>
                </c:pt>
                <c:pt idx="470">
                  <c:v>104.584</c:v>
                </c:pt>
                <c:pt idx="471">
                  <c:v>104.185</c:v>
                </c:pt>
                <c:pt idx="472">
                  <c:v>104.327</c:v>
                </c:pt>
                <c:pt idx="473">
                  <c:v>104.71</c:v>
                </c:pt>
                <c:pt idx="474">
                  <c:v>103.233</c:v>
                </c:pt>
                <c:pt idx="475">
                  <c:v>103.053</c:v>
                </c:pt>
                <c:pt idx="476">
                  <c:v>104.103</c:v>
                </c:pt>
                <c:pt idx="477">
                  <c:v>105.241</c:v>
                </c:pt>
                <c:pt idx="478">
                  <c:v>104.86</c:v>
                </c:pt>
                <c:pt idx="479">
                  <c:v>105.037</c:v>
                </c:pt>
                <c:pt idx="480">
                  <c:v>104.999</c:v>
                </c:pt>
                <c:pt idx="481">
                  <c:v>104.988</c:v>
                </c:pt>
                <c:pt idx="482">
                  <c:v>104.793</c:v>
                </c:pt>
                <c:pt idx="483">
                  <c:v>105.417</c:v>
                </c:pt>
                <c:pt idx="484">
                  <c:v>105.575</c:v>
                </c:pt>
                <c:pt idx="485">
                  <c:v>104.939</c:v>
                </c:pt>
                <c:pt idx="486">
                  <c:v>105.128</c:v>
                </c:pt>
                <c:pt idx="487">
                  <c:v>105.57</c:v>
                </c:pt>
                <c:pt idx="488">
                  <c:v>105.674</c:v>
                </c:pt>
                <c:pt idx="489">
                  <c:v>105.57</c:v>
                </c:pt>
                <c:pt idx="490">
                  <c:v>105.634</c:v>
                </c:pt>
                <c:pt idx="491">
                  <c:v>105.884</c:v>
                </c:pt>
                <c:pt idx="492">
                  <c:v>105.983</c:v>
                </c:pt>
                <c:pt idx="493">
                  <c:v>106.779</c:v>
                </c:pt>
                <c:pt idx="494">
                  <c:v>106.779</c:v>
                </c:pt>
                <c:pt idx="495">
                  <c:v>106.842</c:v>
                </c:pt>
                <c:pt idx="496">
                  <c:v>106.411</c:v>
                </c:pt>
                <c:pt idx="497">
                  <c:v>106.213</c:v>
                </c:pt>
                <c:pt idx="498">
                  <c:v>105.728</c:v>
                </c:pt>
                <c:pt idx="499">
                  <c:v>105.606</c:v>
                </c:pt>
                <c:pt idx="500">
                  <c:v>105.953</c:v>
                </c:pt>
                <c:pt idx="501">
                  <c:v>105.631</c:v>
                </c:pt>
                <c:pt idx="502">
                  <c:v>105.915</c:v>
                </c:pt>
                <c:pt idx="503">
                  <c:v>105.864</c:v>
                </c:pt>
                <c:pt idx="504">
                  <c:v>106.246</c:v>
                </c:pt>
                <c:pt idx="505">
                  <c:v>106.251</c:v>
                </c:pt>
                <c:pt idx="506">
                  <c:v>107.002</c:v>
                </c:pt>
                <c:pt idx="507">
                  <c:v>107.287</c:v>
                </c:pt>
                <c:pt idx="508">
                  <c:v>107.715</c:v>
                </c:pt>
                <c:pt idx="509">
                  <c:v>107.45</c:v>
                </c:pt>
                <c:pt idx="510">
                  <c:v>107.765</c:v>
                </c:pt>
                <c:pt idx="511">
                  <c:v>108.309</c:v>
                </c:pt>
                <c:pt idx="512">
                  <c:v>107.826</c:v>
                </c:pt>
                <c:pt idx="513">
                  <c:v>108.012</c:v>
                </c:pt>
                <c:pt idx="514">
                  <c:v>108.061</c:v>
                </c:pt>
                <c:pt idx="515">
                  <c:v>108.142</c:v>
                </c:pt>
                <c:pt idx="516">
                  <c:v>108.142</c:v>
                </c:pt>
                <c:pt idx="517">
                  <c:v>108.636</c:v>
                </c:pt>
                <c:pt idx="518">
                  <c:v>109.149</c:v>
                </c:pt>
                <c:pt idx="519">
                  <c:v>109.146</c:v>
                </c:pt>
                <c:pt idx="520">
                  <c:v>109.367</c:v>
                </c:pt>
                <c:pt idx="521">
                  <c:v>109.367</c:v>
                </c:pt>
                <c:pt idx="522">
                  <c:v>109.003</c:v>
                </c:pt>
                <c:pt idx="523">
                  <c:v>109.344</c:v>
                </c:pt>
                <c:pt idx="524">
                  <c:v>109.879</c:v>
                </c:pt>
                <c:pt idx="525">
                  <c:v>109.933</c:v>
                </c:pt>
                <c:pt idx="526">
                  <c:v>109.843</c:v>
                </c:pt>
                <c:pt idx="527">
                  <c:v>109.601</c:v>
                </c:pt>
                <c:pt idx="528">
                  <c:v>109.92</c:v>
                </c:pt>
                <c:pt idx="529">
                  <c:v>109.455</c:v>
                </c:pt>
                <c:pt idx="530">
                  <c:v>110.095</c:v>
                </c:pt>
                <c:pt idx="531">
                  <c:v>110.095</c:v>
                </c:pt>
                <c:pt idx="532">
                  <c:v>109.642</c:v>
                </c:pt>
                <c:pt idx="533">
                  <c:v>109.33</c:v>
                </c:pt>
                <c:pt idx="534">
                  <c:v>108.902</c:v>
                </c:pt>
                <c:pt idx="535">
                  <c:v>108.492</c:v>
                </c:pt>
                <c:pt idx="536">
                  <c:v>108.085</c:v>
                </c:pt>
                <c:pt idx="537">
                  <c:v>108.235</c:v>
                </c:pt>
                <c:pt idx="538">
                  <c:v>108.373</c:v>
                </c:pt>
                <c:pt idx="539">
                  <c:v>107.469</c:v>
                </c:pt>
                <c:pt idx="540">
                  <c:v>107.11</c:v>
                </c:pt>
                <c:pt idx="541">
                  <c:v>107.328</c:v>
                </c:pt>
                <c:pt idx="542">
                  <c:v>107.669</c:v>
                </c:pt>
                <c:pt idx="543">
                  <c:v>107.115</c:v>
                </c:pt>
                <c:pt idx="544">
                  <c:v>107.118</c:v>
                </c:pt>
                <c:pt idx="545">
                  <c:v>107.157</c:v>
                </c:pt>
                <c:pt idx="546">
                  <c:v>106.979</c:v>
                </c:pt>
                <c:pt idx="547">
                  <c:v>106.803</c:v>
                </c:pt>
                <c:pt idx="548">
                  <c:v>106.91</c:v>
                </c:pt>
                <c:pt idx="549">
                  <c:v>106.953</c:v>
                </c:pt>
                <c:pt idx="550">
                  <c:v>107.375</c:v>
                </c:pt>
                <c:pt idx="551">
                  <c:v>107.117</c:v>
                </c:pt>
                <c:pt idx="552">
                  <c:v>107.532</c:v>
                </c:pt>
                <c:pt idx="553">
                  <c:v>107.505</c:v>
                </c:pt>
                <c:pt idx="554">
                  <c:v>107.646</c:v>
                </c:pt>
                <c:pt idx="555">
                  <c:v>107.631</c:v>
                </c:pt>
                <c:pt idx="556">
                  <c:v>107.631</c:v>
                </c:pt>
                <c:pt idx="557">
                  <c:v>107.474</c:v>
                </c:pt>
                <c:pt idx="558">
                  <c:v>107.711</c:v>
                </c:pt>
                <c:pt idx="559">
                  <c:v>107.484</c:v>
                </c:pt>
                <c:pt idx="560">
                  <c:v>107.204</c:v>
                </c:pt>
                <c:pt idx="561">
                  <c:v>107.204</c:v>
                </c:pt>
                <c:pt idx="562">
                  <c:v>107.089</c:v>
                </c:pt>
                <c:pt idx="563">
                  <c:v>107.253</c:v>
                </c:pt>
                <c:pt idx="564">
                  <c:v>107.254</c:v>
                </c:pt>
                <c:pt idx="565">
                  <c:v>107.716</c:v>
                </c:pt>
                <c:pt idx="566">
                  <c:v>107.618</c:v>
                </c:pt>
                <c:pt idx="567">
                  <c:v>107.973</c:v>
                </c:pt>
                <c:pt idx="568">
                  <c:v>107.89</c:v>
                </c:pt>
                <c:pt idx="569">
                  <c:v>107.42</c:v>
                </c:pt>
                <c:pt idx="570">
                  <c:v>107.959</c:v>
                </c:pt>
                <c:pt idx="571">
                  <c:v>107.813</c:v>
                </c:pt>
                <c:pt idx="572">
                  <c:v>107.835</c:v>
                </c:pt>
                <c:pt idx="573">
                  <c:v>108.372</c:v>
                </c:pt>
                <c:pt idx="574">
                  <c:v>108.175</c:v>
                </c:pt>
                <c:pt idx="575">
                  <c:v>108.018</c:v>
                </c:pt>
                <c:pt idx="576">
                  <c:v>107.746</c:v>
                </c:pt>
                <c:pt idx="577">
                  <c:v>108.001</c:v>
                </c:pt>
                <c:pt idx="578">
                  <c:v>108.08</c:v>
                </c:pt>
                <c:pt idx="579">
                  <c:v>108.398</c:v>
                </c:pt>
                <c:pt idx="580">
                  <c:v>108.099</c:v>
                </c:pt>
                <c:pt idx="581">
                  <c:v>107.737</c:v>
                </c:pt>
                <c:pt idx="582">
                  <c:v>107.826</c:v>
                </c:pt>
                <c:pt idx="583">
                  <c:v>108.001</c:v>
                </c:pt>
                <c:pt idx="584">
                  <c:v>108.013</c:v>
                </c:pt>
                <c:pt idx="585">
                  <c:v>107.82</c:v>
                </c:pt>
                <c:pt idx="586">
                  <c:v>107.614</c:v>
                </c:pt>
                <c:pt idx="587">
                  <c:v>107.493</c:v>
                </c:pt>
                <c:pt idx="588">
                  <c:v>108.233</c:v>
                </c:pt>
                <c:pt idx="589">
                  <c:v>107.975</c:v>
                </c:pt>
                <c:pt idx="590">
                  <c:v>107.953</c:v>
                </c:pt>
                <c:pt idx="591">
                  <c:v>107.917</c:v>
                </c:pt>
                <c:pt idx="592">
                  <c:v>107.923</c:v>
                </c:pt>
                <c:pt idx="593">
                  <c:v>107.83</c:v>
                </c:pt>
                <c:pt idx="594">
                  <c:v>107.492</c:v>
                </c:pt>
                <c:pt idx="595">
                  <c:v>107.777</c:v>
                </c:pt>
                <c:pt idx="596">
                  <c:v>107.566</c:v>
                </c:pt>
                <c:pt idx="597">
                  <c:v>107.581</c:v>
                </c:pt>
                <c:pt idx="598">
                  <c:v>107.757</c:v>
                </c:pt>
                <c:pt idx="599">
                  <c:v>107.84</c:v>
                </c:pt>
                <c:pt idx="600">
                  <c:v>107.518</c:v>
                </c:pt>
                <c:pt idx="601">
                  <c:v>107.717</c:v>
                </c:pt>
                <c:pt idx="602">
                  <c:v>107.513</c:v>
                </c:pt>
                <c:pt idx="603">
                  <c:v>107.511</c:v>
                </c:pt>
                <c:pt idx="604">
                  <c:v>107.195</c:v>
                </c:pt>
                <c:pt idx="605">
                  <c:v>106.905</c:v>
                </c:pt>
                <c:pt idx="606">
                  <c:v>106.804</c:v>
                </c:pt>
                <c:pt idx="607">
                  <c:v>106.816</c:v>
                </c:pt>
                <c:pt idx="608">
                  <c:v>107.102</c:v>
                </c:pt>
                <c:pt idx="609">
                  <c:v>107.268</c:v>
                </c:pt>
                <c:pt idx="610">
                  <c:v>107.389</c:v>
                </c:pt>
                <c:pt idx="611">
                  <c:v>107.498</c:v>
                </c:pt>
                <c:pt idx="612">
                  <c:v>107.626</c:v>
                </c:pt>
                <c:pt idx="613">
                  <c:v>107.914</c:v>
                </c:pt>
                <c:pt idx="614">
                  <c:v>107.804</c:v>
                </c:pt>
                <c:pt idx="615">
                  <c:v>107.97</c:v>
                </c:pt>
                <c:pt idx="616">
                  <c:v>108.258</c:v>
                </c:pt>
                <c:pt idx="617">
                  <c:v>108.614</c:v>
                </c:pt>
                <c:pt idx="618">
                  <c:v>108.943</c:v>
                </c:pt>
                <c:pt idx="619">
                  <c:v>108.725</c:v>
                </c:pt>
                <c:pt idx="620">
                  <c:v>108.694</c:v>
                </c:pt>
                <c:pt idx="621">
                  <c:v>108.527</c:v>
                </c:pt>
                <c:pt idx="622">
                  <c:v>108.777</c:v>
                </c:pt>
                <c:pt idx="623">
                  <c:v>109.175</c:v>
                </c:pt>
                <c:pt idx="624">
                  <c:v>108.907</c:v>
                </c:pt>
                <c:pt idx="625">
                  <c:v>109.126</c:v>
                </c:pt>
                <c:pt idx="626">
                  <c:v>109.126</c:v>
                </c:pt>
                <c:pt idx="627">
                  <c:v>108.928</c:v>
                </c:pt>
                <c:pt idx="628">
                  <c:v>109.076</c:v>
                </c:pt>
                <c:pt idx="629">
                  <c:v>108.922</c:v>
                </c:pt>
                <c:pt idx="630">
                  <c:v>108.839</c:v>
                </c:pt>
                <c:pt idx="631">
                  <c:v>108.688</c:v>
                </c:pt>
                <c:pt idx="632">
                  <c:v>108.716</c:v>
                </c:pt>
                <c:pt idx="633">
                  <c:v>108.255</c:v>
                </c:pt>
                <c:pt idx="634">
                  <c:v>108.131</c:v>
                </c:pt>
                <c:pt idx="635">
                  <c:v>108.415</c:v>
                </c:pt>
                <c:pt idx="636">
                  <c:v>108.271</c:v>
                </c:pt>
                <c:pt idx="637">
                  <c:v>108.265</c:v>
                </c:pt>
                <c:pt idx="638">
                  <c:v>107.89</c:v>
                </c:pt>
                <c:pt idx="639">
                  <c:v>107.811</c:v>
                </c:pt>
                <c:pt idx="640">
                  <c:v>107.52</c:v>
                </c:pt>
                <c:pt idx="641">
                  <c:v>107.791</c:v>
                </c:pt>
                <c:pt idx="642">
                  <c:v>107.431</c:v>
                </c:pt>
                <c:pt idx="643">
                  <c:v>107.503</c:v>
                </c:pt>
                <c:pt idx="644">
                  <c:v>108.0</c:v>
                </c:pt>
                <c:pt idx="645">
                  <c:v>108.32</c:v>
                </c:pt>
                <c:pt idx="646">
                  <c:v>108.395</c:v>
                </c:pt>
                <c:pt idx="647">
                  <c:v>108.28</c:v>
                </c:pt>
                <c:pt idx="648">
                  <c:v>108.506</c:v>
                </c:pt>
                <c:pt idx="649">
                  <c:v>108.563</c:v>
                </c:pt>
                <c:pt idx="650">
                  <c:v>107.642</c:v>
                </c:pt>
                <c:pt idx="651">
                  <c:v>107.813</c:v>
                </c:pt>
                <c:pt idx="652">
                  <c:v>107.496</c:v>
                </c:pt>
                <c:pt idx="653">
                  <c:v>107.496</c:v>
                </c:pt>
                <c:pt idx="654">
                  <c:v>108.106</c:v>
                </c:pt>
                <c:pt idx="655">
                  <c:v>108.446</c:v>
                </c:pt>
                <c:pt idx="656">
                  <c:v>108.319</c:v>
                </c:pt>
                <c:pt idx="657">
                  <c:v>108.361</c:v>
                </c:pt>
                <c:pt idx="658">
                  <c:v>108.384</c:v>
                </c:pt>
                <c:pt idx="659">
                  <c:v>108.631</c:v>
                </c:pt>
                <c:pt idx="660">
                  <c:v>108.212</c:v>
                </c:pt>
                <c:pt idx="661">
                  <c:v>108.052</c:v>
                </c:pt>
                <c:pt idx="662">
                  <c:v>108.21</c:v>
                </c:pt>
                <c:pt idx="663">
                  <c:v>108.089</c:v>
                </c:pt>
                <c:pt idx="664">
                  <c:v>107.884</c:v>
                </c:pt>
                <c:pt idx="665">
                  <c:v>108.183</c:v>
                </c:pt>
                <c:pt idx="666">
                  <c:v>108.398</c:v>
                </c:pt>
                <c:pt idx="667">
                  <c:v>108.569</c:v>
                </c:pt>
                <c:pt idx="668">
                  <c:v>108.335</c:v>
                </c:pt>
                <c:pt idx="669">
                  <c:v>107.846</c:v>
                </c:pt>
                <c:pt idx="670">
                  <c:v>107.598</c:v>
                </c:pt>
                <c:pt idx="671">
                  <c:v>107.76</c:v>
                </c:pt>
                <c:pt idx="672">
                  <c:v>107.838</c:v>
                </c:pt>
                <c:pt idx="673">
                  <c:v>107.712</c:v>
                </c:pt>
                <c:pt idx="674">
                  <c:v>108.258</c:v>
                </c:pt>
                <c:pt idx="675">
                  <c:v>107.544</c:v>
                </c:pt>
                <c:pt idx="676">
                  <c:v>107.249</c:v>
                </c:pt>
                <c:pt idx="677">
                  <c:v>107.484</c:v>
                </c:pt>
                <c:pt idx="678">
                  <c:v>107.669</c:v>
                </c:pt>
                <c:pt idx="679">
                  <c:v>107.869</c:v>
                </c:pt>
                <c:pt idx="680">
                  <c:v>107.777</c:v>
                </c:pt>
                <c:pt idx="681">
                  <c:v>107.788</c:v>
                </c:pt>
                <c:pt idx="682">
                  <c:v>107.967</c:v>
                </c:pt>
                <c:pt idx="683">
                  <c:v>108.052</c:v>
                </c:pt>
                <c:pt idx="684">
                  <c:v>107.922</c:v>
                </c:pt>
                <c:pt idx="685">
                  <c:v>108.282</c:v>
                </c:pt>
                <c:pt idx="686">
                  <c:v>108.149</c:v>
                </c:pt>
                <c:pt idx="687">
                  <c:v>107.811</c:v>
                </c:pt>
                <c:pt idx="688">
                  <c:v>107.945</c:v>
                </c:pt>
                <c:pt idx="689">
                  <c:v>107.384</c:v>
                </c:pt>
                <c:pt idx="690">
                  <c:v>107.576</c:v>
                </c:pt>
                <c:pt idx="691">
                  <c:v>107.632</c:v>
                </c:pt>
                <c:pt idx="692">
                  <c:v>107.581</c:v>
                </c:pt>
                <c:pt idx="693">
                  <c:v>107.763</c:v>
                </c:pt>
                <c:pt idx="694">
                  <c:v>107.929</c:v>
                </c:pt>
                <c:pt idx="695">
                  <c:v>107.552</c:v>
                </c:pt>
                <c:pt idx="696">
                  <c:v>107.552</c:v>
                </c:pt>
                <c:pt idx="697">
                  <c:v>107.601</c:v>
                </c:pt>
                <c:pt idx="698">
                  <c:v>107.538</c:v>
                </c:pt>
                <c:pt idx="699">
                  <c:v>107.528</c:v>
                </c:pt>
                <c:pt idx="700">
                  <c:v>106.859</c:v>
                </c:pt>
                <c:pt idx="701">
                  <c:v>106.913</c:v>
                </c:pt>
                <c:pt idx="702">
                  <c:v>106.629</c:v>
                </c:pt>
                <c:pt idx="703">
                  <c:v>106.715</c:v>
                </c:pt>
                <c:pt idx="704">
                  <c:v>106.575</c:v>
                </c:pt>
                <c:pt idx="705">
                  <c:v>106.06</c:v>
                </c:pt>
                <c:pt idx="706">
                  <c:v>106.155</c:v>
                </c:pt>
                <c:pt idx="707">
                  <c:v>106.327</c:v>
                </c:pt>
                <c:pt idx="708">
                  <c:v>106.415</c:v>
                </c:pt>
                <c:pt idx="709">
                  <c:v>106.809</c:v>
                </c:pt>
                <c:pt idx="710">
                  <c:v>106.536</c:v>
                </c:pt>
                <c:pt idx="711">
                  <c:v>106.682</c:v>
                </c:pt>
                <c:pt idx="712">
                  <c:v>106.566</c:v>
                </c:pt>
                <c:pt idx="713">
                  <c:v>106.938</c:v>
                </c:pt>
                <c:pt idx="714">
                  <c:v>106.658</c:v>
                </c:pt>
                <c:pt idx="715">
                  <c:v>107.047</c:v>
                </c:pt>
                <c:pt idx="716">
                  <c:v>106.934</c:v>
                </c:pt>
                <c:pt idx="717">
                  <c:v>106.828</c:v>
                </c:pt>
                <c:pt idx="718">
                  <c:v>107.077</c:v>
                </c:pt>
                <c:pt idx="719">
                  <c:v>106.701</c:v>
                </c:pt>
                <c:pt idx="720">
                  <c:v>106.597</c:v>
                </c:pt>
                <c:pt idx="721">
                  <c:v>106.597</c:v>
                </c:pt>
                <c:pt idx="722">
                  <c:v>107.01</c:v>
                </c:pt>
                <c:pt idx="723">
                  <c:v>107.112</c:v>
                </c:pt>
                <c:pt idx="724">
                  <c:v>107.064</c:v>
                </c:pt>
                <c:pt idx="725">
                  <c:v>107.13</c:v>
                </c:pt>
                <c:pt idx="726">
                  <c:v>107.141</c:v>
                </c:pt>
                <c:pt idx="727">
                  <c:v>107.006</c:v>
                </c:pt>
                <c:pt idx="728">
                  <c:v>106.852</c:v>
                </c:pt>
                <c:pt idx="729">
                  <c:v>107.121</c:v>
                </c:pt>
                <c:pt idx="730">
                  <c:v>107.378</c:v>
                </c:pt>
                <c:pt idx="731">
                  <c:v>107.388</c:v>
                </c:pt>
                <c:pt idx="732">
                  <c:v>107.832</c:v>
                </c:pt>
                <c:pt idx="733">
                  <c:v>107.857</c:v>
                </c:pt>
                <c:pt idx="734">
                  <c:v>107.833</c:v>
                </c:pt>
                <c:pt idx="735">
                  <c:v>107.714</c:v>
                </c:pt>
                <c:pt idx="736">
                  <c:v>107.99</c:v>
                </c:pt>
                <c:pt idx="737">
                  <c:v>107.99</c:v>
                </c:pt>
                <c:pt idx="738">
                  <c:v>107.99</c:v>
                </c:pt>
                <c:pt idx="739">
                  <c:v>107.871</c:v>
                </c:pt>
                <c:pt idx="740">
                  <c:v>108.169</c:v>
                </c:pt>
                <c:pt idx="741">
                  <c:v>108.256</c:v>
                </c:pt>
                <c:pt idx="742">
                  <c:v>108.126</c:v>
                </c:pt>
                <c:pt idx="743">
                  <c:v>108.1</c:v>
                </c:pt>
                <c:pt idx="744">
                  <c:v>108.217</c:v>
                </c:pt>
                <c:pt idx="745">
                  <c:v>108.16</c:v>
                </c:pt>
                <c:pt idx="746">
                  <c:v>108.16</c:v>
                </c:pt>
                <c:pt idx="747">
                  <c:v>108.598</c:v>
                </c:pt>
                <c:pt idx="748">
                  <c:v>108.727</c:v>
                </c:pt>
                <c:pt idx="749">
                  <c:v>108.763</c:v>
                </c:pt>
                <c:pt idx="750">
                  <c:v>108.989</c:v>
                </c:pt>
                <c:pt idx="751">
                  <c:v>108.683</c:v>
                </c:pt>
                <c:pt idx="752">
                  <c:v>108.818</c:v>
                </c:pt>
                <c:pt idx="753">
                  <c:v>109.057</c:v>
                </c:pt>
                <c:pt idx="754">
                  <c:v>109.057</c:v>
                </c:pt>
                <c:pt idx="755">
                  <c:v>108.78</c:v>
                </c:pt>
                <c:pt idx="756">
                  <c:v>108.876</c:v>
                </c:pt>
                <c:pt idx="757">
                  <c:v>109.058</c:v>
                </c:pt>
                <c:pt idx="758">
                  <c:v>108.956</c:v>
                </c:pt>
                <c:pt idx="759">
                  <c:v>108.835</c:v>
                </c:pt>
                <c:pt idx="760">
                  <c:v>108.909</c:v>
                </c:pt>
                <c:pt idx="761">
                  <c:v>108.8</c:v>
                </c:pt>
                <c:pt idx="762">
                  <c:v>108.835</c:v>
                </c:pt>
                <c:pt idx="763">
                  <c:v>108.895</c:v>
                </c:pt>
                <c:pt idx="764">
                  <c:v>109.073</c:v>
                </c:pt>
                <c:pt idx="765">
                  <c:v>109.142</c:v>
                </c:pt>
                <c:pt idx="766">
                  <c:v>109.183</c:v>
                </c:pt>
                <c:pt idx="767">
                  <c:v>108.796</c:v>
                </c:pt>
                <c:pt idx="768">
                  <c:v>108.741</c:v>
                </c:pt>
                <c:pt idx="769">
                  <c:v>109.17</c:v>
                </c:pt>
                <c:pt idx="770">
                  <c:v>108.894</c:v>
                </c:pt>
                <c:pt idx="771">
                  <c:v>109.053</c:v>
                </c:pt>
                <c:pt idx="772">
                  <c:v>109.101</c:v>
                </c:pt>
                <c:pt idx="773">
                  <c:v>109.147</c:v>
                </c:pt>
                <c:pt idx="774">
                  <c:v>109.225</c:v>
                </c:pt>
                <c:pt idx="775">
                  <c:v>109.484</c:v>
                </c:pt>
                <c:pt idx="776">
                  <c:v>109.538</c:v>
                </c:pt>
                <c:pt idx="777">
                  <c:v>109.538</c:v>
                </c:pt>
                <c:pt idx="778">
                  <c:v>109.637</c:v>
                </c:pt>
                <c:pt idx="779">
                  <c:v>109.693</c:v>
                </c:pt>
                <c:pt idx="780">
                  <c:v>109.735</c:v>
                </c:pt>
                <c:pt idx="781">
                  <c:v>109.87</c:v>
                </c:pt>
                <c:pt idx="782">
                  <c:v>109.87</c:v>
                </c:pt>
                <c:pt idx="783">
                  <c:v>109.847</c:v>
                </c:pt>
                <c:pt idx="784">
                  <c:v>110.01</c:v>
                </c:pt>
                <c:pt idx="785">
                  <c:v>110.504</c:v>
                </c:pt>
                <c:pt idx="786">
                  <c:v>110.374</c:v>
                </c:pt>
                <c:pt idx="787">
                  <c:v>110.528</c:v>
                </c:pt>
                <c:pt idx="788">
                  <c:v>110.512</c:v>
                </c:pt>
                <c:pt idx="789">
                  <c:v>110.239</c:v>
                </c:pt>
                <c:pt idx="790">
                  <c:v>110.343</c:v>
                </c:pt>
                <c:pt idx="791">
                  <c:v>110.319</c:v>
                </c:pt>
                <c:pt idx="792">
                  <c:v>110.433</c:v>
                </c:pt>
                <c:pt idx="793">
                  <c:v>110.511</c:v>
                </c:pt>
                <c:pt idx="794">
                  <c:v>110.57</c:v>
                </c:pt>
                <c:pt idx="795">
                  <c:v>110.78</c:v>
                </c:pt>
                <c:pt idx="796">
                  <c:v>110.78</c:v>
                </c:pt>
                <c:pt idx="797">
                  <c:v>110.732</c:v>
                </c:pt>
                <c:pt idx="798">
                  <c:v>110.833</c:v>
                </c:pt>
                <c:pt idx="799">
                  <c:v>111.077</c:v>
                </c:pt>
                <c:pt idx="800">
                  <c:v>111.3</c:v>
                </c:pt>
                <c:pt idx="801">
                  <c:v>111.583</c:v>
                </c:pt>
                <c:pt idx="802">
                  <c:v>111.368</c:v>
                </c:pt>
                <c:pt idx="803">
                  <c:v>111.407</c:v>
                </c:pt>
                <c:pt idx="804">
                  <c:v>111.514</c:v>
                </c:pt>
                <c:pt idx="805">
                  <c:v>111.473</c:v>
                </c:pt>
                <c:pt idx="806">
                  <c:v>111.69</c:v>
                </c:pt>
                <c:pt idx="807">
                  <c:v>111.786</c:v>
                </c:pt>
                <c:pt idx="808">
                  <c:v>111.959</c:v>
                </c:pt>
                <c:pt idx="809">
                  <c:v>112.222</c:v>
                </c:pt>
                <c:pt idx="810">
                  <c:v>112.251</c:v>
                </c:pt>
                <c:pt idx="811">
                  <c:v>112.5</c:v>
                </c:pt>
                <c:pt idx="812">
                  <c:v>112.373</c:v>
                </c:pt>
                <c:pt idx="813">
                  <c:v>112.341</c:v>
                </c:pt>
                <c:pt idx="814">
                  <c:v>112.492</c:v>
                </c:pt>
                <c:pt idx="815">
                  <c:v>112.505</c:v>
                </c:pt>
                <c:pt idx="816">
                  <c:v>112.505</c:v>
                </c:pt>
                <c:pt idx="817">
                  <c:v>112.066</c:v>
                </c:pt>
                <c:pt idx="818">
                  <c:v>112.24</c:v>
                </c:pt>
                <c:pt idx="819">
                  <c:v>112.535</c:v>
                </c:pt>
                <c:pt idx="820">
                  <c:v>112.663</c:v>
                </c:pt>
                <c:pt idx="821">
                  <c:v>112.618</c:v>
                </c:pt>
                <c:pt idx="822">
                  <c:v>112.616</c:v>
                </c:pt>
                <c:pt idx="823">
                  <c:v>112.459</c:v>
                </c:pt>
                <c:pt idx="824">
                  <c:v>112.63</c:v>
                </c:pt>
                <c:pt idx="825">
                  <c:v>112.964</c:v>
                </c:pt>
                <c:pt idx="826">
                  <c:v>112.964</c:v>
                </c:pt>
                <c:pt idx="827">
                  <c:v>112.764</c:v>
                </c:pt>
                <c:pt idx="828">
                  <c:v>112.894</c:v>
                </c:pt>
                <c:pt idx="829">
                  <c:v>112.729</c:v>
                </c:pt>
                <c:pt idx="830">
                  <c:v>113.23</c:v>
                </c:pt>
                <c:pt idx="831">
                  <c:v>113.064</c:v>
                </c:pt>
                <c:pt idx="832">
                  <c:v>112.851</c:v>
                </c:pt>
                <c:pt idx="833">
                  <c:v>113.068</c:v>
                </c:pt>
                <c:pt idx="834">
                  <c:v>113.069</c:v>
                </c:pt>
                <c:pt idx="835">
                  <c:v>112.67</c:v>
                </c:pt>
                <c:pt idx="836">
                  <c:v>112.788</c:v>
                </c:pt>
                <c:pt idx="837">
                  <c:v>113.006</c:v>
                </c:pt>
                <c:pt idx="838">
                  <c:v>113.092</c:v>
                </c:pt>
                <c:pt idx="839">
                  <c:v>113.066</c:v>
                </c:pt>
                <c:pt idx="840">
                  <c:v>112.97</c:v>
                </c:pt>
                <c:pt idx="841">
                  <c:v>113.085</c:v>
                </c:pt>
                <c:pt idx="842">
                  <c:v>113.097</c:v>
                </c:pt>
                <c:pt idx="843">
                  <c:v>113.324</c:v>
                </c:pt>
                <c:pt idx="844">
                  <c:v>113.183</c:v>
                </c:pt>
                <c:pt idx="845">
                  <c:v>113.268</c:v>
                </c:pt>
                <c:pt idx="846">
                  <c:v>113.17</c:v>
                </c:pt>
                <c:pt idx="847">
                  <c:v>113.502</c:v>
                </c:pt>
                <c:pt idx="848">
                  <c:v>113.373</c:v>
                </c:pt>
                <c:pt idx="849">
                  <c:v>114.039</c:v>
                </c:pt>
                <c:pt idx="850">
                  <c:v>113.875</c:v>
                </c:pt>
                <c:pt idx="851">
                  <c:v>114.238</c:v>
                </c:pt>
                <c:pt idx="852">
                  <c:v>113.981</c:v>
                </c:pt>
                <c:pt idx="853">
                  <c:v>114.21</c:v>
                </c:pt>
                <c:pt idx="854">
                  <c:v>113.927</c:v>
                </c:pt>
                <c:pt idx="855">
                  <c:v>114.118</c:v>
                </c:pt>
                <c:pt idx="856">
                  <c:v>114.075</c:v>
                </c:pt>
                <c:pt idx="857">
                  <c:v>113.889</c:v>
                </c:pt>
                <c:pt idx="858">
                  <c:v>114.416</c:v>
                </c:pt>
                <c:pt idx="859">
                  <c:v>114.2</c:v>
                </c:pt>
                <c:pt idx="860">
                  <c:v>114.371</c:v>
                </c:pt>
                <c:pt idx="861">
                  <c:v>114.365</c:v>
                </c:pt>
                <c:pt idx="862">
                  <c:v>114.48</c:v>
                </c:pt>
                <c:pt idx="863">
                  <c:v>114.475</c:v>
                </c:pt>
                <c:pt idx="864">
                  <c:v>114.309</c:v>
                </c:pt>
                <c:pt idx="865">
                  <c:v>114.061</c:v>
                </c:pt>
                <c:pt idx="866">
                  <c:v>113.76</c:v>
                </c:pt>
                <c:pt idx="867">
                  <c:v>113.359</c:v>
                </c:pt>
                <c:pt idx="868">
                  <c:v>113.254</c:v>
                </c:pt>
                <c:pt idx="869">
                  <c:v>113.811</c:v>
                </c:pt>
                <c:pt idx="870">
                  <c:v>113.734</c:v>
                </c:pt>
                <c:pt idx="871">
                  <c:v>113.549</c:v>
                </c:pt>
                <c:pt idx="872">
                  <c:v>113.566</c:v>
                </c:pt>
                <c:pt idx="873">
                  <c:v>113.357</c:v>
                </c:pt>
                <c:pt idx="874">
                  <c:v>113.837</c:v>
                </c:pt>
                <c:pt idx="875">
                  <c:v>114.755</c:v>
                </c:pt>
                <c:pt idx="876">
                  <c:v>114.767</c:v>
                </c:pt>
                <c:pt idx="877">
                  <c:v>114.88</c:v>
                </c:pt>
                <c:pt idx="878">
                  <c:v>115.198</c:v>
                </c:pt>
                <c:pt idx="879">
                  <c:v>114.99</c:v>
                </c:pt>
                <c:pt idx="880">
                  <c:v>115.586</c:v>
                </c:pt>
                <c:pt idx="881">
                  <c:v>115.422</c:v>
                </c:pt>
                <c:pt idx="882">
                  <c:v>115.324</c:v>
                </c:pt>
                <c:pt idx="883">
                  <c:v>115.88</c:v>
                </c:pt>
                <c:pt idx="884">
                  <c:v>115.523</c:v>
                </c:pt>
                <c:pt idx="885">
                  <c:v>115.514</c:v>
                </c:pt>
                <c:pt idx="886">
                  <c:v>115.514</c:v>
                </c:pt>
                <c:pt idx="887">
                  <c:v>116.131</c:v>
                </c:pt>
                <c:pt idx="888">
                  <c:v>115.857</c:v>
                </c:pt>
                <c:pt idx="889">
                  <c:v>115.573</c:v>
                </c:pt>
                <c:pt idx="890">
                  <c:v>115.736</c:v>
                </c:pt>
                <c:pt idx="891">
                  <c:v>115.046</c:v>
                </c:pt>
                <c:pt idx="892">
                  <c:v>115.338</c:v>
                </c:pt>
                <c:pt idx="893">
                  <c:v>115.156</c:v>
                </c:pt>
                <c:pt idx="894">
                  <c:v>114.43</c:v>
                </c:pt>
                <c:pt idx="895">
                  <c:v>114.388</c:v>
                </c:pt>
                <c:pt idx="896">
                  <c:v>115.064</c:v>
                </c:pt>
                <c:pt idx="897">
                  <c:v>114.724</c:v>
                </c:pt>
                <c:pt idx="898">
                  <c:v>114.134</c:v>
                </c:pt>
                <c:pt idx="899">
                  <c:v>114.002</c:v>
                </c:pt>
                <c:pt idx="900">
                  <c:v>113.878</c:v>
                </c:pt>
                <c:pt idx="901">
                  <c:v>114.151</c:v>
                </c:pt>
                <c:pt idx="902">
                  <c:v>114.329</c:v>
                </c:pt>
                <c:pt idx="903">
                  <c:v>114.245</c:v>
                </c:pt>
                <c:pt idx="904">
                  <c:v>115.904</c:v>
                </c:pt>
                <c:pt idx="905">
                  <c:v>116.111</c:v>
                </c:pt>
                <c:pt idx="906">
                  <c:v>116.029</c:v>
                </c:pt>
                <c:pt idx="907">
                  <c:v>115.772</c:v>
                </c:pt>
                <c:pt idx="908">
                  <c:v>115.953</c:v>
                </c:pt>
                <c:pt idx="909">
                  <c:v>115.802</c:v>
                </c:pt>
                <c:pt idx="910">
                  <c:v>116.078</c:v>
                </c:pt>
                <c:pt idx="911">
                  <c:v>115.979</c:v>
                </c:pt>
                <c:pt idx="912">
                  <c:v>116.295</c:v>
                </c:pt>
                <c:pt idx="913">
                  <c:v>116.45</c:v>
                </c:pt>
                <c:pt idx="914">
                  <c:v>116.45</c:v>
                </c:pt>
                <c:pt idx="915">
                  <c:v>117.171</c:v>
                </c:pt>
                <c:pt idx="916">
                  <c:v>117.188</c:v>
                </c:pt>
                <c:pt idx="917">
                  <c:v>117.221</c:v>
                </c:pt>
                <c:pt idx="918">
                  <c:v>116.753</c:v>
                </c:pt>
                <c:pt idx="919">
                  <c:v>115.857</c:v>
                </c:pt>
                <c:pt idx="920">
                  <c:v>115.89</c:v>
                </c:pt>
                <c:pt idx="921">
                  <c:v>115.93</c:v>
                </c:pt>
                <c:pt idx="922">
                  <c:v>115.441</c:v>
                </c:pt>
                <c:pt idx="923">
                  <c:v>115.577</c:v>
                </c:pt>
                <c:pt idx="924">
                  <c:v>115.869</c:v>
                </c:pt>
                <c:pt idx="925">
                  <c:v>115.635</c:v>
                </c:pt>
                <c:pt idx="926">
                  <c:v>115.283</c:v>
                </c:pt>
                <c:pt idx="927">
                  <c:v>115.345</c:v>
                </c:pt>
                <c:pt idx="928">
                  <c:v>115.506</c:v>
                </c:pt>
                <c:pt idx="929">
                  <c:v>115.491</c:v>
                </c:pt>
                <c:pt idx="930">
                  <c:v>115.216</c:v>
                </c:pt>
                <c:pt idx="931">
                  <c:v>115.245</c:v>
                </c:pt>
                <c:pt idx="932">
                  <c:v>115.534</c:v>
                </c:pt>
                <c:pt idx="933">
                  <c:v>115.82</c:v>
                </c:pt>
                <c:pt idx="934">
                  <c:v>116.111</c:v>
                </c:pt>
                <c:pt idx="935">
                  <c:v>115.936</c:v>
                </c:pt>
                <c:pt idx="936">
                  <c:v>115.822</c:v>
                </c:pt>
                <c:pt idx="937">
                  <c:v>115.719</c:v>
                </c:pt>
                <c:pt idx="938">
                  <c:v>115.587</c:v>
                </c:pt>
                <c:pt idx="939">
                  <c:v>115.067</c:v>
                </c:pt>
                <c:pt idx="940">
                  <c:v>115.181</c:v>
                </c:pt>
                <c:pt idx="941">
                  <c:v>115.37</c:v>
                </c:pt>
                <c:pt idx="942">
                  <c:v>115.988</c:v>
                </c:pt>
                <c:pt idx="943">
                  <c:v>116.023</c:v>
                </c:pt>
                <c:pt idx="944">
                  <c:v>116.171</c:v>
                </c:pt>
                <c:pt idx="945">
                  <c:v>115.901</c:v>
                </c:pt>
                <c:pt idx="946">
                  <c:v>116.078</c:v>
                </c:pt>
                <c:pt idx="947">
                  <c:v>115.869</c:v>
                </c:pt>
                <c:pt idx="948">
                  <c:v>116.296</c:v>
                </c:pt>
                <c:pt idx="949">
                  <c:v>116.659</c:v>
                </c:pt>
                <c:pt idx="950">
                  <c:v>116.369</c:v>
                </c:pt>
                <c:pt idx="951">
                  <c:v>116.603</c:v>
                </c:pt>
                <c:pt idx="952">
                  <c:v>116.684</c:v>
                </c:pt>
                <c:pt idx="953">
                  <c:v>116.896</c:v>
                </c:pt>
                <c:pt idx="954">
                  <c:v>117.109</c:v>
                </c:pt>
                <c:pt idx="955">
                  <c:v>117.114</c:v>
                </c:pt>
                <c:pt idx="956">
                  <c:v>117.114</c:v>
                </c:pt>
                <c:pt idx="957">
                  <c:v>117.365</c:v>
                </c:pt>
                <c:pt idx="958">
                  <c:v>117.102</c:v>
                </c:pt>
                <c:pt idx="959">
                  <c:v>117.541</c:v>
                </c:pt>
                <c:pt idx="960">
                  <c:v>117.022</c:v>
                </c:pt>
                <c:pt idx="961">
                  <c:v>116.71</c:v>
                </c:pt>
                <c:pt idx="962">
                  <c:v>116.771</c:v>
                </c:pt>
                <c:pt idx="963">
                  <c:v>116.599</c:v>
                </c:pt>
                <c:pt idx="964">
                  <c:v>116.395</c:v>
                </c:pt>
                <c:pt idx="965">
                  <c:v>116.576</c:v>
                </c:pt>
                <c:pt idx="966">
                  <c:v>116.112</c:v>
                </c:pt>
                <c:pt idx="967">
                  <c:v>116.112</c:v>
                </c:pt>
                <c:pt idx="968">
                  <c:v>116.095</c:v>
                </c:pt>
                <c:pt idx="969">
                  <c:v>115.168</c:v>
                </c:pt>
                <c:pt idx="970">
                  <c:v>115.364</c:v>
                </c:pt>
                <c:pt idx="971">
                  <c:v>115.375</c:v>
                </c:pt>
                <c:pt idx="972">
                  <c:v>115.525</c:v>
                </c:pt>
                <c:pt idx="973">
                  <c:v>115.506</c:v>
                </c:pt>
                <c:pt idx="974">
                  <c:v>115.683</c:v>
                </c:pt>
                <c:pt idx="975">
                  <c:v>115.556</c:v>
                </c:pt>
                <c:pt idx="976">
                  <c:v>115.511</c:v>
                </c:pt>
                <c:pt idx="977">
                  <c:v>115.413</c:v>
                </c:pt>
                <c:pt idx="978">
                  <c:v>115.133</c:v>
                </c:pt>
                <c:pt idx="979">
                  <c:v>114.888</c:v>
                </c:pt>
                <c:pt idx="980">
                  <c:v>114.962</c:v>
                </c:pt>
                <c:pt idx="981">
                  <c:v>114.979</c:v>
                </c:pt>
                <c:pt idx="982">
                  <c:v>115.001</c:v>
                </c:pt>
                <c:pt idx="983">
                  <c:v>115.303</c:v>
                </c:pt>
                <c:pt idx="984">
                  <c:v>115.302</c:v>
                </c:pt>
                <c:pt idx="985">
                  <c:v>115.161</c:v>
                </c:pt>
                <c:pt idx="986">
                  <c:v>115.161</c:v>
                </c:pt>
                <c:pt idx="987">
                  <c:v>115.555</c:v>
                </c:pt>
                <c:pt idx="988">
                  <c:v>115.695</c:v>
                </c:pt>
                <c:pt idx="989">
                  <c:v>114.954</c:v>
                </c:pt>
                <c:pt idx="990">
                  <c:v>114.877</c:v>
                </c:pt>
                <c:pt idx="991">
                  <c:v>115.161</c:v>
                </c:pt>
                <c:pt idx="992">
                  <c:v>114.749</c:v>
                </c:pt>
                <c:pt idx="993">
                  <c:v>114.864</c:v>
                </c:pt>
                <c:pt idx="994">
                  <c:v>114.857</c:v>
                </c:pt>
                <c:pt idx="995">
                  <c:v>114.8</c:v>
                </c:pt>
                <c:pt idx="996">
                  <c:v>114.799</c:v>
                </c:pt>
                <c:pt idx="997">
                  <c:v>114.925</c:v>
                </c:pt>
                <c:pt idx="998">
                  <c:v>114.706</c:v>
                </c:pt>
                <c:pt idx="999">
                  <c:v>115.179</c:v>
                </c:pt>
                <c:pt idx="1000">
                  <c:v>115.536</c:v>
                </c:pt>
                <c:pt idx="1001">
                  <c:v>115.398</c:v>
                </c:pt>
                <c:pt idx="1002">
                  <c:v>115.55</c:v>
                </c:pt>
                <c:pt idx="1003">
                  <c:v>115.508</c:v>
                </c:pt>
                <c:pt idx="1004">
                  <c:v>115.904</c:v>
                </c:pt>
                <c:pt idx="1005">
                  <c:v>116.153</c:v>
                </c:pt>
                <c:pt idx="1006">
                  <c:v>116.153</c:v>
                </c:pt>
                <c:pt idx="1007">
                  <c:v>116.386</c:v>
                </c:pt>
                <c:pt idx="1008">
                  <c:v>116.135</c:v>
                </c:pt>
                <c:pt idx="1009">
                  <c:v>116.118</c:v>
                </c:pt>
                <c:pt idx="1010">
                  <c:v>115.991</c:v>
                </c:pt>
                <c:pt idx="1011">
                  <c:v>115.677</c:v>
                </c:pt>
                <c:pt idx="1012">
                  <c:v>115.693</c:v>
                </c:pt>
                <c:pt idx="1013">
                  <c:v>115.914</c:v>
                </c:pt>
                <c:pt idx="1014">
                  <c:v>116.291</c:v>
                </c:pt>
                <c:pt idx="1015">
                  <c:v>116.158</c:v>
                </c:pt>
                <c:pt idx="1016">
                  <c:v>116.416</c:v>
                </c:pt>
                <c:pt idx="1017">
                  <c:v>116.326</c:v>
                </c:pt>
                <c:pt idx="1018">
                  <c:v>116.552</c:v>
                </c:pt>
                <c:pt idx="1019">
                  <c:v>116.552</c:v>
                </c:pt>
                <c:pt idx="1020">
                  <c:v>116.489</c:v>
                </c:pt>
                <c:pt idx="1021">
                  <c:v>116.715</c:v>
                </c:pt>
                <c:pt idx="1022">
                  <c:v>116.615</c:v>
                </c:pt>
                <c:pt idx="1023">
                  <c:v>116.8</c:v>
                </c:pt>
                <c:pt idx="1024">
                  <c:v>116.436</c:v>
                </c:pt>
                <c:pt idx="1025">
                  <c:v>116.649</c:v>
                </c:pt>
                <c:pt idx="1026">
                  <c:v>116.711</c:v>
                </c:pt>
                <c:pt idx="1027">
                  <c:v>116.584</c:v>
                </c:pt>
                <c:pt idx="1028">
                  <c:v>116.566</c:v>
                </c:pt>
                <c:pt idx="1029">
                  <c:v>116.936</c:v>
                </c:pt>
                <c:pt idx="1030">
                  <c:v>117.013</c:v>
                </c:pt>
                <c:pt idx="1031">
                  <c:v>116.888</c:v>
                </c:pt>
                <c:pt idx="1032">
                  <c:v>116.97</c:v>
                </c:pt>
                <c:pt idx="1033">
                  <c:v>117.146</c:v>
                </c:pt>
                <c:pt idx="1034">
                  <c:v>117.791</c:v>
                </c:pt>
                <c:pt idx="1035">
                  <c:v>117.817</c:v>
                </c:pt>
                <c:pt idx="1036">
                  <c:v>117.837</c:v>
                </c:pt>
                <c:pt idx="1037">
                  <c:v>117.96</c:v>
                </c:pt>
                <c:pt idx="1038">
                  <c:v>117.96</c:v>
                </c:pt>
                <c:pt idx="1039">
                  <c:v>118.063</c:v>
                </c:pt>
                <c:pt idx="1040">
                  <c:v>117.941</c:v>
                </c:pt>
                <c:pt idx="1041">
                  <c:v>118.059</c:v>
                </c:pt>
                <c:pt idx="1042">
                  <c:v>118.384</c:v>
                </c:pt>
                <c:pt idx="1043">
                  <c:v>118.384</c:v>
                </c:pt>
                <c:pt idx="1044">
                  <c:v>118.777</c:v>
                </c:pt>
                <c:pt idx="1045">
                  <c:v>118.946</c:v>
                </c:pt>
                <c:pt idx="1046">
                  <c:v>119.074</c:v>
                </c:pt>
                <c:pt idx="1047">
                  <c:v>119.349</c:v>
                </c:pt>
                <c:pt idx="1048">
                  <c:v>119.486</c:v>
                </c:pt>
                <c:pt idx="1049">
                  <c:v>119.377</c:v>
                </c:pt>
                <c:pt idx="1050">
                  <c:v>119.035</c:v>
                </c:pt>
                <c:pt idx="1051">
                  <c:v>119.108</c:v>
                </c:pt>
                <c:pt idx="1052">
                  <c:v>119.307</c:v>
                </c:pt>
                <c:pt idx="1053">
                  <c:v>119.671</c:v>
                </c:pt>
                <c:pt idx="1054">
                  <c:v>119.587</c:v>
                </c:pt>
                <c:pt idx="1055">
                  <c:v>119.791</c:v>
                </c:pt>
                <c:pt idx="1056">
                  <c:v>119.791</c:v>
                </c:pt>
                <c:pt idx="1057">
                  <c:v>120.036</c:v>
                </c:pt>
                <c:pt idx="1058">
                  <c:v>120.127</c:v>
                </c:pt>
                <c:pt idx="1059">
                  <c:v>119.947</c:v>
                </c:pt>
                <c:pt idx="1060">
                  <c:v>120.044</c:v>
                </c:pt>
                <c:pt idx="1061">
                  <c:v>120.189</c:v>
                </c:pt>
                <c:pt idx="1062">
                  <c:v>120.142</c:v>
                </c:pt>
                <c:pt idx="1063">
                  <c:v>119.893</c:v>
                </c:pt>
                <c:pt idx="1064">
                  <c:v>120.274</c:v>
                </c:pt>
                <c:pt idx="1065">
                  <c:v>120.36</c:v>
                </c:pt>
                <c:pt idx="1066">
                  <c:v>120.285</c:v>
                </c:pt>
                <c:pt idx="1067">
                  <c:v>120.207</c:v>
                </c:pt>
                <c:pt idx="1068">
                  <c:v>120.107</c:v>
                </c:pt>
                <c:pt idx="1069">
                  <c:v>119.921</c:v>
                </c:pt>
                <c:pt idx="1070">
                  <c:v>119.893</c:v>
                </c:pt>
                <c:pt idx="1071">
                  <c:v>119.927</c:v>
                </c:pt>
                <c:pt idx="1072">
                  <c:v>119.881</c:v>
                </c:pt>
                <c:pt idx="1073">
                  <c:v>119.772</c:v>
                </c:pt>
                <c:pt idx="1074">
                  <c:v>119.649</c:v>
                </c:pt>
                <c:pt idx="1075">
                  <c:v>119.251</c:v>
                </c:pt>
                <c:pt idx="1076">
                  <c:v>119.251</c:v>
                </c:pt>
                <c:pt idx="1077">
                  <c:v>119.173</c:v>
                </c:pt>
                <c:pt idx="1078">
                  <c:v>119.002</c:v>
                </c:pt>
                <c:pt idx="1079">
                  <c:v>119.154</c:v>
                </c:pt>
                <c:pt idx="1080">
                  <c:v>118.894</c:v>
                </c:pt>
                <c:pt idx="1081">
                  <c:v>118.54</c:v>
                </c:pt>
                <c:pt idx="1082">
                  <c:v>117.918</c:v>
                </c:pt>
                <c:pt idx="1083">
                  <c:v>118.079</c:v>
                </c:pt>
                <c:pt idx="1084">
                  <c:v>117.876</c:v>
                </c:pt>
                <c:pt idx="1085">
                  <c:v>117.2</c:v>
                </c:pt>
                <c:pt idx="1086">
                  <c:v>117.266</c:v>
                </c:pt>
                <c:pt idx="1087">
                  <c:v>117.331</c:v>
                </c:pt>
                <c:pt idx="1088">
                  <c:v>117.543</c:v>
                </c:pt>
                <c:pt idx="1089">
                  <c:v>117.327</c:v>
                </c:pt>
                <c:pt idx="1090">
                  <c:v>117.275</c:v>
                </c:pt>
                <c:pt idx="1091">
                  <c:v>117.008</c:v>
                </c:pt>
                <c:pt idx="1092">
                  <c:v>116.904</c:v>
                </c:pt>
                <c:pt idx="1093">
                  <c:v>116.775</c:v>
                </c:pt>
                <c:pt idx="1094">
                  <c:v>116.646</c:v>
                </c:pt>
                <c:pt idx="1095">
                  <c:v>116.31</c:v>
                </c:pt>
                <c:pt idx="1096">
                  <c:v>115.613</c:v>
                </c:pt>
                <c:pt idx="1097">
                  <c:v>115.315</c:v>
                </c:pt>
                <c:pt idx="1098">
                  <c:v>115.291</c:v>
                </c:pt>
                <c:pt idx="1099">
                  <c:v>115.323</c:v>
                </c:pt>
                <c:pt idx="1100">
                  <c:v>115.27</c:v>
                </c:pt>
                <c:pt idx="1101">
                  <c:v>115.65</c:v>
                </c:pt>
                <c:pt idx="1102">
                  <c:v>115.408</c:v>
                </c:pt>
                <c:pt idx="1103">
                  <c:v>115.065</c:v>
                </c:pt>
                <c:pt idx="1104">
                  <c:v>114.951</c:v>
                </c:pt>
                <c:pt idx="1105">
                  <c:v>114.862</c:v>
                </c:pt>
                <c:pt idx="1106">
                  <c:v>114.541</c:v>
                </c:pt>
                <c:pt idx="1107">
                  <c:v>114.53</c:v>
                </c:pt>
                <c:pt idx="1108">
                  <c:v>114.685</c:v>
                </c:pt>
                <c:pt idx="1109">
                  <c:v>114.768</c:v>
                </c:pt>
                <c:pt idx="1110">
                  <c:v>114.434</c:v>
                </c:pt>
                <c:pt idx="1111">
                  <c:v>114.247</c:v>
                </c:pt>
                <c:pt idx="1112">
                  <c:v>113.956</c:v>
                </c:pt>
                <c:pt idx="1113">
                  <c:v>113.656</c:v>
                </c:pt>
                <c:pt idx="1114">
                  <c:v>113.126</c:v>
                </c:pt>
                <c:pt idx="1115">
                  <c:v>113.182</c:v>
                </c:pt>
                <c:pt idx="1116">
                  <c:v>113.253</c:v>
                </c:pt>
                <c:pt idx="1117">
                  <c:v>113.21</c:v>
                </c:pt>
                <c:pt idx="1118">
                  <c:v>113.202</c:v>
                </c:pt>
                <c:pt idx="1119">
                  <c:v>113.183</c:v>
                </c:pt>
                <c:pt idx="1120">
                  <c:v>113.173</c:v>
                </c:pt>
                <c:pt idx="1121">
                  <c:v>113.274</c:v>
                </c:pt>
                <c:pt idx="1122">
                  <c:v>113.154</c:v>
                </c:pt>
                <c:pt idx="1123">
                  <c:v>113.17</c:v>
                </c:pt>
                <c:pt idx="1124">
                  <c:v>112.958</c:v>
                </c:pt>
                <c:pt idx="1125">
                  <c:v>112.839</c:v>
                </c:pt>
                <c:pt idx="1126">
                  <c:v>112.806</c:v>
                </c:pt>
                <c:pt idx="1127">
                  <c:v>112.623</c:v>
                </c:pt>
                <c:pt idx="1128">
                  <c:v>112.494</c:v>
                </c:pt>
                <c:pt idx="1129">
                  <c:v>112.5</c:v>
                </c:pt>
                <c:pt idx="1130">
                  <c:v>112.475</c:v>
                </c:pt>
                <c:pt idx="1131">
                  <c:v>112.626</c:v>
                </c:pt>
                <c:pt idx="1132">
                  <c:v>112.747</c:v>
                </c:pt>
                <c:pt idx="1133">
                  <c:v>112.536</c:v>
                </c:pt>
                <c:pt idx="1134">
                  <c:v>112.645</c:v>
                </c:pt>
                <c:pt idx="1135">
                  <c:v>112.954</c:v>
                </c:pt>
                <c:pt idx="1136">
                  <c:v>112.883</c:v>
                </c:pt>
                <c:pt idx="1137">
                  <c:v>113.079</c:v>
                </c:pt>
                <c:pt idx="1138">
                  <c:v>112.991</c:v>
                </c:pt>
                <c:pt idx="1139">
                  <c:v>112.992</c:v>
                </c:pt>
                <c:pt idx="1140">
                  <c:v>112.848</c:v>
                </c:pt>
                <c:pt idx="1141">
                  <c:v>112.627</c:v>
                </c:pt>
                <c:pt idx="1142">
                  <c:v>112.725</c:v>
                </c:pt>
                <c:pt idx="1143">
                  <c:v>112.866</c:v>
                </c:pt>
                <c:pt idx="1144">
                  <c:v>112.835</c:v>
                </c:pt>
                <c:pt idx="1145">
                  <c:v>112.839</c:v>
                </c:pt>
                <c:pt idx="1146">
                  <c:v>112.839</c:v>
                </c:pt>
                <c:pt idx="1147">
                  <c:v>112.709</c:v>
                </c:pt>
                <c:pt idx="1148">
                  <c:v>112.589</c:v>
                </c:pt>
                <c:pt idx="1149">
                  <c:v>112.699</c:v>
                </c:pt>
                <c:pt idx="1150">
                  <c:v>112.553</c:v>
                </c:pt>
                <c:pt idx="1151">
                  <c:v>112.814</c:v>
                </c:pt>
                <c:pt idx="1152">
                  <c:v>112.64</c:v>
                </c:pt>
                <c:pt idx="1153">
                  <c:v>112.786</c:v>
                </c:pt>
                <c:pt idx="1154">
                  <c:v>112.471</c:v>
                </c:pt>
                <c:pt idx="1155">
                  <c:v>112.4</c:v>
                </c:pt>
                <c:pt idx="1156">
                  <c:v>112.573</c:v>
                </c:pt>
                <c:pt idx="1157">
                  <c:v>112.923</c:v>
                </c:pt>
                <c:pt idx="1158">
                  <c:v>112.776</c:v>
                </c:pt>
                <c:pt idx="1159">
                  <c:v>112.869</c:v>
                </c:pt>
                <c:pt idx="1160">
                  <c:v>113.147</c:v>
                </c:pt>
                <c:pt idx="1161">
                  <c:v>112.787</c:v>
                </c:pt>
                <c:pt idx="1162">
                  <c:v>113.011</c:v>
                </c:pt>
                <c:pt idx="1163">
                  <c:v>112.86</c:v>
                </c:pt>
                <c:pt idx="1164">
                  <c:v>112.599</c:v>
                </c:pt>
                <c:pt idx="1165">
                  <c:v>112.885</c:v>
                </c:pt>
                <c:pt idx="1166">
                  <c:v>112.725</c:v>
                </c:pt>
                <c:pt idx="1167">
                  <c:v>112.67</c:v>
                </c:pt>
                <c:pt idx="1168">
                  <c:v>112.493</c:v>
                </c:pt>
                <c:pt idx="1169">
                  <c:v>112.671</c:v>
                </c:pt>
                <c:pt idx="1170">
                  <c:v>112.61</c:v>
                </c:pt>
                <c:pt idx="1171">
                  <c:v>112.706</c:v>
                </c:pt>
                <c:pt idx="1172">
                  <c:v>112.805</c:v>
                </c:pt>
                <c:pt idx="1173">
                  <c:v>112.709</c:v>
                </c:pt>
                <c:pt idx="1174">
                  <c:v>112.834</c:v>
                </c:pt>
                <c:pt idx="1175">
                  <c:v>112.834</c:v>
                </c:pt>
                <c:pt idx="1176">
                  <c:v>112.995</c:v>
                </c:pt>
                <c:pt idx="1177">
                  <c:v>112.93</c:v>
                </c:pt>
                <c:pt idx="1178">
                  <c:v>112.921</c:v>
                </c:pt>
                <c:pt idx="1179">
                  <c:v>112.933</c:v>
                </c:pt>
                <c:pt idx="1180">
                  <c:v>113.004</c:v>
                </c:pt>
                <c:pt idx="1181">
                  <c:v>112.995</c:v>
                </c:pt>
                <c:pt idx="1182">
                  <c:v>113.218</c:v>
                </c:pt>
                <c:pt idx="1183">
                  <c:v>113.433</c:v>
                </c:pt>
                <c:pt idx="1184">
                  <c:v>113.423</c:v>
                </c:pt>
                <c:pt idx="1185">
                  <c:v>113.355</c:v>
                </c:pt>
                <c:pt idx="1186">
                  <c:v>113.212</c:v>
                </c:pt>
                <c:pt idx="1187">
                  <c:v>113.389</c:v>
                </c:pt>
                <c:pt idx="1188">
                  <c:v>113.39</c:v>
                </c:pt>
                <c:pt idx="1189">
                  <c:v>113.626</c:v>
                </c:pt>
                <c:pt idx="1190">
                  <c:v>113.747</c:v>
                </c:pt>
                <c:pt idx="1191">
                  <c:v>113.84</c:v>
                </c:pt>
                <c:pt idx="1192">
                  <c:v>114.123</c:v>
                </c:pt>
                <c:pt idx="1193">
                  <c:v>114.585</c:v>
                </c:pt>
                <c:pt idx="1194">
                  <c:v>114.665</c:v>
                </c:pt>
                <c:pt idx="1195">
                  <c:v>114.607</c:v>
                </c:pt>
                <c:pt idx="1196">
                  <c:v>114.565</c:v>
                </c:pt>
                <c:pt idx="1197">
                  <c:v>114.832</c:v>
                </c:pt>
                <c:pt idx="1198">
                  <c:v>115.054</c:v>
                </c:pt>
                <c:pt idx="1199">
                  <c:v>115.109</c:v>
                </c:pt>
                <c:pt idx="1200">
                  <c:v>115.08</c:v>
                </c:pt>
                <c:pt idx="1201">
                  <c:v>115.071</c:v>
                </c:pt>
                <c:pt idx="1202">
                  <c:v>115.026</c:v>
                </c:pt>
                <c:pt idx="1203">
                  <c:v>115.125</c:v>
                </c:pt>
                <c:pt idx="1204">
                  <c:v>114.9</c:v>
                </c:pt>
                <c:pt idx="1205">
                  <c:v>114.949</c:v>
                </c:pt>
                <c:pt idx="1206">
                  <c:v>115.089</c:v>
                </c:pt>
                <c:pt idx="1207">
                  <c:v>115.318</c:v>
                </c:pt>
                <c:pt idx="1208">
                  <c:v>115.616</c:v>
                </c:pt>
                <c:pt idx="1209">
                  <c:v>115.481</c:v>
                </c:pt>
                <c:pt idx="1210">
                  <c:v>115.541</c:v>
                </c:pt>
                <c:pt idx="1211">
                  <c:v>115.625</c:v>
                </c:pt>
                <c:pt idx="1212">
                  <c:v>115.654</c:v>
                </c:pt>
                <c:pt idx="1213">
                  <c:v>115.692</c:v>
                </c:pt>
                <c:pt idx="1214">
                  <c:v>115.791</c:v>
                </c:pt>
                <c:pt idx="1215">
                  <c:v>115.845</c:v>
                </c:pt>
                <c:pt idx="1216">
                  <c:v>115.845</c:v>
                </c:pt>
                <c:pt idx="1217">
                  <c:v>116.215</c:v>
                </c:pt>
                <c:pt idx="1218">
                  <c:v>116.218</c:v>
                </c:pt>
                <c:pt idx="1219">
                  <c:v>116.769</c:v>
                </c:pt>
                <c:pt idx="1220">
                  <c:v>116.699</c:v>
                </c:pt>
                <c:pt idx="1221">
                  <c:v>116.91</c:v>
                </c:pt>
                <c:pt idx="1222">
                  <c:v>117.512</c:v>
                </c:pt>
                <c:pt idx="1223">
                  <c:v>117.789</c:v>
                </c:pt>
                <c:pt idx="1224">
                  <c:v>117.777</c:v>
                </c:pt>
                <c:pt idx="1225">
                  <c:v>117.773</c:v>
                </c:pt>
                <c:pt idx="1226">
                  <c:v>117.834</c:v>
                </c:pt>
                <c:pt idx="1227">
                  <c:v>117.583</c:v>
                </c:pt>
                <c:pt idx="1228">
                  <c:v>117.89</c:v>
                </c:pt>
                <c:pt idx="1229">
                  <c:v>118.289</c:v>
                </c:pt>
                <c:pt idx="1230">
                  <c:v>118.522</c:v>
                </c:pt>
                <c:pt idx="1231">
                  <c:v>118.602</c:v>
                </c:pt>
                <c:pt idx="1232">
                  <c:v>118.602</c:v>
                </c:pt>
                <c:pt idx="1233">
                  <c:v>118.752</c:v>
                </c:pt>
                <c:pt idx="1234">
                  <c:v>119.011</c:v>
                </c:pt>
                <c:pt idx="1235">
                  <c:v>119.52</c:v>
                </c:pt>
                <c:pt idx="1236">
                  <c:v>119.327</c:v>
                </c:pt>
                <c:pt idx="1237">
                  <c:v>119.8</c:v>
                </c:pt>
                <c:pt idx="1238">
                  <c:v>119.844</c:v>
                </c:pt>
                <c:pt idx="1239">
                  <c:v>119.514</c:v>
                </c:pt>
                <c:pt idx="1240">
                  <c:v>120.271</c:v>
                </c:pt>
                <c:pt idx="1241">
                  <c:v>119.957</c:v>
                </c:pt>
                <c:pt idx="1242">
                  <c:v>119.705</c:v>
                </c:pt>
                <c:pt idx="1243">
                  <c:v>119.802</c:v>
                </c:pt>
                <c:pt idx="1244">
                  <c:v>119.6</c:v>
                </c:pt>
                <c:pt idx="1245">
                  <c:v>119.894</c:v>
                </c:pt>
                <c:pt idx="1246">
                  <c:v>119.894</c:v>
                </c:pt>
                <c:pt idx="1247">
                  <c:v>119.859</c:v>
                </c:pt>
                <c:pt idx="1248">
                  <c:v>119.413</c:v>
                </c:pt>
                <c:pt idx="1249">
                  <c:v>119.434</c:v>
                </c:pt>
                <c:pt idx="1250">
                  <c:v>119.566</c:v>
                </c:pt>
                <c:pt idx="1251">
                  <c:v>119.401</c:v>
                </c:pt>
                <c:pt idx="1252">
                  <c:v>119.421</c:v>
                </c:pt>
                <c:pt idx="1253">
                  <c:v>119.74</c:v>
                </c:pt>
                <c:pt idx="1254">
                  <c:v>119.948</c:v>
                </c:pt>
                <c:pt idx="1255">
                  <c:v>119.89</c:v>
                </c:pt>
                <c:pt idx="1256">
                  <c:v>119.733</c:v>
                </c:pt>
                <c:pt idx="1257">
                  <c:v>119.581</c:v>
                </c:pt>
                <c:pt idx="1258">
                  <c:v>119.515</c:v>
                </c:pt>
                <c:pt idx="1259">
                  <c:v>120.03</c:v>
                </c:pt>
                <c:pt idx="1260">
                  <c:v>121.062</c:v>
                </c:pt>
                <c:pt idx="1261">
                  <c:v>121.506</c:v>
                </c:pt>
                <c:pt idx="1262">
                  <c:v>121.373</c:v>
                </c:pt>
                <c:pt idx="1263">
                  <c:v>121.936</c:v>
                </c:pt>
                <c:pt idx="1264">
                  <c:v>122.263</c:v>
                </c:pt>
                <c:pt idx="1265">
                  <c:v>122.006</c:v>
                </c:pt>
                <c:pt idx="1266">
                  <c:v>121.967</c:v>
                </c:pt>
                <c:pt idx="1267">
                  <c:v>121.967</c:v>
                </c:pt>
                <c:pt idx="1268">
                  <c:v>121.856</c:v>
                </c:pt>
                <c:pt idx="1269">
                  <c:v>122.021</c:v>
                </c:pt>
                <c:pt idx="1270">
                  <c:v>122.155</c:v>
                </c:pt>
                <c:pt idx="1271">
                  <c:v>122.27</c:v>
                </c:pt>
                <c:pt idx="1272">
                  <c:v>122.212</c:v>
                </c:pt>
                <c:pt idx="1273">
                  <c:v>122.712</c:v>
                </c:pt>
                <c:pt idx="1274">
                  <c:v>122.725</c:v>
                </c:pt>
                <c:pt idx="1275">
                  <c:v>122.866</c:v>
                </c:pt>
                <c:pt idx="1276">
                  <c:v>122.699</c:v>
                </c:pt>
                <c:pt idx="1277">
                  <c:v>122.689</c:v>
                </c:pt>
                <c:pt idx="1278">
                  <c:v>122.455</c:v>
                </c:pt>
                <c:pt idx="1279">
                  <c:v>122.455</c:v>
                </c:pt>
                <c:pt idx="1280">
                  <c:v>123.22</c:v>
                </c:pt>
                <c:pt idx="1281">
                  <c:v>122.987</c:v>
                </c:pt>
                <c:pt idx="1282">
                  <c:v>123.734</c:v>
                </c:pt>
                <c:pt idx="1283">
                  <c:v>124.025</c:v>
                </c:pt>
                <c:pt idx="1284">
                  <c:v>123.678</c:v>
                </c:pt>
                <c:pt idx="1285">
                  <c:v>124.629</c:v>
                </c:pt>
                <c:pt idx="1286">
                  <c:v>124.193</c:v>
                </c:pt>
                <c:pt idx="1287">
                  <c:v>123.274</c:v>
                </c:pt>
                <c:pt idx="1288">
                  <c:v>123.517</c:v>
                </c:pt>
                <c:pt idx="1289">
                  <c:v>123.64</c:v>
                </c:pt>
                <c:pt idx="1290">
                  <c:v>123.6</c:v>
                </c:pt>
                <c:pt idx="1291">
                  <c:v>123.79</c:v>
                </c:pt>
                <c:pt idx="1292">
                  <c:v>123.654</c:v>
                </c:pt>
                <c:pt idx="1293">
                  <c:v>123.682</c:v>
                </c:pt>
                <c:pt idx="1294">
                  <c:v>123.823</c:v>
                </c:pt>
                <c:pt idx="1295">
                  <c:v>123.978</c:v>
                </c:pt>
                <c:pt idx="1296">
                  <c:v>123.876</c:v>
                </c:pt>
                <c:pt idx="1297">
                  <c:v>124.31</c:v>
                </c:pt>
                <c:pt idx="1298">
                  <c:v>124.481</c:v>
                </c:pt>
                <c:pt idx="1299">
                  <c:v>124.481</c:v>
                </c:pt>
                <c:pt idx="1300">
                  <c:v>124.506</c:v>
                </c:pt>
                <c:pt idx="1301">
                  <c:v>124.486</c:v>
                </c:pt>
                <c:pt idx="1302">
                  <c:v>124.54</c:v>
                </c:pt>
                <c:pt idx="1303">
                  <c:v>124.722</c:v>
                </c:pt>
                <c:pt idx="1304">
                  <c:v>124.722</c:v>
                </c:pt>
                <c:pt idx="1305">
                  <c:v>125.442</c:v>
                </c:pt>
                <c:pt idx="1306">
                  <c:v>125.623</c:v>
                </c:pt>
                <c:pt idx="1307">
                  <c:v>125.493</c:v>
                </c:pt>
                <c:pt idx="1308">
                  <c:v>126.092</c:v>
                </c:pt>
                <c:pt idx="1309">
                  <c:v>125.755</c:v>
                </c:pt>
                <c:pt idx="1310">
                  <c:v>125.55</c:v>
                </c:pt>
                <c:pt idx="1311">
                  <c:v>125.693</c:v>
                </c:pt>
                <c:pt idx="1312">
                  <c:v>125.954</c:v>
                </c:pt>
                <c:pt idx="1313">
                  <c:v>125.641</c:v>
                </c:pt>
                <c:pt idx="1314">
                  <c:v>125.96</c:v>
                </c:pt>
                <c:pt idx="1315">
                  <c:v>125.631</c:v>
                </c:pt>
                <c:pt idx="1316">
                  <c:v>125.631</c:v>
                </c:pt>
                <c:pt idx="1317">
                  <c:v>126.168</c:v>
                </c:pt>
                <c:pt idx="1318">
                  <c:v>126.015</c:v>
                </c:pt>
                <c:pt idx="1319">
                  <c:v>126.361</c:v>
                </c:pt>
                <c:pt idx="1320">
                  <c:v>126.303</c:v>
                </c:pt>
                <c:pt idx="1321">
                  <c:v>126.133</c:v>
                </c:pt>
                <c:pt idx="1322">
                  <c:v>125.987</c:v>
                </c:pt>
                <c:pt idx="1323">
                  <c:v>126.304</c:v>
                </c:pt>
                <c:pt idx="1324">
                  <c:v>127.137</c:v>
                </c:pt>
                <c:pt idx="1325">
                  <c:v>127.282</c:v>
                </c:pt>
                <c:pt idx="1326">
                  <c:v>126.862</c:v>
                </c:pt>
                <c:pt idx="1327">
                  <c:v>126.514</c:v>
                </c:pt>
                <c:pt idx="1328">
                  <c:v>126.737</c:v>
                </c:pt>
                <c:pt idx="1329">
                  <c:v>126.598</c:v>
                </c:pt>
                <c:pt idx="1330">
                  <c:v>127.633</c:v>
                </c:pt>
                <c:pt idx="1331">
                  <c:v>127.621</c:v>
                </c:pt>
                <c:pt idx="1332">
                  <c:v>128.077</c:v>
                </c:pt>
                <c:pt idx="1333">
                  <c:v>128.664</c:v>
                </c:pt>
                <c:pt idx="1334">
                  <c:v>127.75</c:v>
                </c:pt>
                <c:pt idx="1335">
                  <c:v>127.739</c:v>
                </c:pt>
                <c:pt idx="1336">
                  <c:v>127.739</c:v>
                </c:pt>
                <c:pt idx="1337">
                  <c:v>127.67</c:v>
                </c:pt>
                <c:pt idx="1338">
                  <c:v>127.953</c:v>
                </c:pt>
                <c:pt idx="1339">
                  <c:v>127.712</c:v>
                </c:pt>
                <c:pt idx="1340">
                  <c:v>127.763</c:v>
                </c:pt>
                <c:pt idx="1341">
                  <c:v>127.822</c:v>
                </c:pt>
                <c:pt idx="1342">
                  <c:v>127.829</c:v>
                </c:pt>
                <c:pt idx="1343">
                  <c:v>127.141</c:v>
                </c:pt>
                <c:pt idx="1344">
                  <c:v>127.536</c:v>
                </c:pt>
                <c:pt idx="1345">
                  <c:v>127.397</c:v>
                </c:pt>
                <c:pt idx="1346">
                  <c:v>127.458</c:v>
                </c:pt>
                <c:pt idx="1347">
                  <c:v>127.051</c:v>
                </c:pt>
                <c:pt idx="1348">
                  <c:v>127.668</c:v>
                </c:pt>
                <c:pt idx="1349">
                  <c:v>127.98</c:v>
                </c:pt>
                <c:pt idx="1350">
                  <c:v>128.842</c:v>
                </c:pt>
                <c:pt idx="1351">
                  <c:v>128.878</c:v>
                </c:pt>
                <c:pt idx="1352">
                  <c:v>129.545</c:v>
                </c:pt>
                <c:pt idx="1353">
                  <c:v>129.982</c:v>
                </c:pt>
                <c:pt idx="1354">
                  <c:v>129.496</c:v>
                </c:pt>
                <c:pt idx="1355">
                  <c:v>130.244</c:v>
                </c:pt>
                <c:pt idx="1356">
                  <c:v>129.757</c:v>
                </c:pt>
                <c:pt idx="1357">
                  <c:v>129.952</c:v>
                </c:pt>
                <c:pt idx="1358">
                  <c:v>130.082</c:v>
                </c:pt>
                <c:pt idx="1359">
                  <c:v>130.661</c:v>
                </c:pt>
                <c:pt idx="1360">
                  <c:v>129.5</c:v>
                </c:pt>
                <c:pt idx="1361">
                  <c:v>128.53</c:v>
                </c:pt>
                <c:pt idx="1362">
                  <c:v>128.559</c:v>
                </c:pt>
                <c:pt idx="1363">
                  <c:v>128.1</c:v>
                </c:pt>
                <c:pt idx="1364">
                  <c:v>128.332</c:v>
                </c:pt>
                <c:pt idx="1365">
                  <c:v>128.488</c:v>
                </c:pt>
                <c:pt idx="1366">
                  <c:v>129.093</c:v>
                </c:pt>
                <c:pt idx="1367">
                  <c:v>129.309</c:v>
                </c:pt>
                <c:pt idx="1368">
                  <c:v>128.927</c:v>
                </c:pt>
                <c:pt idx="1369">
                  <c:v>128.431</c:v>
                </c:pt>
                <c:pt idx="1370">
                  <c:v>127.815</c:v>
                </c:pt>
                <c:pt idx="1371">
                  <c:v>127.622</c:v>
                </c:pt>
                <c:pt idx="1372">
                  <c:v>128.427</c:v>
                </c:pt>
                <c:pt idx="1373">
                  <c:v>128.141</c:v>
                </c:pt>
                <c:pt idx="1374">
                  <c:v>128.593</c:v>
                </c:pt>
                <c:pt idx="1375">
                  <c:v>128.85</c:v>
                </c:pt>
                <c:pt idx="1376">
                  <c:v>128.944</c:v>
                </c:pt>
                <c:pt idx="1377">
                  <c:v>128.257</c:v>
                </c:pt>
                <c:pt idx="1378">
                  <c:v>128.608</c:v>
                </c:pt>
                <c:pt idx="1379">
                  <c:v>127.974</c:v>
                </c:pt>
                <c:pt idx="1380">
                  <c:v>127.753</c:v>
                </c:pt>
                <c:pt idx="1381">
                  <c:v>127.853</c:v>
                </c:pt>
                <c:pt idx="1382">
                  <c:v>127.814</c:v>
                </c:pt>
                <c:pt idx="1383">
                  <c:v>128.058</c:v>
                </c:pt>
                <c:pt idx="1384">
                  <c:v>127.649</c:v>
                </c:pt>
                <c:pt idx="1385">
                  <c:v>127.162</c:v>
                </c:pt>
                <c:pt idx="1386">
                  <c:v>126.242</c:v>
                </c:pt>
                <c:pt idx="1387">
                  <c:v>126.05</c:v>
                </c:pt>
                <c:pt idx="1388">
                  <c:v>125.637</c:v>
                </c:pt>
                <c:pt idx="1389">
                  <c:v>126.22</c:v>
                </c:pt>
                <c:pt idx="1390">
                  <c:v>126.42</c:v>
                </c:pt>
                <c:pt idx="1391">
                  <c:v>126.421</c:v>
                </c:pt>
                <c:pt idx="1392">
                  <c:v>126.156</c:v>
                </c:pt>
                <c:pt idx="1393">
                  <c:v>125.66</c:v>
                </c:pt>
                <c:pt idx="1394">
                  <c:v>126.058</c:v>
                </c:pt>
                <c:pt idx="1395">
                  <c:v>125.872</c:v>
                </c:pt>
                <c:pt idx="1396">
                  <c:v>126.386</c:v>
                </c:pt>
                <c:pt idx="1397">
                  <c:v>125.925</c:v>
                </c:pt>
                <c:pt idx="1398">
                  <c:v>125.302</c:v>
                </c:pt>
                <c:pt idx="1399">
                  <c:v>125.237</c:v>
                </c:pt>
                <c:pt idx="1400">
                  <c:v>124.803</c:v>
                </c:pt>
                <c:pt idx="1401">
                  <c:v>125.278</c:v>
                </c:pt>
                <c:pt idx="1402">
                  <c:v>126.022</c:v>
                </c:pt>
                <c:pt idx="1403">
                  <c:v>126.499</c:v>
                </c:pt>
                <c:pt idx="1404">
                  <c:v>126.31</c:v>
                </c:pt>
                <c:pt idx="1405">
                  <c:v>126.678</c:v>
                </c:pt>
                <c:pt idx="1406">
                  <c:v>126.678</c:v>
                </c:pt>
                <c:pt idx="1407">
                  <c:v>127.673</c:v>
                </c:pt>
                <c:pt idx="1408">
                  <c:v>127.918</c:v>
                </c:pt>
                <c:pt idx="1409">
                  <c:v>127.958</c:v>
                </c:pt>
                <c:pt idx="1410">
                  <c:v>127.888</c:v>
                </c:pt>
                <c:pt idx="1411">
                  <c:v>128.347</c:v>
                </c:pt>
                <c:pt idx="1412">
                  <c:v>127.564</c:v>
                </c:pt>
                <c:pt idx="1413">
                  <c:v>127.113</c:v>
                </c:pt>
                <c:pt idx="1414">
                  <c:v>127.464</c:v>
                </c:pt>
                <c:pt idx="1415">
                  <c:v>128.253</c:v>
                </c:pt>
                <c:pt idx="1416">
                  <c:v>127.875</c:v>
                </c:pt>
                <c:pt idx="1417">
                  <c:v>127.391</c:v>
                </c:pt>
                <c:pt idx="1418">
                  <c:v>126.756</c:v>
                </c:pt>
                <c:pt idx="1419">
                  <c:v>127.172</c:v>
                </c:pt>
                <c:pt idx="1420">
                  <c:v>126.94</c:v>
                </c:pt>
                <c:pt idx="1421">
                  <c:v>127.045</c:v>
                </c:pt>
                <c:pt idx="1422">
                  <c:v>127.051</c:v>
                </c:pt>
                <c:pt idx="1423">
                  <c:v>127.3</c:v>
                </c:pt>
                <c:pt idx="1424">
                  <c:v>126.079</c:v>
                </c:pt>
                <c:pt idx="1425">
                  <c:v>126.372</c:v>
                </c:pt>
                <c:pt idx="1426">
                  <c:v>126.282</c:v>
                </c:pt>
                <c:pt idx="1427">
                  <c:v>127.099</c:v>
                </c:pt>
                <c:pt idx="1428">
                  <c:v>127.422</c:v>
                </c:pt>
                <c:pt idx="1429">
                  <c:v>127.219</c:v>
                </c:pt>
                <c:pt idx="1430">
                  <c:v>127.665</c:v>
                </c:pt>
                <c:pt idx="1431">
                  <c:v>127.382</c:v>
                </c:pt>
                <c:pt idx="1432">
                  <c:v>127.559</c:v>
                </c:pt>
                <c:pt idx="1433">
                  <c:v>128.076</c:v>
                </c:pt>
                <c:pt idx="1434">
                  <c:v>127.901</c:v>
                </c:pt>
                <c:pt idx="1435">
                  <c:v>127.901</c:v>
                </c:pt>
                <c:pt idx="1436">
                  <c:v>128.06</c:v>
                </c:pt>
                <c:pt idx="1437">
                  <c:v>128.689</c:v>
                </c:pt>
                <c:pt idx="1438">
                  <c:v>128.277</c:v>
                </c:pt>
                <c:pt idx="1439">
                  <c:v>128.387</c:v>
                </c:pt>
                <c:pt idx="1440">
                  <c:v>128.095</c:v>
                </c:pt>
                <c:pt idx="1441">
                  <c:v>128.686</c:v>
                </c:pt>
                <c:pt idx="1442">
                  <c:v>128.76</c:v>
                </c:pt>
                <c:pt idx="1443">
                  <c:v>129.211</c:v>
                </c:pt>
                <c:pt idx="1444">
                  <c:v>129.34</c:v>
                </c:pt>
                <c:pt idx="1445">
                  <c:v>129.623</c:v>
                </c:pt>
                <c:pt idx="1446">
                  <c:v>129.94</c:v>
                </c:pt>
                <c:pt idx="1447">
                  <c:v>129.537</c:v>
                </c:pt>
                <c:pt idx="1448">
                  <c:v>129.942</c:v>
                </c:pt>
                <c:pt idx="1449">
                  <c:v>129.897</c:v>
                </c:pt>
                <c:pt idx="1450">
                  <c:v>130.232</c:v>
                </c:pt>
                <c:pt idx="1451">
                  <c:v>129.934</c:v>
                </c:pt>
                <c:pt idx="1452">
                  <c:v>130.034</c:v>
                </c:pt>
                <c:pt idx="1453">
                  <c:v>130.055</c:v>
                </c:pt>
                <c:pt idx="1454">
                  <c:v>130.859</c:v>
                </c:pt>
                <c:pt idx="1455">
                  <c:v>130.301</c:v>
                </c:pt>
                <c:pt idx="1456">
                  <c:v>130.907</c:v>
                </c:pt>
                <c:pt idx="1457">
                  <c:v>130.868</c:v>
                </c:pt>
                <c:pt idx="1458">
                  <c:v>131.569</c:v>
                </c:pt>
                <c:pt idx="1459">
                  <c:v>131.362</c:v>
                </c:pt>
                <c:pt idx="1460">
                  <c:v>131.25</c:v>
                </c:pt>
                <c:pt idx="1461">
                  <c:v>131.133</c:v>
                </c:pt>
                <c:pt idx="1462">
                  <c:v>129.451</c:v>
                </c:pt>
                <c:pt idx="1463">
                  <c:v>127.634</c:v>
                </c:pt>
                <c:pt idx="1464">
                  <c:v>127.685</c:v>
                </c:pt>
                <c:pt idx="1465">
                  <c:v>128.01</c:v>
                </c:pt>
                <c:pt idx="1466">
                  <c:v>128.337</c:v>
                </c:pt>
                <c:pt idx="1467">
                  <c:v>128.547</c:v>
                </c:pt>
                <c:pt idx="1468">
                  <c:v>128.478</c:v>
                </c:pt>
                <c:pt idx="1469">
                  <c:v>128.291</c:v>
                </c:pt>
                <c:pt idx="1470">
                  <c:v>128.018</c:v>
                </c:pt>
                <c:pt idx="1471">
                  <c:v>127.174</c:v>
                </c:pt>
                <c:pt idx="1472">
                  <c:v>127.076</c:v>
                </c:pt>
                <c:pt idx="1473">
                  <c:v>127.284</c:v>
                </c:pt>
                <c:pt idx="1474">
                  <c:v>127.562</c:v>
                </c:pt>
                <c:pt idx="1475">
                  <c:v>128.285</c:v>
                </c:pt>
                <c:pt idx="1476">
                  <c:v>128.516</c:v>
                </c:pt>
                <c:pt idx="1477">
                  <c:v>128.446</c:v>
                </c:pt>
                <c:pt idx="1478">
                  <c:v>128.897</c:v>
                </c:pt>
                <c:pt idx="1479">
                  <c:v>129.276</c:v>
                </c:pt>
                <c:pt idx="1480">
                  <c:v>129.392</c:v>
                </c:pt>
                <c:pt idx="1481">
                  <c:v>129.392</c:v>
                </c:pt>
                <c:pt idx="1482">
                  <c:v>129.171</c:v>
                </c:pt>
                <c:pt idx="1483">
                  <c:v>128.938</c:v>
                </c:pt>
                <c:pt idx="1484">
                  <c:v>128.581</c:v>
                </c:pt>
                <c:pt idx="1485">
                  <c:v>128.483</c:v>
                </c:pt>
                <c:pt idx="1486">
                  <c:v>128.472</c:v>
                </c:pt>
                <c:pt idx="1487">
                  <c:v>128.525</c:v>
                </c:pt>
                <c:pt idx="1488">
                  <c:v>128.14</c:v>
                </c:pt>
                <c:pt idx="1489">
                  <c:v>128.139</c:v>
                </c:pt>
                <c:pt idx="1490">
                  <c:v>127.732</c:v>
                </c:pt>
                <c:pt idx="1491">
                  <c:v>128.609</c:v>
                </c:pt>
                <c:pt idx="1492">
                  <c:v>128.966</c:v>
                </c:pt>
                <c:pt idx="1493">
                  <c:v>129.025</c:v>
                </c:pt>
                <c:pt idx="1494">
                  <c:v>128.925</c:v>
                </c:pt>
                <c:pt idx="1495">
                  <c:v>129.171</c:v>
                </c:pt>
                <c:pt idx="1496">
                  <c:v>129.206</c:v>
                </c:pt>
                <c:pt idx="1497">
                  <c:v>129.292</c:v>
                </c:pt>
                <c:pt idx="1498">
                  <c:v>129.302</c:v>
                </c:pt>
                <c:pt idx="1499">
                  <c:v>129.141</c:v>
                </c:pt>
                <c:pt idx="1500">
                  <c:v>128.716</c:v>
                </c:pt>
                <c:pt idx="1501">
                  <c:v>128.475</c:v>
                </c:pt>
                <c:pt idx="1502">
                  <c:v>128.16</c:v>
                </c:pt>
                <c:pt idx="1503">
                  <c:v>127.586</c:v>
                </c:pt>
                <c:pt idx="1504">
                  <c:v>127.564</c:v>
                </c:pt>
                <c:pt idx="1505">
                  <c:v>127.024</c:v>
                </c:pt>
                <c:pt idx="1506">
                  <c:v>127.024</c:v>
                </c:pt>
                <c:pt idx="1507">
                  <c:v>127.323</c:v>
                </c:pt>
                <c:pt idx="1508">
                  <c:v>126.747</c:v>
                </c:pt>
                <c:pt idx="1509">
                  <c:v>126.037</c:v>
                </c:pt>
                <c:pt idx="1510">
                  <c:v>126.465</c:v>
                </c:pt>
                <c:pt idx="1511">
                  <c:v>126.66</c:v>
                </c:pt>
                <c:pt idx="1512">
                  <c:v>126.919</c:v>
                </c:pt>
                <c:pt idx="1513">
                  <c:v>127.293</c:v>
                </c:pt>
                <c:pt idx="1514">
                  <c:v>127.521</c:v>
                </c:pt>
                <c:pt idx="1515">
                  <c:v>128.118</c:v>
                </c:pt>
                <c:pt idx="1516">
                  <c:v>127.771</c:v>
                </c:pt>
                <c:pt idx="1517">
                  <c:v>127.979</c:v>
                </c:pt>
                <c:pt idx="1518">
                  <c:v>127.667</c:v>
                </c:pt>
                <c:pt idx="1519">
                  <c:v>128.485</c:v>
                </c:pt>
                <c:pt idx="1520">
                  <c:v>128.788</c:v>
                </c:pt>
                <c:pt idx="1521">
                  <c:v>128.442</c:v>
                </c:pt>
                <c:pt idx="1522">
                  <c:v>128.486</c:v>
                </c:pt>
                <c:pt idx="1523">
                  <c:v>128.889</c:v>
                </c:pt>
                <c:pt idx="1524">
                  <c:v>128.839</c:v>
                </c:pt>
                <c:pt idx="1525">
                  <c:v>129.769</c:v>
                </c:pt>
                <c:pt idx="1526">
                  <c:v>129.694</c:v>
                </c:pt>
                <c:pt idx="1527">
                  <c:v>129.894</c:v>
                </c:pt>
                <c:pt idx="1528">
                  <c:v>129.894</c:v>
                </c:pt>
                <c:pt idx="1529">
                  <c:v>129.37</c:v>
                </c:pt>
                <c:pt idx="1530">
                  <c:v>129.667</c:v>
                </c:pt>
                <c:pt idx="1531">
                  <c:v>129.878</c:v>
                </c:pt>
                <c:pt idx="1532">
                  <c:v>129.856</c:v>
                </c:pt>
                <c:pt idx="1533">
                  <c:v>129.731</c:v>
                </c:pt>
                <c:pt idx="1534">
                  <c:v>128.847</c:v>
                </c:pt>
                <c:pt idx="1535">
                  <c:v>128.948</c:v>
                </c:pt>
                <c:pt idx="1536">
                  <c:v>129.22</c:v>
                </c:pt>
                <c:pt idx="1537">
                  <c:v>128.795</c:v>
                </c:pt>
                <c:pt idx="1538">
                  <c:v>128.848</c:v>
                </c:pt>
                <c:pt idx="1539">
                  <c:v>128.848</c:v>
                </c:pt>
                <c:pt idx="1540">
                  <c:v>129.18</c:v>
                </c:pt>
                <c:pt idx="1541">
                  <c:v>129.231</c:v>
                </c:pt>
                <c:pt idx="1542">
                  <c:v>128.963</c:v>
                </c:pt>
                <c:pt idx="1543">
                  <c:v>129.339</c:v>
                </c:pt>
                <c:pt idx="1544">
                  <c:v>128.342</c:v>
                </c:pt>
                <c:pt idx="1545">
                  <c:v>128.226</c:v>
                </c:pt>
                <c:pt idx="1546">
                  <c:v>128.564</c:v>
                </c:pt>
                <c:pt idx="1547">
                  <c:v>128.481</c:v>
                </c:pt>
                <c:pt idx="1548">
                  <c:v>127.78</c:v>
                </c:pt>
                <c:pt idx="1549">
                  <c:v>127.551</c:v>
                </c:pt>
                <c:pt idx="1550">
                  <c:v>127.504</c:v>
                </c:pt>
                <c:pt idx="1551">
                  <c:v>127.251</c:v>
                </c:pt>
                <c:pt idx="1552">
                  <c:v>127.421</c:v>
                </c:pt>
                <c:pt idx="1553">
                  <c:v>127.16</c:v>
                </c:pt>
                <c:pt idx="1554">
                  <c:v>127.812</c:v>
                </c:pt>
                <c:pt idx="1555">
                  <c:v>127.235</c:v>
                </c:pt>
                <c:pt idx="1556">
                  <c:v>127.032</c:v>
                </c:pt>
                <c:pt idx="1557">
                  <c:v>126.788</c:v>
                </c:pt>
                <c:pt idx="1558">
                  <c:v>127.029</c:v>
                </c:pt>
                <c:pt idx="1559">
                  <c:v>126.663</c:v>
                </c:pt>
                <c:pt idx="1560">
                  <c:v>126.663</c:v>
                </c:pt>
                <c:pt idx="1561">
                  <c:v>126.419</c:v>
                </c:pt>
                <c:pt idx="1562">
                  <c:v>126.723</c:v>
                </c:pt>
                <c:pt idx="1563">
                  <c:v>126.881</c:v>
                </c:pt>
                <c:pt idx="1564">
                  <c:v>126.853</c:v>
                </c:pt>
                <c:pt idx="1565">
                  <c:v>126.853</c:v>
                </c:pt>
                <c:pt idx="1566">
                  <c:v>126.566</c:v>
                </c:pt>
                <c:pt idx="1567">
                  <c:v>126.864</c:v>
                </c:pt>
                <c:pt idx="1568">
                  <c:v>126.463</c:v>
                </c:pt>
                <c:pt idx="1569">
                  <c:v>125.387</c:v>
                </c:pt>
                <c:pt idx="1570">
                  <c:v>125.614</c:v>
                </c:pt>
                <c:pt idx="1571">
                  <c:v>126.109</c:v>
                </c:pt>
                <c:pt idx="1572">
                  <c:v>126.328</c:v>
                </c:pt>
                <c:pt idx="1573">
                  <c:v>125.997</c:v>
                </c:pt>
                <c:pt idx="1574">
                  <c:v>125.977</c:v>
                </c:pt>
                <c:pt idx="1575">
                  <c:v>125.988</c:v>
                </c:pt>
                <c:pt idx="1576">
                  <c:v>125.988</c:v>
                </c:pt>
                <c:pt idx="1577">
                  <c:v>126.156</c:v>
                </c:pt>
                <c:pt idx="1578">
                  <c:v>126.406</c:v>
                </c:pt>
                <c:pt idx="1579">
                  <c:v>126.388</c:v>
                </c:pt>
                <c:pt idx="1580">
                  <c:v>126.136</c:v>
                </c:pt>
                <c:pt idx="1581">
                  <c:v>126.19</c:v>
                </c:pt>
                <c:pt idx="1582">
                  <c:v>126.011</c:v>
                </c:pt>
                <c:pt idx="1583">
                  <c:v>126.047</c:v>
                </c:pt>
              </c:numCache>
            </c:numRef>
          </c:val>
          <c:smooth val="0"/>
        </c:ser>
        <c:dLbls>
          <c:showLegendKey val="0"/>
          <c:showVal val="0"/>
          <c:showCatName val="0"/>
          <c:showSerName val="0"/>
          <c:showPercent val="0"/>
          <c:showBubbleSize val="0"/>
        </c:dLbls>
        <c:marker val="1"/>
        <c:smooth val="0"/>
        <c:axId val="2122114760"/>
        <c:axId val="2121638520"/>
      </c:lineChart>
      <c:dateAx>
        <c:axId val="2122114760"/>
        <c:scaling>
          <c:orientation val="minMax"/>
        </c:scaling>
        <c:delete val="0"/>
        <c:axPos val="b"/>
        <c:numFmt formatCode="m/d/yy" sourceLinked="1"/>
        <c:majorTickMark val="none"/>
        <c:minorTickMark val="none"/>
        <c:tickLblPos val="nextTo"/>
        <c:txPr>
          <a:bodyPr/>
          <a:lstStyle/>
          <a:p>
            <a:pPr>
              <a:defRPr sz="1000"/>
            </a:pPr>
            <a:endParaRPr lang="en-US"/>
          </a:p>
        </c:txPr>
        <c:crossAx val="2121638520"/>
        <c:crosses val="autoZero"/>
        <c:auto val="1"/>
        <c:lblOffset val="100"/>
        <c:baseTimeUnit val="days"/>
        <c:majorUnit val="6.0"/>
        <c:majorTimeUnit val="months"/>
      </c:dateAx>
      <c:valAx>
        <c:axId val="2121638520"/>
        <c:scaling>
          <c:orientation val="minMax"/>
          <c:min val="60.0"/>
        </c:scaling>
        <c:delete val="0"/>
        <c:axPos val="l"/>
        <c:majorGridlines/>
        <c:numFmt formatCode="General" sourceLinked="1"/>
        <c:majorTickMark val="none"/>
        <c:minorTickMark val="none"/>
        <c:tickLblPos val="nextTo"/>
        <c:txPr>
          <a:bodyPr/>
          <a:lstStyle/>
          <a:p>
            <a:pPr>
              <a:defRPr sz="1400"/>
            </a:pPr>
            <a:endParaRPr lang="en-US"/>
          </a:p>
        </c:txPr>
        <c:crossAx val="2122114760"/>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CHINA'S</a:t>
            </a:r>
            <a:r>
              <a:rPr lang="en-US" baseline="0"/>
              <a:t> FOREIGN CURRENCY RESERVES ($bn)</a:t>
            </a:r>
            <a:endParaRPr lang="en-US"/>
          </a:p>
        </c:rich>
      </c:tx>
      <c:layout/>
      <c:overlay val="0"/>
    </c:title>
    <c:autoTitleDeleted val="0"/>
    <c:plotArea>
      <c:layout/>
      <c:lineChart>
        <c:grouping val="standard"/>
        <c:varyColors val="0"/>
        <c:ser>
          <c:idx val="0"/>
          <c:order val="0"/>
          <c:tx>
            <c:strRef>
              <c:f>Sheet1!$B$1</c:f>
              <c:strCache>
                <c:ptCount val="1"/>
                <c:pt idx="0">
                  <c:v>CH FOREIGN RESERVE CURN</c:v>
                </c:pt>
              </c:strCache>
            </c:strRef>
          </c:tx>
          <c:marker>
            <c:symbol val="none"/>
          </c:marker>
          <c:cat>
            <c:numRef>
              <c:f>Sheet1!$A$2:$A$314</c:f>
              <c:numCache>
                <c:formatCode>mmm\-yy</c:formatCode>
                <c:ptCount val="313"/>
                <c:pt idx="0">
                  <c:v>32904.0</c:v>
                </c:pt>
                <c:pt idx="1">
                  <c:v>32932.0</c:v>
                </c:pt>
                <c:pt idx="2">
                  <c:v>32962.0</c:v>
                </c:pt>
                <c:pt idx="3">
                  <c:v>32993.0</c:v>
                </c:pt>
                <c:pt idx="4">
                  <c:v>33024.0</c:v>
                </c:pt>
                <c:pt idx="5">
                  <c:v>33053.0</c:v>
                </c:pt>
                <c:pt idx="6">
                  <c:v>33085.0</c:v>
                </c:pt>
                <c:pt idx="7">
                  <c:v>33116.0</c:v>
                </c:pt>
                <c:pt idx="8">
                  <c:v>33144.0</c:v>
                </c:pt>
                <c:pt idx="9">
                  <c:v>33177.0</c:v>
                </c:pt>
                <c:pt idx="10">
                  <c:v>33207.0</c:v>
                </c:pt>
                <c:pt idx="11">
                  <c:v>33238.0</c:v>
                </c:pt>
                <c:pt idx="12">
                  <c:v>33269.0</c:v>
                </c:pt>
                <c:pt idx="13">
                  <c:v>33297.0</c:v>
                </c:pt>
                <c:pt idx="14">
                  <c:v>33326.0</c:v>
                </c:pt>
                <c:pt idx="15">
                  <c:v>33358.0</c:v>
                </c:pt>
                <c:pt idx="16">
                  <c:v>33389.0</c:v>
                </c:pt>
                <c:pt idx="17">
                  <c:v>33417.0</c:v>
                </c:pt>
                <c:pt idx="18">
                  <c:v>33450.0</c:v>
                </c:pt>
                <c:pt idx="19">
                  <c:v>33480.0</c:v>
                </c:pt>
                <c:pt idx="20">
                  <c:v>33511.0</c:v>
                </c:pt>
                <c:pt idx="21">
                  <c:v>33542.0</c:v>
                </c:pt>
                <c:pt idx="22">
                  <c:v>33571.0</c:v>
                </c:pt>
                <c:pt idx="23">
                  <c:v>33603.0</c:v>
                </c:pt>
                <c:pt idx="24">
                  <c:v>33634.0</c:v>
                </c:pt>
                <c:pt idx="25">
                  <c:v>33662.0</c:v>
                </c:pt>
                <c:pt idx="26">
                  <c:v>33694.0</c:v>
                </c:pt>
                <c:pt idx="27">
                  <c:v>33724.0</c:v>
                </c:pt>
                <c:pt idx="28">
                  <c:v>33753.0</c:v>
                </c:pt>
                <c:pt idx="29">
                  <c:v>33785.0</c:v>
                </c:pt>
                <c:pt idx="30">
                  <c:v>33816.0</c:v>
                </c:pt>
                <c:pt idx="31">
                  <c:v>33847.0</c:v>
                </c:pt>
                <c:pt idx="32">
                  <c:v>33877.0</c:v>
                </c:pt>
                <c:pt idx="33">
                  <c:v>33907.0</c:v>
                </c:pt>
                <c:pt idx="34">
                  <c:v>33938.0</c:v>
                </c:pt>
                <c:pt idx="35">
                  <c:v>33969.0</c:v>
                </c:pt>
                <c:pt idx="36">
                  <c:v>33998.0</c:v>
                </c:pt>
                <c:pt idx="37">
                  <c:v>34026.0</c:v>
                </c:pt>
                <c:pt idx="38">
                  <c:v>34059.0</c:v>
                </c:pt>
                <c:pt idx="39">
                  <c:v>34089.0</c:v>
                </c:pt>
                <c:pt idx="40">
                  <c:v>34120.0</c:v>
                </c:pt>
                <c:pt idx="41">
                  <c:v>34150.0</c:v>
                </c:pt>
                <c:pt idx="42">
                  <c:v>34180.0</c:v>
                </c:pt>
                <c:pt idx="43">
                  <c:v>34212.0</c:v>
                </c:pt>
                <c:pt idx="44">
                  <c:v>34242.0</c:v>
                </c:pt>
                <c:pt idx="45">
                  <c:v>34271.0</c:v>
                </c:pt>
                <c:pt idx="46">
                  <c:v>34303.0</c:v>
                </c:pt>
                <c:pt idx="47">
                  <c:v>34334.0</c:v>
                </c:pt>
                <c:pt idx="48">
                  <c:v>34365.0</c:v>
                </c:pt>
                <c:pt idx="49">
                  <c:v>34393.0</c:v>
                </c:pt>
                <c:pt idx="50">
                  <c:v>34424.0</c:v>
                </c:pt>
                <c:pt idx="51">
                  <c:v>34453.0</c:v>
                </c:pt>
                <c:pt idx="52">
                  <c:v>34485.0</c:v>
                </c:pt>
                <c:pt idx="53">
                  <c:v>34515.0</c:v>
                </c:pt>
                <c:pt idx="54">
                  <c:v>34544.0</c:v>
                </c:pt>
                <c:pt idx="55">
                  <c:v>34577.0</c:v>
                </c:pt>
                <c:pt idx="56">
                  <c:v>34607.0</c:v>
                </c:pt>
                <c:pt idx="57">
                  <c:v>34638.0</c:v>
                </c:pt>
                <c:pt idx="58">
                  <c:v>34668.0</c:v>
                </c:pt>
                <c:pt idx="59">
                  <c:v>34698.0</c:v>
                </c:pt>
                <c:pt idx="60">
                  <c:v>34730.0</c:v>
                </c:pt>
                <c:pt idx="61">
                  <c:v>34758.0</c:v>
                </c:pt>
                <c:pt idx="62">
                  <c:v>34789.0</c:v>
                </c:pt>
                <c:pt idx="63">
                  <c:v>34817.0</c:v>
                </c:pt>
                <c:pt idx="64">
                  <c:v>34850.0</c:v>
                </c:pt>
                <c:pt idx="65">
                  <c:v>34880.0</c:v>
                </c:pt>
                <c:pt idx="66">
                  <c:v>34911.0</c:v>
                </c:pt>
                <c:pt idx="67">
                  <c:v>34942.0</c:v>
                </c:pt>
                <c:pt idx="68">
                  <c:v>34971.0</c:v>
                </c:pt>
                <c:pt idx="69">
                  <c:v>35003.0</c:v>
                </c:pt>
                <c:pt idx="70">
                  <c:v>35033.0</c:v>
                </c:pt>
                <c:pt idx="71">
                  <c:v>35062.0</c:v>
                </c:pt>
                <c:pt idx="72">
                  <c:v>35095.0</c:v>
                </c:pt>
                <c:pt idx="73">
                  <c:v>35124.0</c:v>
                </c:pt>
                <c:pt idx="74">
                  <c:v>35153.0</c:v>
                </c:pt>
                <c:pt idx="75">
                  <c:v>35185.0</c:v>
                </c:pt>
                <c:pt idx="76">
                  <c:v>35216.0</c:v>
                </c:pt>
                <c:pt idx="77">
                  <c:v>35244.0</c:v>
                </c:pt>
                <c:pt idx="78">
                  <c:v>35277.0</c:v>
                </c:pt>
                <c:pt idx="79">
                  <c:v>35307.0</c:v>
                </c:pt>
                <c:pt idx="80">
                  <c:v>35338.0</c:v>
                </c:pt>
                <c:pt idx="81">
                  <c:v>35369.0</c:v>
                </c:pt>
                <c:pt idx="82">
                  <c:v>35398.0</c:v>
                </c:pt>
                <c:pt idx="83">
                  <c:v>35430.0</c:v>
                </c:pt>
                <c:pt idx="84">
                  <c:v>35461.0</c:v>
                </c:pt>
                <c:pt idx="85">
                  <c:v>35489.0</c:v>
                </c:pt>
                <c:pt idx="86">
                  <c:v>35520.0</c:v>
                </c:pt>
                <c:pt idx="87">
                  <c:v>35550.0</c:v>
                </c:pt>
                <c:pt idx="88">
                  <c:v>35580.0</c:v>
                </c:pt>
                <c:pt idx="89">
                  <c:v>35611.0</c:v>
                </c:pt>
                <c:pt idx="90">
                  <c:v>35642.0</c:v>
                </c:pt>
                <c:pt idx="91">
                  <c:v>35671.0</c:v>
                </c:pt>
                <c:pt idx="92">
                  <c:v>35703.0</c:v>
                </c:pt>
                <c:pt idx="93">
                  <c:v>35734.0</c:v>
                </c:pt>
                <c:pt idx="94">
                  <c:v>35762.0</c:v>
                </c:pt>
                <c:pt idx="95">
                  <c:v>35795.0</c:v>
                </c:pt>
                <c:pt idx="96">
                  <c:v>35825.0</c:v>
                </c:pt>
                <c:pt idx="97">
                  <c:v>35853.0</c:v>
                </c:pt>
                <c:pt idx="98">
                  <c:v>35885.0</c:v>
                </c:pt>
                <c:pt idx="99">
                  <c:v>35915.0</c:v>
                </c:pt>
                <c:pt idx="100">
                  <c:v>35944.0</c:v>
                </c:pt>
                <c:pt idx="101">
                  <c:v>35976.0</c:v>
                </c:pt>
                <c:pt idx="102">
                  <c:v>36007.0</c:v>
                </c:pt>
                <c:pt idx="103">
                  <c:v>36038.0</c:v>
                </c:pt>
                <c:pt idx="104">
                  <c:v>36068.0</c:v>
                </c:pt>
                <c:pt idx="105">
                  <c:v>36098.0</c:v>
                </c:pt>
                <c:pt idx="106">
                  <c:v>36129.0</c:v>
                </c:pt>
                <c:pt idx="107">
                  <c:v>36160.0</c:v>
                </c:pt>
                <c:pt idx="108">
                  <c:v>36189.0</c:v>
                </c:pt>
                <c:pt idx="109">
                  <c:v>36217.0</c:v>
                </c:pt>
                <c:pt idx="110">
                  <c:v>36250.0</c:v>
                </c:pt>
                <c:pt idx="111">
                  <c:v>36280.0</c:v>
                </c:pt>
                <c:pt idx="112">
                  <c:v>36311.0</c:v>
                </c:pt>
                <c:pt idx="113">
                  <c:v>36341.0</c:v>
                </c:pt>
                <c:pt idx="114">
                  <c:v>36371.0</c:v>
                </c:pt>
                <c:pt idx="115">
                  <c:v>36403.0</c:v>
                </c:pt>
                <c:pt idx="116">
                  <c:v>36433.0</c:v>
                </c:pt>
                <c:pt idx="117">
                  <c:v>36462.0</c:v>
                </c:pt>
                <c:pt idx="118">
                  <c:v>36494.0</c:v>
                </c:pt>
                <c:pt idx="119">
                  <c:v>36525.0</c:v>
                </c:pt>
                <c:pt idx="120">
                  <c:v>36556.0</c:v>
                </c:pt>
                <c:pt idx="121">
                  <c:v>36585.0</c:v>
                </c:pt>
                <c:pt idx="122">
                  <c:v>36616.0</c:v>
                </c:pt>
                <c:pt idx="123">
                  <c:v>36644.0</c:v>
                </c:pt>
                <c:pt idx="124">
                  <c:v>36677.0</c:v>
                </c:pt>
                <c:pt idx="125">
                  <c:v>36707.0</c:v>
                </c:pt>
                <c:pt idx="126">
                  <c:v>36738.0</c:v>
                </c:pt>
                <c:pt idx="127">
                  <c:v>36769.0</c:v>
                </c:pt>
                <c:pt idx="128">
                  <c:v>36798.0</c:v>
                </c:pt>
                <c:pt idx="129">
                  <c:v>36830.0</c:v>
                </c:pt>
                <c:pt idx="130">
                  <c:v>36860.0</c:v>
                </c:pt>
                <c:pt idx="131">
                  <c:v>36889.0</c:v>
                </c:pt>
                <c:pt idx="132">
                  <c:v>36922.0</c:v>
                </c:pt>
                <c:pt idx="133">
                  <c:v>36950.0</c:v>
                </c:pt>
                <c:pt idx="134">
                  <c:v>36980.0</c:v>
                </c:pt>
                <c:pt idx="135">
                  <c:v>37011.0</c:v>
                </c:pt>
                <c:pt idx="136">
                  <c:v>37042.0</c:v>
                </c:pt>
                <c:pt idx="137">
                  <c:v>37071.0</c:v>
                </c:pt>
                <c:pt idx="138">
                  <c:v>37103.0</c:v>
                </c:pt>
                <c:pt idx="139">
                  <c:v>37134.0</c:v>
                </c:pt>
                <c:pt idx="140">
                  <c:v>37162.0</c:v>
                </c:pt>
                <c:pt idx="141">
                  <c:v>37195.0</c:v>
                </c:pt>
                <c:pt idx="142">
                  <c:v>37225.0</c:v>
                </c:pt>
                <c:pt idx="143">
                  <c:v>37256.0</c:v>
                </c:pt>
                <c:pt idx="144">
                  <c:v>37287.0</c:v>
                </c:pt>
                <c:pt idx="145">
                  <c:v>37315.0</c:v>
                </c:pt>
                <c:pt idx="146">
                  <c:v>37344.0</c:v>
                </c:pt>
                <c:pt idx="147">
                  <c:v>37376.0</c:v>
                </c:pt>
                <c:pt idx="148">
                  <c:v>37407.0</c:v>
                </c:pt>
                <c:pt idx="149">
                  <c:v>37435.0</c:v>
                </c:pt>
                <c:pt idx="150">
                  <c:v>37468.0</c:v>
                </c:pt>
                <c:pt idx="151">
                  <c:v>37498.0</c:v>
                </c:pt>
                <c:pt idx="152">
                  <c:v>37529.0</c:v>
                </c:pt>
                <c:pt idx="153">
                  <c:v>37560.0</c:v>
                </c:pt>
                <c:pt idx="154">
                  <c:v>37589.0</c:v>
                </c:pt>
                <c:pt idx="155">
                  <c:v>37621.0</c:v>
                </c:pt>
                <c:pt idx="156">
                  <c:v>37652.0</c:v>
                </c:pt>
                <c:pt idx="157">
                  <c:v>37680.0</c:v>
                </c:pt>
                <c:pt idx="158">
                  <c:v>37711.0</c:v>
                </c:pt>
                <c:pt idx="159">
                  <c:v>37741.0</c:v>
                </c:pt>
                <c:pt idx="160">
                  <c:v>37771.0</c:v>
                </c:pt>
                <c:pt idx="161">
                  <c:v>37802.0</c:v>
                </c:pt>
                <c:pt idx="162">
                  <c:v>37833.0</c:v>
                </c:pt>
                <c:pt idx="163">
                  <c:v>37862.0</c:v>
                </c:pt>
                <c:pt idx="164">
                  <c:v>37894.0</c:v>
                </c:pt>
                <c:pt idx="165">
                  <c:v>37925.0</c:v>
                </c:pt>
                <c:pt idx="166">
                  <c:v>37953.0</c:v>
                </c:pt>
                <c:pt idx="167">
                  <c:v>37986.0</c:v>
                </c:pt>
                <c:pt idx="168">
                  <c:v>38016.0</c:v>
                </c:pt>
                <c:pt idx="169">
                  <c:v>38044.0</c:v>
                </c:pt>
                <c:pt idx="170">
                  <c:v>38077.0</c:v>
                </c:pt>
                <c:pt idx="171">
                  <c:v>38107.0</c:v>
                </c:pt>
                <c:pt idx="172">
                  <c:v>38138.0</c:v>
                </c:pt>
                <c:pt idx="173">
                  <c:v>38168.0</c:v>
                </c:pt>
                <c:pt idx="174">
                  <c:v>38198.0</c:v>
                </c:pt>
                <c:pt idx="175">
                  <c:v>38230.0</c:v>
                </c:pt>
                <c:pt idx="176">
                  <c:v>38260.0</c:v>
                </c:pt>
                <c:pt idx="177">
                  <c:v>38289.0</c:v>
                </c:pt>
                <c:pt idx="178">
                  <c:v>38321.0</c:v>
                </c:pt>
                <c:pt idx="179">
                  <c:v>38352.0</c:v>
                </c:pt>
                <c:pt idx="180">
                  <c:v>38383.0</c:v>
                </c:pt>
                <c:pt idx="181">
                  <c:v>38411.0</c:v>
                </c:pt>
                <c:pt idx="182">
                  <c:v>38442.0</c:v>
                </c:pt>
                <c:pt idx="183">
                  <c:v>38471.0</c:v>
                </c:pt>
                <c:pt idx="184">
                  <c:v>38503.0</c:v>
                </c:pt>
                <c:pt idx="185">
                  <c:v>38533.0</c:v>
                </c:pt>
                <c:pt idx="186">
                  <c:v>38562.0</c:v>
                </c:pt>
                <c:pt idx="187">
                  <c:v>38595.0</c:v>
                </c:pt>
                <c:pt idx="188">
                  <c:v>38625.0</c:v>
                </c:pt>
                <c:pt idx="189">
                  <c:v>38656.0</c:v>
                </c:pt>
                <c:pt idx="190">
                  <c:v>38686.0</c:v>
                </c:pt>
                <c:pt idx="191">
                  <c:v>38716.0</c:v>
                </c:pt>
                <c:pt idx="192">
                  <c:v>38748.0</c:v>
                </c:pt>
                <c:pt idx="193">
                  <c:v>38776.0</c:v>
                </c:pt>
                <c:pt idx="194">
                  <c:v>38807.0</c:v>
                </c:pt>
                <c:pt idx="195">
                  <c:v>38835.0</c:v>
                </c:pt>
                <c:pt idx="196">
                  <c:v>38868.0</c:v>
                </c:pt>
                <c:pt idx="197">
                  <c:v>38898.0</c:v>
                </c:pt>
                <c:pt idx="198">
                  <c:v>38929.0</c:v>
                </c:pt>
                <c:pt idx="199">
                  <c:v>38960.0</c:v>
                </c:pt>
                <c:pt idx="200">
                  <c:v>38989.0</c:v>
                </c:pt>
                <c:pt idx="201">
                  <c:v>39021.0</c:v>
                </c:pt>
                <c:pt idx="202">
                  <c:v>39051.0</c:v>
                </c:pt>
                <c:pt idx="203">
                  <c:v>39080.0</c:v>
                </c:pt>
                <c:pt idx="204">
                  <c:v>39113.0</c:v>
                </c:pt>
                <c:pt idx="205">
                  <c:v>39141.0</c:v>
                </c:pt>
                <c:pt idx="206">
                  <c:v>39171.0</c:v>
                </c:pt>
                <c:pt idx="207">
                  <c:v>39202.0</c:v>
                </c:pt>
                <c:pt idx="208">
                  <c:v>39233.0</c:v>
                </c:pt>
                <c:pt idx="209">
                  <c:v>39262.0</c:v>
                </c:pt>
                <c:pt idx="210">
                  <c:v>39294.0</c:v>
                </c:pt>
                <c:pt idx="211">
                  <c:v>39325.0</c:v>
                </c:pt>
                <c:pt idx="212">
                  <c:v>39353.0</c:v>
                </c:pt>
                <c:pt idx="213">
                  <c:v>39386.0</c:v>
                </c:pt>
                <c:pt idx="214">
                  <c:v>39416.0</c:v>
                </c:pt>
                <c:pt idx="215">
                  <c:v>39447.0</c:v>
                </c:pt>
                <c:pt idx="216">
                  <c:v>39478.0</c:v>
                </c:pt>
                <c:pt idx="217">
                  <c:v>39507.0</c:v>
                </c:pt>
                <c:pt idx="218">
                  <c:v>39538.0</c:v>
                </c:pt>
                <c:pt idx="219">
                  <c:v>39568.0</c:v>
                </c:pt>
                <c:pt idx="220">
                  <c:v>39598.0</c:v>
                </c:pt>
                <c:pt idx="221">
                  <c:v>39629.0</c:v>
                </c:pt>
                <c:pt idx="222">
                  <c:v>39660.0</c:v>
                </c:pt>
                <c:pt idx="223">
                  <c:v>39689.0</c:v>
                </c:pt>
                <c:pt idx="224">
                  <c:v>39721.0</c:v>
                </c:pt>
                <c:pt idx="225">
                  <c:v>39752.0</c:v>
                </c:pt>
                <c:pt idx="226">
                  <c:v>39780.0</c:v>
                </c:pt>
                <c:pt idx="227">
                  <c:v>39813.0</c:v>
                </c:pt>
                <c:pt idx="228">
                  <c:v>39843.0</c:v>
                </c:pt>
                <c:pt idx="229">
                  <c:v>39871.0</c:v>
                </c:pt>
                <c:pt idx="230">
                  <c:v>39903.0</c:v>
                </c:pt>
                <c:pt idx="231">
                  <c:v>39933.0</c:v>
                </c:pt>
                <c:pt idx="232">
                  <c:v>39962.0</c:v>
                </c:pt>
                <c:pt idx="233">
                  <c:v>39994.0</c:v>
                </c:pt>
                <c:pt idx="234">
                  <c:v>40025.0</c:v>
                </c:pt>
                <c:pt idx="235">
                  <c:v>40056.0</c:v>
                </c:pt>
                <c:pt idx="236">
                  <c:v>40086.0</c:v>
                </c:pt>
                <c:pt idx="237">
                  <c:v>40116.0</c:v>
                </c:pt>
                <c:pt idx="238">
                  <c:v>40147.0</c:v>
                </c:pt>
                <c:pt idx="239">
                  <c:v>40178.0</c:v>
                </c:pt>
                <c:pt idx="240">
                  <c:v>40207.0</c:v>
                </c:pt>
                <c:pt idx="241">
                  <c:v>40235.0</c:v>
                </c:pt>
                <c:pt idx="242">
                  <c:v>40268.0</c:v>
                </c:pt>
                <c:pt idx="243">
                  <c:v>40298.0</c:v>
                </c:pt>
                <c:pt idx="244">
                  <c:v>40329.0</c:v>
                </c:pt>
                <c:pt idx="245">
                  <c:v>40359.0</c:v>
                </c:pt>
                <c:pt idx="246">
                  <c:v>40389.0</c:v>
                </c:pt>
                <c:pt idx="247">
                  <c:v>40421.0</c:v>
                </c:pt>
                <c:pt idx="248">
                  <c:v>40451.0</c:v>
                </c:pt>
                <c:pt idx="249">
                  <c:v>40480.0</c:v>
                </c:pt>
                <c:pt idx="250">
                  <c:v>40512.0</c:v>
                </c:pt>
                <c:pt idx="251">
                  <c:v>40543.0</c:v>
                </c:pt>
                <c:pt idx="252">
                  <c:v>40574.0</c:v>
                </c:pt>
                <c:pt idx="253">
                  <c:v>40602.0</c:v>
                </c:pt>
                <c:pt idx="254">
                  <c:v>40633.0</c:v>
                </c:pt>
                <c:pt idx="255">
                  <c:v>40662.0</c:v>
                </c:pt>
                <c:pt idx="256">
                  <c:v>40694.0</c:v>
                </c:pt>
                <c:pt idx="257">
                  <c:v>40724.0</c:v>
                </c:pt>
                <c:pt idx="258">
                  <c:v>40753.0</c:v>
                </c:pt>
                <c:pt idx="259">
                  <c:v>40786.0</c:v>
                </c:pt>
                <c:pt idx="260">
                  <c:v>40816.0</c:v>
                </c:pt>
                <c:pt idx="261">
                  <c:v>40847.0</c:v>
                </c:pt>
                <c:pt idx="262">
                  <c:v>40877.0</c:v>
                </c:pt>
                <c:pt idx="263">
                  <c:v>40907.0</c:v>
                </c:pt>
                <c:pt idx="264">
                  <c:v>40939.0</c:v>
                </c:pt>
                <c:pt idx="265">
                  <c:v>40968.0</c:v>
                </c:pt>
                <c:pt idx="266">
                  <c:v>40998.0</c:v>
                </c:pt>
                <c:pt idx="267">
                  <c:v>41029.0</c:v>
                </c:pt>
                <c:pt idx="268">
                  <c:v>41060.0</c:v>
                </c:pt>
                <c:pt idx="269">
                  <c:v>41089.0</c:v>
                </c:pt>
                <c:pt idx="270">
                  <c:v>41121.0</c:v>
                </c:pt>
                <c:pt idx="271">
                  <c:v>41152.0</c:v>
                </c:pt>
                <c:pt idx="272">
                  <c:v>41180.0</c:v>
                </c:pt>
                <c:pt idx="273">
                  <c:v>41213.0</c:v>
                </c:pt>
                <c:pt idx="274">
                  <c:v>41243.0</c:v>
                </c:pt>
                <c:pt idx="275">
                  <c:v>41274.0</c:v>
                </c:pt>
                <c:pt idx="276">
                  <c:v>41305.0</c:v>
                </c:pt>
                <c:pt idx="277">
                  <c:v>41333.0</c:v>
                </c:pt>
                <c:pt idx="278">
                  <c:v>41362.0</c:v>
                </c:pt>
                <c:pt idx="279">
                  <c:v>41394.0</c:v>
                </c:pt>
                <c:pt idx="280">
                  <c:v>41425.0</c:v>
                </c:pt>
                <c:pt idx="281">
                  <c:v>41453.0</c:v>
                </c:pt>
                <c:pt idx="282">
                  <c:v>41486.0</c:v>
                </c:pt>
                <c:pt idx="283">
                  <c:v>41516.0</c:v>
                </c:pt>
                <c:pt idx="284">
                  <c:v>41547.0</c:v>
                </c:pt>
                <c:pt idx="285">
                  <c:v>41578.0</c:v>
                </c:pt>
                <c:pt idx="286">
                  <c:v>41607.0</c:v>
                </c:pt>
                <c:pt idx="287">
                  <c:v>41639.0</c:v>
                </c:pt>
                <c:pt idx="288">
                  <c:v>41670.0</c:v>
                </c:pt>
                <c:pt idx="289">
                  <c:v>41698.0</c:v>
                </c:pt>
                <c:pt idx="290">
                  <c:v>41729.0</c:v>
                </c:pt>
                <c:pt idx="291">
                  <c:v>41759.0</c:v>
                </c:pt>
                <c:pt idx="292">
                  <c:v>41789.0</c:v>
                </c:pt>
                <c:pt idx="293">
                  <c:v>41820.0</c:v>
                </c:pt>
                <c:pt idx="294">
                  <c:v>41851.0</c:v>
                </c:pt>
                <c:pt idx="295">
                  <c:v>41880.0</c:v>
                </c:pt>
                <c:pt idx="296">
                  <c:v>41912.0</c:v>
                </c:pt>
                <c:pt idx="297">
                  <c:v>41943.0</c:v>
                </c:pt>
                <c:pt idx="298">
                  <c:v>41971.0</c:v>
                </c:pt>
                <c:pt idx="299">
                  <c:v>42004.0</c:v>
                </c:pt>
                <c:pt idx="300">
                  <c:v>42034.0</c:v>
                </c:pt>
                <c:pt idx="301">
                  <c:v>42062.0</c:v>
                </c:pt>
                <c:pt idx="302">
                  <c:v>42094.0</c:v>
                </c:pt>
                <c:pt idx="303">
                  <c:v>42124.0</c:v>
                </c:pt>
                <c:pt idx="304">
                  <c:v>42153.0</c:v>
                </c:pt>
                <c:pt idx="305">
                  <c:v>42185.0</c:v>
                </c:pt>
                <c:pt idx="306">
                  <c:v>42216.0</c:v>
                </c:pt>
                <c:pt idx="307">
                  <c:v>42247.0</c:v>
                </c:pt>
                <c:pt idx="308">
                  <c:v>42277.0</c:v>
                </c:pt>
                <c:pt idx="309">
                  <c:v>42307.0</c:v>
                </c:pt>
                <c:pt idx="310">
                  <c:v>42338.0</c:v>
                </c:pt>
                <c:pt idx="311">
                  <c:v>42369.0</c:v>
                </c:pt>
                <c:pt idx="312">
                  <c:v>42398.0</c:v>
                </c:pt>
              </c:numCache>
            </c:numRef>
          </c:cat>
          <c:val>
            <c:numRef>
              <c:f>Sheet1!$B$2:$B$314</c:f>
              <c:numCache>
                <c:formatCode>[$$-409]#,##0</c:formatCode>
                <c:ptCount val="313"/>
                <c:pt idx="0">
                  <c:v>17.897</c:v>
                </c:pt>
                <c:pt idx="1">
                  <c:v>18.985</c:v>
                </c:pt>
                <c:pt idx="2">
                  <c:v>21.352</c:v>
                </c:pt>
                <c:pt idx="3">
                  <c:v>23.193</c:v>
                </c:pt>
                <c:pt idx="4">
                  <c:v>24.33</c:v>
                </c:pt>
                <c:pt idx="5">
                  <c:v>23.439</c:v>
                </c:pt>
                <c:pt idx="6">
                  <c:v>24.496</c:v>
                </c:pt>
                <c:pt idx="7">
                  <c:v>25.153</c:v>
                </c:pt>
                <c:pt idx="8">
                  <c:v>25.869</c:v>
                </c:pt>
                <c:pt idx="9">
                  <c:v>25.665</c:v>
                </c:pt>
                <c:pt idx="10">
                  <c:v>25.985</c:v>
                </c:pt>
                <c:pt idx="11">
                  <c:v>28.594</c:v>
                </c:pt>
                <c:pt idx="12">
                  <c:v>29.733</c:v>
                </c:pt>
                <c:pt idx="13">
                  <c:v>31.358</c:v>
                </c:pt>
                <c:pt idx="14">
                  <c:v>33.155</c:v>
                </c:pt>
                <c:pt idx="15">
                  <c:v>32.99</c:v>
                </c:pt>
                <c:pt idx="16">
                  <c:v>34.648</c:v>
                </c:pt>
                <c:pt idx="17">
                  <c:v>35.221</c:v>
                </c:pt>
                <c:pt idx="18">
                  <c:v>37.642</c:v>
                </c:pt>
                <c:pt idx="19">
                  <c:v>38.914</c:v>
                </c:pt>
                <c:pt idx="20">
                  <c:v>39.96</c:v>
                </c:pt>
                <c:pt idx="21">
                  <c:v>40.52</c:v>
                </c:pt>
                <c:pt idx="22">
                  <c:v>42.085</c:v>
                </c:pt>
                <c:pt idx="23">
                  <c:v>42.664</c:v>
                </c:pt>
                <c:pt idx="24">
                  <c:v>41.877</c:v>
                </c:pt>
                <c:pt idx="25">
                  <c:v>43.399</c:v>
                </c:pt>
                <c:pt idx="26">
                  <c:v>43.48</c:v>
                </c:pt>
                <c:pt idx="27">
                  <c:v>45.337</c:v>
                </c:pt>
                <c:pt idx="28">
                  <c:v>47.827</c:v>
                </c:pt>
                <c:pt idx="29">
                  <c:v>45.097</c:v>
                </c:pt>
                <c:pt idx="30">
                  <c:v>25.418</c:v>
                </c:pt>
                <c:pt idx="31">
                  <c:v>24.362</c:v>
                </c:pt>
                <c:pt idx="32">
                  <c:v>23.236</c:v>
                </c:pt>
                <c:pt idx="33">
                  <c:v>22.829</c:v>
                </c:pt>
                <c:pt idx="34">
                  <c:v>22.438</c:v>
                </c:pt>
                <c:pt idx="35">
                  <c:v>19.443</c:v>
                </c:pt>
                <c:pt idx="36">
                  <c:v>20.138</c:v>
                </c:pt>
                <c:pt idx="37">
                  <c:v>20.28</c:v>
                </c:pt>
                <c:pt idx="38">
                  <c:v>19.811</c:v>
                </c:pt>
                <c:pt idx="39">
                  <c:v>19.642</c:v>
                </c:pt>
                <c:pt idx="40">
                  <c:v>19.451</c:v>
                </c:pt>
                <c:pt idx="41">
                  <c:v>18.877</c:v>
                </c:pt>
                <c:pt idx="42">
                  <c:v>18.995</c:v>
                </c:pt>
                <c:pt idx="43">
                  <c:v>19.158</c:v>
                </c:pt>
                <c:pt idx="44">
                  <c:v>19.62</c:v>
                </c:pt>
                <c:pt idx="45">
                  <c:v>19.706</c:v>
                </c:pt>
                <c:pt idx="46">
                  <c:v>20.86</c:v>
                </c:pt>
                <c:pt idx="47">
                  <c:v>21.199</c:v>
                </c:pt>
                <c:pt idx="48">
                  <c:v>25.161</c:v>
                </c:pt>
                <c:pt idx="49">
                  <c:v>27.849</c:v>
                </c:pt>
                <c:pt idx="50">
                  <c:v>28.618</c:v>
                </c:pt>
                <c:pt idx="51">
                  <c:v>30.142</c:v>
                </c:pt>
                <c:pt idx="52">
                  <c:v>30.55</c:v>
                </c:pt>
                <c:pt idx="53">
                  <c:v>31.863</c:v>
                </c:pt>
                <c:pt idx="54">
                  <c:v>35.126</c:v>
                </c:pt>
                <c:pt idx="55">
                  <c:v>36.304</c:v>
                </c:pt>
                <c:pt idx="56">
                  <c:v>39.969</c:v>
                </c:pt>
                <c:pt idx="57">
                  <c:v>43.716</c:v>
                </c:pt>
                <c:pt idx="58">
                  <c:v>49.023</c:v>
                </c:pt>
                <c:pt idx="59">
                  <c:v>51.62</c:v>
                </c:pt>
                <c:pt idx="60">
                  <c:v>54.789</c:v>
                </c:pt>
                <c:pt idx="61">
                  <c:v>57.386</c:v>
                </c:pt>
                <c:pt idx="62">
                  <c:v>57.96</c:v>
                </c:pt>
                <c:pt idx="63">
                  <c:v>59.922</c:v>
                </c:pt>
                <c:pt idx="64">
                  <c:v>60.629</c:v>
                </c:pt>
                <c:pt idx="65">
                  <c:v>62.659</c:v>
                </c:pt>
                <c:pt idx="66">
                  <c:v>65.594</c:v>
                </c:pt>
                <c:pt idx="67">
                  <c:v>67.519</c:v>
                </c:pt>
                <c:pt idx="68">
                  <c:v>69.8</c:v>
                </c:pt>
                <c:pt idx="69">
                  <c:v>72.998</c:v>
                </c:pt>
                <c:pt idx="70">
                  <c:v>74.496</c:v>
                </c:pt>
                <c:pt idx="71">
                  <c:v>73.57899999999999</c:v>
                </c:pt>
                <c:pt idx="72">
                  <c:v>76.107</c:v>
                </c:pt>
                <c:pt idx="73">
                  <c:v>79.767</c:v>
                </c:pt>
                <c:pt idx="74">
                  <c:v>80.82899999999999</c:v>
                </c:pt>
                <c:pt idx="75">
                  <c:v>81.824</c:v>
                </c:pt>
                <c:pt idx="76">
                  <c:v>85.002</c:v>
                </c:pt>
                <c:pt idx="77">
                  <c:v>86.616</c:v>
                </c:pt>
                <c:pt idx="78">
                  <c:v>89.693</c:v>
                </c:pt>
                <c:pt idx="79">
                  <c:v>93.193</c:v>
                </c:pt>
                <c:pt idx="80">
                  <c:v>95.363</c:v>
                </c:pt>
                <c:pt idx="81">
                  <c:v>98.85</c:v>
                </c:pt>
                <c:pt idx="82">
                  <c:v>102.306</c:v>
                </c:pt>
                <c:pt idx="83">
                  <c:v>105.029</c:v>
                </c:pt>
                <c:pt idx="84">
                  <c:v>108.679</c:v>
                </c:pt>
                <c:pt idx="85">
                  <c:v>110.315</c:v>
                </c:pt>
                <c:pt idx="86">
                  <c:v>112.055</c:v>
                </c:pt>
                <c:pt idx="87">
                  <c:v>114.408</c:v>
                </c:pt>
                <c:pt idx="88">
                  <c:v>117.575</c:v>
                </c:pt>
                <c:pt idx="89">
                  <c:v>120.941</c:v>
                </c:pt>
                <c:pt idx="90">
                  <c:v>125.946</c:v>
                </c:pt>
                <c:pt idx="91">
                  <c:v>130.34</c:v>
                </c:pt>
                <c:pt idx="92">
                  <c:v>134.07</c:v>
                </c:pt>
                <c:pt idx="93">
                  <c:v>137.897</c:v>
                </c:pt>
                <c:pt idx="94">
                  <c:v>138.873</c:v>
                </c:pt>
                <c:pt idx="95">
                  <c:v>139.89</c:v>
                </c:pt>
                <c:pt idx="96">
                  <c:v>140.486</c:v>
                </c:pt>
                <c:pt idx="97">
                  <c:v>140.333</c:v>
                </c:pt>
                <c:pt idx="98">
                  <c:v>140.617</c:v>
                </c:pt>
                <c:pt idx="99">
                  <c:v>140.567</c:v>
                </c:pt>
                <c:pt idx="100">
                  <c:v>140.905</c:v>
                </c:pt>
                <c:pt idx="101">
                  <c:v>140.51</c:v>
                </c:pt>
                <c:pt idx="102">
                  <c:v>140.599</c:v>
                </c:pt>
                <c:pt idx="103">
                  <c:v>140.738</c:v>
                </c:pt>
                <c:pt idx="104">
                  <c:v>141.107</c:v>
                </c:pt>
                <c:pt idx="105">
                  <c:v>143.7</c:v>
                </c:pt>
                <c:pt idx="106">
                  <c:v>144.588</c:v>
                </c:pt>
                <c:pt idx="107">
                  <c:v>144.959</c:v>
                </c:pt>
                <c:pt idx="108">
                  <c:v>145.09</c:v>
                </c:pt>
                <c:pt idx="109">
                  <c:v>146.515</c:v>
                </c:pt>
                <c:pt idx="110">
                  <c:v>146.625</c:v>
                </c:pt>
                <c:pt idx="111">
                  <c:v>146.665</c:v>
                </c:pt>
                <c:pt idx="112">
                  <c:v>146.745</c:v>
                </c:pt>
                <c:pt idx="113">
                  <c:v>147.051</c:v>
                </c:pt>
                <c:pt idx="114">
                  <c:v>148.737</c:v>
                </c:pt>
                <c:pt idx="115">
                  <c:v>150.73</c:v>
                </c:pt>
                <c:pt idx="116">
                  <c:v>151.511</c:v>
                </c:pt>
                <c:pt idx="117">
                  <c:v>152.847</c:v>
                </c:pt>
                <c:pt idx="118">
                  <c:v>153.77</c:v>
                </c:pt>
                <c:pt idx="119">
                  <c:v>154.675</c:v>
                </c:pt>
                <c:pt idx="120">
                  <c:v>156.1</c:v>
                </c:pt>
                <c:pt idx="121">
                  <c:v>156.559</c:v>
                </c:pt>
                <c:pt idx="122">
                  <c:v>156.82</c:v>
                </c:pt>
                <c:pt idx="123">
                  <c:v>156.846</c:v>
                </c:pt>
                <c:pt idx="124">
                  <c:v>158.019</c:v>
                </c:pt>
                <c:pt idx="125">
                  <c:v>158.568</c:v>
                </c:pt>
                <c:pt idx="126">
                  <c:v>158.596</c:v>
                </c:pt>
                <c:pt idx="127">
                  <c:v>159.217</c:v>
                </c:pt>
                <c:pt idx="128">
                  <c:v>160.092</c:v>
                </c:pt>
                <c:pt idx="129">
                  <c:v>161.344</c:v>
                </c:pt>
                <c:pt idx="130">
                  <c:v>163.911</c:v>
                </c:pt>
                <c:pt idx="131">
                  <c:v>165.574</c:v>
                </c:pt>
                <c:pt idx="132">
                  <c:v>168.623</c:v>
                </c:pt>
                <c:pt idx="133">
                  <c:v>174.773</c:v>
                </c:pt>
                <c:pt idx="134">
                  <c:v>175.847</c:v>
                </c:pt>
                <c:pt idx="135">
                  <c:v>177.178</c:v>
                </c:pt>
                <c:pt idx="136">
                  <c:v>179.0</c:v>
                </c:pt>
                <c:pt idx="137">
                  <c:v>180.838</c:v>
                </c:pt>
                <c:pt idx="138">
                  <c:v>184.492</c:v>
                </c:pt>
                <c:pt idx="139">
                  <c:v>190.053</c:v>
                </c:pt>
                <c:pt idx="140">
                  <c:v>195.764</c:v>
                </c:pt>
                <c:pt idx="141">
                  <c:v>203.029</c:v>
                </c:pt>
                <c:pt idx="142">
                  <c:v>208.315</c:v>
                </c:pt>
                <c:pt idx="143">
                  <c:v>212.165</c:v>
                </c:pt>
                <c:pt idx="144">
                  <c:v>217.4</c:v>
                </c:pt>
                <c:pt idx="145">
                  <c:v>223.531</c:v>
                </c:pt>
                <c:pt idx="146">
                  <c:v>227.605</c:v>
                </c:pt>
                <c:pt idx="147">
                  <c:v>233.824</c:v>
                </c:pt>
                <c:pt idx="148">
                  <c:v>238.473</c:v>
                </c:pt>
                <c:pt idx="149">
                  <c:v>242.763</c:v>
                </c:pt>
                <c:pt idx="150">
                  <c:v>246.534</c:v>
                </c:pt>
                <c:pt idx="151">
                  <c:v>253.09</c:v>
                </c:pt>
                <c:pt idx="152">
                  <c:v>258.63</c:v>
                </c:pt>
                <c:pt idx="153">
                  <c:v>265.539</c:v>
                </c:pt>
                <c:pt idx="154">
                  <c:v>274.625</c:v>
                </c:pt>
                <c:pt idx="155">
                  <c:v>286.407</c:v>
                </c:pt>
                <c:pt idx="156">
                  <c:v>304.46</c:v>
                </c:pt>
                <c:pt idx="157">
                  <c:v>308.25</c:v>
                </c:pt>
                <c:pt idx="158">
                  <c:v>316.01</c:v>
                </c:pt>
                <c:pt idx="159">
                  <c:v>326.291</c:v>
                </c:pt>
                <c:pt idx="160">
                  <c:v>340.061</c:v>
                </c:pt>
                <c:pt idx="161">
                  <c:v>346.476</c:v>
                </c:pt>
                <c:pt idx="162">
                  <c:v>356.486</c:v>
                </c:pt>
                <c:pt idx="163">
                  <c:v>364.734</c:v>
                </c:pt>
                <c:pt idx="164">
                  <c:v>383.863</c:v>
                </c:pt>
                <c:pt idx="165">
                  <c:v>400.992</c:v>
                </c:pt>
                <c:pt idx="166">
                  <c:v>420.361</c:v>
                </c:pt>
                <c:pt idx="167">
                  <c:v>403.251</c:v>
                </c:pt>
                <c:pt idx="168">
                  <c:v>415.72</c:v>
                </c:pt>
                <c:pt idx="169">
                  <c:v>426.639</c:v>
                </c:pt>
                <c:pt idx="170">
                  <c:v>439.822</c:v>
                </c:pt>
                <c:pt idx="171">
                  <c:v>449.017</c:v>
                </c:pt>
                <c:pt idx="172">
                  <c:v>458.56</c:v>
                </c:pt>
                <c:pt idx="173">
                  <c:v>470.639</c:v>
                </c:pt>
                <c:pt idx="174">
                  <c:v>482.982</c:v>
                </c:pt>
                <c:pt idx="175">
                  <c:v>496.169</c:v>
                </c:pt>
                <c:pt idx="176">
                  <c:v>514.538</c:v>
                </c:pt>
                <c:pt idx="177">
                  <c:v>542.44253</c:v>
                </c:pt>
                <c:pt idx="178">
                  <c:v>573.8819999999999</c:v>
                </c:pt>
                <c:pt idx="179">
                  <c:v>609.932</c:v>
                </c:pt>
                <c:pt idx="180">
                  <c:v>623.6459599999999</c:v>
                </c:pt>
                <c:pt idx="181">
                  <c:v>642.6103</c:v>
                </c:pt>
                <c:pt idx="182">
                  <c:v>659.144</c:v>
                </c:pt>
                <c:pt idx="183">
                  <c:v>670.77413</c:v>
                </c:pt>
                <c:pt idx="184">
                  <c:v>691.01186</c:v>
                </c:pt>
                <c:pt idx="185">
                  <c:v>710.973</c:v>
                </c:pt>
                <c:pt idx="186">
                  <c:v>732.7329999999999</c:v>
                </c:pt>
                <c:pt idx="187">
                  <c:v>753.209</c:v>
                </c:pt>
                <c:pt idx="188">
                  <c:v>769.004</c:v>
                </c:pt>
                <c:pt idx="189">
                  <c:v>784.90163</c:v>
                </c:pt>
                <c:pt idx="190">
                  <c:v>794.22284</c:v>
                </c:pt>
                <c:pt idx="191">
                  <c:v>818.8716999999999</c:v>
                </c:pt>
                <c:pt idx="192">
                  <c:v>845.17999</c:v>
                </c:pt>
                <c:pt idx="193">
                  <c:v>853.67179</c:v>
                </c:pt>
                <c:pt idx="194">
                  <c:v>875.06952</c:v>
                </c:pt>
                <c:pt idx="195">
                  <c:v>895.03971</c:v>
                </c:pt>
                <c:pt idx="196">
                  <c:v>925.01964</c:v>
                </c:pt>
                <c:pt idx="197">
                  <c:v>941.115</c:v>
                </c:pt>
                <c:pt idx="198">
                  <c:v>954.54995</c:v>
                </c:pt>
                <c:pt idx="199">
                  <c:v>972.03904</c:v>
                </c:pt>
                <c:pt idx="200">
                  <c:v>987.92769</c:v>
                </c:pt>
                <c:pt idx="201">
                  <c:v>1009.626</c:v>
                </c:pt>
                <c:pt idx="202">
                  <c:v>1038.751</c:v>
                </c:pt>
                <c:pt idx="203">
                  <c:v>1066.344</c:v>
                </c:pt>
                <c:pt idx="204">
                  <c:v>1104.69178</c:v>
                </c:pt>
                <c:pt idx="205">
                  <c:v>1157.37224</c:v>
                </c:pt>
                <c:pt idx="206">
                  <c:v>1202.03103</c:v>
                </c:pt>
                <c:pt idx="207">
                  <c:v>1246.56557</c:v>
                </c:pt>
                <c:pt idx="208">
                  <c:v>1292.67098</c:v>
                </c:pt>
                <c:pt idx="209">
                  <c:v>1332.62471</c:v>
                </c:pt>
                <c:pt idx="210">
                  <c:v>1385.19981</c:v>
                </c:pt>
                <c:pt idx="211">
                  <c:v>1408.64119</c:v>
                </c:pt>
                <c:pt idx="212">
                  <c:v>1433.6114</c:v>
                </c:pt>
                <c:pt idx="213">
                  <c:v>1454.89792</c:v>
                </c:pt>
                <c:pt idx="214">
                  <c:v>1496.90583</c:v>
                </c:pt>
                <c:pt idx="215">
                  <c:v>1528.24911</c:v>
                </c:pt>
                <c:pt idx="216">
                  <c:v>1589.8104</c:v>
                </c:pt>
                <c:pt idx="217">
                  <c:v>1647.13371</c:v>
                </c:pt>
                <c:pt idx="218">
                  <c:v>1682.177</c:v>
                </c:pt>
                <c:pt idx="219">
                  <c:v>1756.65514</c:v>
                </c:pt>
                <c:pt idx="220">
                  <c:v>1796.96074</c:v>
                </c:pt>
                <c:pt idx="221">
                  <c:v>1808.82805</c:v>
                </c:pt>
                <c:pt idx="222">
                  <c:v>1845.16418</c:v>
                </c:pt>
                <c:pt idx="223">
                  <c:v>1884.15279</c:v>
                </c:pt>
                <c:pt idx="224">
                  <c:v>1905.58452</c:v>
                </c:pt>
                <c:pt idx="225">
                  <c:v>1879.68756</c:v>
                </c:pt>
                <c:pt idx="226">
                  <c:v>1884.71732</c:v>
                </c:pt>
                <c:pt idx="227">
                  <c:v>1946.03024</c:v>
                </c:pt>
                <c:pt idx="228">
                  <c:v>1913.456</c:v>
                </c:pt>
                <c:pt idx="229">
                  <c:v>1912.066</c:v>
                </c:pt>
                <c:pt idx="230">
                  <c:v>1953.741</c:v>
                </c:pt>
                <c:pt idx="231">
                  <c:v>2008.87965</c:v>
                </c:pt>
                <c:pt idx="232">
                  <c:v>2089.49084</c:v>
                </c:pt>
                <c:pt idx="233">
                  <c:v>2131.60613</c:v>
                </c:pt>
                <c:pt idx="234">
                  <c:v>2174.61791</c:v>
                </c:pt>
                <c:pt idx="235">
                  <c:v>2210.82688</c:v>
                </c:pt>
                <c:pt idx="236">
                  <c:v>2272.59517</c:v>
                </c:pt>
                <c:pt idx="237">
                  <c:v>2328.272</c:v>
                </c:pt>
                <c:pt idx="238">
                  <c:v>2388.78847</c:v>
                </c:pt>
                <c:pt idx="239">
                  <c:v>2399.15229</c:v>
                </c:pt>
                <c:pt idx="240">
                  <c:v>2415.22107</c:v>
                </c:pt>
                <c:pt idx="241">
                  <c:v>2424.59067</c:v>
                </c:pt>
                <c:pt idx="242">
                  <c:v>2447.08365</c:v>
                </c:pt>
                <c:pt idx="243">
                  <c:v>2490.512</c:v>
                </c:pt>
                <c:pt idx="244">
                  <c:v>2439.506</c:v>
                </c:pt>
                <c:pt idx="245">
                  <c:v>2454.275</c:v>
                </c:pt>
                <c:pt idx="246">
                  <c:v>2538.89395</c:v>
                </c:pt>
                <c:pt idx="247">
                  <c:v>2547.83771</c:v>
                </c:pt>
                <c:pt idx="248">
                  <c:v>2648.303</c:v>
                </c:pt>
                <c:pt idx="249">
                  <c:v>2760.899</c:v>
                </c:pt>
                <c:pt idx="250">
                  <c:v>2767.809</c:v>
                </c:pt>
                <c:pt idx="251">
                  <c:v>2847.338</c:v>
                </c:pt>
                <c:pt idx="252">
                  <c:v>2931.674</c:v>
                </c:pt>
                <c:pt idx="253">
                  <c:v>2991.386</c:v>
                </c:pt>
                <c:pt idx="254">
                  <c:v>3044.674</c:v>
                </c:pt>
                <c:pt idx="255">
                  <c:v>3145.843</c:v>
                </c:pt>
                <c:pt idx="256">
                  <c:v>3165.997</c:v>
                </c:pt>
                <c:pt idx="257">
                  <c:v>3197.49082</c:v>
                </c:pt>
                <c:pt idx="258">
                  <c:v>3245.283</c:v>
                </c:pt>
                <c:pt idx="259">
                  <c:v>3262.499</c:v>
                </c:pt>
                <c:pt idx="260">
                  <c:v>3201.683</c:v>
                </c:pt>
                <c:pt idx="261">
                  <c:v>3273.796</c:v>
                </c:pt>
                <c:pt idx="262">
                  <c:v>3220.907</c:v>
                </c:pt>
                <c:pt idx="263">
                  <c:v>3181.148</c:v>
                </c:pt>
                <c:pt idx="264">
                  <c:v>3253.63103</c:v>
                </c:pt>
                <c:pt idx="265">
                  <c:v>3309.657</c:v>
                </c:pt>
                <c:pt idx="266">
                  <c:v>3304.97065</c:v>
                </c:pt>
                <c:pt idx="267">
                  <c:v>3298.913</c:v>
                </c:pt>
                <c:pt idx="268">
                  <c:v>3206.109</c:v>
                </c:pt>
                <c:pt idx="269">
                  <c:v>3240.005</c:v>
                </c:pt>
                <c:pt idx="270">
                  <c:v>3239.952</c:v>
                </c:pt>
                <c:pt idx="271">
                  <c:v>3272.901</c:v>
                </c:pt>
                <c:pt idx="272">
                  <c:v>3285.095</c:v>
                </c:pt>
                <c:pt idx="273">
                  <c:v>3287.42558</c:v>
                </c:pt>
                <c:pt idx="274">
                  <c:v>3297.67139</c:v>
                </c:pt>
                <c:pt idx="275">
                  <c:v>3311.58923</c:v>
                </c:pt>
                <c:pt idx="276">
                  <c:v>3410.061</c:v>
                </c:pt>
                <c:pt idx="277">
                  <c:v>3395.418</c:v>
                </c:pt>
                <c:pt idx="278">
                  <c:v>3442.649</c:v>
                </c:pt>
                <c:pt idx="279">
                  <c:v>3534.482</c:v>
                </c:pt>
                <c:pt idx="280">
                  <c:v>3514.8074</c:v>
                </c:pt>
                <c:pt idx="281">
                  <c:v>3496.686</c:v>
                </c:pt>
                <c:pt idx="282">
                  <c:v>3547.81</c:v>
                </c:pt>
                <c:pt idx="283">
                  <c:v>3553.043</c:v>
                </c:pt>
                <c:pt idx="284">
                  <c:v>3662.662</c:v>
                </c:pt>
                <c:pt idx="285">
                  <c:v>3736.587</c:v>
                </c:pt>
                <c:pt idx="286">
                  <c:v>3789.451</c:v>
                </c:pt>
                <c:pt idx="287">
                  <c:v>3821.315</c:v>
                </c:pt>
                <c:pt idx="288">
                  <c:v>3866.64062</c:v>
                </c:pt>
                <c:pt idx="289">
                  <c:v>3913.73922</c:v>
                </c:pt>
                <c:pt idx="290">
                  <c:v>3948.09654</c:v>
                </c:pt>
                <c:pt idx="291">
                  <c:v>3978.79516</c:v>
                </c:pt>
                <c:pt idx="292">
                  <c:v>3983.89041</c:v>
                </c:pt>
                <c:pt idx="293">
                  <c:v>3993.21272</c:v>
                </c:pt>
                <c:pt idx="294">
                  <c:v>3966.267</c:v>
                </c:pt>
                <c:pt idx="295">
                  <c:v>3968.825</c:v>
                </c:pt>
                <c:pt idx="296">
                  <c:v>3887.7</c:v>
                </c:pt>
                <c:pt idx="297">
                  <c:v>3852.91824</c:v>
                </c:pt>
                <c:pt idx="298">
                  <c:v>3847.35402</c:v>
                </c:pt>
                <c:pt idx="299">
                  <c:v>3843.01794</c:v>
                </c:pt>
                <c:pt idx="300">
                  <c:v>3813.41378</c:v>
                </c:pt>
                <c:pt idx="301">
                  <c:v>3801.50251</c:v>
                </c:pt>
                <c:pt idx="302">
                  <c:v>3730.03795</c:v>
                </c:pt>
                <c:pt idx="303">
                  <c:v>3748.142</c:v>
                </c:pt>
                <c:pt idx="304">
                  <c:v>3711.143</c:v>
                </c:pt>
                <c:pt idx="305">
                  <c:v>3693.838</c:v>
                </c:pt>
                <c:pt idx="306">
                  <c:v>3651.30989</c:v>
                </c:pt>
                <c:pt idx="307">
                  <c:v>3557.381</c:v>
                </c:pt>
                <c:pt idx="308">
                  <c:v>3514.12034</c:v>
                </c:pt>
                <c:pt idx="309">
                  <c:v>3525.50678</c:v>
                </c:pt>
                <c:pt idx="310">
                  <c:v>3438.28356</c:v>
                </c:pt>
                <c:pt idx="311">
                  <c:v>3330.362</c:v>
                </c:pt>
                <c:pt idx="312">
                  <c:v>3230.893</c:v>
                </c:pt>
              </c:numCache>
            </c:numRef>
          </c:val>
          <c:smooth val="0"/>
        </c:ser>
        <c:dLbls>
          <c:showLegendKey val="0"/>
          <c:showVal val="0"/>
          <c:showCatName val="0"/>
          <c:showSerName val="0"/>
          <c:showPercent val="0"/>
          <c:showBubbleSize val="0"/>
        </c:dLbls>
        <c:marker val="1"/>
        <c:smooth val="0"/>
        <c:axId val="2118210936"/>
        <c:axId val="2118214056"/>
      </c:lineChart>
      <c:dateAx>
        <c:axId val="2118210936"/>
        <c:scaling>
          <c:orientation val="minMax"/>
        </c:scaling>
        <c:delete val="0"/>
        <c:axPos val="b"/>
        <c:numFmt formatCode="mmm\-yy" sourceLinked="1"/>
        <c:majorTickMark val="none"/>
        <c:minorTickMark val="none"/>
        <c:tickLblPos val="nextTo"/>
        <c:txPr>
          <a:bodyPr/>
          <a:lstStyle/>
          <a:p>
            <a:pPr>
              <a:defRPr sz="1400"/>
            </a:pPr>
            <a:endParaRPr lang="en-US"/>
          </a:p>
        </c:txPr>
        <c:crossAx val="2118214056"/>
        <c:crosses val="autoZero"/>
        <c:auto val="1"/>
        <c:lblOffset val="100"/>
        <c:baseTimeUnit val="months"/>
        <c:majorUnit val="24.0"/>
        <c:majorTimeUnit val="months"/>
      </c:dateAx>
      <c:valAx>
        <c:axId val="2118214056"/>
        <c:scaling>
          <c:orientation val="minMax"/>
        </c:scaling>
        <c:delete val="0"/>
        <c:axPos val="l"/>
        <c:majorGridlines/>
        <c:numFmt formatCode="[$$-409]#,##0" sourceLinked="1"/>
        <c:majorTickMark val="none"/>
        <c:minorTickMark val="none"/>
        <c:tickLblPos val="nextTo"/>
        <c:spPr>
          <a:ln w="9525">
            <a:noFill/>
          </a:ln>
        </c:spPr>
        <c:txPr>
          <a:bodyPr/>
          <a:lstStyle/>
          <a:p>
            <a:pPr>
              <a:defRPr sz="1400"/>
            </a:pPr>
            <a:endParaRPr lang="en-US"/>
          </a:p>
        </c:txPr>
        <c:crossAx val="2118210936"/>
        <c:crosses val="autoZero"/>
        <c:crossBetween val="between"/>
      </c:valAx>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CHINA'S</a:t>
            </a:r>
            <a:r>
              <a:rPr lang="en-US" baseline="0"/>
              <a:t> TRADE (as a per cent of GDP)</a:t>
            </a:r>
            <a:endParaRPr lang="en-US"/>
          </a:p>
        </c:rich>
      </c:tx>
      <c:layout/>
      <c:overlay val="0"/>
    </c:title>
    <c:autoTitleDeleted val="0"/>
    <c:plotArea>
      <c:layout/>
      <c:lineChart>
        <c:grouping val="standard"/>
        <c:varyColors val="0"/>
        <c:ser>
          <c:idx val="0"/>
          <c:order val="0"/>
          <c:tx>
            <c:strRef>
              <c:f>Sheet1!$J$3</c:f>
              <c:strCache>
                <c:ptCount val="1"/>
                <c:pt idx="0">
                  <c:v>China Trade Balance</c:v>
                </c:pt>
              </c:strCache>
            </c:strRef>
          </c:tx>
          <c:spPr>
            <a:ln>
              <a:solidFill>
                <a:srgbClr val="008000"/>
              </a:solidFill>
            </a:ln>
          </c:spPr>
          <c:marker>
            <c:symbol val="none"/>
          </c:marker>
          <c:cat>
            <c:strRef>
              <c:f>Sheet1!$I$4:$I$64</c:f>
              <c:strCache>
                <c:ptCount val="61"/>
                <c:pt idx="0">
                  <c:v>Q4 2000</c:v>
                </c:pt>
                <c:pt idx="1">
                  <c:v>Q1 2001</c:v>
                </c:pt>
                <c:pt idx="2">
                  <c:v>Q2 2001</c:v>
                </c:pt>
                <c:pt idx="3">
                  <c:v>Q3 2001</c:v>
                </c:pt>
                <c:pt idx="4">
                  <c:v>Q4 2001</c:v>
                </c:pt>
                <c:pt idx="5">
                  <c:v>Q1 2002</c:v>
                </c:pt>
                <c:pt idx="6">
                  <c:v>Q2 2002</c:v>
                </c:pt>
                <c:pt idx="7">
                  <c:v>Q3 2002</c:v>
                </c:pt>
                <c:pt idx="8">
                  <c:v>Q4 2002</c:v>
                </c:pt>
                <c:pt idx="9">
                  <c:v>Q1 2003</c:v>
                </c:pt>
                <c:pt idx="10">
                  <c:v>Q2 2003</c:v>
                </c:pt>
                <c:pt idx="11">
                  <c:v>Q3 2003</c:v>
                </c:pt>
                <c:pt idx="12">
                  <c:v>Q4 2003</c:v>
                </c:pt>
                <c:pt idx="13">
                  <c:v>Q1 2004</c:v>
                </c:pt>
                <c:pt idx="14">
                  <c:v>Q2 2004</c:v>
                </c:pt>
                <c:pt idx="15">
                  <c:v>Q3 2004</c:v>
                </c:pt>
                <c:pt idx="16">
                  <c:v>Q4 2004</c:v>
                </c:pt>
                <c:pt idx="17">
                  <c:v>Q1 2005</c:v>
                </c:pt>
                <c:pt idx="18">
                  <c:v>Q2 2005</c:v>
                </c:pt>
                <c:pt idx="19">
                  <c:v>Q3 2005</c:v>
                </c:pt>
                <c:pt idx="20">
                  <c:v>Q4 2005</c:v>
                </c:pt>
                <c:pt idx="21">
                  <c:v>Q1 2006</c:v>
                </c:pt>
                <c:pt idx="22">
                  <c:v>Q2 2006</c:v>
                </c:pt>
                <c:pt idx="23">
                  <c:v>Q3 2006</c:v>
                </c:pt>
                <c:pt idx="24">
                  <c:v>Q4 2006</c:v>
                </c:pt>
                <c:pt idx="25">
                  <c:v>Q1 2007</c:v>
                </c:pt>
                <c:pt idx="26">
                  <c:v>Q2 2007</c:v>
                </c:pt>
                <c:pt idx="27">
                  <c:v>Q3 2007</c:v>
                </c:pt>
                <c:pt idx="28">
                  <c:v>Q4 2007</c:v>
                </c:pt>
                <c:pt idx="29">
                  <c:v>Q1 2008</c:v>
                </c:pt>
                <c:pt idx="30">
                  <c:v>Q2 2008</c:v>
                </c:pt>
                <c:pt idx="31">
                  <c:v>Q3 2008</c:v>
                </c:pt>
                <c:pt idx="32">
                  <c:v>Q4 2008</c:v>
                </c:pt>
                <c:pt idx="33">
                  <c:v>Q1 2009</c:v>
                </c:pt>
                <c:pt idx="34">
                  <c:v>Q2 2009</c:v>
                </c:pt>
                <c:pt idx="35">
                  <c:v>Q3 2009</c:v>
                </c:pt>
                <c:pt idx="36">
                  <c:v>Q4 2009</c:v>
                </c:pt>
                <c:pt idx="37">
                  <c:v>Q1 2010</c:v>
                </c:pt>
                <c:pt idx="38">
                  <c:v>Q2 2010</c:v>
                </c:pt>
                <c:pt idx="39">
                  <c:v>Q3 2010</c:v>
                </c:pt>
                <c:pt idx="40">
                  <c:v>Q4 2010</c:v>
                </c:pt>
                <c:pt idx="41">
                  <c:v>Q1 2011</c:v>
                </c:pt>
                <c:pt idx="42">
                  <c:v>Q2 2011</c:v>
                </c:pt>
                <c:pt idx="43">
                  <c:v>Q3 2011</c:v>
                </c:pt>
                <c:pt idx="44">
                  <c:v>Q4 2011</c:v>
                </c:pt>
                <c:pt idx="45">
                  <c:v>Q1 2012</c:v>
                </c:pt>
                <c:pt idx="46">
                  <c:v>Q2 2012</c:v>
                </c:pt>
                <c:pt idx="47">
                  <c:v>Q3 2012</c:v>
                </c:pt>
                <c:pt idx="48">
                  <c:v>Q4 2012</c:v>
                </c:pt>
                <c:pt idx="49">
                  <c:v>Q1 2013</c:v>
                </c:pt>
                <c:pt idx="50">
                  <c:v>Q2 2013</c:v>
                </c:pt>
                <c:pt idx="51">
                  <c:v>Q3 2013</c:v>
                </c:pt>
                <c:pt idx="52">
                  <c:v>Q4 2013</c:v>
                </c:pt>
                <c:pt idx="53">
                  <c:v>Q1 2014</c:v>
                </c:pt>
                <c:pt idx="54">
                  <c:v>Q2 2014</c:v>
                </c:pt>
                <c:pt idx="55">
                  <c:v>Q3 2014</c:v>
                </c:pt>
                <c:pt idx="56">
                  <c:v>Q4 2014</c:v>
                </c:pt>
                <c:pt idx="57">
                  <c:v>Q1 2015</c:v>
                </c:pt>
                <c:pt idx="58">
                  <c:v>Q2 2015</c:v>
                </c:pt>
                <c:pt idx="59">
                  <c:v>Q3 2015</c:v>
                </c:pt>
                <c:pt idx="60">
                  <c:v>Q4 2015</c:v>
                </c:pt>
              </c:strCache>
            </c:strRef>
          </c:cat>
          <c:val>
            <c:numRef>
              <c:f>Sheet1!$J$4:$J$64</c:f>
              <c:numCache>
                <c:formatCode>0.0</c:formatCode>
                <c:ptCount val="61"/>
                <c:pt idx="0">
                  <c:v>2.001559700006637</c:v>
                </c:pt>
                <c:pt idx="1">
                  <c:v>1.908657068337626</c:v>
                </c:pt>
                <c:pt idx="2">
                  <c:v>1.589331528497002</c:v>
                </c:pt>
                <c:pt idx="3">
                  <c:v>1.447705942890497</c:v>
                </c:pt>
                <c:pt idx="4">
                  <c:v>1.733396385035729</c:v>
                </c:pt>
                <c:pt idx="5">
                  <c:v>1.888607557668811</c:v>
                </c:pt>
                <c:pt idx="6">
                  <c:v>2.01653916526199</c:v>
                </c:pt>
                <c:pt idx="7">
                  <c:v>2.045956011524138</c:v>
                </c:pt>
                <c:pt idx="8">
                  <c:v>2.075435560328611</c:v>
                </c:pt>
                <c:pt idx="9">
                  <c:v>1.464804276140836</c:v>
                </c:pt>
                <c:pt idx="10">
                  <c:v>1.380938196135316</c:v>
                </c:pt>
                <c:pt idx="11">
                  <c:v>1.220134000615373</c:v>
                </c:pt>
                <c:pt idx="12">
                  <c:v>1.538065251253083</c:v>
                </c:pt>
                <c:pt idx="13">
                  <c:v>1.052782726931733</c:v>
                </c:pt>
                <c:pt idx="14">
                  <c:v>0.801226607957226</c:v>
                </c:pt>
                <c:pt idx="15">
                  <c:v>1.135334057869648</c:v>
                </c:pt>
                <c:pt idx="16">
                  <c:v>1.691120804643282</c:v>
                </c:pt>
                <c:pt idx="17">
                  <c:v>2.87513914287986</c:v>
                </c:pt>
                <c:pt idx="18">
                  <c:v>3.808439113984146</c:v>
                </c:pt>
                <c:pt idx="19">
                  <c:v>4.447882278731623</c:v>
                </c:pt>
                <c:pt idx="20">
                  <c:v>4.48980937932854</c:v>
                </c:pt>
                <c:pt idx="21">
                  <c:v>4.584548504864204</c:v>
                </c:pt>
                <c:pt idx="22">
                  <c:v>4.962139500450624</c:v>
                </c:pt>
                <c:pt idx="23">
                  <c:v>5.531235890885656</c:v>
                </c:pt>
                <c:pt idx="24">
                  <c:v>6.502727036303098</c:v>
                </c:pt>
                <c:pt idx="25">
                  <c:v>6.97467119764241</c:v>
                </c:pt>
                <c:pt idx="26">
                  <c:v>7.477513628845194</c:v>
                </c:pt>
                <c:pt idx="27">
                  <c:v>7.738769485084436</c:v>
                </c:pt>
                <c:pt idx="28">
                  <c:v>7.426002715288662</c:v>
                </c:pt>
                <c:pt idx="29">
                  <c:v>6.842813123363774</c:v>
                </c:pt>
                <c:pt idx="30">
                  <c:v>6.167115061610952</c:v>
                </c:pt>
                <c:pt idx="31">
                  <c:v>5.999268155984678</c:v>
                </c:pt>
                <c:pt idx="32">
                  <c:v>6.527107924597887</c:v>
                </c:pt>
                <c:pt idx="33">
                  <c:v>6.817746753316274</c:v>
                </c:pt>
                <c:pt idx="34">
                  <c:v>6.181979720427719</c:v>
                </c:pt>
                <c:pt idx="35">
                  <c:v>5.136836847901289</c:v>
                </c:pt>
                <c:pt idx="36">
                  <c:v>3.915623487101459</c:v>
                </c:pt>
                <c:pt idx="37">
                  <c:v>2.857015132636465</c:v>
                </c:pt>
                <c:pt idx="38">
                  <c:v>2.855449286146798</c:v>
                </c:pt>
                <c:pt idx="39">
                  <c:v>3.194630239568016</c:v>
                </c:pt>
                <c:pt idx="40">
                  <c:v>3.053816111736281</c:v>
                </c:pt>
                <c:pt idx="41">
                  <c:v>2.668257560951006</c:v>
                </c:pt>
                <c:pt idx="42">
                  <c:v>2.602425639239017</c:v>
                </c:pt>
                <c:pt idx="43">
                  <c:v>2.424207586531775</c:v>
                </c:pt>
                <c:pt idx="44">
                  <c:v>2.101814328240575</c:v>
                </c:pt>
                <c:pt idx="45">
                  <c:v>2.051747791816748</c:v>
                </c:pt>
                <c:pt idx="46">
                  <c:v>2.26404404843136</c:v>
                </c:pt>
                <c:pt idx="47">
                  <c:v>2.4033865353709</c:v>
                </c:pt>
                <c:pt idx="48">
                  <c:v>2.746049011604037</c:v>
                </c:pt>
                <c:pt idx="49">
                  <c:v>3.167319304497561</c:v>
                </c:pt>
                <c:pt idx="50">
                  <c:v>3.041027653226284</c:v>
                </c:pt>
                <c:pt idx="51">
                  <c:v>2.743373150571346</c:v>
                </c:pt>
                <c:pt idx="52">
                  <c:v>2.729249273960858</c:v>
                </c:pt>
                <c:pt idx="53">
                  <c:v>2.389818601525945</c:v>
                </c:pt>
                <c:pt idx="54">
                  <c:v>2.553473147093275</c:v>
                </c:pt>
                <c:pt idx="55">
                  <c:v>3.159621009179637</c:v>
                </c:pt>
                <c:pt idx="56">
                  <c:v>3.671729880366483</c:v>
                </c:pt>
                <c:pt idx="57">
                  <c:v>4.668790602303431</c:v>
                </c:pt>
                <c:pt idx="58">
                  <c:v>5.090983194558704</c:v>
                </c:pt>
                <c:pt idx="59">
                  <c:v>5.396444939633258</c:v>
                </c:pt>
                <c:pt idx="60">
                  <c:v>5.604004403800979</c:v>
                </c:pt>
              </c:numCache>
            </c:numRef>
          </c:val>
          <c:smooth val="0"/>
        </c:ser>
        <c:ser>
          <c:idx val="1"/>
          <c:order val="1"/>
          <c:tx>
            <c:strRef>
              <c:f>Sheet1!$K$3</c:f>
              <c:strCache>
                <c:ptCount val="1"/>
                <c:pt idx="0">
                  <c:v>China Exports</c:v>
                </c:pt>
              </c:strCache>
            </c:strRef>
          </c:tx>
          <c:spPr>
            <a:ln>
              <a:solidFill>
                <a:srgbClr val="000090"/>
              </a:solidFill>
            </a:ln>
          </c:spPr>
          <c:marker>
            <c:symbol val="none"/>
          </c:marker>
          <c:cat>
            <c:strRef>
              <c:f>Sheet1!$I$4:$I$64</c:f>
              <c:strCache>
                <c:ptCount val="61"/>
                <c:pt idx="0">
                  <c:v>Q4 2000</c:v>
                </c:pt>
                <c:pt idx="1">
                  <c:v>Q1 2001</c:v>
                </c:pt>
                <c:pt idx="2">
                  <c:v>Q2 2001</c:v>
                </c:pt>
                <c:pt idx="3">
                  <c:v>Q3 2001</c:v>
                </c:pt>
                <c:pt idx="4">
                  <c:v>Q4 2001</c:v>
                </c:pt>
                <c:pt idx="5">
                  <c:v>Q1 2002</c:v>
                </c:pt>
                <c:pt idx="6">
                  <c:v>Q2 2002</c:v>
                </c:pt>
                <c:pt idx="7">
                  <c:v>Q3 2002</c:v>
                </c:pt>
                <c:pt idx="8">
                  <c:v>Q4 2002</c:v>
                </c:pt>
                <c:pt idx="9">
                  <c:v>Q1 2003</c:v>
                </c:pt>
                <c:pt idx="10">
                  <c:v>Q2 2003</c:v>
                </c:pt>
                <c:pt idx="11">
                  <c:v>Q3 2003</c:v>
                </c:pt>
                <c:pt idx="12">
                  <c:v>Q4 2003</c:v>
                </c:pt>
                <c:pt idx="13">
                  <c:v>Q1 2004</c:v>
                </c:pt>
                <c:pt idx="14">
                  <c:v>Q2 2004</c:v>
                </c:pt>
                <c:pt idx="15">
                  <c:v>Q3 2004</c:v>
                </c:pt>
                <c:pt idx="16">
                  <c:v>Q4 2004</c:v>
                </c:pt>
                <c:pt idx="17">
                  <c:v>Q1 2005</c:v>
                </c:pt>
                <c:pt idx="18">
                  <c:v>Q2 2005</c:v>
                </c:pt>
                <c:pt idx="19">
                  <c:v>Q3 2005</c:v>
                </c:pt>
                <c:pt idx="20">
                  <c:v>Q4 2005</c:v>
                </c:pt>
                <c:pt idx="21">
                  <c:v>Q1 2006</c:v>
                </c:pt>
                <c:pt idx="22">
                  <c:v>Q2 2006</c:v>
                </c:pt>
                <c:pt idx="23">
                  <c:v>Q3 2006</c:v>
                </c:pt>
                <c:pt idx="24">
                  <c:v>Q4 2006</c:v>
                </c:pt>
                <c:pt idx="25">
                  <c:v>Q1 2007</c:v>
                </c:pt>
                <c:pt idx="26">
                  <c:v>Q2 2007</c:v>
                </c:pt>
                <c:pt idx="27">
                  <c:v>Q3 2007</c:v>
                </c:pt>
                <c:pt idx="28">
                  <c:v>Q4 2007</c:v>
                </c:pt>
                <c:pt idx="29">
                  <c:v>Q1 2008</c:v>
                </c:pt>
                <c:pt idx="30">
                  <c:v>Q2 2008</c:v>
                </c:pt>
                <c:pt idx="31">
                  <c:v>Q3 2008</c:v>
                </c:pt>
                <c:pt idx="32">
                  <c:v>Q4 2008</c:v>
                </c:pt>
                <c:pt idx="33">
                  <c:v>Q1 2009</c:v>
                </c:pt>
                <c:pt idx="34">
                  <c:v>Q2 2009</c:v>
                </c:pt>
                <c:pt idx="35">
                  <c:v>Q3 2009</c:v>
                </c:pt>
                <c:pt idx="36">
                  <c:v>Q4 2009</c:v>
                </c:pt>
                <c:pt idx="37">
                  <c:v>Q1 2010</c:v>
                </c:pt>
                <c:pt idx="38">
                  <c:v>Q2 2010</c:v>
                </c:pt>
                <c:pt idx="39">
                  <c:v>Q3 2010</c:v>
                </c:pt>
                <c:pt idx="40">
                  <c:v>Q4 2010</c:v>
                </c:pt>
                <c:pt idx="41">
                  <c:v>Q1 2011</c:v>
                </c:pt>
                <c:pt idx="42">
                  <c:v>Q2 2011</c:v>
                </c:pt>
                <c:pt idx="43">
                  <c:v>Q3 2011</c:v>
                </c:pt>
                <c:pt idx="44">
                  <c:v>Q4 2011</c:v>
                </c:pt>
                <c:pt idx="45">
                  <c:v>Q1 2012</c:v>
                </c:pt>
                <c:pt idx="46">
                  <c:v>Q2 2012</c:v>
                </c:pt>
                <c:pt idx="47">
                  <c:v>Q3 2012</c:v>
                </c:pt>
                <c:pt idx="48">
                  <c:v>Q4 2012</c:v>
                </c:pt>
                <c:pt idx="49">
                  <c:v>Q1 2013</c:v>
                </c:pt>
                <c:pt idx="50">
                  <c:v>Q2 2013</c:v>
                </c:pt>
                <c:pt idx="51">
                  <c:v>Q3 2013</c:v>
                </c:pt>
                <c:pt idx="52">
                  <c:v>Q4 2013</c:v>
                </c:pt>
                <c:pt idx="53">
                  <c:v>Q1 2014</c:v>
                </c:pt>
                <c:pt idx="54">
                  <c:v>Q2 2014</c:v>
                </c:pt>
                <c:pt idx="55">
                  <c:v>Q3 2014</c:v>
                </c:pt>
                <c:pt idx="56">
                  <c:v>Q4 2014</c:v>
                </c:pt>
                <c:pt idx="57">
                  <c:v>Q1 2015</c:v>
                </c:pt>
                <c:pt idx="58">
                  <c:v>Q2 2015</c:v>
                </c:pt>
                <c:pt idx="59">
                  <c:v>Q3 2015</c:v>
                </c:pt>
                <c:pt idx="60">
                  <c:v>Q4 2015</c:v>
                </c:pt>
              </c:strCache>
            </c:strRef>
          </c:cat>
          <c:val>
            <c:numRef>
              <c:f>Sheet1!$K$4:$K$64</c:f>
              <c:numCache>
                <c:formatCode>0.0</c:formatCode>
                <c:ptCount val="61"/>
                <c:pt idx="0">
                  <c:v>20.67647839649565</c:v>
                </c:pt>
                <c:pt idx="1">
                  <c:v>20.73537842879175</c:v>
                </c:pt>
                <c:pt idx="2">
                  <c:v>20.43394771221255</c:v>
                </c:pt>
                <c:pt idx="3">
                  <c:v>20.14346497089228</c:v>
                </c:pt>
                <c:pt idx="4">
                  <c:v>20.01606317180088</c:v>
                </c:pt>
                <c:pt idx="5">
                  <c:v>20.0244365606277</c:v>
                </c:pt>
                <c:pt idx="6">
                  <c:v>20.43984382878794</c:v>
                </c:pt>
                <c:pt idx="7">
                  <c:v>21.3541564190851</c:v>
                </c:pt>
                <c:pt idx="8">
                  <c:v>22.27503745100588</c:v>
                </c:pt>
                <c:pt idx="9">
                  <c:v>23.08969790447825</c:v>
                </c:pt>
                <c:pt idx="10">
                  <c:v>24.20996736258613</c:v>
                </c:pt>
                <c:pt idx="11">
                  <c:v>25.16549138791734</c:v>
                </c:pt>
                <c:pt idx="12">
                  <c:v>26.57530925554418</c:v>
                </c:pt>
                <c:pt idx="13">
                  <c:v>27.42105448237059</c:v>
                </c:pt>
                <c:pt idx="14">
                  <c:v>28.44236515175342</c:v>
                </c:pt>
                <c:pt idx="15">
                  <c:v>29.43857402644916</c:v>
                </c:pt>
                <c:pt idx="16">
                  <c:v>30.57304568606346</c:v>
                </c:pt>
                <c:pt idx="17">
                  <c:v>31.49722708117993</c:v>
                </c:pt>
                <c:pt idx="18">
                  <c:v>32.50746898512917</c:v>
                </c:pt>
                <c:pt idx="19">
                  <c:v>33.32725573343279</c:v>
                </c:pt>
                <c:pt idx="20">
                  <c:v>33.52140360134555</c:v>
                </c:pt>
                <c:pt idx="21">
                  <c:v>33.91533542954819</c:v>
                </c:pt>
                <c:pt idx="22">
                  <c:v>34.1351229560963</c:v>
                </c:pt>
                <c:pt idx="23">
                  <c:v>34.99909315777897</c:v>
                </c:pt>
                <c:pt idx="24">
                  <c:v>35.50542660078313</c:v>
                </c:pt>
                <c:pt idx="25">
                  <c:v>35.55543213776203</c:v>
                </c:pt>
                <c:pt idx="26">
                  <c:v>35.48654406415263</c:v>
                </c:pt>
                <c:pt idx="27">
                  <c:v>35.27453725307202</c:v>
                </c:pt>
                <c:pt idx="28">
                  <c:v>34.52962867435526</c:v>
                </c:pt>
                <c:pt idx="29">
                  <c:v>33.87929679905615</c:v>
                </c:pt>
                <c:pt idx="30">
                  <c:v>33.14810410690131</c:v>
                </c:pt>
                <c:pt idx="31">
                  <c:v>32.75849610686775</c:v>
                </c:pt>
                <c:pt idx="32">
                  <c:v>31.37384722444795</c:v>
                </c:pt>
                <c:pt idx="33">
                  <c:v>29.31019346273674</c:v>
                </c:pt>
                <c:pt idx="34">
                  <c:v>26.91158751878029</c:v>
                </c:pt>
                <c:pt idx="35">
                  <c:v>24.59135215684348</c:v>
                </c:pt>
                <c:pt idx="36">
                  <c:v>23.75285783446791</c:v>
                </c:pt>
                <c:pt idx="37">
                  <c:v>24.20687293721525</c:v>
                </c:pt>
                <c:pt idx="38">
                  <c:v>25.2673575394133</c:v>
                </c:pt>
                <c:pt idx="39">
                  <c:v>26.02328968554733</c:v>
                </c:pt>
                <c:pt idx="40">
                  <c:v>26.12111934864632</c:v>
                </c:pt>
                <c:pt idx="41">
                  <c:v>26.19626003240633</c:v>
                </c:pt>
                <c:pt idx="42">
                  <c:v>26.0214722373589</c:v>
                </c:pt>
                <c:pt idx="43">
                  <c:v>25.74171695192804</c:v>
                </c:pt>
                <c:pt idx="44">
                  <c:v>25.2855822944569</c:v>
                </c:pt>
                <c:pt idx="45">
                  <c:v>24.78817369500095</c:v>
                </c:pt>
                <c:pt idx="46">
                  <c:v>24.64718670777322</c:v>
                </c:pt>
                <c:pt idx="47">
                  <c:v>24.36369852097606</c:v>
                </c:pt>
                <c:pt idx="48">
                  <c:v>24.18620728709021</c:v>
                </c:pt>
                <c:pt idx="49">
                  <c:v>24.50516930599391</c:v>
                </c:pt>
                <c:pt idx="50">
                  <c:v>24.01797342330106</c:v>
                </c:pt>
                <c:pt idx="51">
                  <c:v>23.42277096882854</c:v>
                </c:pt>
                <c:pt idx="52">
                  <c:v>23.08562197092084</c:v>
                </c:pt>
                <c:pt idx="53">
                  <c:v>22.36075977115916</c:v>
                </c:pt>
                <c:pt idx="54">
                  <c:v>22.26109577830908</c:v>
                </c:pt>
                <c:pt idx="55">
                  <c:v>22.55345606297756</c:v>
                </c:pt>
                <c:pt idx="56">
                  <c:v>22.63445850982135</c:v>
                </c:pt>
                <c:pt idx="57">
                  <c:v>22.66930801218788</c:v>
                </c:pt>
                <c:pt idx="58">
                  <c:v>22.15247827077336</c:v>
                </c:pt>
                <c:pt idx="59">
                  <c:v>21.68373351559611</c:v>
                </c:pt>
                <c:pt idx="60">
                  <c:v>21.25937717139616</c:v>
                </c:pt>
              </c:numCache>
            </c:numRef>
          </c:val>
          <c:smooth val="0"/>
        </c:ser>
        <c:ser>
          <c:idx val="2"/>
          <c:order val="2"/>
          <c:tx>
            <c:strRef>
              <c:f>Sheet1!$L$3</c:f>
              <c:strCache>
                <c:ptCount val="1"/>
                <c:pt idx="0">
                  <c:v>China Imports </c:v>
                </c:pt>
              </c:strCache>
            </c:strRef>
          </c:tx>
          <c:spPr>
            <a:ln>
              <a:solidFill>
                <a:srgbClr val="800000"/>
              </a:solidFill>
            </a:ln>
          </c:spPr>
          <c:marker>
            <c:symbol val="none"/>
          </c:marker>
          <c:cat>
            <c:strRef>
              <c:f>Sheet1!$I$4:$I$64</c:f>
              <c:strCache>
                <c:ptCount val="61"/>
                <c:pt idx="0">
                  <c:v>Q4 2000</c:v>
                </c:pt>
                <c:pt idx="1">
                  <c:v>Q1 2001</c:v>
                </c:pt>
                <c:pt idx="2">
                  <c:v>Q2 2001</c:v>
                </c:pt>
                <c:pt idx="3">
                  <c:v>Q3 2001</c:v>
                </c:pt>
                <c:pt idx="4">
                  <c:v>Q4 2001</c:v>
                </c:pt>
                <c:pt idx="5">
                  <c:v>Q1 2002</c:v>
                </c:pt>
                <c:pt idx="6">
                  <c:v>Q2 2002</c:v>
                </c:pt>
                <c:pt idx="7">
                  <c:v>Q3 2002</c:v>
                </c:pt>
                <c:pt idx="8">
                  <c:v>Q4 2002</c:v>
                </c:pt>
                <c:pt idx="9">
                  <c:v>Q1 2003</c:v>
                </c:pt>
                <c:pt idx="10">
                  <c:v>Q2 2003</c:v>
                </c:pt>
                <c:pt idx="11">
                  <c:v>Q3 2003</c:v>
                </c:pt>
                <c:pt idx="12">
                  <c:v>Q4 2003</c:v>
                </c:pt>
                <c:pt idx="13">
                  <c:v>Q1 2004</c:v>
                </c:pt>
                <c:pt idx="14">
                  <c:v>Q2 2004</c:v>
                </c:pt>
                <c:pt idx="15">
                  <c:v>Q3 2004</c:v>
                </c:pt>
                <c:pt idx="16">
                  <c:v>Q4 2004</c:v>
                </c:pt>
                <c:pt idx="17">
                  <c:v>Q1 2005</c:v>
                </c:pt>
                <c:pt idx="18">
                  <c:v>Q2 2005</c:v>
                </c:pt>
                <c:pt idx="19">
                  <c:v>Q3 2005</c:v>
                </c:pt>
                <c:pt idx="20">
                  <c:v>Q4 2005</c:v>
                </c:pt>
                <c:pt idx="21">
                  <c:v>Q1 2006</c:v>
                </c:pt>
                <c:pt idx="22">
                  <c:v>Q2 2006</c:v>
                </c:pt>
                <c:pt idx="23">
                  <c:v>Q3 2006</c:v>
                </c:pt>
                <c:pt idx="24">
                  <c:v>Q4 2006</c:v>
                </c:pt>
                <c:pt idx="25">
                  <c:v>Q1 2007</c:v>
                </c:pt>
                <c:pt idx="26">
                  <c:v>Q2 2007</c:v>
                </c:pt>
                <c:pt idx="27">
                  <c:v>Q3 2007</c:v>
                </c:pt>
                <c:pt idx="28">
                  <c:v>Q4 2007</c:v>
                </c:pt>
                <c:pt idx="29">
                  <c:v>Q1 2008</c:v>
                </c:pt>
                <c:pt idx="30">
                  <c:v>Q2 2008</c:v>
                </c:pt>
                <c:pt idx="31">
                  <c:v>Q3 2008</c:v>
                </c:pt>
                <c:pt idx="32">
                  <c:v>Q4 2008</c:v>
                </c:pt>
                <c:pt idx="33">
                  <c:v>Q1 2009</c:v>
                </c:pt>
                <c:pt idx="34">
                  <c:v>Q2 2009</c:v>
                </c:pt>
                <c:pt idx="35">
                  <c:v>Q3 2009</c:v>
                </c:pt>
                <c:pt idx="36">
                  <c:v>Q4 2009</c:v>
                </c:pt>
                <c:pt idx="37">
                  <c:v>Q1 2010</c:v>
                </c:pt>
                <c:pt idx="38">
                  <c:v>Q2 2010</c:v>
                </c:pt>
                <c:pt idx="39">
                  <c:v>Q3 2010</c:v>
                </c:pt>
                <c:pt idx="40">
                  <c:v>Q4 2010</c:v>
                </c:pt>
                <c:pt idx="41">
                  <c:v>Q1 2011</c:v>
                </c:pt>
                <c:pt idx="42">
                  <c:v>Q2 2011</c:v>
                </c:pt>
                <c:pt idx="43">
                  <c:v>Q3 2011</c:v>
                </c:pt>
                <c:pt idx="44">
                  <c:v>Q4 2011</c:v>
                </c:pt>
                <c:pt idx="45">
                  <c:v>Q1 2012</c:v>
                </c:pt>
                <c:pt idx="46">
                  <c:v>Q2 2012</c:v>
                </c:pt>
                <c:pt idx="47">
                  <c:v>Q3 2012</c:v>
                </c:pt>
                <c:pt idx="48">
                  <c:v>Q4 2012</c:v>
                </c:pt>
                <c:pt idx="49">
                  <c:v>Q1 2013</c:v>
                </c:pt>
                <c:pt idx="50">
                  <c:v>Q2 2013</c:v>
                </c:pt>
                <c:pt idx="51">
                  <c:v>Q3 2013</c:v>
                </c:pt>
                <c:pt idx="52">
                  <c:v>Q4 2013</c:v>
                </c:pt>
                <c:pt idx="53">
                  <c:v>Q1 2014</c:v>
                </c:pt>
                <c:pt idx="54">
                  <c:v>Q2 2014</c:v>
                </c:pt>
                <c:pt idx="55">
                  <c:v>Q3 2014</c:v>
                </c:pt>
                <c:pt idx="56">
                  <c:v>Q4 2014</c:v>
                </c:pt>
                <c:pt idx="57">
                  <c:v>Q1 2015</c:v>
                </c:pt>
                <c:pt idx="58">
                  <c:v>Q2 2015</c:v>
                </c:pt>
                <c:pt idx="59">
                  <c:v>Q3 2015</c:v>
                </c:pt>
                <c:pt idx="60">
                  <c:v>Q4 2015</c:v>
                </c:pt>
              </c:strCache>
            </c:strRef>
          </c:cat>
          <c:val>
            <c:numRef>
              <c:f>Sheet1!$L$4:$L$64</c:f>
              <c:numCache>
                <c:formatCode>0.0</c:formatCode>
                <c:ptCount val="61"/>
                <c:pt idx="0">
                  <c:v>18.67483573372271</c:v>
                </c:pt>
                <c:pt idx="1">
                  <c:v>18.82664061175216</c:v>
                </c:pt>
                <c:pt idx="2">
                  <c:v>18.8445374844569</c:v>
                </c:pt>
                <c:pt idx="3">
                  <c:v>18.69575902800178</c:v>
                </c:pt>
                <c:pt idx="4">
                  <c:v>18.28266678676515</c:v>
                </c:pt>
                <c:pt idx="5">
                  <c:v>18.13582900295888</c:v>
                </c:pt>
                <c:pt idx="6">
                  <c:v>18.42330466352595</c:v>
                </c:pt>
                <c:pt idx="7">
                  <c:v>19.30820040756096</c:v>
                </c:pt>
                <c:pt idx="8">
                  <c:v>20.19980710166837</c:v>
                </c:pt>
                <c:pt idx="9">
                  <c:v>21.62509307520477</c:v>
                </c:pt>
                <c:pt idx="10">
                  <c:v>22.82922343677149</c:v>
                </c:pt>
                <c:pt idx="11">
                  <c:v>23.94542018046756</c:v>
                </c:pt>
                <c:pt idx="12">
                  <c:v>25.03712278702733</c:v>
                </c:pt>
                <c:pt idx="13">
                  <c:v>26.36821314703676</c:v>
                </c:pt>
                <c:pt idx="14">
                  <c:v>27.6411385437962</c:v>
                </c:pt>
                <c:pt idx="15">
                  <c:v>28.30334757298268</c:v>
                </c:pt>
                <c:pt idx="16">
                  <c:v>28.8821308832845</c:v>
                </c:pt>
                <c:pt idx="17">
                  <c:v>28.62223701995707</c:v>
                </c:pt>
                <c:pt idx="18">
                  <c:v>28.69912578106642</c:v>
                </c:pt>
                <c:pt idx="19">
                  <c:v>28.87941949712465</c:v>
                </c:pt>
                <c:pt idx="20">
                  <c:v>29.03159422201702</c:v>
                </c:pt>
                <c:pt idx="21">
                  <c:v>29.3308291303522</c:v>
                </c:pt>
                <c:pt idx="22">
                  <c:v>29.17302368997039</c:v>
                </c:pt>
                <c:pt idx="23">
                  <c:v>29.46793444495468</c:v>
                </c:pt>
                <c:pt idx="24">
                  <c:v>29.0028094517723</c:v>
                </c:pt>
                <c:pt idx="25">
                  <c:v>28.58079565137405</c:v>
                </c:pt>
                <c:pt idx="26">
                  <c:v>28.00906305971245</c:v>
                </c:pt>
                <c:pt idx="27">
                  <c:v>27.53576776798758</c:v>
                </c:pt>
                <c:pt idx="28">
                  <c:v>27.10359761576114</c:v>
                </c:pt>
                <c:pt idx="29">
                  <c:v>27.03645704332819</c:v>
                </c:pt>
                <c:pt idx="30">
                  <c:v>26.98093949888769</c:v>
                </c:pt>
                <c:pt idx="31">
                  <c:v>26.75915847202086</c:v>
                </c:pt>
                <c:pt idx="32">
                  <c:v>24.84667344264167</c:v>
                </c:pt>
                <c:pt idx="33">
                  <c:v>22.49236105906663</c:v>
                </c:pt>
                <c:pt idx="34">
                  <c:v>20.72954493545027</c:v>
                </c:pt>
                <c:pt idx="35">
                  <c:v>19.45449483970541</c:v>
                </c:pt>
                <c:pt idx="36">
                  <c:v>19.83723434736644</c:v>
                </c:pt>
                <c:pt idx="37">
                  <c:v>21.34987682737761</c:v>
                </c:pt>
                <c:pt idx="38">
                  <c:v>22.41190825326651</c:v>
                </c:pt>
                <c:pt idx="39">
                  <c:v>22.82864198220791</c:v>
                </c:pt>
                <c:pt idx="40">
                  <c:v>23.06727013967035</c:v>
                </c:pt>
                <c:pt idx="41">
                  <c:v>23.52798670962292</c:v>
                </c:pt>
                <c:pt idx="42">
                  <c:v>23.41904659811988</c:v>
                </c:pt>
                <c:pt idx="43">
                  <c:v>23.31750936539626</c:v>
                </c:pt>
                <c:pt idx="44">
                  <c:v>23.18376796621632</c:v>
                </c:pt>
                <c:pt idx="45">
                  <c:v>22.73642590318421</c:v>
                </c:pt>
                <c:pt idx="46">
                  <c:v>22.38313020784046</c:v>
                </c:pt>
                <c:pt idx="47">
                  <c:v>21.96029981957781</c:v>
                </c:pt>
                <c:pt idx="48">
                  <c:v>21.4401228829356</c:v>
                </c:pt>
                <c:pt idx="49">
                  <c:v>21.3378039600268</c:v>
                </c:pt>
                <c:pt idx="50">
                  <c:v>20.97690105450492</c:v>
                </c:pt>
                <c:pt idx="51">
                  <c:v>20.6793654289638</c:v>
                </c:pt>
                <c:pt idx="52">
                  <c:v>20.35637269695998</c:v>
                </c:pt>
                <c:pt idx="53">
                  <c:v>19.97094116963322</c:v>
                </c:pt>
                <c:pt idx="54">
                  <c:v>19.70763265993806</c:v>
                </c:pt>
                <c:pt idx="55">
                  <c:v>19.39383505379793</c:v>
                </c:pt>
                <c:pt idx="56">
                  <c:v>18.96270931035648</c:v>
                </c:pt>
                <c:pt idx="57">
                  <c:v>18.00049824655539</c:v>
                </c:pt>
                <c:pt idx="58">
                  <c:v>17.06146683810338</c:v>
                </c:pt>
                <c:pt idx="59">
                  <c:v>16.28726985033542</c:v>
                </c:pt>
                <c:pt idx="60">
                  <c:v>15.65534482469556</c:v>
                </c:pt>
              </c:numCache>
            </c:numRef>
          </c:val>
          <c:smooth val="0"/>
        </c:ser>
        <c:dLbls>
          <c:showLegendKey val="0"/>
          <c:showVal val="0"/>
          <c:showCatName val="0"/>
          <c:showSerName val="0"/>
          <c:showPercent val="0"/>
          <c:showBubbleSize val="0"/>
        </c:dLbls>
        <c:marker val="1"/>
        <c:smooth val="0"/>
        <c:axId val="2141506984"/>
        <c:axId val="2142713672"/>
      </c:lineChart>
      <c:catAx>
        <c:axId val="2141506984"/>
        <c:scaling>
          <c:orientation val="minMax"/>
        </c:scaling>
        <c:delete val="0"/>
        <c:axPos val="b"/>
        <c:majorTickMark val="none"/>
        <c:minorTickMark val="none"/>
        <c:tickLblPos val="nextTo"/>
        <c:txPr>
          <a:bodyPr/>
          <a:lstStyle/>
          <a:p>
            <a:pPr>
              <a:defRPr sz="1400"/>
            </a:pPr>
            <a:endParaRPr lang="en-US"/>
          </a:p>
        </c:txPr>
        <c:crossAx val="2142713672"/>
        <c:crosses val="autoZero"/>
        <c:auto val="1"/>
        <c:lblAlgn val="ctr"/>
        <c:lblOffset val="100"/>
        <c:tickLblSkip val="6"/>
        <c:noMultiLvlLbl val="0"/>
      </c:catAx>
      <c:valAx>
        <c:axId val="2142713672"/>
        <c:scaling>
          <c:orientation val="minMax"/>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141506984"/>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CONSENSUS FORECASTS FOR 2016</a:t>
            </a:r>
          </a:p>
        </c:rich>
      </c:tx>
      <c:layout/>
      <c:overlay val="0"/>
    </c:title>
    <c:autoTitleDeleted val="0"/>
    <c:plotArea>
      <c:layout/>
      <c:barChart>
        <c:barDir val="col"/>
        <c:grouping val="clustered"/>
        <c:varyColors val="0"/>
        <c:ser>
          <c:idx val="0"/>
          <c:order val="0"/>
          <c:tx>
            <c:strRef>
              <c:f>Sheet2!$A$19</c:f>
              <c:strCache>
                <c:ptCount val="1"/>
                <c:pt idx="0">
                  <c:v>Jan-15</c:v>
                </c:pt>
              </c:strCache>
            </c:strRef>
          </c:tx>
          <c:spPr>
            <a:solidFill>
              <a:srgbClr val="800000"/>
            </a:solidFill>
          </c:spPr>
          <c:invertIfNegative val="0"/>
          <c:cat>
            <c:strRef>
              <c:f>Sheet2!$B$18:$I$18</c:f>
              <c:strCache>
                <c:ptCount val="8"/>
                <c:pt idx="0">
                  <c:v>China</c:v>
                </c:pt>
                <c:pt idx="1">
                  <c:v>India</c:v>
                </c:pt>
                <c:pt idx="2">
                  <c:v>Asia Pacific (excl. Japan)</c:v>
                </c:pt>
                <c:pt idx="3">
                  <c:v>Russia</c:v>
                </c:pt>
                <c:pt idx="4">
                  <c:v>Eastern Europe</c:v>
                </c:pt>
                <c:pt idx="5">
                  <c:v>Brazil</c:v>
                </c:pt>
                <c:pt idx="6">
                  <c:v>Latin America</c:v>
                </c:pt>
                <c:pt idx="7">
                  <c:v>World</c:v>
                </c:pt>
              </c:strCache>
            </c:strRef>
          </c:cat>
          <c:val>
            <c:numRef>
              <c:f>Sheet2!$B$19:$I$19</c:f>
              <c:numCache>
                <c:formatCode>0.0</c:formatCode>
                <c:ptCount val="8"/>
                <c:pt idx="0">
                  <c:v>6.9</c:v>
                </c:pt>
                <c:pt idx="1">
                  <c:v>6.7</c:v>
                </c:pt>
                <c:pt idx="2">
                  <c:v>6.0</c:v>
                </c:pt>
                <c:pt idx="3">
                  <c:v>0.3</c:v>
                </c:pt>
                <c:pt idx="4">
                  <c:v>2.1</c:v>
                </c:pt>
                <c:pt idx="5">
                  <c:v>1.9</c:v>
                </c:pt>
                <c:pt idx="6">
                  <c:v>2.7</c:v>
                </c:pt>
                <c:pt idx="7">
                  <c:v>3.2</c:v>
                </c:pt>
              </c:numCache>
            </c:numRef>
          </c:val>
        </c:ser>
        <c:ser>
          <c:idx val="1"/>
          <c:order val="1"/>
          <c:tx>
            <c:strRef>
              <c:f>Sheet2!$A$20</c:f>
              <c:strCache>
                <c:ptCount val="1"/>
                <c:pt idx="0">
                  <c:v>Jan-16</c:v>
                </c:pt>
              </c:strCache>
            </c:strRef>
          </c:tx>
          <c:spPr>
            <a:solidFill>
              <a:srgbClr val="008000"/>
            </a:solidFill>
          </c:spPr>
          <c:invertIfNegative val="0"/>
          <c:cat>
            <c:strRef>
              <c:f>Sheet2!$B$18:$I$18</c:f>
              <c:strCache>
                <c:ptCount val="8"/>
                <c:pt idx="0">
                  <c:v>China</c:v>
                </c:pt>
                <c:pt idx="1">
                  <c:v>India</c:v>
                </c:pt>
                <c:pt idx="2">
                  <c:v>Asia Pacific (excl. Japan)</c:v>
                </c:pt>
                <c:pt idx="3">
                  <c:v>Russia</c:v>
                </c:pt>
                <c:pt idx="4">
                  <c:v>Eastern Europe</c:v>
                </c:pt>
                <c:pt idx="5">
                  <c:v>Brazil</c:v>
                </c:pt>
                <c:pt idx="6">
                  <c:v>Latin America</c:v>
                </c:pt>
                <c:pt idx="7">
                  <c:v>World</c:v>
                </c:pt>
              </c:strCache>
            </c:strRef>
          </c:cat>
          <c:val>
            <c:numRef>
              <c:f>Sheet2!$B$20:$I$20</c:f>
              <c:numCache>
                <c:formatCode>0.0</c:formatCode>
                <c:ptCount val="8"/>
                <c:pt idx="0">
                  <c:v>6.5</c:v>
                </c:pt>
                <c:pt idx="1">
                  <c:v>7.8</c:v>
                </c:pt>
                <c:pt idx="2">
                  <c:v>5.7</c:v>
                </c:pt>
                <c:pt idx="3">
                  <c:v>-0.5</c:v>
                </c:pt>
                <c:pt idx="4">
                  <c:v>1.5</c:v>
                </c:pt>
                <c:pt idx="5">
                  <c:v>-2.7</c:v>
                </c:pt>
                <c:pt idx="6">
                  <c:v>0.0</c:v>
                </c:pt>
                <c:pt idx="7">
                  <c:v>2.7</c:v>
                </c:pt>
              </c:numCache>
            </c:numRef>
          </c:val>
        </c:ser>
        <c:dLbls>
          <c:showLegendKey val="0"/>
          <c:showVal val="0"/>
          <c:showCatName val="0"/>
          <c:showSerName val="0"/>
          <c:showPercent val="0"/>
          <c:showBubbleSize val="0"/>
        </c:dLbls>
        <c:gapWidth val="75"/>
        <c:overlap val="-25"/>
        <c:axId val="2140700552"/>
        <c:axId val="2140702744"/>
      </c:barChart>
      <c:catAx>
        <c:axId val="2140700552"/>
        <c:scaling>
          <c:orientation val="minMax"/>
        </c:scaling>
        <c:delete val="0"/>
        <c:axPos val="b"/>
        <c:majorTickMark val="none"/>
        <c:minorTickMark val="none"/>
        <c:tickLblPos val="low"/>
        <c:txPr>
          <a:bodyPr/>
          <a:lstStyle/>
          <a:p>
            <a:pPr>
              <a:defRPr sz="1200"/>
            </a:pPr>
            <a:endParaRPr lang="en-US"/>
          </a:p>
        </c:txPr>
        <c:crossAx val="2140702744"/>
        <c:crosses val="autoZero"/>
        <c:auto val="1"/>
        <c:lblAlgn val="ctr"/>
        <c:lblOffset val="100"/>
        <c:noMultiLvlLbl val="0"/>
      </c:catAx>
      <c:valAx>
        <c:axId val="2140702744"/>
        <c:scaling>
          <c:orientation val="minMax"/>
          <c:max val="8.0"/>
          <c:min val="-4.0"/>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140700552"/>
        <c:crosses val="autoZero"/>
        <c:crossBetween val="between"/>
        <c:majorUnit val="2.0"/>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CONSENSUS</a:t>
            </a:r>
            <a:r>
              <a:rPr lang="en-US" baseline="0" dirty="0"/>
              <a:t> FORECASTS FOR 2017</a:t>
            </a:r>
            <a:endParaRPr lang="en-US" dirty="0"/>
          </a:p>
        </c:rich>
      </c:tx>
      <c:layout/>
      <c:overlay val="0"/>
    </c:title>
    <c:autoTitleDeleted val="0"/>
    <c:plotArea>
      <c:layout/>
      <c:barChart>
        <c:barDir val="col"/>
        <c:grouping val="clustered"/>
        <c:varyColors val="0"/>
        <c:ser>
          <c:idx val="0"/>
          <c:order val="0"/>
          <c:tx>
            <c:strRef>
              <c:f>Sheet2!$A$27</c:f>
              <c:strCache>
                <c:ptCount val="1"/>
                <c:pt idx="0">
                  <c:v>Jan-16</c:v>
                </c:pt>
              </c:strCache>
            </c:strRef>
          </c:tx>
          <c:spPr>
            <a:solidFill>
              <a:srgbClr val="800000"/>
            </a:solidFill>
          </c:spPr>
          <c:invertIfNegative val="0"/>
          <c:cat>
            <c:strRef>
              <c:f>Sheet2!$B$26:$I$26</c:f>
              <c:strCache>
                <c:ptCount val="8"/>
                <c:pt idx="0">
                  <c:v>China</c:v>
                </c:pt>
                <c:pt idx="1">
                  <c:v>India</c:v>
                </c:pt>
                <c:pt idx="2">
                  <c:v>Asia Pacific (excl. Japan)</c:v>
                </c:pt>
                <c:pt idx="3">
                  <c:v>Russia</c:v>
                </c:pt>
                <c:pt idx="4">
                  <c:v>Eastern Europe</c:v>
                </c:pt>
                <c:pt idx="5">
                  <c:v>Brazil</c:v>
                </c:pt>
                <c:pt idx="6">
                  <c:v>Latin America</c:v>
                </c:pt>
                <c:pt idx="7">
                  <c:v>World</c:v>
                </c:pt>
              </c:strCache>
            </c:strRef>
          </c:cat>
          <c:val>
            <c:numRef>
              <c:f>Sheet2!$B$27:$I$27</c:f>
              <c:numCache>
                <c:formatCode>0.0</c:formatCode>
                <c:ptCount val="8"/>
                <c:pt idx="0">
                  <c:v>6.3</c:v>
                </c:pt>
                <c:pt idx="1">
                  <c:v>7.7</c:v>
                </c:pt>
                <c:pt idx="2">
                  <c:v>5.6</c:v>
                </c:pt>
                <c:pt idx="3">
                  <c:v>1.3</c:v>
                </c:pt>
                <c:pt idx="4">
                  <c:v>2.4</c:v>
                </c:pt>
                <c:pt idx="5">
                  <c:v>0.9</c:v>
                </c:pt>
                <c:pt idx="6">
                  <c:v>2.2</c:v>
                </c:pt>
                <c:pt idx="7">
                  <c:v>3.0</c:v>
                </c:pt>
              </c:numCache>
            </c:numRef>
          </c:val>
        </c:ser>
        <c:dLbls>
          <c:showLegendKey val="0"/>
          <c:showVal val="0"/>
          <c:showCatName val="0"/>
          <c:showSerName val="0"/>
          <c:showPercent val="0"/>
          <c:showBubbleSize val="0"/>
        </c:dLbls>
        <c:gapWidth val="75"/>
        <c:overlap val="-25"/>
        <c:axId val="2141534008"/>
        <c:axId val="2141537048"/>
      </c:barChart>
      <c:catAx>
        <c:axId val="2141534008"/>
        <c:scaling>
          <c:orientation val="minMax"/>
        </c:scaling>
        <c:delete val="0"/>
        <c:axPos val="b"/>
        <c:majorTickMark val="none"/>
        <c:minorTickMark val="none"/>
        <c:tickLblPos val="nextTo"/>
        <c:txPr>
          <a:bodyPr/>
          <a:lstStyle/>
          <a:p>
            <a:pPr>
              <a:defRPr sz="1200"/>
            </a:pPr>
            <a:endParaRPr lang="en-US"/>
          </a:p>
        </c:txPr>
        <c:crossAx val="2141537048"/>
        <c:crosses val="autoZero"/>
        <c:auto val="1"/>
        <c:lblAlgn val="ctr"/>
        <c:lblOffset val="100"/>
        <c:noMultiLvlLbl val="0"/>
      </c:catAx>
      <c:valAx>
        <c:axId val="2141537048"/>
        <c:scaling>
          <c:orientation val="minMax"/>
        </c:scaling>
        <c:delete val="0"/>
        <c:axPos val="l"/>
        <c:majorGridlines/>
        <c:numFmt formatCode="0.0" sourceLinked="1"/>
        <c:majorTickMark val="none"/>
        <c:minorTickMark val="none"/>
        <c:tickLblPos val="nextTo"/>
        <c:spPr>
          <a:ln w="9525">
            <a:noFill/>
          </a:ln>
        </c:spPr>
        <c:txPr>
          <a:bodyPr/>
          <a:lstStyle/>
          <a:p>
            <a:pPr>
              <a:defRPr sz="1200"/>
            </a:pPr>
            <a:endParaRPr lang="en-US"/>
          </a:p>
        </c:txPr>
        <c:crossAx val="214153400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GROSS</a:t>
            </a:r>
            <a:r>
              <a:rPr lang="en-US" baseline="0" dirty="0" smtClean="0"/>
              <a:t> </a:t>
            </a:r>
            <a:r>
              <a:rPr lang="en-US" baseline="0" dirty="0"/>
              <a:t>DOMESTIC PRODUCT PER HEAD RELATIVE TO THE US AFTER GROWTH ACCELERATIONS  (at PPP) (Source: Conference Board) </a:t>
            </a:r>
            <a:endParaRPr lang="en-US" dirty="0"/>
          </a:p>
        </c:rich>
      </c:tx>
      <c:layout/>
      <c:overlay val="0"/>
    </c:title>
    <c:autoTitleDeleted val="0"/>
    <c:plotArea>
      <c:layout/>
      <c:lineChart>
        <c:grouping val="standard"/>
        <c:varyColors val="0"/>
        <c:ser>
          <c:idx val="0"/>
          <c:order val="0"/>
          <c:tx>
            <c:strRef>
              <c:f>Sheet3!$C$43</c:f>
              <c:strCache>
                <c:ptCount val="1"/>
                <c:pt idx="0">
                  <c:v>Japan (1950-)</c:v>
                </c:pt>
              </c:strCache>
            </c:strRef>
          </c:tx>
          <c:spPr>
            <a:ln>
              <a:solidFill>
                <a:srgbClr val="660066"/>
              </a:solidFill>
            </a:ln>
          </c:spPr>
          <c:marker>
            <c:spPr>
              <a:ln>
                <a:solidFill>
                  <a:srgbClr val="660066"/>
                </a:solidFill>
              </a:ln>
            </c:spPr>
          </c:marker>
          <c:cat>
            <c:numRef>
              <c:f>Sheet3!$B$44:$B$109</c:f>
              <c:numCache>
                <c:formatCode>General</c:formatCode>
                <c:ptCount val="66"/>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numCache>
            </c:numRef>
          </c:cat>
          <c:val>
            <c:numRef>
              <c:f>Sheet3!$C$44:$C$109</c:f>
              <c:numCache>
                <c:formatCode>0.0%</c:formatCode>
                <c:ptCount val="66"/>
                <c:pt idx="0">
                  <c:v>0.198013710536964</c:v>
                </c:pt>
                <c:pt idx="1">
                  <c:v>0.207116187535606</c:v>
                </c:pt>
                <c:pt idx="2">
                  <c:v>0.223259415459319</c:v>
                </c:pt>
                <c:pt idx="3">
                  <c:v>0.22982012744017</c:v>
                </c:pt>
                <c:pt idx="4">
                  <c:v>0.245675661130379</c:v>
                </c:pt>
                <c:pt idx="5">
                  <c:v>0.250637589670433</c:v>
                </c:pt>
                <c:pt idx="6">
                  <c:v>0.266233882225186</c:v>
                </c:pt>
                <c:pt idx="7">
                  <c:v>0.28306525368624</c:v>
                </c:pt>
                <c:pt idx="8">
                  <c:v>0.304961752135542</c:v>
                </c:pt>
                <c:pt idx="9">
                  <c:v>0.311941695098422</c:v>
                </c:pt>
                <c:pt idx="10">
                  <c:v>0.346867129123335</c:v>
                </c:pt>
                <c:pt idx="11">
                  <c:v>0.382664818477865</c:v>
                </c:pt>
                <c:pt idx="12">
                  <c:v>0.395487386609038</c:v>
                </c:pt>
                <c:pt idx="13">
                  <c:v>0.412941261995822</c:v>
                </c:pt>
                <c:pt idx="14">
                  <c:v>0.437399328864644</c:v>
                </c:pt>
                <c:pt idx="15">
                  <c:v>0.435881794477969</c:v>
                </c:pt>
                <c:pt idx="16">
                  <c:v>0.453714236196523</c:v>
                </c:pt>
                <c:pt idx="17">
                  <c:v>0.491981059017597</c:v>
                </c:pt>
                <c:pt idx="18">
                  <c:v>0.529454505340357</c:v>
                </c:pt>
                <c:pt idx="19">
                  <c:v>0.57626080615589</c:v>
                </c:pt>
                <c:pt idx="20">
                  <c:v>0.637076453755787</c:v>
                </c:pt>
                <c:pt idx="21">
                  <c:v>0.64667259886329</c:v>
                </c:pt>
                <c:pt idx="22">
                  <c:v>0.663593118150794</c:v>
                </c:pt>
                <c:pt idx="23">
                  <c:v>0.675307521603566</c:v>
                </c:pt>
                <c:pt idx="24">
                  <c:v>0.666127617402433</c:v>
                </c:pt>
                <c:pt idx="25">
                  <c:v>0.686683636076312</c:v>
                </c:pt>
                <c:pt idx="26">
                  <c:v>0.677595646339507</c:v>
                </c:pt>
                <c:pt idx="27">
                  <c:v>0.676941218798128</c:v>
                </c:pt>
                <c:pt idx="28">
                  <c:v>0.675180301842363</c:v>
                </c:pt>
                <c:pt idx="29">
                  <c:v>0.690550555406927</c:v>
                </c:pt>
                <c:pt idx="30">
                  <c:v>0.712473317952573</c:v>
                </c:pt>
                <c:pt idx="31">
                  <c:v>0.719041778841078</c:v>
                </c:pt>
                <c:pt idx="32">
                  <c:v>0.757278650534024</c:v>
                </c:pt>
                <c:pt idx="33">
                  <c:v>0.745366991508095</c:v>
                </c:pt>
                <c:pt idx="34">
                  <c:v>0.723637679163867</c:v>
                </c:pt>
                <c:pt idx="35">
                  <c:v>0.729447621413117</c:v>
                </c:pt>
                <c:pt idx="36">
                  <c:v>0.727787529907814</c:v>
                </c:pt>
                <c:pt idx="37">
                  <c:v>0.735236132761732</c:v>
                </c:pt>
                <c:pt idx="38">
                  <c:v>0.752867939476406</c:v>
                </c:pt>
                <c:pt idx="39">
                  <c:v>0.76698652860811</c:v>
                </c:pt>
                <c:pt idx="40">
                  <c:v>0.798283233094715</c:v>
                </c:pt>
                <c:pt idx="41">
                  <c:v>0.834556822720822</c:v>
                </c:pt>
                <c:pt idx="42">
                  <c:v>0.821539829449464</c:v>
                </c:pt>
                <c:pt idx="43">
                  <c:v>0.80948476760479</c:v>
                </c:pt>
                <c:pt idx="44">
                  <c:v>0.791640527512411</c:v>
                </c:pt>
                <c:pt idx="45">
                  <c:v>0.793282901827355</c:v>
                </c:pt>
                <c:pt idx="46">
                  <c:v>0.791569071208043</c:v>
                </c:pt>
                <c:pt idx="47">
                  <c:v>0.777051093489912</c:v>
                </c:pt>
                <c:pt idx="48">
                  <c:v>0.735799022743331</c:v>
                </c:pt>
                <c:pt idx="49">
                  <c:v>0.708020452421189</c:v>
                </c:pt>
                <c:pt idx="50">
                  <c:v>0.701863568554884</c:v>
                </c:pt>
                <c:pt idx="51">
                  <c:v>0.70264759034483</c:v>
                </c:pt>
                <c:pt idx="52">
                  <c:v>0.697323529197966</c:v>
                </c:pt>
                <c:pt idx="53">
                  <c:v>0.694683749266805</c:v>
                </c:pt>
                <c:pt idx="54">
                  <c:v>0.690750209764256</c:v>
                </c:pt>
                <c:pt idx="55">
                  <c:v>0.683254967844833</c:v>
                </c:pt>
                <c:pt idx="56">
                  <c:v>0.6832656595653</c:v>
                </c:pt>
                <c:pt idx="57">
                  <c:v>0.692319829699454</c:v>
                </c:pt>
                <c:pt idx="58">
                  <c:v>0.693591415904163</c:v>
                </c:pt>
                <c:pt idx="59">
                  <c:v>0.680345057383956</c:v>
                </c:pt>
                <c:pt idx="60">
                  <c:v>0.700881175089659</c:v>
                </c:pt>
                <c:pt idx="61">
                  <c:v>0.692324266383009</c:v>
                </c:pt>
                <c:pt idx="62">
                  <c:v>0.694179678066265</c:v>
                </c:pt>
                <c:pt idx="63">
                  <c:v>0.696242050929768</c:v>
                </c:pt>
                <c:pt idx="64">
                  <c:v>0.685901871649732</c:v>
                </c:pt>
                <c:pt idx="65">
                  <c:v>0.68104570251497</c:v>
                </c:pt>
              </c:numCache>
            </c:numRef>
          </c:val>
          <c:smooth val="0"/>
        </c:ser>
        <c:ser>
          <c:idx val="2"/>
          <c:order val="1"/>
          <c:tx>
            <c:strRef>
              <c:f>Sheet3!$E$43</c:f>
              <c:strCache>
                <c:ptCount val="1"/>
                <c:pt idx="0">
                  <c:v>Taiwan (1959-)</c:v>
                </c:pt>
              </c:strCache>
            </c:strRef>
          </c:tx>
          <c:spPr>
            <a:ln>
              <a:solidFill>
                <a:srgbClr val="0000FF"/>
              </a:solidFill>
            </a:ln>
          </c:spPr>
          <c:marker>
            <c:spPr>
              <a:solidFill>
                <a:srgbClr val="0000FF"/>
              </a:solidFill>
              <a:ln>
                <a:solidFill>
                  <a:srgbClr val="0000FF"/>
                </a:solidFill>
              </a:ln>
            </c:spPr>
          </c:marker>
          <c:cat>
            <c:numRef>
              <c:f>Sheet3!$B$44:$B$109</c:f>
              <c:numCache>
                <c:formatCode>General</c:formatCode>
                <c:ptCount val="66"/>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numCache>
            </c:numRef>
          </c:cat>
          <c:val>
            <c:numRef>
              <c:f>Sheet3!$E$44:$E$109</c:f>
              <c:numCache>
                <c:formatCode>0.0%</c:formatCode>
                <c:ptCount val="66"/>
                <c:pt idx="0">
                  <c:v>0.120722259482352</c:v>
                </c:pt>
                <c:pt idx="1">
                  <c:v>0.121852715633625</c:v>
                </c:pt>
                <c:pt idx="2">
                  <c:v>0.125090606097869</c:v>
                </c:pt>
                <c:pt idx="3">
                  <c:v>0.125038522506761</c:v>
                </c:pt>
                <c:pt idx="4">
                  <c:v>0.128708566489704</c:v>
                </c:pt>
                <c:pt idx="5">
                  <c:v>0.134107612210717</c:v>
                </c:pt>
                <c:pt idx="6">
                  <c:v>0.137626225947529</c:v>
                </c:pt>
                <c:pt idx="7">
                  <c:v>0.138261850222639</c:v>
                </c:pt>
                <c:pt idx="8">
                  <c:v>0.147382476032126</c:v>
                </c:pt>
                <c:pt idx="9">
                  <c:v>0.150026617328545</c:v>
                </c:pt>
                <c:pt idx="10">
                  <c:v>0.156863763092856</c:v>
                </c:pt>
                <c:pt idx="11">
                  <c:v>0.17219377956467</c:v>
                </c:pt>
                <c:pt idx="12">
                  <c:v>0.186905592161493</c:v>
                </c:pt>
                <c:pt idx="13">
                  <c:v>0.199199653031032</c:v>
                </c:pt>
                <c:pt idx="14">
                  <c:v>0.210748490129054</c:v>
                </c:pt>
                <c:pt idx="15">
                  <c:v>0.211675668736729</c:v>
                </c:pt>
                <c:pt idx="16">
                  <c:v>0.220614129501288</c:v>
                </c:pt>
                <c:pt idx="17">
                  <c:v>0.235475224558565</c:v>
                </c:pt>
                <c:pt idx="18">
                  <c:v>0.245977709363614</c:v>
                </c:pt>
                <c:pt idx="19">
                  <c:v>0.261881288648069</c:v>
                </c:pt>
                <c:pt idx="20">
                  <c:v>0.271325696522696</c:v>
                </c:pt>
                <c:pt idx="21">
                  <c:v>0.288828914065435</c:v>
                </c:pt>
                <c:pt idx="22">
                  <c:v>0.29694632992004</c:v>
                </c:pt>
                <c:pt idx="23">
                  <c:v>0.311200726821525</c:v>
                </c:pt>
                <c:pt idx="24">
                  <c:v>0.322352747886445</c:v>
                </c:pt>
                <c:pt idx="25">
                  <c:v>0.330589886052914</c:v>
                </c:pt>
                <c:pt idx="26">
                  <c:v>0.332955911182624</c:v>
                </c:pt>
                <c:pt idx="27">
                  <c:v>0.359187038308348</c:v>
                </c:pt>
                <c:pt idx="28">
                  <c:v>0.402561851853795</c:v>
                </c:pt>
                <c:pt idx="29">
                  <c:v>0.40341580184611</c:v>
                </c:pt>
                <c:pt idx="30">
                  <c:v>0.421949942638098</c:v>
                </c:pt>
                <c:pt idx="31">
                  <c:v>0.43698339146898</c:v>
                </c:pt>
                <c:pt idx="32">
                  <c:v>0.473143422228357</c:v>
                </c:pt>
                <c:pt idx="33">
                  <c:v>0.493583735957189</c:v>
                </c:pt>
                <c:pt idx="34">
                  <c:v>0.514600538012318</c:v>
                </c:pt>
                <c:pt idx="35">
                  <c:v>0.533450094870135</c:v>
                </c:pt>
                <c:pt idx="36">
                  <c:v>0.553894186951778</c:v>
                </c:pt>
                <c:pt idx="37">
                  <c:v>0.565328680033691</c:v>
                </c:pt>
                <c:pt idx="38">
                  <c:v>0.572739705715303</c:v>
                </c:pt>
                <c:pt idx="39">
                  <c:v>0.568872568344794</c:v>
                </c:pt>
                <c:pt idx="40">
                  <c:v>0.577924321495261</c:v>
                </c:pt>
                <c:pt idx="41">
                  <c:v>0.589221135622878</c:v>
                </c:pt>
                <c:pt idx="42">
                  <c:v>0.575538401421176</c:v>
                </c:pt>
                <c:pt idx="43">
                  <c:v>0.597518820533573</c:v>
                </c:pt>
                <c:pt idx="44">
                  <c:v>0.605055440357342</c:v>
                </c:pt>
                <c:pt idx="45">
                  <c:v>0.622485308054884</c:v>
                </c:pt>
                <c:pt idx="46">
                  <c:v>0.634234163827923</c:v>
                </c:pt>
                <c:pt idx="47">
                  <c:v>0.655075100165318</c:v>
                </c:pt>
                <c:pt idx="48">
                  <c:v>0.68588429752975</c:v>
                </c:pt>
                <c:pt idx="49">
                  <c:v>0.697129122959465</c:v>
                </c:pt>
                <c:pt idx="50">
                  <c:v>0.707848084627374</c:v>
                </c:pt>
                <c:pt idx="51">
                  <c:v>0.768972681433227</c:v>
                </c:pt>
                <c:pt idx="52">
                  <c:v>0.791742668278415</c:v>
                </c:pt>
                <c:pt idx="53">
                  <c:v>0.787302749825674</c:v>
                </c:pt>
                <c:pt idx="54">
                  <c:v>0.793236475420337</c:v>
                </c:pt>
                <c:pt idx="55">
                  <c:v>0.807845320426498</c:v>
                </c:pt>
                <c:pt idx="56">
                  <c:v>0.822113200923394</c:v>
                </c:pt>
              </c:numCache>
            </c:numRef>
          </c:val>
          <c:smooth val="0"/>
        </c:ser>
        <c:ser>
          <c:idx val="3"/>
          <c:order val="2"/>
          <c:tx>
            <c:strRef>
              <c:f>Sheet3!$F$43</c:f>
              <c:strCache>
                <c:ptCount val="1"/>
                <c:pt idx="0">
                  <c:v>South Korea (1962-)</c:v>
                </c:pt>
              </c:strCache>
            </c:strRef>
          </c:tx>
          <c:spPr>
            <a:ln>
              <a:solidFill>
                <a:srgbClr val="008000"/>
              </a:solidFill>
            </a:ln>
          </c:spPr>
          <c:marker>
            <c:spPr>
              <a:ln>
                <a:solidFill>
                  <a:srgbClr val="008000"/>
                </a:solidFill>
              </a:ln>
            </c:spPr>
          </c:marker>
          <c:cat>
            <c:numRef>
              <c:f>Sheet3!$B$44:$B$109</c:f>
              <c:numCache>
                <c:formatCode>General</c:formatCode>
                <c:ptCount val="66"/>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numCache>
            </c:numRef>
          </c:cat>
          <c:val>
            <c:numRef>
              <c:f>Sheet3!$F$44:$F$109</c:f>
              <c:numCache>
                <c:formatCode>0.0%</c:formatCode>
                <c:ptCount val="66"/>
                <c:pt idx="0">
                  <c:v>0.0911309376684499</c:v>
                </c:pt>
                <c:pt idx="1">
                  <c:v>0.0936258273654793</c:v>
                </c:pt>
                <c:pt idx="2">
                  <c:v>0.0947961463241197</c:v>
                </c:pt>
                <c:pt idx="3">
                  <c:v>0.0932627723700496</c:v>
                </c:pt>
                <c:pt idx="4">
                  <c:v>0.0967450317960561</c:v>
                </c:pt>
                <c:pt idx="5">
                  <c:v>0.0999976652808288</c:v>
                </c:pt>
                <c:pt idx="6">
                  <c:v>0.106225440311591</c:v>
                </c:pt>
                <c:pt idx="7">
                  <c:v>0.117095437113145</c:v>
                </c:pt>
                <c:pt idx="8">
                  <c:v>0.125641829427276</c:v>
                </c:pt>
                <c:pt idx="9">
                  <c:v>0.132783838501831</c:v>
                </c:pt>
                <c:pt idx="10">
                  <c:v>0.134239610173459</c:v>
                </c:pt>
                <c:pt idx="11">
                  <c:v>0.1474444468021</c:v>
                </c:pt>
                <c:pt idx="12">
                  <c:v>0.159305968625227</c:v>
                </c:pt>
                <c:pt idx="13">
                  <c:v>0.169173619655533</c:v>
                </c:pt>
                <c:pt idx="14">
                  <c:v>0.178435725741114</c:v>
                </c:pt>
                <c:pt idx="15">
                  <c:v>0.187218014956997</c:v>
                </c:pt>
                <c:pt idx="16">
                  <c:v>0.192720554372651</c:v>
                </c:pt>
                <c:pt idx="17">
                  <c:v>0.199120060647662</c:v>
                </c:pt>
                <c:pt idx="18">
                  <c:v>0.192954037657147</c:v>
                </c:pt>
                <c:pt idx="19">
                  <c:v>0.19878343385737</c:v>
                </c:pt>
                <c:pt idx="20">
                  <c:v>0.216682032928089</c:v>
                </c:pt>
                <c:pt idx="21">
                  <c:v>0.230575377816674</c:v>
                </c:pt>
                <c:pt idx="22">
                  <c:v>0.232715583805517</c:v>
                </c:pt>
                <c:pt idx="23">
                  <c:v>0.238474778370463</c:v>
                </c:pt>
                <c:pt idx="24">
                  <c:v>0.256961954629563</c:v>
                </c:pt>
                <c:pt idx="25">
                  <c:v>0.276567472089121</c:v>
                </c:pt>
                <c:pt idx="26">
                  <c:v>0.295107242781541</c:v>
                </c:pt>
                <c:pt idx="27">
                  <c:v>0.303310191609556</c:v>
                </c:pt>
                <c:pt idx="28">
                  <c:v>0.326892279299184</c:v>
                </c:pt>
                <c:pt idx="29">
                  <c:v>0.35978355179597</c:v>
                </c:pt>
                <c:pt idx="30">
                  <c:v>0.368365357464537</c:v>
                </c:pt>
                <c:pt idx="31">
                  <c:v>0.382177502224485</c:v>
                </c:pt>
                <c:pt idx="32">
                  <c:v>0.400774379401874</c:v>
                </c:pt>
                <c:pt idx="33">
                  <c:v>0.426416915365785</c:v>
                </c:pt>
                <c:pt idx="34">
                  <c:v>0.441941933834651</c:v>
                </c:pt>
                <c:pt idx="35">
                  <c:v>0.44939587056573</c:v>
                </c:pt>
                <c:pt idx="36">
                  <c:v>0.407383021599519</c:v>
                </c:pt>
                <c:pt idx="37">
                  <c:v>0.432755024723343</c:v>
                </c:pt>
                <c:pt idx="38">
                  <c:v>0.453926618748273</c:v>
                </c:pt>
                <c:pt idx="39">
                  <c:v>0.471149273122652</c:v>
                </c:pt>
                <c:pt idx="40">
                  <c:v>0.499171845072418</c:v>
                </c:pt>
                <c:pt idx="41">
                  <c:v>0.501780371724903</c:v>
                </c:pt>
                <c:pt idx="42">
                  <c:v>0.509773096175388</c:v>
                </c:pt>
                <c:pt idx="43">
                  <c:v>0.515744468681697</c:v>
                </c:pt>
                <c:pt idx="44">
                  <c:v>0.53215678991087</c:v>
                </c:pt>
                <c:pt idx="45">
                  <c:v>0.555232641710725</c:v>
                </c:pt>
                <c:pt idx="46">
                  <c:v>0.576505934412853</c:v>
                </c:pt>
                <c:pt idx="47">
                  <c:v>0.600811147797097</c:v>
                </c:pt>
                <c:pt idx="48">
                  <c:v>0.627595536769956</c:v>
                </c:pt>
                <c:pt idx="49">
                  <c:v>0.643556650714447</c:v>
                </c:pt>
                <c:pt idx="50">
                  <c:v>0.646777096425736</c:v>
                </c:pt>
                <c:pt idx="51">
                  <c:v>0.655502791472611</c:v>
                </c:pt>
                <c:pt idx="52">
                  <c:v>0.665376667799812</c:v>
                </c:pt>
                <c:pt idx="53">
                  <c:v>0.675724676177212</c:v>
                </c:pt>
              </c:numCache>
            </c:numRef>
          </c:val>
          <c:smooth val="0"/>
        </c:ser>
        <c:ser>
          <c:idx val="5"/>
          <c:order val="3"/>
          <c:tx>
            <c:strRef>
              <c:f>Sheet3!$H$43</c:f>
              <c:strCache>
                <c:ptCount val="1"/>
                <c:pt idx="0">
                  <c:v>China (1978-</c:v>
                </c:pt>
              </c:strCache>
            </c:strRef>
          </c:tx>
          <c:spPr>
            <a:ln>
              <a:solidFill>
                <a:srgbClr val="800000"/>
              </a:solidFill>
            </a:ln>
          </c:spPr>
          <c:marker>
            <c:spPr>
              <a:solidFill>
                <a:srgbClr val="800000"/>
              </a:solidFill>
              <a:ln>
                <a:solidFill>
                  <a:srgbClr val="800000"/>
                </a:solidFill>
              </a:ln>
            </c:spPr>
          </c:marker>
          <c:cat>
            <c:numRef>
              <c:f>Sheet3!$B$44:$B$109</c:f>
              <c:numCache>
                <c:formatCode>General</c:formatCode>
                <c:ptCount val="66"/>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numCache>
            </c:numRef>
          </c:cat>
          <c:val>
            <c:numRef>
              <c:f>Sheet3!$H$44:$H$109</c:f>
              <c:numCache>
                <c:formatCode>0.0%</c:formatCode>
                <c:ptCount val="66"/>
                <c:pt idx="0">
                  <c:v>0.0319707134251724</c:v>
                </c:pt>
                <c:pt idx="1">
                  <c:v>0.0332267863537177</c:v>
                </c:pt>
                <c:pt idx="2">
                  <c:v>0.0343057728468831</c:v>
                </c:pt>
                <c:pt idx="3">
                  <c:v>0.0353650095105276</c:v>
                </c:pt>
                <c:pt idx="4">
                  <c:v>0.0388751386375496</c:v>
                </c:pt>
                <c:pt idx="5">
                  <c:v>0.0399283939268045</c:v>
                </c:pt>
                <c:pt idx="6">
                  <c:v>0.0416649227561812</c:v>
                </c:pt>
                <c:pt idx="7">
                  <c:v>0.0440435606002232</c:v>
                </c:pt>
                <c:pt idx="8">
                  <c:v>0.0451696265778034</c:v>
                </c:pt>
                <c:pt idx="9">
                  <c:v>0.0478868650899155</c:v>
                </c:pt>
                <c:pt idx="10">
                  <c:v>0.0488542812426106</c:v>
                </c:pt>
                <c:pt idx="11">
                  <c:v>0.0477762728243561</c:v>
                </c:pt>
                <c:pt idx="12">
                  <c:v>0.0484365903761504</c:v>
                </c:pt>
                <c:pt idx="13">
                  <c:v>0.0516516604256931</c:v>
                </c:pt>
                <c:pt idx="14">
                  <c:v>0.054816505541484</c:v>
                </c:pt>
                <c:pt idx="15">
                  <c:v>0.0586146959674636</c:v>
                </c:pt>
                <c:pt idx="16">
                  <c:v>0.0620394624843475</c:v>
                </c:pt>
                <c:pt idx="17">
                  <c:v>0.0695988725433078</c:v>
                </c:pt>
                <c:pt idx="18">
                  <c:v>0.068513667991448</c:v>
                </c:pt>
                <c:pt idx="19">
                  <c:v>0.069147918572038</c:v>
                </c:pt>
                <c:pt idx="20">
                  <c:v>0.0665329371597514</c:v>
                </c:pt>
                <c:pt idx="21">
                  <c:v>0.0679200907468712</c:v>
                </c:pt>
                <c:pt idx="22">
                  <c:v>0.0713761621543411</c:v>
                </c:pt>
                <c:pt idx="23">
                  <c:v>0.0784448857025249</c:v>
                </c:pt>
                <c:pt idx="24">
                  <c:v>0.0868545033882882</c:v>
                </c:pt>
                <c:pt idx="25">
                  <c:v>0.097509819477447</c:v>
                </c:pt>
                <c:pt idx="26">
                  <c:v>0.103785859929536</c:v>
                </c:pt>
                <c:pt idx="27">
                  <c:v>0.112148471059977</c:v>
                </c:pt>
                <c:pt idx="28">
                  <c:v>0.123608942200981</c:v>
                </c:pt>
                <c:pt idx="29">
                  <c:v>0.139290763272631</c:v>
                </c:pt>
                <c:pt idx="30">
                  <c:v>0.153758329101197</c:v>
                </c:pt>
                <c:pt idx="31">
                  <c:v>0.173359933519195</c:v>
                </c:pt>
                <c:pt idx="32">
                  <c:v>0.187290497417749</c:v>
                </c:pt>
                <c:pt idx="33">
                  <c:v>0.201955834215058</c:v>
                </c:pt>
                <c:pt idx="34">
                  <c:v>0.213120197023735</c:v>
                </c:pt>
                <c:pt idx="35">
                  <c:v>0.225288431063882</c:v>
                </c:pt>
                <c:pt idx="36">
                  <c:v>0.237074033428797</c:v>
                </c:pt>
                <c:pt idx="37">
                  <c:v>0.24777713545424</c:v>
                </c:pt>
              </c:numCache>
            </c:numRef>
          </c:val>
          <c:smooth val="0"/>
        </c:ser>
        <c:dLbls>
          <c:showLegendKey val="0"/>
          <c:showVal val="0"/>
          <c:showCatName val="0"/>
          <c:showSerName val="0"/>
          <c:showPercent val="0"/>
          <c:showBubbleSize val="0"/>
        </c:dLbls>
        <c:marker val="1"/>
        <c:smooth val="0"/>
        <c:axId val="2117669592"/>
        <c:axId val="2117675512"/>
      </c:lineChart>
      <c:catAx>
        <c:axId val="2117669592"/>
        <c:scaling>
          <c:orientation val="minMax"/>
        </c:scaling>
        <c:delete val="0"/>
        <c:axPos val="b"/>
        <c:numFmt formatCode="General" sourceLinked="1"/>
        <c:majorTickMark val="none"/>
        <c:minorTickMark val="none"/>
        <c:tickLblPos val="low"/>
        <c:txPr>
          <a:bodyPr/>
          <a:lstStyle/>
          <a:p>
            <a:pPr>
              <a:defRPr sz="1400"/>
            </a:pPr>
            <a:endParaRPr lang="en-US"/>
          </a:p>
        </c:txPr>
        <c:crossAx val="2117675512"/>
        <c:crosses val="autoZero"/>
        <c:auto val="1"/>
        <c:lblAlgn val="ctr"/>
        <c:lblOffset val="100"/>
        <c:tickLblSkip val="4"/>
        <c:noMultiLvlLbl val="0"/>
      </c:catAx>
      <c:valAx>
        <c:axId val="2117675512"/>
        <c:scaling>
          <c:logBase val="10.0"/>
          <c:orientation val="minMax"/>
          <c:min val="0.01"/>
        </c:scaling>
        <c:delete val="0"/>
        <c:axPos val="l"/>
        <c:majorGridlines/>
        <c:numFmt formatCode="0.0%" sourceLinked="1"/>
        <c:majorTickMark val="none"/>
        <c:minorTickMark val="in"/>
        <c:tickLblPos val="nextTo"/>
        <c:spPr>
          <a:ln w="9525">
            <a:solidFill>
              <a:schemeClr val="tx1"/>
            </a:solidFill>
          </a:ln>
        </c:spPr>
        <c:txPr>
          <a:bodyPr/>
          <a:lstStyle/>
          <a:p>
            <a:pPr>
              <a:defRPr sz="1400"/>
            </a:pPr>
            <a:endParaRPr lang="en-US"/>
          </a:p>
        </c:txPr>
        <c:crossAx val="2117669592"/>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EMISSIONS OF CO2</a:t>
            </a:r>
            <a:r>
              <a:rPr lang="en-US" baseline="0"/>
              <a:t> (million tonnes)</a:t>
            </a:r>
            <a:endParaRPr lang="en-US"/>
          </a:p>
        </c:rich>
      </c:tx>
      <c:layout/>
      <c:overlay val="0"/>
    </c:title>
    <c:autoTitleDeleted val="0"/>
    <c:plotArea>
      <c:layout/>
      <c:lineChart>
        <c:grouping val="standard"/>
        <c:varyColors val="0"/>
        <c:ser>
          <c:idx val="3"/>
          <c:order val="0"/>
          <c:tx>
            <c:strRef>
              <c:f>'Country data'!$E$61</c:f>
              <c:strCache>
                <c:ptCount val="1"/>
                <c:pt idx="0">
                  <c:v>China</c:v>
                </c:pt>
              </c:strCache>
            </c:strRef>
          </c:tx>
          <c:spPr>
            <a:ln>
              <a:solidFill>
                <a:srgbClr val="800000"/>
              </a:solidFill>
            </a:ln>
          </c:spPr>
          <c:marker>
            <c:symbol val="none"/>
          </c:marker>
          <c:cat>
            <c:numRef>
              <c:f>'Country data'!$A$62:$A$117</c:f>
              <c:numCache>
                <c:formatCode>General</c:formatCode>
                <c:ptCount val="56"/>
                <c:pt idx="0">
                  <c:v>1959.0</c:v>
                </c:pt>
                <c:pt idx="1">
                  <c:v>1960.0</c:v>
                </c:pt>
                <c:pt idx="2">
                  <c:v>1961.0</c:v>
                </c:pt>
                <c:pt idx="3">
                  <c:v>1962.0</c:v>
                </c:pt>
                <c:pt idx="4">
                  <c:v>1963.0</c:v>
                </c:pt>
                <c:pt idx="5">
                  <c:v>1964.0</c:v>
                </c:pt>
                <c:pt idx="6">
                  <c:v>1965.0</c:v>
                </c:pt>
                <c:pt idx="7">
                  <c:v>1966.0</c:v>
                </c:pt>
                <c:pt idx="8">
                  <c:v>1967.0</c:v>
                </c:pt>
                <c:pt idx="9">
                  <c:v>1968.0</c:v>
                </c:pt>
                <c:pt idx="10">
                  <c:v>1969.0</c:v>
                </c:pt>
                <c:pt idx="11">
                  <c:v>1970.0</c:v>
                </c:pt>
                <c:pt idx="12">
                  <c:v>1971.0</c:v>
                </c:pt>
                <c:pt idx="13">
                  <c:v>1972.0</c:v>
                </c:pt>
                <c:pt idx="14">
                  <c:v>1973.0</c:v>
                </c:pt>
                <c:pt idx="15">
                  <c:v>1974.0</c:v>
                </c:pt>
                <c:pt idx="16">
                  <c:v>1975.0</c:v>
                </c:pt>
                <c:pt idx="17">
                  <c:v>1976.0</c:v>
                </c:pt>
                <c:pt idx="18">
                  <c:v>1977.0</c:v>
                </c:pt>
                <c:pt idx="19">
                  <c:v>1978.0</c:v>
                </c:pt>
                <c:pt idx="20">
                  <c:v>1979.0</c:v>
                </c:pt>
                <c:pt idx="21">
                  <c:v>1980.0</c:v>
                </c:pt>
                <c:pt idx="22">
                  <c:v>1981.0</c:v>
                </c:pt>
                <c:pt idx="23">
                  <c:v>1982.0</c:v>
                </c:pt>
                <c:pt idx="24">
                  <c:v>1983.0</c:v>
                </c:pt>
                <c:pt idx="25">
                  <c:v>1984.0</c:v>
                </c:pt>
                <c:pt idx="26">
                  <c:v>1985.0</c:v>
                </c:pt>
                <c:pt idx="27">
                  <c:v>1986.0</c:v>
                </c:pt>
                <c:pt idx="28">
                  <c:v>1987.0</c:v>
                </c:pt>
                <c:pt idx="29">
                  <c:v>1988.0</c:v>
                </c:pt>
                <c:pt idx="30">
                  <c:v>1989.0</c:v>
                </c:pt>
                <c:pt idx="31">
                  <c:v>1990.0</c:v>
                </c:pt>
                <c:pt idx="32">
                  <c:v>1991.0</c:v>
                </c:pt>
                <c:pt idx="33">
                  <c:v>1992.0</c:v>
                </c:pt>
                <c:pt idx="34">
                  <c:v>1993.0</c:v>
                </c:pt>
                <c:pt idx="35">
                  <c:v>1994.0</c:v>
                </c:pt>
                <c:pt idx="36">
                  <c:v>1995.0</c:v>
                </c:pt>
                <c:pt idx="37">
                  <c:v>1996.0</c:v>
                </c:pt>
                <c:pt idx="38">
                  <c:v>1997.0</c:v>
                </c:pt>
                <c:pt idx="39">
                  <c:v>1998.0</c:v>
                </c:pt>
                <c:pt idx="40">
                  <c:v>1999.0</c:v>
                </c:pt>
                <c:pt idx="41">
                  <c:v>2000.0</c:v>
                </c:pt>
                <c:pt idx="42">
                  <c:v>2001.0</c:v>
                </c:pt>
                <c:pt idx="43">
                  <c:v>2002.0</c:v>
                </c:pt>
                <c:pt idx="44">
                  <c:v>2003.0</c:v>
                </c:pt>
                <c:pt idx="45">
                  <c:v>2004.0</c:v>
                </c:pt>
                <c:pt idx="46">
                  <c:v>2005.0</c:v>
                </c:pt>
                <c:pt idx="47">
                  <c:v>2006.0</c:v>
                </c:pt>
                <c:pt idx="48">
                  <c:v>2007.0</c:v>
                </c:pt>
                <c:pt idx="49">
                  <c:v>2008.0</c:v>
                </c:pt>
                <c:pt idx="50">
                  <c:v>2009.0</c:v>
                </c:pt>
                <c:pt idx="51">
                  <c:v>2010.0</c:v>
                </c:pt>
                <c:pt idx="52">
                  <c:v>2011.0</c:v>
                </c:pt>
                <c:pt idx="53" formatCode="0">
                  <c:v>2012.0</c:v>
                </c:pt>
                <c:pt idx="54" formatCode="0">
                  <c:v>2013.0</c:v>
                </c:pt>
                <c:pt idx="55" formatCode="0">
                  <c:v>2014.0</c:v>
                </c:pt>
              </c:numCache>
            </c:numRef>
          </c:cat>
          <c:val>
            <c:numRef>
              <c:f>'Country data'!$E$62:$E$117</c:f>
              <c:numCache>
                <c:formatCode>0</c:formatCode>
                <c:ptCount val="56"/>
                <c:pt idx="0">
                  <c:v>721.159472</c:v>
                </c:pt>
                <c:pt idx="1">
                  <c:v>780.0875840000001</c:v>
                </c:pt>
                <c:pt idx="2">
                  <c:v>551.6152000000001</c:v>
                </c:pt>
                <c:pt idx="3">
                  <c:v>439.9987679999999</c:v>
                </c:pt>
                <c:pt idx="4">
                  <c:v>436.3384320000001</c:v>
                </c:pt>
                <c:pt idx="5">
                  <c:v>436.5656</c:v>
                </c:pt>
                <c:pt idx="6">
                  <c:v>475.5835359999999</c:v>
                </c:pt>
                <c:pt idx="7">
                  <c:v>522.361824</c:v>
                </c:pt>
                <c:pt idx="8">
                  <c:v>432.8796160000001</c:v>
                </c:pt>
                <c:pt idx="9">
                  <c:v>468.544992</c:v>
                </c:pt>
                <c:pt idx="10">
                  <c:v>576.7648960000001</c:v>
                </c:pt>
                <c:pt idx="11">
                  <c:v>770.9862079999999</c:v>
                </c:pt>
                <c:pt idx="12">
                  <c:v>875.91584</c:v>
                </c:pt>
                <c:pt idx="13">
                  <c:v>930.8135520000001</c:v>
                </c:pt>
                <c:pt idx="14">
                  <c:v>967.7503360000001</c:v>
                </c:pt>
                <c:pt idx="15">
                  <c:v>987.2061760000001</c:v>
                </c:pt>
                <c:pt idx="16">
                  <c:v>1144.67024</c:v>
                </c:pt>
                <c:pt idx="17">
                  <c:v>1195.21512</c:v>
                </c:pt>
                <c:pt idx="18">
                  <c:v>1309.2388</c:v>
                </c:pt>
                <c:pt idx="19">
                  <c:v>1460.972368</c:v>
                </c:pt>
                <c:pt idx="20">
                  <c:v>1493.636928</c:v>
                </c:pt>
                <c:pt idx="21">
                  <c:v>1465.992048</c:v>
                </c:pt>
                <c:pt idx="22">
                  <c:v>1450.313792</c:v>
                </c:pt>
                <c:pt idx="23">
                  <c:v>1578.967824</c:v>
                </c:pt>
                <c:pt idx="24">
                  <c:v>1665.665392</c:v>
                </c:pt>
                <c:pt idx="25">
                  <c:v>1813.42352</c:v>
                </c:pt>
                <c:pt idx="26">
                  <c:v>1964.944576</c:v>
                </c:pt>
                <c:pt idx="27">
                  <c:v>2067.276432</c:v>
                </c:pt>
                <c:pt idx="28">
                  <c:v>2207.900752</c:v>
                </c:pt>
                <c:pt idx="29">
                  <c:v>2367.563216</c:v>
                </c:pt>
                <c:pt idx="30">
                  <c:v>2406.57016</c:v>
                </c:pt>
                <c:pt idx="31">
                  <c:v>2458.730864</c:v>
                </c:pt>
                <c:pt idx="32">
                  <c:v>2582.42384</c:v>
                </c:pt>
                <c:pt idx="33">
                  <c:v>2693.776464</c:v>
                </c:pt>
                <c:pt idx="34">
                  <c:v>2876.338928</c:v>
                </c:pt>
                <c:pt idx="35">
                  <c:v>3055.73936</c:v>
                </c:pt>
                <c:pt idx="36">
                  <c:v>3317.5688</c:v>
                </c:pt>
                <c:pt idx="37">
                  <c:v>3460.255952</c:v>
                </c:pt>
                <c:pt idx="38">
                  <c:v>3466.671616</c:v>
                </c:pt>
                <c:pt idx="39">
                  <c:v>3321.624847999999</c:v>
                </c:pt>
                <c:pt idx="40">
                  <c:v>3315.341088</c:v>
                </c:pt>
                <c:pt idx="41">
                  <c:v>3402.394064</c:v>
                </c:pt>
                <c:pt idx="42">
                  <c:v>3484.713152</c:v>
                </c:pt>
                <c:pt idx="43">
                  <c:v>3691.219856</c:v>
                </c:pt>
                <c:pt idx="44">
                  <c:v>4521.474928000001</c:v>
                </c:pt>
                <c:pt idx="45">
                  <c:v>5283.839744</c:v>
                </c:pt>
                <c:pt idx="46">
                  <c:v>5785.280128</c:v>
                </c:pt>
                <c:pt idx="47">
                  <c:v>6409.21536</c:v>
                </c:pt>
                <c:pt idx="48">
                  <c:v>6786.248288000001</c:v>
                </c:pt>
                <c:pt idx="49">
                  <c:v>7029.688112000001</c:v>
                </c:pt>
                <c:pt idx="50">
                  <c:v>7685.91784</c:v>
                </c:pt>
                <c:pt idx="51">
                  <c:v>8250.214144</c:v>
                </c:pt>
                <c:pt idx="52">
                  <c:v>9012.13928</c:v>
                </c:pt>
                <c:pt idx="53">
                  <c:v>9244.13479382284</c:v>
                </c:pt>
                <c:pt idx="54">
                  <c:v>9569.267216091542</c:v>
                </c:pt>
                <c:pt idx="55">
                  <c:v>9679.820833764443</c:v>
                </c:pt>
              </c:numCache>
            </c:numRef>
          </c:val>
          <c:smooth val="0"/>
        </c:ser>
        <c:ser>
          <c:idx val="0"/>
          <c:order val="1"/>
          <c:tx>
            <c:strRef>
              <c:f>'Country data'!$R$61</c:f>
              <c:strCache>
                <c:ptCount val="1"/>
                <c:pt idx="0">
                  <c:v>US</c:v>
                </c:pt>
              </c:strCache>
            </c:strRef>
          </c:tx>
          <c:spPr>
            <a:ln>
              <a:solidFill>
                <a:srgbClr val="000090"/>
              </a:solidFill>
            </a:ln>
          </c:spPr>
          <c:marker>
            <c:symbol val="none"/>
          </c:marker>
          <c:cat>
            <c:numRef>
              <c:f>'Country data'!$A$62:$A$117</c:f>
              <c:numCache>
                <c:formatCode>General</c:formatCode>
                <c:ptCount val="56"/>
                <c:pt idx="0">
                  <c:v>1959.0</c:v>
                </c:pt>
                <c:pt idx="1">
                  <c:v>1960.0</c:v>
                </c:pt>
                <c:pt idx="2">
                  <c:v>1961.0</c:v>
                </c:pt>
                <c:pt idx="3">
                  <c:v>1962.0</c:v>
                </c:pt>
                <c:pt idx="4">
                  <c:v>1963.0</c:v>
                </c:pt>
                <c:pt idx="5">
                  <c:v>1964.0</c:v>
                </c:pt>
                <c:pt idx="6">
                  <c:v>1965.0</c:v>
                </c:pt>
                <c:pt idx="7">
                  <c:v>1966.0</c:v>
                </c:pt>
                <c:pt idx="8">
                  <c:v>1967.0</c:v>
                </c:pt>
                <c:pt idx="9">
                  <c:v>1968.0</c:v>
                </c:pt>
                <c:pt idx="10">
                  <c:v>1969.0</c:v>
                </c:pt>
                <c:pt idx="11">
                  <c:v>1970.0</c:v>
                </c:pt>
                <c:pt idx="12">
                  <c:v>1971.0</c:v>
                </c:pt>
                <c:pt idx="13">
                  <c:v>1972.0</c:v>
                </c:pt>
                <c:pt idx="14">
                  <c:v>1973.0</c:v>
                </c:pt>
                <c:pt idx="15">
                  <c:v>1974.0</c:v>
                </c:pt>
                <c:pt idx="16">
                  <c:v>1975.0</c:v>
                </c:pt>
                <c:pt idx="17">
                  <c:v>1976.0</c:v>
                </c:pt>
                <c:pt idx="18">
                  <c:v>1977.0</c:v>
                </c:pt>
                <c:pt idx="19">
                  <c:v>1978.0</c:v>
                </c:pt>
                <c:pt idx="20">
                  <c:v>1979.0</c:v>
                </c:pt>
                <c:pt idx="21">
                  <c:v>1980.0</c:v>
                </c:pt>
                <c:pt idx="22">
                  <c:v>1981.0</c:v>
                </c:pt>
                <c:pt idx="23">
                  <c:v>1982.0</c:v>
                </c:pt>
                <c:pt idx="24">
                  <c:v>1983.0</c:v>
                </c:pt>
                <c:pt idx="25">
                  <c:v>1984.0</c:v>
                </c:pt>
                <c:pt idx="26">
                  <c:v>1985.0</c:v>
                </c:pt>
                <c:pt idx="27">
                  <c:v>1986.0</c:v>
                </c:pt>
                <c:pt idx="28">
                  <c:v>1987.0</c:v>
                </c:pt>
                <c:pt idx="29">
                  <c:v>1988.0</c:v>
                </c:pt>
                <c:pt idx="30">
                  <c:v>1989.0</c:v>
                </c:pt>
                <c:pt idx="31">
                  <c:v>1990.0</c:v>
                </c:pt>
                <c:pt idx="32">
                  <c:v>1991.0</c:v>
                </c:pt>
                <c:pt idx="33">
                  <c:v>1992.0</c:v>
                </c:pt>
                <c:pt idx="34">
                  <c:v>1993.0</c:v>
                </c:pt>
                <c:pt idx="35">
                  <c:v>1994.0</c:v>
                </c:pt>
                <c:pt idx="36">
                  <c:v>1995.0</c:v>
                </c:pt>
                <c:pt idx="37">
                  <c:v>1996.0</c:v>
                </c:pt>
                <c:pt idx="38">
                  <c:v>1997.0</c:v>
                </c:pt>
                <c:pt idx="39">
                  <c:v>1998.0</c:v>
                </c:pt>
                <c:pt idx="40">
                  <c:v>1999.0</c:v>
                </c:pt>
                <c:pt idx="41">
                  <c:v>2000.0</c:v>
                </c:pt>
                <c:pt idx="42">
                  <c:v>2001.0</c:v>
                </c:pt>
                <c:pt idx="43">
                  <c:v>2002.0</c:v>
                </c:pt>
                <c:pt idx="44">
                  <c:v>2003.0</c:v>
                </c:pt>
                <c:pt idx="45">
                  <c:v>2004.0</c:v>
                </c:pt>
                <c:pt idx="46">
                  <c:v>2005.0</c:v>
                </c:pt>
                <c:pt idx="47">
                  <c:v>2006.0</c:v>
                </c:pt>
                <c:pt idx="48">
                  <c:v>2007.0</c:v>
                </c:pt>
                <c:pt idx="49">
                  <c:v>2008.0</c:v>
                </c:pt>
                <c:pt idx="50">
                  <c:v>2009.0</c:v>
                </c:pt>
                <c:pt idx="51">
                  <c:v>2010.0</c:v>
                </c:pt>
                <c:pt idx="52">
                  <c:v>2011.0</c:v>
                </c:pt>
                <c:pt idx="53" formatCode="0">
                  <c:v>2012.0</c:v>
                </c:pt>
                <c:pt idx="54" formatCode="0">
                  <c:v>2013.0</c:v>
                </c:pt>
                <c:pt idx="55" formatCode="0">
                  <c:v>2014.0</c:v>
                </c:pt>
              </c:numCache>
            </c:numRef>
          </c:cat>
          <c:val>
            <c:numRef>
              <c:f>'Country data'!$R$62:$R$117</c:f>
              <c:numCache>
                <c:formatCode>0</c:formatCode>
                <c:ptCount val="56"/>
                <c:pt idx="0">
                  <c:v>2823.632288</c:v>
                </c:pt>
                <c:pt idx="1">
                  <c:v>2888.3312</c:v>
                </c:pt>
                <c:pt idx="2">
                  <c:v>2878.148944</c:v>
                </c:pt>
                <c:pt idx="3">
                  <c:v>2984.764016</c:v>
                </c:pt>
                <c:pt idx="4">
                  <c:v>3116.679008000001</c:v>
                </c:pt>
                <c:pt idx="5">
                  <c:v>3253.331552</c:v>
                </c:pt>
                <c:pt idx="6">
                  <c:v>3388.148432</c:v>
                </c:pt>
                <c:pt idx="7">
                  <c:v>3558.964112</c:v>
                </c:pt>
                <c:pt idx="8">
                  <c:v>3692.685456</c:v>
                </c:pt>
                <c:pt idx="9">
                  <c:v>3828.220479999999</c:v>
                </c:pt>
                <c:pt idx="10">
                  <c:v>4021.456176</c:v>
                </c:pt>
                <c:pt idx="11">
                  <c:v>4325.362992</c:v>
                </c:pt>
                <c:pt idx="12">
                  <c:v>4353.205728000001</c:v>
                </c:pt>
                <c:pt idx="13">
                  <c:v>4561.218336</c:v>
                </c:pt>
                <c:pt idx="14">
                  <c:v>4766.292416</c:v>
                </c:pt>
                <c:pt idx="15">
                  <c:v>4594.725616</c:v>
                </c:pt>
                <c:pt idx="16">
                  <c:v>4402.724688</c:v>
                </c:pt>
                <c:pt idx="17">
                  <c:v>4609.326656</c:v>
                </c:pt>
                <c:pt idx="18">
                  <c:v>4738.41304</c:v>
                </c:pt>
                <c:pt idx="19">
                  <c:v>4886.86</c:v>
                </c:pt>
                <c:pt idx="20">
                  <c:v>4897.786048</c:v>
                </c:pt>
                <c:pt idx="21">
                  <c:v>4719.345584</c:v>
                </c:pt>
                <c:pt idx="22">
                  <c:v>4532.089536</c:v>
                </c:pt>
                <c:pt idx="23">
                  <c:v>4303.225104</c:v>
                </c:pt>
                <c:pt idx="24">
                  <c:v>4338.326224</c:v>
                </c:pt>
                <c:pt idx="25">
                  <c:v>4471.530944</c:v>
                </c:pt>
                <c:pt idx="26">
                  <c:v>4488.879984</c:v>
                </c:pt>
                <c:pt idx="27">
                  <c:v>4491.785536</c:v>
                </c:pt>
                <c:pt idx="28">
                  <c:v>4684.537584</c:v>
                </c:pt>
                <c:pt idx="29">
                  <c:v>4888.523456</c:v>
                </c:pt>
                <c:pt idx="30">
                  <c:v>4951.027632</c:v>
                </c:pt>
                <c:pt idx="31">
                  <c:v>4819.610944</c:v>
                </c:pt>
                <c:pt idx="32">
                  <c:v>4818.438464</c:v>
                </c:pt>
                <c:pt idx="33">
                  <c:v>4907.08528</c:v>
                </c:pt>
                <c:pt idx="34">
                  <c:v>5028.814352</c:v>
                </c:pt>
                <c:pt idx="35">
                  <c:v>5094.304688</c:v>
                </c:pt>
                <c:pt idx="36">
                  <c:v>5133.806272</c:v>
                </c:pt>
                <c:pt idx="37">
                  <c:v>5256.39272</c:v>
                </c:pt>
                <c:pt idx="38">
                  <c:v>5370.837759999999</c:v>
                </c:pt>
                <c:pt idx="39">
                  <c:v>5406.492144</c:v>
                </c:pt>
                <c:pt idx="40">
                  <c:v>5505.922112</c:v>
                </c:pt>
                <c:pt idx="41">
                  <c:v>5697.164592</c:v>
                </c:pt>
                <c:pt idx="42">
                  <c:v>5596.822288</c:v>
                </c:pt>
                <c:pt idx="43">
                  <c:v>5644.106208</c:v>
                </c:pt>
                <c:pt idx="44">
                  <c:v>5674.576032000001</c:v>
                </c:pt>
                <c:pt idx="45">
                  <c:v>5758.741776000001</c:v>
                </c:pt>
                <c:pt idx="46">
                  <c:v>5790.42072</c:v>
                </c:pt>
                <c:pt idx="47">
                  <c:v>5699.205440000001</c:v>
                </c:pt>
                <c:pt idx="48">
                  <c:v>5790.18256</c:v>
                </c:pt>
                <c:pt idx="49">
                  <c:v>5617.86464</c:v>
                </c:pt>
                <c:pt idx="50">
                  <c:v>5269.817616</c:v>
                </c:pt>
                <c:pt idx="51">
                  <c:v>5404.443968</c:v>
                </c:pt>
                <c:pt idx="52">
                  <c:v>5301.229088000001</c:v>
                </c:pt>
                <c:pt idx="53">
                  <c:v>5104.39499020052</c:v>
                </c:pt>
                <c:pt idx="54">
                  <c:v>5237.047576991142</c:v>
                </c:pt>
                <c:pt idx="55">
                  <c:v>5282.608552823071</c:v>
                </c:pt>
              </c:numCache>
            </c:numRef>
          </c:val>
          <c:smooth val="0"/>
        </c:ser>
        <c:dLbls>
          <c:showLegendKey val="0"/>
          <c:showVal val="0"/>
          <c:showCatName val="0"/>
          <c:showSerName val="0"/>
          <c:showPercent val="0"/>
          <c:showBubbleSize val="0"/>
        </c:dLbls>
        <c:marker val="1"/>
        <c:smooth val="0"/>
        <c:axId val="2117594920"/>
        <c:axId val="2117605192"/>
      </c:lineChart>
      <c:catAx>
        <c:axId val="2117594920"/>
        <c:scaling>
          <c:orientation val="minMax"/>
        </c:scaling>
        <c:delete val="0"/>
        <c:axPos val="b"/>
        <c:numFmt formatCode="General" sourceLinked="1"/>
        <c:majorTickMark val="none"/>
        <c:minorTickMark val="none"/>
        <c:tickLblPos val="nextTo"/>
        <c:txPr>
          <a:bodyPr/>
          <a:lstStyle/>
          <a:p>
            <a:pPr>
              <a:defRPr sz="1400"/>
            </a:pPr>
            <a:endParaRPr lang="en-US"/>
          </a:p>
        </c:txPr>
        <c:crossAx val="2117605192"/>
        <c:crosses val="autoZero"/>
        <c:auto val="1"/>
        <c:lblAlgn val="ctr"/>
        <c:lblOffset val="100"/>
        <c:tickLblSkip val="5"/>
        <c:noMultiLvlLbl val="0"/>
      </c:catAx>
      <c:valAx>
        <c:axId val="2117605192"/>
        <c:scaling>
          <c:orientation val="minMax"/>
        </c:scaling>
        <c:delete val="0"/>
        <c:axPos val="l"/>
        <c:majorGridlines/>
        <c:numFmt formatCode="0" sourceLinked="1"/>
        <c:majorTickMark val="none"/>
        <c:minorTickMark val="none"/>
        <c:tickLblPos val="nextTo"/>
        <c:spPr>
          <a:ln w="9525">
            <a:noFill/>
          </a:ln>
        </c:spPr>
        <c:txPr>
          <a:bodyPr/>
          <a:lstStyle/>
          <a:p>
            <a:pPr>
              <a:defRPr sz="1400"/>
            </a:pPr>
            <a:endParaRPr lang="en-US"/>
          </a:p>
        </c:txPr>
        <c:crossAx val="2117594920"/>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GROSS </a:t>
            </a:r>
            <a:r>
              <a:rPr lang="en-US" dirty="0"/>
              <a:t>CAPITAL FORMATION</a:t>
            </a:r>
          </a:p>
          <a:p>
            <a:pPr>
              <a:defRPr/>
            </a:pPr>
            <a:r>
              <a:rPr lang="en-US" sz="1200" dirty="0"/>
              <a:t>(As a per</a:t>
            </a:r>
            <a:r>
              <a:rPr lang="en-US" sz="1200" baseline="0" dirty="0"/>
              <a:t> cent of GDP</a:t>
            </a:r>
            <a:r>
              <a:rPr lang="en-US" sz="1200" dirty="0"/>
              <a:t>) (Source: OECD)</a:t>
            </a:r>
          </a:p>
        </c:rich>
      </c:tx>
      <c:layout/>
      <c:overlay val="0"/>
    </c:title>
    <c:autoTitleDeleted val="0"/>
    <c:plotArea>
      <c:layout/>
      <c:lineChart>
        <c:grouping val="standard"/>
        <c:varyColors val="0"/>
        <c:ser>
          <c:idx val="0"/>
          <c:order val="0"/>
          <c:tx>
            <c:strRef>
              <c:f>'Investment share'!$B$2</c:f>
              <c:strCache>
                <c:ptCount val="1"/>
                <c:pt idx="0">
                  <c:v>Japan</c:v>
                </c:pt>
              </c:strCache>
            </c:strRef>
          </c:tx>
          <c:marker>
            <c:symbol val="none"/>
          </c:marker>
          <c:cat>
            <c:numRef>
              <c:f>'Investment share'!$A$3:$A$58</c:f>
              <c:numCache>
                <c:formatCode>General</c:formatCode>
                <c:ptCount val="56"/>
                <c:pt idx="0">
                  <c:v>1960.0</c:v>
                </c:pt>
                <c:pt idx="1">
                  <c:v>1961.0</c:v>
                </c:pt>
                <c:pt idx="2">
                  <c:v>1962.0</c:v>
                </c:pt>
                <c:pt idx="3">
                  <c:v>1963.0</c:v>
                </c:pt>
                <c:pt idx="4">
                  <c:v>1964.0</c:v>
                </c:pt>
                <c:pt idx="5">
                  <c:v>1965.0</c:v>
                </c:pt>
                <c:pt idx="6">
                  <c:v>1966.0</c:v>
                </c:pt>
                <c:pt idx="7">
                  <c:v>1967.0</c:v>
                </c:pt>
                <c:pt idx="8">
                  <c:v>1968.0</c:v>
                </c:pt>
                <c:pt idx="9">
                  <c:v>1969.0</c:v>
                </c:pt>
                <c:pt idx="10">
                  <c:v>1970.0</c:v>
                </c:pt>
                <c:pt idx="11">
                  <c:v>1971.0</c:v>
                </c:pt>
                <c:pt idx="12">
                  <c:v>1972.0</c:v>
                </c:pt>
                <c:pt idx="13">
                  <c:v>1973.0</c:v>
                </c:pt>
                <c:pt idx="14">
                  <c:v>1974.0</c:v>
                </c:pt>
                <c:pt idx="15">
                  <c:v>1975.0</c:v>
                </c:pt>
                <c:pt idx="16">
                  <c:v>1976.0</c:v>
                </c:pt>
                <c:pt idx="17">
                  <c:v>1977.0</c:v>
                </c:pt>
                <c:pt idx="18">
                  <c:v>1978.0</c:v>
                </c:pt>
                <c:pt idx="19">
                  <c:v>1979.0</c:v>
                </c:pt>
                <c:pt idx="20">
                  <c:v>1980.0</c:v>
                </c:pt>
                <c:pt idx="21">
                  <c:v>1981.0</c:v>
                </c:pt>
                <c:pt idx="22">
                  <c:v>1982.0</c:v>
                </c:pt>
                <c:pt idx="23">
                  <c:v>1983.0</c:v>
                </c:pt>
                <c:pt idx="24">
                  <c:v>1984.0</c:v>
                </c:pt>
                <c:pt idx="25">
                  <c:v>1985.0</c:v>
                </c:pt>
                <c:pt idx="26">
                  <c:v>1986.0</c:v>
                </c:pt>
                <c:pt idx="27">
                  <c:v>1987.0</c:v>
                </c:pt>
                <c:pt idx="28">
                  <c:v>1988.0</c:v>
                </c:pt>
                <c:pt idx="29">
                  <c:v>1989.0</c:v>
                </c:pt>
                <c:pt idx="30">
                  <c:v>1990.0</c:v>
                </c:pt>
                <c:pt idx="31">
                  <c:v>1991.0</c:v>
                </c:pt>
                <c:pt idx="32">
                  <c:v>1992.0</c:v>
                </c:pt>
                <c:pt idx="33">
                  <c:v>1993.0</c:v>
                </c:pt>
                <c:pt idx="34">
                  <c:v>1994.0</c:v>
                </c:pt>
                <c:pt idx="35">
                  <c:v>1995.0</c:v>
                </c:pt>
                <c:pt idx="36">
                  <c:v>1996.0</c:v>
                </c:pt>
                <c:pt idx="37">
                  <c:v>1997.0</c:v>
                </c:pt>
                <c:pt idx="38">
                  <c:v>1998.0</c:v>
                </c:pt>
                <c:pt idx="39">
                  <c:v>1999.0</c:v>
                </c:pt>
                <c:pt idx="40">
                  <c:v>2000.0</c:v>
                </c:pt>
                <c:pt idx="41">
                  <c:v>2001.0</c:v>
                </c:pt>
                <c:pt idx="42">
                  <c:v>2002.0</c:v>
                </c:pt>
                <c:pt idx="43">
                  <c:v>2003.0</c:v>
                </c:pt>
                <c:pt idx="44">
                  <c:v>2004.0</c:v>
                </c:pt>
                <c:pt idx="45">
                  <c:v>2005.0</c:v>
                </c:pt>
                <c:pt idx="46">
                  <c:v>2006.0</c:v>
                </c:pt>
                <c:pt idx="47">
                  <c:v>2007.0</c:v>
                </c:pt>
                <c:pt idx="48">
                  <c:v>2008.0</c:v>
                </c:pt>
                <c:pt idx="49">
                  <c:v>2009.0</c:v>
                </c:pt>
                <c:pt idx="50">
                  <c:v>2010.0</c:v>
                </c:pt>
                <c:pt idx="51">
                  <c:v>2011.0</c:v>
                </c:pt>
                <c:pt idx="52">
                  <c:v>2012.0</c:v>
                </c:pt>
                <c:pt idx="53">
                  <c:v>2013.0</c:v>
                </c:pt>
                <c:pt idx="54">
                  <c:v>2014.0</c:v>
                </c:pt>
                <c:pt idx="55">
                  <c:v>2015.0</c:v>
                </c:pt>
              </c:numCache>
            </c:numRef>
          </c:cat>
          <c:val>
            <c:numRef>
              <c:f>'Investment share'!$B$3:$B$58</c:f>
              <c:numCache>
                <c:formatCode>0.0</c:formatCode>
                <c:ptCount val="56"/>
                <c:pt idx="0">
                  <c:v>33.52608192829749</c:v>
                </c:pt>
                <c:pt idx="1">
                  <c:v>37.53464697878344</c:v>
                </c:pt>
                <c:pt idx="2">
                  <c:v>34.82257849624727</c:v>
                </c:pt>
                <c:pt idx="3">
                  <c:v>34.30212254084048</c:v>
                </c:pt>
                <c:pt idx="4">
                  <c:v>35.17400626752433</c:v>
                </c:pt>
                <c:pt idx="5">
                  <c:v>32.47249977762609</c:v>
                </c:pt>
                <c:pt idx="6">
                  <c:v>33.06696622328882</c:v>
                </c:pt>
                <c:pt idx="7">
                  <c:v>36.05071674436844</c:v>
                </c:pt>
                <c:pt idx="8">
                  <c:v>37.41768146867271</c:v>
                </c:pt>
                <c:pt idx="9">
                  <c:v>38.19098625074383</c:v>
                </c:pt>
                <c:pt idx="10">
                  <c:v>39.49910316880356</c:v>
                </c:pt>
                <c:pt idx="11">
                  <c:v>36.12432680464654</c:v>
                </c:pt>
                <c:pt idx="12">
                  <c:v>35.82947486104206</c:v>
                </c:pt>
                <c:pt idx="13">
                  <c:v>38.24451682200893</c:v>
                </c:pt>
                <c:pt idx="14">
                  <c:v>37.19103652029994</c:v>
                </c:pt>
                <c:pt idx="15">
                  <c:v>32.45560439127247</c:v>
                </c:pt>
                <c:pt idx="16">
                  <c:v>31.64185216602802</c:v>
                </c:pt>
                <c:pt idx="17">
                  <c:v>30.685839081908</c:v>
                </c:pt>
                <c:pt idx="18">
                  <c:v>30.8072236312668</c:v>
                </c:pt>
                <c:pt idx="19">
                  <c:v>32.41124800415214</c:v>
                </c:pt>
                <c:pt idx="20">
                  <c:v>32.13004739028823</c:v>
                </c:pt>
                <c:pt idx="21">
                  <c:v>31.05983409192122</c:v>
                </c:pt>
                <c:pt idx="22">
                  <c:v>29.74919026957463</c:v>
                </c:pt>
                <c:pt idx="23">
                  <c:v>27.76489293676442</c:v>
                </c:pt>
                <c:pt idx="24">
                  <c:v>27.64919560714019</c:v>
                </c:pt>
                <c:pt idx="25">
                  <c:v>28.18013631642852</c:v>
                </c:pt>
                <c:pt idx="26">
                  <c:v>27.93972989549941</c:v>
                </c:pt>
                <c:pt idx="27">
                  <c:v>28.46479978189382</c:v>
                </c:pt>
                <c:pt idx="28">
                  <c:v>30.64814143902615</c:v>
                </c:pt>
                <c:pt idx="29">
                  <c:v>31.82348899448883</c:v>
                </c:pt>
                <c:pt idx="30">
                  <c:v>32.52438850713853</c:v>
                </c:pt>
                <c:pt idx="31">
                  <c:v>32.2527291465081</c:v>
                </c:pt>
                <c:pt idx="32">
                  <c:v>30.56139617429226</c:v>
                </c:pt>
                <c:pt idx="33">
                  <c:v>29.22999832971438</c:v>
                </c:pt>
                <c:pt idx="34">
                  <c:v>28.04774238316536</c:v>
                </c:pt>
                <c:pt idx="35">
                  <c:v>28.09787385864658</c:v>
                </c:pt>
                <c:pt idx="36">
                  <c:v>28.61457020910858</c:v>
                </c:pt>
                <c:pt idx="37">
                  <c:v>28.08611653714268</c:v>
                </c:pt>
                <c:pt idx="38">
                  <c:v>26.10234714665959</c:v>
                </c:pt>
                <c:pt idx="39">
                  <c:v>24.72412871022373</c:v>
                </c:pt>
                <c:pt idx="40">
                  <c:v>25.10047447095214</c:v>
                </c:pt>
                <c:pt idx="41">
                  <c:v>24.29927618083017</c:v>
                </c:pt>
                <c:pt idx="42">
                  <c:v>22.45465492058976</c:v>
                </c:pt>
                <c:pt idx="43">
                  <c:v>22.39482784543678</c:v>
                </c:pt>
                <c:pt idx="44">
                  <c:v>22.49928528318668</c:v>
                </c:pt>
                <c:pt idx="45">
                  <c:v>22.46176623520958</c:v>
                </c:pt>
                <c:pt idx="46">
                  <c:v>22.67604577446719</c:v>
                </c:pt>
                <c:pt idx="47">
                  <c:v>22.87921145695648</c:v>
                </c:pt>
                <c:pt idx="48">
                  <c:v>22.97223147817446</c:v>
                </c:pt>
                <c:pt idx="49">
                  <c:v>19.66037655749188</c:v>
                </c:pt>
                <c:pt idx="50">
                  <c:v>19.80677429513849</c:v>
                </c:pt>
                <c:pt idx="51">
                  <c:v>20.1878909977733</c:v>
                </c:pt>
                <c:pt idx="52">
                  <c:v>20.85680081968765</c:v>
                </c:pt>
                <c:pt idx="53">
                  <c:v>21.12259478194217</c:v>
                </c:pt>
                <c:pt idx="54">
                  <c:v>21.8459784071145</c:v>
                </c:pt>
                <c:pt idx="55">
                  <c:v>22.14964228459298</c:v>
                </c:pt>
              </c:numCache>
            </c:numRef>
          </c:val>
          <c:smooth val="0"/>
        </c:ser>
        <c:ser>
          <c:idx val="1"/>
          <c:order val="1"/>
          <c:tx>
            <c:strRef>
              <c:f>'Investment share'!$C$2</c:f>
              <c:strCache>
                <c:ptCount val="1"/>
                <c:pt idx="0">
                  <c:v>South Korea</c:v>
                </c:pt>
              </c:strCache>
            </c:strRef>
          </c:tx>
          <c:spPr>
            <a:ln>
              <a:solidFill>
                <a:srgbClr val="000090"/>
              </a:solidFill>
            </a:ln>
          </c:spPr>
          <c:marker>
            <c:symbol val="none"/>
          </c:marker>
          <c:cat>
            <c:numRef>
              <c:f>'Investment share'!$A$3:$A$58</c:f>
              <c:numCache>
                <c:formatCode>General</c:formatCode>
                <c:ptCount val="56"/>
                <c:pt idx="0">
                  <c:v>1960.0</c:v>
                </c:pt>
                <c:pt idx="1">
                  <c:v>1961.0</c:v>
                </c:pt>
                <c:pt idx="2">
                  <c:v>1962.0</c:v>
                </c:pt>
                <c:pt idx="3">
                  <c:v>1963.0</c:v>
                </c:pt>
                <c:pt idx="4">
                  <c:v>1964.0</c:v>
                </c:pt>
                <c:pt idx="5">
                  <c:v>1965.0</c:v>
                </c:pt>
                <c:pt idx="6">
                  <c:v>1966.0</c:v>
                </c:pt>
                <c:pt idx="7">
                  <c:v>1967.0</c:v>
                </c:pt>
                <c:pt idx="8">
                  <c:v>1968.0</c:v>
                </c:pt>
                <c:pt idx="9">
                  <c:v>1969.0</c:v>
                </c:pt>
                <c:pt idx="10">
                  <c:v>1970.0</c:v>
                </c:pt>
                <c:pt idx="11">
                  <c:v>1971.0</c:v>
                </c:pt>
                <c:pt idx="12">
                  <c:v>1972.0</c:v>
                </c:pt>
                <c:pt idx="13">
                  <c:v>1973.0</c:v>
                </c:pt>
                <c:pt idx="14">
                  <c:v>1974.0</c:v>
                </c:pt>
                <c:pt idx="15">
                  <c:v>1975.0</c:v>
                </c:pt>
                <c:pt idx="16">
                  <c:v>1976.0</c:v>
                </c:pt>
                <c:pt idx="17">
                  <c:v>1977.0</c:v>
                </c:pt>
                <c:pt idx="18">
                  <c:v>1978.0</c:v>
                </c:pt>
                <c:pt idx="19">
                  <c:v>1979.0</c:v>
                </c:pt>
                <c:pt idx="20">
                  <c:v>1980.0</c:v>
                </c:pt>
                <c:pt idx="21">
                  <c:v>1981.0</c:v>
                </c:pt>
                <c:pt idx="22">
                  <c:v>1982.0</c:v>
                </c:pt>
                <c:pt idx="23">
                  <c:v>1983.0</c:v>
                </c:pt>
                <c:pt idx="24">
                  <c:v>1984.0</c:v>
                </c:pt>
                <c:pt idx="25">
                  <c:v>1985.0</c:v>
                </c:pt>
                <c:pt idx="26">
                  <c:v>1986.0</c:v>
                </c:pt>
                <c:pt idx="27">
                  <c:v>1987.0</c:v>
                </c:pt>
                <c:pt idx="28">
                  <c:v>1988.0</c:v>
                </c:pt>
                <c:pt idx="29">
                  <c:v>1989.0</c:v>
                </c:pt>
                <c:pt idx="30">
                  <c:v>1990.0</c:v>
                </c:pt>
                <c:pt idx="31">
                  <c:v>1991.0</c:v>
                </c:pt>
                <c:pt idx="32">
                  <c:v>1992.0</c:v>
                </c:pt>
                <c:pt idx="33">
                  <c:v>1993.0</c:v>
                </c:pt>
                <c:pt idx="34">
                  <c:v>1994.0</c:v>
                </c:pt>
                <c:pt idx="35">
                  <c:v>1995.0</c:v>
                </c:pt>
                <c:pt idx="36">
                  <c:v>1996.0</c:v>
                </c:pt>
                <c:pt idx="37">
                  <c:v>1997.0</c:v>
                </c:pt>
                <c:pt idx="38">
                  <c:v>1998.0</c:v>
                </c:pt>
                <c:pt idx="39">
                  <c:v>1999.0</c:v>
                </c:pt>
                <c:pt idx="40">
                  <c:v>2000.0</c:v>
                </c:pt>
                <c:pt idx="41">
                  <c:v>2001.0</c:v>
                </c:pt>
                <c:pt idx="42">
                  <c:v>2002.0</c:v>
                </c:pt>
                <c:pt idx="43">
                  <c:v>2003.0</c:v>
                </c:pt>
                <c:pt idx="44">
                  <c:v>2004.0</c:v>
                </c:pt>
                <c:pt idx="45">
                  <c:v>2005.0</c:v>
                </c:pt>
                <c:pt idx="46">
                  <c:v>2006.0</c:v>
                </c:pt>
                <c:pt idx="47">
                  <c:v>2007.0</c:v>
                </c:pt>
                <c:pt idx="48">
                  <c:v>2008.0</c:v>
                </c:pt>
                <c:pt idx="49">
                  <c:v>2009.0</c:v>
                </c:pt>
                <c:pt idx="50">
                  <c:v>2010.0</c:v>
                </c:pt>
                <c:pt idx="51">
                  <c:v>2011.0</c:v>
                </c:pt>
                <c:pt idx="52">
                  <c:v>2012.0</c:v>
                </c:pt>
                <c:pt idx="53">
                  <c:v>2013.0</c:v>
                </c:pt>
                <c:pt idx="54">
                  <c:v>2014.0</c:v>
                </c:pt>
                <c:pt idx="55">
                  <c:v>2015.0</c:v>
                </c:pt>
              </c:numCache>
            </c:numRef>
          </c:cat>
          <c:val>
            <c:numRef>
              <c:f>'Investment share'!$C$3:$C$58</c:f>
              <c:numCache>
                <c:formatCode>0.0</c:formatCode>
                <c:ptCount val="56"/>
                <c:pt idx="0">
                  <c:v>10.4</c:v>
                </c:pt>
                <c:pt idx="1">
                  <c:v>12.58278145695364</c:v>
                </c:pt>
                <c:pt idx="2">
                  <c:v>14.20765027322404</c:v>
                </c:pt>
                <c:pt idx="3">
                  <c:v>18.72586872586872</c:v>
                </c:pt>
                <c:pt idx="4">
                  <c:v>15.40540540540541</c:v>
                </c:pt>
                <c:pt idx="5">
                  <c:v>14.8014440433213</c:v>
                </c:pt>
                <c:pt idx="6">
                  <c:v>21.66979362101313</c:v>
                </c:pt>
                <c:pt idx="7">
                  <c:v>22.16298552932216</c:v>
                </c:pt>
                <c:pt idx="8">
                  <c:v>27.12765957446808</c:v>
                </c:pt>
                <c:pt idx="9">
                  <c:v>29.97287522603979</c:v>
                </c:pt>
                <c:pt idx="10">
                  <c:v>26.33273703041145</c:v>
                </c:pt>
                <c:pt idx="11">
                  <c:v>25.57529857267696</c:v>
                </c:pt>
                <c:pt idx="12">
                  <c:v>21.40845070422532</c:v>
                </c:pt>
                <c:pt idx="13">
                  <c:v>25.86144359811388</c:v>
                </c:pt>
                <c:pt idx="14">
                  <c:v>32.53807106598984</c:v>
                </c:pt>
                <c:pt idx="15">
                  <c:v>28.95763921941932</c:v>
                </c:pt>
                <c:pt idx="16">
                  <c:v>27.55845417331576</c:v>
                </c:pt>
                <c:pt idx="17">
                  <c:v>30.6317494600432</c:v>
                </c:pt>
                <c:pt idx="18">
                  <c:v>34.5322303480798</c:v>
                </c:pt>
                <c:pt idx="19">
                  <c:v>38.1327787951209</c:v>
                </c:pt>
                <c:pt idx="20">
                  <c:v>34.45820982493476</c:v>
                </c:pt>
                <c:pt idx="21">
                  <c:v>32.44465169086029</c:v>
                </c:pt>
                <c:pt idx="22">
                  <c:v>32.20950069470092</c:v>
                </c:pt>
                <c:pt idx="23">
                  <c:v>32.78229569390748</c:v>
                </c:pt>
                <c:pt idx="24">
                  <c:v>32.24799630086313</c:v>
                </c:pt>
                <c:pt idx="25">
                  <c:v>32.56648326455755</c:v>
                </c:pt>
                <c:pt idx="26">
                  <c:v>32.42242733699921</c:v>
                </c:pt>
                <c:pt idx="27">
                  <c:v>33.09013768146084</c:v>
                </c:pt>
                <c:pt idx="28">
                  <c:v>34.70462890340313</c:v>
                </c:pt>
                <c:pt idx="29">
                  <c:v>37.09683337614207</c:v>
                </c:pt>
                <c:pt idx="30">
                  <c:v>39.61620943594709</c:v>
                </c:pt>
                <c:pt idx="31">
                  <c:v>41.37401256713704</c:v>
                </c:pt>
                <c:pt idx="32">
                  <c:v>38.48543731954462</c:v>
                </c:pt>
                <c:pt idx="33">
                  <c:v>37.47976289530886</c:v>
                </c:pt>
                <c:pt idx="34">
                  <c:v>38.5391226431073</c:v>
                </c:pt>
                <c:pt idx="35">
                  <c:v>39.00337353442427</c:v>
                </c:pt>
                <c:pt idx="36">
                  <c:v>39.6808835663558</c:v>
                </c:pt>
                <c:pt idx="37">
                  <c:v>37.42474266847932</c:v>
                </c:pt>
                <c:pt idx="38">
                  <c:v>27.76194189640346</c:v>
                </c:pt>
                <c:pt idx="39">
                  <c:v>30.91616352299379</c:v>
                </c:pt>
                <c:pt idx="40">
                  <c:v>32.9417413824319</c:v>
                </c:pt>
                <c:pt idx="41">
                  <c:v>31.55958236760079</c:v>
                </c:pt>
                <c:pt idx="42">
                  <c:v>30.93961590101045</c:v>
                </c:pt>
                <c:pt idx="43">
                  <c:v>32.01482276194174</c:v>
                </c:pt>
                <c:pt idx="44">
                  <c:v>32.11705495112624</c:v>
                </c:pt>
                <c:pt idx="45">
                  <c:v>32.16307511331304</c:v>
                </c:pt>
                <c:pt idx="46">
                  <c:v>32.7007261491323</c:v>
                </c:pt>
                <c:pt idx="47">
                  <c:v>32.57951038092136</c:v>
                </c:pt>
                <c:pt idx="48">
                  <c:v>33.01858776448859</c:v>
                </c:pt>
                <c:pt idx="49">
                  <c:v>28.46558595479765</c:v>
                </c:pt>
                <c:pt idx="50">
                  <c:v>32.02282444618315</c:v>
                </c:pt>
                <c:pt idx="51">
                  <c:v>32.95884983641984</c:v>
                </c:pt>
                <c:pt idx="52">
                  <c:v>31.00119059718612</c:v>
                </c:pt>
                <c:pt idx="53">
                  <c:v>29.10217216411907</c:v>
                </c:pt>
                <c:pt idx="54">
                  <c:v>29.1613246424435</c:v>
                </c:pt>
                <c:pt idx="55">
                  <c:v>28.36507589962243</c:v>
                </c:pt>
              </c:numCache>
            </c:numRef>
          </c:val>
          <c:smooth val="0"/>
        </c:ser>
        <c:ser>
          <c:idx val="3"/>
          <c:order val="2"/>
          <c:tx>
            <c:strRef>
              <c:f>'Investment share'!$E$2</c:f>
              <c:strCache>
                <c:ptCount val="1"/>
                <c:pt idx="0">
                  <c:v>China</c:v>
                </c:pt>
              </c:strCache>
            </c:strRef>
          </c:tx>
          <c:spPr>
            <a:ln>
              <a:solidFill>
                <a:srgbClr val="008000"/>
              </a:solidFill>
            </a:ln>
          </c:spPr>
          <c:marker>
            <c:symbol val="none"/>
          </c:marker>
          <c:cat>
            <c:numRef>
              <c:f>'Investment share'!$A$3:$A$58</c:f>
              <c:numCache>
                <c:formatCode>General</c:formatCode>
                <c:ptCount val="56"/>
                <c:pt idx="0">
                  <c:v>1960.0</c:v>
                </c:pt>
                <c:pt idx="1">
                  <c:v>1961.0</c:v>
                </c:pt>
                <c:pt idx="2">
                  <c:v>1962.0</c:v>
                </c:pt>
                <c:pt idx="3">
                  <c:v>1963.0</c:v>
                </c:pt>
                <c:pt idx="4">
                  <c:v>1964.0</c:v>
                </c:pt>
                <c:pt idx="5">
                  <c:v>1965.0</c:v>
                </c:pt>
                <c:pt idx="6">
                  <c:v>1966.0</c:v>
                </c:pt>
                <c:pt idx="7">
                  <c:v>1967.0</c:v>
                </c:pt>
                <c:pt idx="8">
                  <c:v>1968.0</c:v>
                </c:pt>
                <c:pt idx="9">
                  <c:v>1969.0</c:v>
                </c:pt>
                <c:pt idx="10">
                  <c:v>1970.0</c:v>
                </c:pt>
                <c:pt idx="11">
                  <c:v>1971.0</c:v>
                </c:pt>
                <c:pt idx="12">
                  <c:v>1972.0</c:v>
                </c:pt>
                <c:pt idx="13">
                  <c:v>1973.0</c:v>
                </c:pt>
                <c:pt idx="14">
                  <c:v>1974.0</c:v>
                </c:pt>
                <c:pt idx="15">
                  <c:v>1975.0</c:v>
                </c:pt>
                <c:pt idx="16">
                  <c:v>1976.0</c:v>
                </c:pt>
                <c:pt idx="17">
                  <c:v>1977.0</c:v>
                </c:pt>
                <c:pt idx="18">
                  <c:v>1978.0</c:v>
                </c:pt>
                <c:pt idx="19">
                  <c:v>1979.0</c:v>
                </c:pt>
                <c:pt idx="20">
                  <c:v>1980.0</c:v>
                </c:pt>
                <c:pt idx="21">
                  <c:v>1981.0</c:v>
                </c:pt>
                <c:pt idx="22">
                  <c:v>1982.0</c:v>
                </c:pt>
                <c:pt idx="23">
                  <c:v>1983.0</c:v>
                </c:pt>
                <c:pt idx="24">
                  <c:v>1984.0</c:v>
                </c:pt>
                <c:pt idx="25">
                  <c:v>1985.0</c:v>
                </c:pt>
                <c:pt idx="26">
                  <c:v>1986.0</c:v>
                </c:pt>
                <c:pt idx="27">
                  <c:v>1987.0</c:v>
                </c:pt>
                <c:pt idx="28">
                  <c:v>1988.0</c:v>
                </c:pt>
                <c:pt idx="29">
                  <c:v>1989.0</c:v>
                </c:pt>
                <c:pt idx="30">
                  <c:v>1990.0</c:v>
                </c:pt>
                <c:pt idx="31">
                  <c:v>1991.0</c:v>
                </c:pt>
                <c:pt idx="32">
                  <c:v>1992.0</c:v>
                </c:pt>
                <c:pt idx="33">
                  <c:v>1993.0</c:v>
                </c:pt>
                <c:pt idx="34">
                  <c:v>1994.0</c:v>
                </c:pt>
                <c:pt idx="35">
                  <c:v>1995.0</c:v>
                </c:pt>
                <c:pt idx="36">
                  <c:v>1996.0</c:v>
                </c:pt>
                <c:pt idx="37">
                  <c:v>1997.0</c:v>
                </c:pt>
                <c:pt idx="38">
                  <c:v>1998.0</c:v>
                </c:pt>
                <c:pt idx="39">
                  <c:v>1999.0</c:v>
                </c:pt>
                <c:pt idx="40">
                  <c:v>2000.0</c:v>
                </c:pt>
                <c:pt idx="41">
                  <c:v>2001.0</c:v>
                </c:pt>
                <c:pt idx="42">
                  <c:v>2002.0</c:v>
                </c:pt>
                <c:pt idx="43">
                  <c:v>2003.0</c:v>
                </c:pt>
                <c:pt idx="44">
                  <c:v>2004.0</c:v>
                </c:pt>
                <c:pt idx="45">
                  <c:v>2005.0</c:v>
                </c:pt>
                <c:pt idx="46">
                  <c:v>2006.0</c:v>
                </c:pt>
                <c:pt idx="47">
                  <c:v>2007.0</c:v>
                </c:pt>
                <c:pt idx="48">
                  <c:v>2008.0</c:v>
                </c:pt>
                <c:pt idx="49">
                  <c:v>2009.0</c:v>
                </c:pt>
                <c:pt idx="50">
                  <c:v>2010.0</c:v>
                </c:pt>
                <c:pt idx="51">
                  <c:v>2011.0</c:v>
                </c:pt>
                <c:pt idx="52">
                  <c:v>2012.0</c:v>
                </c:pt>
                <c:pt idx="53">
                  <c:v>2013.0</c:v>
                </c:pt>
                <c:pt idx="54">
                  <c:v>2014.0</c:v>
                </c:pt>
                <c:pt idx="55">
                  <c:v>2015.0</c:v>
                </c:pt>
              </c:numCache>
            </c:numRef>
          </c:cat>
          <c:val>
            <c:numRef>
              <c:f>'Investment share'!$E$3:$E$58</c:f>
              <c:numCache>
                <c:formatCode>0.0</c:formatCode>
                <c:ptCount val="56"/>
                <c:pt idx="0">
                  <c:v>38.12997347480106</c:v>
                </c:pt>
                <c:pt idx="1">
                  <c:v>21.53387703889586</c:v>
                </c:pt>
                <c:pt idx="2">
                  <c:v>15.13940836450187</c:v>
                </c:pt>
                <c:pt idx="3">
                  <c:v>20.51658804423478</c:v>
                </c:pt>
                <c:pt idx="4">
                  <c:v>24.29601886530725</c:v>
                </c:pt>
                <c:pt idx="5">
                  <c:v>28.36361404370243</c:v>
                </c:pt>
                <c:pt idx="6">
                  <c:v>31.18261916488809</c:v>
                </c:pt>
                <c:pt idx="7">
                  <c:v>24.92826608889149</c:v>
                </c:pt>
                <c:pt idx="8">
                  <c:v>25.29408322116228</c:v>
                </c:pt>
                <c:pt idx="9">
                  <c:v>26.15599935403995</c:v>
                </c:pt>
                <c:pt idx="10">
                  <c:v>33.75169913910285</c:v>
                </c:pt>
                <c:pt idx="11">
                  <c:v>34.2319749216301</c:v>
                </c:pt>
                <c:pt idx="12">
                  <c:v>32.23979134403781</c:v>
                </c:pt>
                <c:pt idx="13">
                  <c:v>33.8440215762659</c:v>
                </c:pt>
                <c:pt idx="14">
                  <c:v>34.18045057874174</c:v>
                </c:pt>
                <c:pt idx="15">
                  <c:v>36.00528741865509</c:v>
                </c:pt>
                <c:pt idx="16">
                  <c:v>33.35579287807837</c:v>
                </c:pt>
                <c:pt idx="17">
                  <c:v>34.68414403032217</c:v>
                </c:pt>
                <c:pt idx="18">
                  <c:v>38.21555358331484</c:v>
                </c:pt>
                <c:pt idx="19">
                  <c:v>36.55757156276241</c:v>
                </c:pt>
                <c:pt idx="20">
                  <c:v>34.80051990394994</c:v>
                </c:pt>
                <c:pt idx="21">
                  <c:v>32.93357183510855</c:v>
                </c:pt>
                <c:pt idx="22">
                  <c:v>31.82695878202747</c:v>
                </c:pt>
                <c:pt idx="23">
                  <c:v>31.72340637120032</c:v>
                </c:pt>
                <c:pt idx="24">
                  <c:v>34.20897486872232</c:v>
                </c:pt>
                <c:pt idx="25">
                  <c:v>39.00126075755085</c:v>
                </c:pt>
                <c:pt idx="26">
                  <c:v>37.6877468456608</c:v>
                </c:pt>
                <c:pt idx="27">
                  <c:v>37.32674401479314</c:v>
                </c:pt>
                <c:pt idx="28">
                  <c:v>39.14140917464874</c:v>
                </c:pt>
                <c:pt idx="29">
                  <c:v>37.13159083276394</c:v>
                </c:pt>
                <c:pt idx="30">
                  <c:v>33.9881065350794</c:v>
                </c:pt>
                <c:pt idx="31">
                  <c:v>35.28647548616568</c:v>
                </c:pt>
                <c:pt idx="32">
                  <c:v>39.27631578947368</c:v>
                </c:pt>
                <c:pt idx="33">
                  <c:v>43.64552798227752</c:v>
                </c:pt>
                <c:pt idx="34">
                  <c:v>40.50772127750552</c:v>
                </c:pt>
                <c:pt idx="35">
                  <c:v>39.30375515661432</c:v>
                </c:pt>
                <c:pt idx="36">
                  <c:v>37.96833339827333</c:v>
                </c:pt>
                <c:pt idx="37">
                  <c:v>35.90768405000278</c:v>
                </c:pt>
                <c:pt idx="38">
                  <c:v>35.26337107937235</c:v>
                </c:pt>
                <c:pt idx="39">
                  <c:v>34.52699475495095</c:v>
                </c:pt>
                <c:pt idx="40">
                  <c:v>33.93596068466088</c:v>
                </c:pt>
                <c:pt idx="41">
                  <c:v>35.89059565831115</c:v>
                </c:pt>
                <c:pt idx="42">
                  <c:v>36.44683854156385</c:v>
                </c:pt>
                <c:pt idx="43">
                  <c:v>39.90395562840242</c:v>
                </c:pt>
                <c:pt idx="44">
                  <c:v>42.17146279709224</c:v>
                </c:pt>
                <c:pt idx="45">
                  <c:v>40.45115440822451</c:v>
                </c:pt>
                <c:pt idx="46">
                  <c:v>40.04801649404853</c:v>
                </c:pt>
                <c:pt idx="47">
                  <c:v>40.67908436195653</c:v>
                </c:pt>
                <c:pt idx="48">
                  <c:v>42.62639829493146</c:v>
                </c:pt>
                <c:pt idx="49">
                  <c:v>45.69481617129173</c:v>
                </c:pt>
                <c:pt idx="50">
                  <c:v>47.2268372665809</c:v>
                </c:pt>
                <c:pt idx="51">
                  <c:v>47.33035991504401</c:v>
                </c:pt>
                <c:pt idx="52">
                  <c:v>46.45020191886032</c:v>
                </c:pt>
                <c:pt idx="53">
                  <c:v>46.49133546264324</c:v>
                </c:pt>
                <c:pt idx="54">
                  <c:v>45.85367901733228</c:v>
                </c:pt>
              </c:numCache>
            </c:numRef>
          </c:val>
          <c:smooth val="0"/>
        </c:ser>
        <c:dLbls>
          <c:showLegendKey val="0"/>
          <c:showVal val="0"/>
          <c:showCatName val="0"/>
          <c:showSerName val="0"/>
          <c:showPercent val="0"/>
          <c:showBubbleSize val="0"/>
        </c:dLbls>
        <c:marker val="1"/>
        <c:smooth val="0"/>
        <c:axId val="2120834712"/>
        <c:axId val="2120837752"/>
      </c:lineChart>
      <c:catAx>
        <c:axId val="2120834712"/>
        <c:scaling>
          <c:orientation val="minMax"/>
        </c:scaling>
        <c:delete val="0"/>
        <c:axPos val="b"/>
        <c:numFmt formatCode="General" sourceLinked="1"/>
        <c:majorTickMark val="none"/>
        <c:minorTickMark val="none"/>
        <c:tickLblPos val="nextTo"/>
        <c:txPr>
          <a:bodyPr/>
          <a:lstStyle/>
          <a:p>
            <a:pPr>
              <a:defRPr sz="1400"/>
            </a:pPr>
            <a:endParaRPr lang="en-US"/>
          </a:p>
        </c:txPr>
        <c:crossAx val="2120837752"/>
        <c:crosses val="autoZero"/>
        <c:auto val="1"/>
        <c:lblAlgn val="ctr"/>
        <c:lblOffset val="100"/>
        <c:tickLblSkip val="5"/>
        <c:noMultiLvlLbl val="0"/>
      </c:catAx>
      <c:valAx>
        <c:axId val="2120837752"/>
        <c:scaling>
          <c:orientation val="minMax"/>
          <c:min val="10.0"/>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120834712"/>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THE </a:t>
            </a:r>
            <a:r>
              <a:rPr lang="en-US" dirty="0"/>
              <a:t>STRUCTURE</a:t>
            </a:r>
            <a:r>
              <a:rPr lang="en-US" baseline="0" dirty="0"/>
              <a:t> OF CHINA'S DEMAND</a:t>
            </a:r>
          </a:p>
          <a:p>
            <a:pPr>
              <a:defRPr/>
            </a:pPr>
            <a:r>
              <a:rPr lang="en-US" sz="1200" baseline="0" dirty="0"/>
              <a:t>(per cent of GDP) (source: </a:t>
            </a:r>
            <a:r>
              <a:rPr lang="en-US" sz="1200" baseline="0" dirty="0" err="1"/>
              <a:t>Haver</a:t>
            </a:r>
            <a:r>
              <a:rPr lang="en-US" sz="1200" baseline="0" dirty="0"/>
              <a:t> Analytics &amp; </a:t>
            </a:r>
            <a:r>
              <a:rPr lang="en-US" sz="1200" baseline="0" dirty="0" err="1"/>
              <a:t>Datastream</a:t>
            </a:r>
            <a:r>
              <a:rPr lang="en-US" sz="1200" baseline="0" dirty="0"/>
              <a:t>)</a:t>
            </a:r>
            <a:endParaRPr lang="en-US" sz="1200" dirty="0"/>
          </a:p>
        </c:rich>
      </c:tx>
      <c:layout/>
      <c:overlay val="0"/>
    </c:title>
    <c:autoTitleDeleted val="0"/>
    <c:plotArea>
      <c:layout/>
      <c:barChart>
        <c:barDir val="col"/>
        <c:grouping val="stacked"/>
        <c:varyColors val="0"/>
        <c:ser>
          <c:idx val="0"/>
          <c:order val="0"/>
          <c:tx>
            <c:strRef>
              <c:f>'GDP &amp; components'!$B$47</c:f>
              <c:strCache>
                <c:ptCount val="1"/>
                <c:pt idx="0">
                  <c:v>Household Consumption</c:v>
                </c:pt>
              </c:strCache>
            </c:strRef>
          </c:tx>
          <c:spPr>
            <a:solidFill>
              <a:srgbClr val="0000FF"/>
            </a:solidFill>
          </c:spPr>
          <c:invertIfNegative val="0"/>
          <c:dLbls>
            <c:spPr>
              <a:solidFill>
                <a:srgbClr val="FFCC99"/>
              </a:solidFill>
            </c:spPr>
            <c:showLegendKey val="0"/>
            <c:showVal val="1"/>
            <c:showCatName val="0"/>
            <c:showSerName val="0"/>
            <c:showPercent val="0"/>
            <c:showBubbleSize val="0"/>
            <c:showLeaderLines val="0"/>
          </c:dLbls>
          <c:cat>
            <c:strRef>
              <c:f>'GDP &amp; components'!$A$48:$A$62</c:f>
              <c:strCach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strCache>
            </c:strRef>
          </c:cat>
          <c:val>
            <c:numRef>
              <c:f>'GDP &amp; components'!$B$48:$B$62</c:f>
              <c:numCache>
                <c:formatCode>0</c:formatCode>
                <c:ptCount val="15"/>
                <c:pt idx="0">
                  <c:v>46.95019289549071</c:v>
                </c:pt>
                <c:pt idx="1">
                  <c:v>45.82504197640645</c:v>
                </c:pt>
                <c:pt idx="2">
                  <c:v>45.30177246133497</c:v>
                </c:pt>
                <c:pt idx="3">
                  <c:v>43.17253430701753</c:v>
                </c:pt>
                <c:pt idx="4">
                  <c:v>41.20064547904789</c:v>
                </c:pt>
                <c:pt idx="5">
                  <c:v>40.06684873609448</c:v>
                </c:pt>
                <c:pt idx="6">
                  <c:v>38.33622118941997</c:v>
                </c:pt>
                <c:pt idx="7">
                  <c:v>37.03092252521834</c:v>
                </c:pt>
                <c:pt idx="8">
                  <c:v>36.36459082138398</c:v>
                </c:pt>
                <c:pt idx="9">
                  <c:v>36.56164241605329</c:v>
                </c:pt>
                <c:pt idx="10">
                  <c:v>35.92337957833239</c:v>
                </c:pt>
                <c:pt idx="11">
                  <c:v>36.71167138424912</c:v>
                </c:pt>
                <c:pt idx="12">
                  <c:v>37.12740624215747</c:v>
                </c:pt>
                <c:pt idx="13">
                  <c:v>37.26447983949461</c:v>
                </c:pt>
                <c:pt idx="14">
                  <c:v>37.69398517220134</c:v>
                </c:pt>
              </c:numCache>
            </c:numRef>
          </c:val>
        </c:ser>
        <c:ser>
          <c:idx val="1"/>
          <c:order val="1"/>
          <c:tx>
            <c:strRef>
              <c:f>'GDP &amp; components'!$C$47</c:f>
              <c:strCache>
                <c:ptCount val="1"/>
                <c:pt idx="0">
                  <c:v>Govt Consumption</c:v>
                </c:pt>
              </c:strCache>
            </c:strRef>
          </c:tx>
          <c:spPr>
            <a:solidFill>
              <a:srgbClr val="008000"/>
            </a:solidFill>
          </c:spPr>
          <c:invertIfNegative val="0"/>
          <c:dLbls>
            <c:spPr>
              <a:solidFill>
                <a:srgbClr val="FFCC99"/>
              </a:solidFill>
            </c:spPr>
            <c:showLegendKey val="0"/>
            <c:showVal val="1"/>
            <c:showCatName val="0"/>
            <c:showSerName val="0"/>
            <c:showPercent val="0"/>
            <c:showBubbleSize val="0"/>
            <c:showLeaderLines val="0"/>
          </c:dLbls>
          <c:cat>
            <c:strRef>
              <c:f>'GDP &amp; components'!$A$48:$A$62</c:f>
              <c:strCach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strCache>
            </c:strRef>
          </c:cat>
          <c:val>
            <c:numRef>
              <c:f>'GDP &amp; components'!$C$48:$C$62</c:f>
              <c:numCache>
                <c:formatCode>0</c:formatCode>
                <c:ptCount val="15"/>
                <c:pt idx="0">
                  <c:v>16.7281007912662</c:v>
                </c:pt>
                <c:pt idx="1">
                  <c:v>16.18364429310647</c:v>
                </c:pt>
                <c:pt idx="2">
                  <c:v>15.70646349177104</c:v>
                </c:pt>
                <c:pt idx="3">
                  <c:v>14.76654932113464</c:v>
                </c:pt>
                <c:pt idx="4">
                  <c:v>14.00717996440955</c:v>
                </c:pt>
                <c:pt idx="5">
                  <c:v>14.04494501702108</c:v>
                </c:pt>
                <c:pt idx="6">
                  <c:v>14.02568353776195</c:v>
                </c:pt>
                <c:pt idx="7">
                  <c:v>13.59823723943026</c:v>
                </c:pt>
                <c:pt idx="8">
                  <c:v>13.37066323635126</c:v>
                </c:pt>
                <c:pt idx="9">
                  <c:v>13.40298258441578</c:v>
                </c:pt>
                <c:pt idx="10">
                  <c:v>13.14643653944393</c:v>
                </c:pt>
                <c:pt idx="11">
                  <c:v>13.52724396067302</c:v>
                </c:pt>
                <c:pt idx="12">
                  <c:v>13.68537428895963</c:v>
                </c:pt>
                <c:pt idx="13">
                  <c:v>13.77662796242123</c:v>
                </c:pt>
                <c:pt idx="14">
                  <c:v>13.54104049273685</c:v>
                </c:pt>
              </c:numCache>
            </c:numRef>
          </c:val>
        </c:ser>
        <c:ser>
          <c:idx val="2"/>
          <c:order val="2"/>
          <c:tx>
            <c:strRef>
              <c:f>'GDP &amp; components'!$D$47</c:f>
              <c:strCache>
                <c:ptCount val="1"/>
                <c:pt idx="0">
                  <c:v>Investment</c:v>
                </c:pt>
              </c:strCache>
            </c:strRef>
          </c:tx>
          <c:spPr>
            <a:solidFill>
              <a:srgbClr val="FF0000"/>
            </a:solidFill>
          </c:spPr>
          <c:invertIfNegative val="0"/>
          <c:dLbls>
            <c:spPr>
              <a:solidFill>
                <a:srgbClr val="FFCC99"/>
              </a:solidFill>
            </c:spPr>
            <c:showLegendKey val="0"/>
            <c:showVal val="1"/>
            <c:showCatName val="0"/>
            <c:showSerName val="0"/>
            <c:showPercent val="0"/>
            <c:showBubbleSize val="0"/>
            <c:showLeaderLines val="0"/>
          </c:dLbls>
          <c:cat>
            <c:strRef>
              <c:f>'GDP &amp; components'!$A$48:$A$62</c:f>
              <c:strCach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strCache>
            </c:strRef>
          </c:cat>
          <c:val>
            <c:numRef>
              <c:f>'GDP &amp; components'!$D$48:$D$62</c:f>
              <c:numCache>
                <c:formatCode>0</c:formatCode>
                <c:ptCount val="15"/>
                <c:pt idx="0">
                  <c:v>33.93351925107988</c:v>
                </c:pt>
                <c:pt idx="1">
                  <c:v>35.89059565831115</c:v>
                </c:pt>
                <c:pt idx="2">
                  <c:v>36.44686852003714</c:v>
                </c:pt>
                <c:pt idx="3">
                  <c:v>39.90395562840242</c:v>
                </c:pt>
                <c:pt idx="4">
                  <c:v>42.17146279709223</c:v>
                </c:pt>
                <c:pt idx="5">
                  <c:v>40.45115440822451</c:v>
                </c:pt>
                <c:pt idx="6">
                  <c:v>40.04797092030702</c:v>
                </c:pt>
                <c:pt idx="7">
                  <c:v>40.67908436195653</c:v>
                </c:pt>
                <c:pt idx="8">
                  <c:v>42.62639829493146</c:v>
                </c:pt>
                <c:pt idx="9">
                  <c:v>45.69482936145167</c:v>
                </c:pt>
                <c:pt idx="10">
                  <c:v>47.22686186193202</c:v>
                </c:pt>
                <c:pt idx="11">
                  <c:v>47.33035991504401</c:v>
                </c:pt>
                <c:pt idx="12">
                  <c:v>46.45019323243283</c:v>
                </c:pt>
                <c:pt idx="13">
                  <c:v>46.49133546264324</c:v>
                </c:pt>
                <c:pt idx="14">
                  <c:v>46.03994342040622</c:v>
                </c:pt>
              </c:numCache>
            </c:numRef>
          </c:val>
        </c:ser>
        <c:ser>
          <c:idx val="3"/>
          <c:order val="3"/>
          <c:tx>
            <c:strRef>
              <c:f>'GDP &amp; components'!$E$47</c:f>
              <c:strCache>
                <c:ptCount val="1"/>
                <c:pt idx="0">
                  <c:v>Net exports</c:v>
                </c:pt>
              </c:strCache>
            </c:strRef>
          </c:tx>
          <c:spPr>
            <a:solidFill>
              <a:srgbClr val="800000"/>
            </a:solidFill>
          </c:spPr>
          <c:invertIfNegative val="0"/>
          <c:dLbls>
            <c:spPr>
              <a:solidFill>
                <a:srgbClr val="FFCC99"/>
              </a:solidFill>
            </c:spPr>
            <c:txPr>
              <a:bodyPr/>
              <a:lstStyle/>
              <a:p>
                <a:pPr>
                  <a:defRPr sz="800"/>
                </a:pPr>
                <a:endParaRPr lang="en-US"/>
              </a:p>
            </c:txPr>
            <c:showLegendKey val="0"/>
            <c:showVal val="1"/>
            <c:showCatName val="0"/>
            <c:showSerName val="0"/>
            <c:showPercent val="0"/>
            <c:showBubbleSize val="0"/>
            <c:showLeaderLines val="0"/>
          </c:dLbls>
          <c:cat>
            <c:strRef>
              <c:f>'GDP &amp; components'!$A$48:$A$62</c:f>
              <c:strCach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strCache>
            </c:strRef>
          </c:cat>
          <c:val>
            <c:numRef>
              <c:f>'GDP &amp; components'!$E$48:$E$62</c:f>
              <c:numCache>
                <c:formatCode>0</c:formatCode>
                <c:ptCount val="15"/>
                <c:pt idx="0">
                  <c:v>2.388286982127316</c:v>
                </c:pt>
                <c:pt idx="1">
                  <c:v>2.10080844118875</c:v>
                </c:pt>
                <c:pt idx="2">
                  <c:v>2.544977779459386</c:v>
                </c:pt>
                <c:pt idx="3">
                  <c:v>2.15696074344542</c:v>
                </c:pt>
                <c:pt idx="4">
                  <c:v>2.62077363435889</c:v>
                </c:pt>
                <c:pt idx="5">
                  <c:v>5.437105096097721</c:v>
                </c:pt>
                <c:pt idx="6">
                  <c:v>7.590124352511069</c:v>
                </c:pt>
                <c:pt idx="7">
                  <c:v>8.691755873394721</c:v>
                </c:pt>
                <c:pt idx="8">
                  <c:v>7.638379175967613</c:v>
                </c:pt>
                <c:pt idx="9">
                  <c:v>4.340545638079243</c:v>
                </c:pt>
                <c:pt idx="10">
                  <c:v>3.703346615642791</c:v>
                </c:pt>
                <c:pt idx="11">
                  <c:v>2.430745536077286</c:v>
                </c:pt>
                <c:pt idx="12">
                  <c:v>2.737026236450073</c:v>
                </c:pt>
                <c:pt idx="13">
                  <c:v>2.467556735440803</c:v>
                </c:pt>
                <c:pt idx="14">
                  <c:v>2.725186970463629</c:v>
                </c:pt>
              </c:numCache>
            </c:numRef>
          </c:val>
        </c:ser>
        <c:dLbls>
          <c:showLegendKey val="0"/>
          <c:showVal val="0"/>
          <c:showCatName val="0"/>
          <c:showSerName val="0"/>
          <c:showPercent val="0"/>
          <c:showBubbleSize val="0"/>
        </c:dLbls>
        <c:gapWidth val="75"/>
        <c:overlap val="100"/>
        <c:axId val="2120907560"/>
        <c:axId val="2120910728"/>
      </c:barChart>
      <c:catAx>
        <c:axId val="2120907560"/>
        <c:scaling>
          <c:orientation val="minMax"/>
        </c:scaling>
        <c:delete val="0"/>
        <c:axPos val="b"/>
        <c:majorTickMark val="none"/>
        <c:minorTickMark val="none"/>
        <c:tickLblPos val="nextTo"/>
        <c:txPr>
          <a:bodyPr/>
          <a:lstStyle/>
          <a:p>
            <a:pPr>
              <a:defRPr sz="1400"/>
            </a:pPr>
            <a:endParaRPr lang="en-US"/>
          </a:p>
        </c:txPr>
        <c:crossAx val="2120910728"/>
        <c:crosses val="autoZero"/>
        <c:auto val="1"/>
        <c:lblAlgn val="ctr"/>
        <c:lblOffset val="100"/>
        <c:noMultiLvlLbl val="0"/>
      </c:catAx>
      <c:valAx>
        <c:axId val="2120910728"/>
        <c:scaling>
          <c:orientation val="minMax"/>
          <c:max val="100.0"/>
        </c:scaling>
        <c:delete val="0"/>
        <c:axPos val="l"/>
        <c:majorGridlines/>
        <c:numFmt formatCode="0" sourceLinked="1"/>
        <c:majorTickMark val="none"/>
        <c:minorTickMark val="none"/>
        <c:tickLblPos val="nextTo"/>
        <c:spPr>
          <a:ln w="9525">
            <a:noFill/>
          </a:ln>
        </c:spPr>
        <c:txPr>
          <a:bodyPr/>
          <a:lstStyle/>
          <a:p>
            <a:pPr>
              <a:defRPr sz="1400"/>
            </a:pPr>
            <a:endParaRPr lang="en-US"/>
          </a:p>
        </c:txPr>
        <c:crossAx val="2120907560"/>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dirty="0" smtClean="0"/>
              <a:t>CONTRIBUTIONS</a:t>
            </a:r>
            <a:r>
              <a:rPr lang="en-GB" baseline="0" dirty="0" smtClean="0"/>
              <a:t> </a:t>
            </a:r>
            <a:r>
              <a:rPr lang="en-GB" baseline="0" dirty="0"/>
              <a:t>TO CHINA'S GROWTH OF DEMAND</a:t>
            </a:r>
          </a:p>
          <a:p>
            <a:pPr>
              <a:defRPr/>
            </a:pPr>
            <a:r>
              <a:rPr lang="en-GB" sz="1200" baseline="0" dirty="0"/>
              <a:t>(quarterly, year on year) (Source: China National Bureau of Statistics</a:t>
            </a:r>
            <a:r>
              <a:rPr lang="en-GB" sz="1200" dirty="0"/>
              <a:t>)</a:t>
            </a:r>
          </a:p>
        </c:rich>
      </c:tx>
      <c:layout/>
      <c:overlay val="0"/>
    </c:title>
    <c:autoTitleDeleted val="0"/>
    <c:plotArea>
      <c:layout/>
      <c:barChart>
        <c:barDir val="col"/>
        <c:grouping val="stacked"/>
        <c:varyColors val="0"/>
        <c:ser>
          <c:idx val="0"/>
          <c:order val="0"/>
          <c:tx>
            <c:strRef>
              <c:f>Data!$I$3</c:f>
              <c:strCache>
                <c:ptCount val="1"/>
                <c:pt idx="0">
                  <c:v>Consumption</c:v>
                </c:pt>
              </c:strCache>
            </c:strRef>
          </c:tx>
          <c:spPr>
            <a:solidFill>
              <a:srgbClr val="008000"/>
            </a:solidFill>
          </c:spPr>
          <c:invertIfNegative val="0"/>
          <c:cat>
            <c:strRef>
              <c:f>Data!$H$4:$H$26</c:f>
              <c:strCache>
                <c:ptCount val="23"/>
                <c:pt idx="0">
                  <c:v>Q1-2010</c:v>
                </c:pt>
                <c:pt idx="1">
                  <c:v>Q2-2010</c:v>
                </c:pt>
                <c:pt idx="2">
                  <c:v>Q3-2010</c:v>
                </c:pt>
                <c:pt idx="3">
                  <c:v>Q4-2010</c:v>
                </c:pt>
                <c:pt idx="4">
                  <c:v>Q1-2011</c:v>
                </c:pt>
                <c:pt idx="5">
                  <c:v>Q2-2011</c:v>
                </c:pt>
                <c:pt idx="6">
                  <c:v>Q3-2011</c:v>
                </c:pt>
                <c:pt idx="7">
                  <c:v>Q4-2011</c:v>
                </c:pt>
                <c:pt idx="8">
                  <c:v>Q1-2012</c:v>
                </c:pt>
                <c:pt idx="9">
                  <c:v>Q2-2012</c:v>
                </c:pt>
                <c:pt idx="10">
                  <c:v>Q3-2012</c:v>
                </c:pt>
                <c:pt idx="11">
                  <c:v>Q4-2012</c:v>
                </c:pt>
                <c:pt idx="12">
                  <c:v>Q1-2013</c:v>
                </c:pt>
                <c:pt idx="13">
                  <c:v>Q2-2013</c:v>
                </c:pt>
                <c:pt idx="14">
                  <c:v>Q3-2013</c:v>
                </c:pt>
                <c:pt idx="15">
                  <c:v>Q4-2013</c:v>
                </c:pt>
                <c:pt idx="16">
                  <c:v>Q1-2014</c:v>
                </c:pt>
                <c:pt idx="17">
                  <c:v>Q2-2014</c:v>
                </c:pt>
                <c:pt idx="18">
                  <c:v>Q3-2014</c:v>
                </c:pt>
                <c:pt idx="19">
                  <c:v>Q4-2014</c:v>
                </c:pt>
                <c:pt idx="20">
                  <c:v>Q1-2015</c:v>
                </c:pt>
                <c:pt idx="21">
                  <c:v>Q2-2015</c:v>
                </c:pt>
                <c:pt idx="22">
                  <c:v>Q3-2015</c:v>
                </c:pt>
              </c:strCache>
            </c:strRef>
          </c:cat>
          <c:val>
            <c:numRef>
              <c:f>Data!$I$4:$I$26</c:f>
              <c:numCache>
                <c:formatCode>General</c:formatCode>
                <c:ptCount val="23"/>
                <c:pt idx="0">
                  <c:v>6.21</c:v>
                </c:pt>
                <c:pt idx="1">
                  <c:v>3.88</c:v>
                </c:pt>
                <c:pt idx="2">
                  <c:v>3.63</c:v>
                </c:pt>
                <c:pt idx="3">
                  <c:v>4.49</c:v>
                </c:pt>
                <c:pt idx="4">
                  <c:v>6.1</c:v>
                </c:pt>
                <c:pt idx="5">
                  <c:v>5.0</c:v>
                </c:pt>
                <c:pt idx="6">
                  <c:v>5.0</c:v>
                </c:pt>
                <c:pt idx="7">
                  <c:v>5.17</c:v>
                </c:pt>
                <c:pt idx="8">
                  <c:v>6.4</c:v>
                </c:pt>
                <c:pt idx="9">
                  <c:v>4.7</c:v>
                </c:pt>
                <c:pt idx="10">
                  <c:v>4.2</c:v>
                </c:pt>
                <c:pt idx="11">
                  <c:v>4.1</c:v>
                </c:pt>
                <c:pt idx="12">
                  <c:v>4.3</c:v>
                </c:pt>
                <c:pt idx="13">
                  <c:v>3.4</c:v>
                </c:pt>
                <c:pt idx="14">
                  <c:v>3.5</c:v>
                </c:pt>
                <c:pt idx="15">
                  <c:v>3.9</c:v>
                </c:pt>
                <c:pt idx="16">
                  <c:v>5.5</c:v>
                </c:pt>
                <c:pt idx="17">
                  <c:v>4.0</c:v>
                </c:pt>
                <c:pt idx="18">
                  <c:v>3.6</c:v>
                </c:pt>
                <c:pt idx="19">
                  <c:v>3.79</c:v>
                </c:pt>
                <c:pt idx="20">
                  <c:v>4.5</c:v>
                </c:pt>
                <c:pt idx="21">
                  <c:v>4.1</c:v>
                </c:pt>
                <c:pt idx="22">
                  <c:v>4.0</c:v>
                </c:pt>
              </c:numCache>
            </c:numRef>
          </c:val>
        </c:ser>
        <c:ser>
          <c:idx val="1"/>
          <c:order val="1"/>
          <c:tx>
            <c:strRef>
              <c:f>Data!$J$3</c:f>
              <c:strCache>
                <c:ptCount val="1"/>
                <c:pt idx="0">
                  <c:v>Gross Capital Formation</c:v>
                </c:pt>
              </c:strCache>
            </c:strRef>
          </c:tx>
          <c:spPr>
            <a:solidFill>
              <a:srgbClr val="FFFF00"/>
            </a:solidFill>
          </c:spPr>
          <c:invertIfNegative val="0"/>
          <c:cat>
            <c:strRef>
              <c:f>Data!$H$4:$H$26</c:f>
              <c:strCache>
                <c:ptCount val="23"/>
                <c:pt idx="0">
                  <c:v>Q1-2010</c:v>
                </c:pt>
                <c:pt idx="1">
                  <c:v>Q2-2010</c:v>
                </c:pt>
                <c:pt idx="2">
                  <c:v>Q3-2010</c:v>
                </c:pt>
                <c:pt idx="3">
                  <c:v>Q4-2010</c:v>
                </c:pt>
                <c:pt idx="4">
                  <c:v>Q1-2011</c:v>
                </c:pt>
                <c:pt idx="5">
                  <c:v>Q2-2011</c:v>
                </c:pt>
                <c:pt idx="6">
                  <c:v>Q3-2011</c:v>
                </c:pt>
                <c:pt idx="7">
                  <c:v>Q4-2011</c:v>
                </c:pt>
                <c:pt idx="8">
                  <c:v>Q1-2012</c:v>
                </c:pt>
                <c:pt idx="9">
                  <c:v>Q2-2012</c:v>
                </c:pt>
                <c:pt idx="10">
                  <c:v>Q3-2012</c:v>
                </c:pt>
                <c:pt idx="11">
                  <c:v>Q4-2012</c:v>
                </c:pt>
                <c:pt idx="12">
                  <c:v>Q1-2013</c:v>
                </c:pt>
                <c:pt idx="13">
                  <c:v>Q2-2013</c:v>
                </c:pt>
                <c:pt idx="14">
                  <c:v>Q3-2013</c:v>
                </c:pt>
                <c:pt idx="15">
                  <c:v>Q4-2013</c:v>
                </c:pt>
                <c:pt idx="16">
                  <c:v>Q1-2014</c:v>
                </c:pt>
                <c:pt idx="17">
                  <c:v>Q2-2014</c:v>
                </c:pt>
                <c:pt idx="18">
                  <c:v>Q3-2014</c:v>
                </c:pt>
                <c:pt idx="19">
                  <c:v>Q4-2014</c:v>
                </c:pt>
                <c:pt idx="20">
                  <c:v>Q1-2015</c:v>
                </c:pt>
                <c:pt idx="21">
                  <c:v>Q2-2015</c:v>
                </c:pt>
                <c:pt idx="22">
                  <c:v>Q3-2015</c:v>
                </c:pt>
              </c:strCache>
            </c:strRef>
          </c:cat>
          <c:val>
            <c:numRef>
              <c:f>Data!$J$4:$J$26</c:f>
              <c:numCache>
                <c:formatCode>General</c:formatCode>
                <c:ptCount val="23"/>
                <c:pt idx="0">
                  <c:v>6.91</c:v>
                </c:pt>
                <c:pt idx="1">
                  <c:v>6.54</c:v>
                </c:pt>
                <c:pt idx="2">
                  <c:v>6.2</c:v>
                </c:pt>
                <c:pt idx="3">
                  <c:v>5.5</c:v>
                </c:pt>
                <c:pt idx="4">
                  <c:v>3.8</c:v>
                </c:pt>
                <c:pt idx="5">
                  <c:v>4.5</c:v>
                </c:pt>
                <c:pt idx="6">
                  <c:v>4.4</c:v>
                </c:pt>
                <c:pt idx="7">
                  <c:v>4.54</c:v>
                </c:pt>
                <c:pt idx="8">
                  <c:v>2.4</c:v>
                </c:pt>
                <c:pt idx="9">
                  <c:v>4.0</c:v>
                </c:pt>
                <c:pt idx="10">
                  <c:v>3.9</c:v>
                </c:pt>
                <c:pt idx="11">
                  <c:v>3.9</c:v>
                </c:pt>
                <c:pt idx="12">
                  <c:v>2.3</c:v>
                </c:pt>
                <c:pt idx="13">
                  <c:v>4.1</c:v>
                </c:pt>
                <c:pt idx="14">
                  <c:v>4.3</c:v>
                </c:pt>
                <c:pt idx="15">
                  <c:v>4.1</c:v>
                </c:pt>
                <c:pt idx="16">
                  <c:v>3.1</c:v>
                </c:pt>
                <c:pt idx="17">
                  <c:v>3.6</c:v>
                </c:pt>
                <c:pt idx="18">
                  <c:v>3.0</c:v>
                </c:pt>
                <c:pt idx="19">
                  <c:v>3.59</c:v>
                </c:pt>
                <c:pt idx="20">
                  <c:v>1.2</c:v>
                </c:pt>
                <c:pt idx="21">
                  <c:v>2.6</c:v>
                </c:pt>
                <c:pt idx="22">
                  <c:v>3.0</c:v>
                </c:pt>
              </c:numCache>
            </c:numRef>
          </c:val>
        </c:ser>
        <c:ser>
          <c:idx val="2"/>
          <c:order val="2"/>
          <c:tx>
            <c:strRef>
              <c:f>Data!$K$3</c:f>
              <c:strCache>
                <c:ptCount val="1"/>
                <c:pt idx="0">
                  <c:v>Net exports</c:v>
                </c:pt>
              </c:strCache>
            </c:strRef>
          </c:tx>
          <c:spPr>
            <a:solidFill>
              <a:srgbClr val="FF0000"/>
            </a:solidFill>
          </c:spPr>
          <c:invertIfNegative val="0"/>
          <c:cat>
            <c:strRef>
              <c:f>Data!$H$4:$H$26</c:f>
              <c:strCache>
                <c:ptCount val="23"/>
                <c:pt idx="0">
                  <c:v>Q1-2010</c:v>
                </c:pt>
                <c:pt idx="1">
                  <c:v>Q2-2010</c:v>
                </c:pt>
                <c:pt idx="2">
                  <c:v>Q3-2010</c:v>
                </c:pt>
                <c:pt idx="3">
                  <c:v>Q4-2010</c:v>
                </c:pt>
                <c:pt idx="4">
                  <c:v>Q1-2011</c:v>
                </c:pt>
                <c:pt idx="5">
                  <c:v>Q2-2011</c:v>
                </c:pt>
                <c:pt idx="6">
                  <c:v>Q3-2011</c:v>
                </c:pt>
                <c:pt idx="7">
                  <c:v>Q4-2011</c:v>
                </c:pt>
                <c:pt idx="8">
                  <c:v>Q1-2012</c:v>
                </c:pt>
                <c:pt idx="9">
                  <c:v>Q2-2012</c:v>
                </c:pt>
                <c:pt idx="10">
                  <c:v>Q3-2012</c:v>
                </c:pt>
                <c:pt idx="11">
                  <c:v>Q4-2012</c:v>
                </c:pt>
                <c:pt idx="12">
                  <c:v>Q1-2013</c:v>
                </c:pt>
                <c:pt idx="13">
                  <c:v>Q2-2013</c:v>
                </c:pt>
                <c:pt idx="14">
                  <c:v>Q3-2013</c:v>
                </c:pt>
                <c:pt idx="15">
                  <c:v>Q4-2013</c:v>
                </c:pt>
                <c:pt idx="16">
                  <c:v>Q1-2014</c:v>
                </c:pt>
                <c:pt idx="17">
                  <c:v>Q2-2014</c:v>
                </c:pt>
                <c:pt idx="18">
                  <c:v>Q3-2014</c:v>
                </c:pt>
                <c:pt idx="19">
                  <c:v>Q4-2014</c:v>
                </c:pt>
                <c:pt idx="20">
                  <c:v>Q1-2015</c:v>
                </c:pt>
                <c:pt idx="21">
                  <c:v>Q2-2015</c:v>
                </c:pt>
                <c:pt idx="22">
                  <c:v>Q3-2015</c:v>
                </c:pt>
              </c:strCache>
            </c:strRef>
          </c:cat>
          <c:val>
            <c:numRef>
              <c:f>Data!$K$4:$K$26</c:f>
              <c:numCache>
                <c:formatCode>General</c:formatCode>
                <c:ptCount val="23"/>
                <c:pt idx="0">
                  <c:v>-1.18</c:v>
                </c:pt>
                <c:pt idx="1">
                  <c:v>0.64</c:v>
                </c:pt>
                <c:pt idx="2">
                  <c:v>0.72</c:v>
                </c:pt>
                <c:pt idx="3">
                  <c:v>0.41</c:v>
                </c:pt>
                <c:pt idx="4">
                  <c:v>-0.1</c:v>
                </c:pt>
                <c:pt idx="5">
                  <c:v>0.1</c:v>
                </c:pt>
                <c:pt idx="6">
                  <c:v>0.1</c:v>
                </c:pt>
                <c:pt idx="7">
                  <c:v>-0.4</c:v>
                </c:pt>
                <c:pt idx="8">
                  <c:v>-0.7</c:v>
                </c:pt>
                <c:pt idx="9">
                  <c:v>-0.9</c:v>
                </c:pt>
                <c:pt idx="10">
                  <c:v>-0.4</c:v>
                </c:pt>
                <c:pt idx="11">
                  <c:v>-0.2</c:v>
                </c:pt>
                <c:pt idx="12">
                  <c:v>1.1</c:v>
                </c:pt>
                <c:pt idx="13">
                  <c:v>0.1</c:v>
                </c:pt>
                <c:pt idx="14">
                  <c:v>-0.1</c:v>
                </c:pt>
                <c:pt idx="15">
                  <c:v>-0.3</c:v>
                </c:pt>
                <c:pt idx="16">
                  <c:v>-1.2</c:v>
                </c:pt>
                <c:pt idx="17">
                  <c:v>-0.2</c:v>
                </c:pt>
                <c:pt idx="18">
                  <c:v>0.8</c:v>
                </c:pt>
                <c:pt idx="19">
                  <c:v>0.02</c:v>
                </c:pt>
                <c:pt idx="20">
                  <c:v>1.3</c:v>
                </c:pt>
                <c:pt idx="21">
                  <c:v>0.3</c:v>
                </c:pt>
                <c:pt idx="22">
                  <c:v>-0.1</c:v>
                </c:pt>
              </c:numCache>
            </c:numRef>
          </c:val>
        </c:ser>
        <c:dLbls>
          <c:showLegendKey val="0"/>
          <c:showVal val="0"/>
          <c:showCatName val="0"/>
          <c:showSerName val="0"/>
          <c:showPercent val="0"/>
          <c:showBubbleSize val="0"/>
        </c:dLbls>
        <c:gapWidth val="75"/>
        <c:overlap val="100"/>
        <c:axId val="2117805608"/>
        <c:axId val="2117810984"/>
      </c:barChart>
      <c:lineChart>
        <c:grouping val="standard"/>
        <c:varyColors val="0"/>
        <c:ser>
          <c:idx val="3"/>
          <c:order val="3"/>
          <c:tx>
            <c:strRef>
              <c:f>Data!$L$3</c:f>
              <c:strCache>
                <c:ptCount val="1"/>
                <c:pt idx="0">
                  <c:v>Real GDP</c:v>
                </c:pt>
              </c:strCache>
            </c:strRef>
          </c:tx>
          <c:spPr>
            <a:ln>
              <a:solidFill>
                <a:srgbClr val="0000FF"/>
              </a:solidFill>
            </a:ln>
          </c:spPr>
          <c:marker>
            <c:symbol val="triangle"/>
            <c:size val="10"/>
            <c:spPr>
              <a:solidFill>
                <a:srgbClr val="0000FF"/>
              </a:solidFill>
              <a:ln>
                <a:solidFill>
                  <a:srgbClr val="0000FF"/>
                </a:solidFill>
              </a:ln>
            </c:spPr>
          </c:marker>
          <c:cat>
            <c:strRef>
              <c:f>Data!$H$4:$H$26</c:f>
              <c:strCache>
                <c:ptCount val="23"/>
                <c:pt idx="0">
                  <c:v>Q1-2010</c:v>
                </c:pt>
                <c:pt idx="1">
                  <c:v>Q2-2010</c:v>
                </c:pt>
                <c:pt idx="2">
                  <c:v>Q3-2010</c:v>
                </c:pt>
                <c:pt idx="3">
                  <c:v>Q4-2010</c:v>
                </c:pt>
                <c:pt idx="4">
                  <c:v>Q1-2011</c:v>
                </c:pt>
                <c:pt idx="5">
                  <c:v>Q2-2011</c:v>
                </c:pt>
                <c:pt idx="6">
                  <c:v>Q3-2011</c:v>
                </c:pt>
                <c:pt idx="7">
                  <c:v>Q4-2011</c:v>
                </c:pt>
                <c:pt idx="8">
                  <c:v>Q1-2012</c:v>
                </c:pt>
                <c:pt idx="9">
                  <c:v>Q2-2012</c:v>
                </c:pt>
                <c:pt idx="10">
                  <c:v>Q3-2012</c:v>
                </c:pt>
                <c:pt idx="11">
                  <c:v>Q4-2012</c:v>
                </c:pt>
                <c:pt idx="12">
                  <c:v>Q1-2013</c:v>
                </c:pt>
                <c:pt idx="13">
                  <c:v>Q2-2013</c:v>
                </c:pt>
                <c:pt idx="14">
                  <c:v>Q3-2013</c:v>
                </c:pt>
                <c:pt idx="15">
                  <c:v>Q4-2013</c:v>
                </c:pt>
                <c:pt idx="16">
                  <c:v>Q1-2014</c:v>
                </c:pt>
                <c:pt idx="17">
                  <c:v>Q2-2014</c:v>
                </c:pt>
                <c:pt idx="18">
                  <c:v>Q3-2014</c:v>
                </c:pt>
                <c:pt idx="19">
                  <c:v>Q4-2014</c:v>
                </c:pt>
                <c:pt idx="20">
                  <c:v>Q1-2015</c:v>
                </c:pt>
                <c:pt idx="21">
                  <c:v>Q2-2015</c:v>
                </c:pt>
                <c:pt idx="22">
                  <c:v>Q3-2015</c:v>
                </c:pt>
              </c:strCache>
            </c:strRef>
          </c:cat>
          <c:val>
            <c:numRef>
              <c:f>Data!$L$4:$L$26</c:f>
              <c:numCache>
                <c:formatCode>General</c:formatCode>
                <c:ptCount val="23"/>
                <c:pt idx="0">
                  <c:v>12.2</c:v>
                </c:pt>
                <c:pt idx="1">
                  <c:v>11.4</c:v>
                </c:pt>
                <c:pt idx="2">
                  <c:v>10.9</c:v>
                </c:pt>
                <c:pt idx="3">
                  <c:v>10.6</c:v>
                </c:pt>
                <c:pt idx="4">
                  <c:v>10.2</c:v>
                </c:pt>
                <c:pt idx="5">
                  <c:v>10.0</c:v>
                </c:pt>
                <c:pt idx="6">
                  <c:v>9.8</c:v>
                </c:pt>
                <c:pt idx="7">
                  <c:v>9.5</c:v>
                </c:pt>
                <c:pt idx="8">
                  <c:v>8.0</c:v>
                </c:pt>
                <c:pt idx="9">
                  <c:v>7.7</c:v>
                </c:pt>
                <c:pt idx="10">
                  <c:v>7.6</c:v>
                </c:pt>
                <c:pt idx="11">
                  <c:v>7.7</c:v>
                </c:pt>
                <c:pt idx="12">
                  <c:v>7.8</c:v>
                </c:pt>
                <c:pt idx="13">
                  <c:v>7.6</c:v>
                </c:pt>
                <c:pt idx="14">
                  <c:v>7.7</c:v>
                </c:pt>
                <c:pt idx="15">
                  <c:v>7.7</c:v>
                </c:pt>
                <c:pt idx="16">
                  <c:v>7.3</c:v>
                </c:pt>
                <c:pt idx="17">
                  <c:v>7.3</c:v>
                </c:pt>
                <c:pt idx="18">
                  <c:v>7.3</c:v>
                </c:pt>
                <c:pt idx="19">
                  <c:v>7.3</c:v>
                </c:pt>
                <c:pt idx="20">
                  <c:v>7.0</c:v>
                </c:pt>
                <c:pt idx="21">
                  <c:v>7.0</c:v>
                </c:pt>
                <c:pt idx="22">
                  <c:v>6.9</c:v>
                </c:pt>
              </c:numCache>
            </c:numRef>
          </c:val>
          <c:smooth val="0"/>
        </c:ser>
        <c:dLbls>
          <c:showLegendKey val="0"/>
          <c:showVal val="0"/>
          <c:showCatName val="0"/>
          <c:showSerName val="0"/>
          <c:showPercent val="0"/>
          <c:showBubbleSize val="0"/>
        </c:dLbls>
        <c:marker val="1"/>
        <c:smooth val="0"/>
        <c:axId val="2117805608"/>
        <c:axId val="2117810984"/>
      </c:lineChart>
      <c:catAx>
        <c:axId val="2117805608"/>
        <c:scaling>
          <c:orientation val="minMax"/>
        </c:scaling>
        <c:delete val="0"/>
        <c:axPos val="b"/>
        <c:majorTickMark val="none"/>
        <c:minorTickMark val="none"/>
        <c:tickLblPos val="low"/>
        <c:txPr>
          <a:bodyPr/>
          <a:lstStyle/>
          <a:p>
            <a:pPr>
              <a:defRPr sz="1400"/>
            </a:pPr>
            <a:endParaRPr lang="en-US"/>
          </a:p>
        </c:txPr>
        <c:crossAx val="2117810984"/>
        <c:crosses val="autoZero"/>
        <c:auto val="1"/>
        <c:lblAlgn val="ctr"/>
        <c:lblOffset val="100"/>
        <c:tickLblSkip val="4"/>
        <c:noMultiLvlLbl val="0"/>
      </c:catAx>
      <c:valAx>
        <c:axId val="2117810984"/>
        <c:scaling>
          <c:orientation val="minMax"/>
          <c:min val="-5.0"/>
        </c:scaling>
        <c:delete val="0"/>
        <c:axPos val="l"/>
        <c:majorGridlines/>
        <c:numFmt formatCode="General" sourceLinked="1"/>
        <c:majorTickMark val="none"/>
        <c:minorTickMark val="none"/>
        <c:tickLblPos val="nextTo"/>
        <c:spPr>
          <a:ln w="9525">
            <a:noFill/>
          </a:ln>
        </c:spPr>
        <c:txPr>
          <a:bodyPr/>
          <a:lstStyle/>
          <a:p>
            <a:pPr>
              <a:defRPr sz="1400"/>
            </a:pPr>
            <a:endParaRPr lang="en-US"/>
          </a:p>
        </c:txPr>
        <c:crossAx val="2117805608"/>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lgn="ctr">
              <a:defRPr/>
            </a:pPr>
            <a:r>
              <a:rPr lang="en-US" dirty="0" smtClean="0"/>
              <a:t>SOURCES</a:t>
            </a:r>
            <a:r>
              <a:rPr lang="en-US" baseline="0" dirty="0" smtClean="0"/>
              <a:t> </a:t>
            </a:r>
            <a:r>
              <a:rPr lang="en-US" baseline="0" dirty="0"/>
              <a:t>OF </a:t>
            </a:r>
            <a:r>
              <a:rPr lang="en-US" baseline="0" dirty="0" smtClean="0"/>
              <a:t>CHINA’S SUPPLY</a:t>
            </a:r>
            <a:endParaRPr lang="en-US" baseline="0" dirty="0"/>
          </a:p>
          <a:p>
            <a:pPr algn="ctr">
              <a:defRPr/>
            </a:pPr>
            <a:r>
              <a:rPr lang="en-US" sz="1200" baseline="0" dirty="0"/>
              <a:t>(per cent of GDP)(Source: Conference Board)</a:t>
            </a:r>
            <a:endParaRPr lang="en-US" sz="1200" dirty="0"/>
          </a:p>
        </c:rich>
      </c:tx>
      <c:layout/>
      <c:overlay val="0"/>
    </c:title>
    <c:autoTitleDeleted val="0"/>
    <c:plotArea>
      <c:layout/>
      <c:barChart>
        <c:barDir val="col"/>
        <c:grouping val="stacked"/>
        <c:varyColors val="0"/>
        <c:ser>
          <c:idx val="0"/>
          <c:order val="0"/>
          <c:tx>
            <c:strRef>
              <c:f>Sheet1!$A$33</c:f>
              <c:strCache>
                <c:ptCount val="1"/>
                <c:pt idx="0">
                  <c:v>Labour quality and quantity</c:v>
                </c:pt>
              </c:strCache>
            </c:strRef>
          </c:tx>
          <c:spPr>
            <a:solidFill>
              <a:srgbClr val="0000FF"/>
            </a:solidFill>
          </c:spPr>
          <c:invertIfNegative val="0"/>
          <c:cat>
            <c:numRef>
              <c:f>Sheet1!$B$32:$P$32</c:f>
              <c:numCache>
                <c:formatCode>0</c:formatCode>
                <c:ptCount val="15"/>
                <c:pt idx="0">
                  <c:v>2000.0</c:v>
                </c:pt>
                <c:pt idx="1">
                  <c:v>2001.0</c:v>
                </c:pt>
                <c:pt idx="2">
                  <c:v>2002.0</c:v>
                </c:pt>
                <c:pt idx="3">
                  <c:v>2003.0</c:v>
                </c:pt>
                <c:pt idx="4">
                  <c:v>2004.0</c:v>
                </c:pt>
                <c:pt idx="5">
                  <c:v>2005.0</c:v>
                </c:pt>
                <c:pt idx="6">
                  <c:v>2006.0</c:v>
                </c:pt>
                <c:pt idx="7">
                  <c:v>2007.0</c:v>
                </c:pt>
                <c:pt idx="8">
                  <c:v>2008.0</c:v>
                </c:pt>
                <c:pt idx="9">
                  <c:v>2009.0</c:v>
                </c:pt>
                <c:pt idx="10">
                  <c:v>2010.0</c:v>
                </c:pt>
                <c:pt idx="11">
                  <c:v>2011.0</c:v>
                </c:pt>
                <c:pt idx="12">
                  <c:v>2012.0</c:v>
                </c:pt>
                <c:pt idx="13">
                  <c:v>2013.0</c:v>
                </c:pt>
                <c:pt idx="14">
                  <c:v>2014.0</c:v>
                </c:pt>
              </c:numCache>
            </c:numRef>
          </c:cat>
          <c:val>
            <c:numRef>
              <c:f>Sheet1!$B$33:$P$33</c:f>
              <c:numCache>
                <c:formatCode>0.0</c:formatCode>
                <c:ptCount val="15"/>
                <c:pt idx="0">
                  <c:v>0.702966144308448</c:v>
                </c:pt>
                <c:pt idx="1">
                  <c:v>0.653925130609423</c:v>
                </c:pt>
                <c:pt idx="2">
                  <c:v>0.484917010180652</c:v>
                </c:pt>
                <c:pt idx="3">
                  <c:v>0.450060109142214</c:v>
                </c:pt>
                <c:pt idx="4">
                  <c:v>0.486845709383488</c:v>
                </c:pt>
                <c:pt idx="5">
                  <c:v>0.383785436861217</c:v>
                </c:pt>
                <c:pt idx="6">
                  <c:v>0.0327487592585385</c:v>
                </c:pt>
                <c:pt idx="7">
                  <c:v>-1.188935921527445</c:v>
                </c:pt>
                <c:pt idx="8">
                  <c:v>-0.400842563249171</c:v>
                </c:pt>
                <c:pt idx="9">
                  <c:v>0.38697785930708</c:v>
                </c:pt>
                <c:pt idx="10">
                  <c:v>2.366912772413343</c:v>
                </c:pt>
                <c:pt idx="11">
                  <c:v>-0.433182093547657</c:v>
                </c:pt>
                <c:pt idx="12">
                  <c:v>0.331019522855058</c:v>
                </c:pt>
                <c:pt idx="13">
                  <c:v>0.541798130143434</c:v>
                </c:pt>
                <c:pt idx="14">
                  <c:v>0.24075570399873</c:v>
                </c:pt>
              </c:numCache>
            </c:numRef>
          </c:val>
        </c:ser>
        <c:ser>
          <c:idx val="1"/>
          <c:order val="1"/>
          <c:tx>
            <c:strRef>
              <c:f>Sheet1!$A$34</c:f>
              <c:strCache>
                <c:ptCount val="1"/>
                <c:pt idx="0">
                  <c:v>Capital</c:v>
                </c:pt>
              </c:strCache>
            </c:strRef>
          </c:tx>
          <c:spPr>
            <a:solidFill>
              <a:srgbClr val="FF0000"/>
            </a:solidFill>
          </c:spPr>
          <c:invertIfNegative val="0"/>
          <c:cat>
            <c:numRef>
              <c:f>Sheet1!$B$32:$P$32</c:f>
              <c:numCache>
                <c:formatCode>0</c:formatCode>
                <c:ptCount val="15"/>
                <c:pt idx="0">
                  <c:v>2000.0</c:v>
                </c:pt>
                <c:pt idx="1">
                  <c:v>2001.0</c:v>
                </c:pt>
                <c:pt idx="2">
                  <c:v>2002.0</c:v>
                </c:pt>
                <c:pt idx="3">
                  <c:v>2003.0</c:v>
                </c:pt>
                <c:pt idx="4">
                  <c:v>2004.0</c:v>
                </c:pt>
                <c:pt idx="5">
                  <c:v>2005.0</c:v>
                </c:pt>
                <c:pt idx="6">
                  <c:v>2006.0</c:v>
                </c:pt>
                <c:pt idx="7">
                  <c:v>2007.0</c:v>
                </c:pt>
                <c:pt idx="8">
                  <c:v>2008.0</c:v>
                </c:pt>
                <c:pt idx="9">
                  <c:v>2009.0</c:v>
                </c:pt>
                <c:pt idx="10">
                  <c:v>2010.0</c:v>
                </c:pt>
                <c:pt idx="11">
                  <c:v>2011.0</c:v>
                </c:pt>
                <c:pt idx="12">
                  <c:v>2012.0</c:v>
                </c:pt>
                <c:pt idx="13">
                  <c:v>2013.0</c:v>
                </c:pt>
                <c:pt idx="14">
                  <c:v>2014.0</c:v>
                </c:pt>
              </c:numCache>
            </c:numRef>
          </c:cat>
          <c:val>
            <c:numRef>
              <c:f>Sheet1!$B$34:$P$34</c:f>
              <c:numCache>
                <c:formatCode>0.0</c:formatCode>
                <c:ptCount val="15"/>
                <c:pt idx="0">
                  <c:v>4.580560978502035</c:v>
                </c:pt>
                <c:pt idx="1">
                  <c:v>4.701125621795654</c:v>
                </c:pt>
                <c:pt idx="2">
                  <c:v>5.056732520461082</c:v>
                </c:pt>
                <c:pt idx="3">
                  <c:v>5.692002363502977</c:v>
                </c:pt>
                <c:pt idx="4">
                  <c:v>6.237808801233768</c:v>
                </c:pt>
                <c:pt idx="5">
                  <c:v>6.542447116225945</c:v>
                </c:pt>
                <c:pt idx="6">
                  <c:v>6.795474514365185</c:v>
                </c:pt>
                <c:pt idx="7">
                  <c:v>6.84426324442029</c:v>
                </c:pt>
                <c:pt idx="8">
                  <c:v>6.535178516060114</c:v>
                </c:pt>
                <c:pt idx="9">
                  <c:v>6.600760389119386</c:v>
                </c:pt>
                <c:pt idx="10">
                  <c:v>6.844846811145529</c:v>
                </c:pt>
                <c:pt idx="11">
                  <c:v>6.588066136464476</c:v>
                </c:pt>
                <c:pt idx="12">
                  <c:v>6.705086864531037</c:v>
                </c:pt>
                <c:pt idx="13">
                  <c:v>6.77286814898253</c:v>
                </c:pt>
                <c:pt idx="14">
                  <c:v>6.99975714087487</c:v>
                </c:pt>
              </c:numCache>
            </c:numRef>
          </c:val>
        </c:ser>
        <c:ser>
          <c:idx val="2"/>
          <c:order val="2"/>
          <c:tx>
            <c:strRef>
              <c:f>Sheet1!$A$35</c:f>
              <c:strCache>
                <c:ptCount val="1"/>
                <c:pt idx="0">
                  <c:v>TFP</c:v>
                </c:pt>
              </c:strCache>
            </c:strRef>
          </c:tx>
          <c:spPr>
            <a:solidFill>
              <a:srgbClr val="CCFFCC"/>
            </a:solidFill>
          </c:spPr>
          <c:invertIfNegative val="0"/>
          <c:cat>
            <c:numRef>
              <c:f>Sheet1!$B$32:$P$32</c:f>
              <c:numCache>
                <c:formatCode>0</c:formatCode>
                <c:ptCount val="15"/>
                <c:pt idx="0">
                  <c:v>2000.0</c:v>
                </c:pt>
                <c:pt idx="1">
                  <c:v>2001.0</c:v>
                </c:pt>
                <c:pt idx="2">
                  <c:v>2002.0</c:v>
                </c:pt>
                <c:pt idx="3">
                  <c:v>2003.0</c:v>
                </c:pt>
                <c:pt idx="4">
                  <c:v>2004.0</c:v>
                </c:pt>
                <c:pt idx="5">
                  <c:v>2005.0</c:v>
                </c:pt>
                <c:pt idx="6">
                  <c:v>2006.0</c:v>
                </c:pt>
                <c:pt idx="7">
                  <c:v>2007.0</c:v>
                </c:pt>
                <c:pt idx="8">
                  <c:v>2008.0</c:v>
                </c:pt>
                <c:pt idx="9">
                  <c:v>2009.0</c:v>
                </c:pt>
                <c:pt idx="10">
                  <c:v>2010.0</c:v>
                </c:pt>
                <c:pt idx="11">
                  <c:v>2011.0</c:v>
                </c:pt>
                <c:pt idx="12">
                  <c:v>2012.0</c:v>
                </c:pt>
                <c:pt idx="13">
                  <c:v>2013.0</c:v>
                </c:pt>
                <c:pt idx="14">
                  <c:v>2014.0</c:v>
                </c:pt>
              </c:numCache>
            </c:numRef>
          </c:cat>
          <c:val>
            <c:numRef>
              <c:f>Sheet1!$B$35:$P$35</c:f>
              <c:numCache>
                <c:formatCode>0.0</c:formatCode>
                <c:ptCount val="15"/>
                <c:pt idx="0">
                  <c:v>3.365926444530487</c:v>
                </c:pt>
                <c:pt idx="1">
                  <c:v>4.795437678694725</c:v>
                </c:pt>
                <c:pt idx="2">
                  <c:v>6.155339255928978</c:v>
                </c:pt>
                <c:pt idx="3">
                  <c:v>7.96114057302475</c:v>
                </c:pt>
                <c:pt idx="4">
                  <c:v>2.897230908274651</c:v>
                </c:pt>
                <c:pt idx="5">
                  <c:v>3.77967469394207</c:v>
                </c:pt>
                <c:pt idx="6">
                  <c:v>5.127700418233871</c:v>
                </c:pt>
                <c:pt idx="7">
                  <c:v>7.622784376144378</c:v>
                </c:pt>
                <c:pt idx="8">
                  <c:v>3.032382950186729</c:v>
                </c:pt>
                <c:pt idx="9">
                  <c:v>1.8133495002985</c:v>
                </c:pt>
                <c:pt idx="10">
                  <c:v>0.682234996929765</c:v>
                </c:pt>
                <c:pt idx="11">
                  <c:v>2.737736888229847</c:v>
                </c:pt>
                <c:pt idx="12">
                  <c:v>0.381833198480308</c:v>
                </c:pt>
                <c:pt idx="13">
                  <c:v>0.103273219428957</c:v>
                </c:pt>
                <c:pt idx="14">
                  <c:v>-0.10151294991374</c:v>
                </c:pt>
              </c:numCache>
            </c:numRef>
          </c:val>
        </c:ser>
        <c:dLbls>
          <c:showLegendKey val="0"/>
          <c:showVal val="0"/>
          <c:showCatName val="0"/>
          <c:showSerName val="0"/>
          <c:showPercent val="0"/>
          <c:showBubbleSize val="0"/>
        </c:dLbls>
        <c:gapWidth val="75"/>
        <c:overlap val="100"/>
        <c:axId val="2120987080"/>
        <c:axId val="2120992536"/>
      </c:barChart>
      <c:lineChart>
        <c:grouping val="standard"/>
        <c:varyColors val="0"/>
        <c:ser>
          <c:idx val="3"/>
          <c:order val="3"/>
          <c:tx>
            <c:strRef>
              <c:f>Sheet1!$A$36</c:f>
              <c:strCache>
                <c:ptCount val="1"/>
                <c:pt idx="0">
                  <c:v>Growth</c:v>
                </c:pt>
              </c:strCache>
            </c:strRef>
          </c:tx>
          <c:spPr>
            <a:ln>
              <a:solidFill>
                <a:srgbClr val="800000"/>
              </a:solidFill>
            </a:ln>
          </c:spPr>
          <c:marker>
            <c:symbol val="triangle"/>
            <c:size val="10"/>
            <c:spPr>
              <a:solidFill>
                <a:srgbClr val="800000"/>
              </a:solidFill>
              <a:ln>
                <a:solidFill>
                  <a:srgbClr val="800000"/>
                </a:solidFill>
              </a:ln>
            </c:spPr>
          </c:marker>
          <c:cat>
            <c:numRef>
              <c:f>Sheet1!$B$32:$P$32</c:f>
              <c:numCache>
                <c:formatCode>0</c:formatCode>
                <c:ptCount val="15"/>
                <c:pt idx="0">
                  <c:v>2000.0</c:v>
                </c:pt>
                <c:pt idx="1">
                  <c:v>2001.0</c:v>
                </c:pt>
                <c:pt idx="2">
                  <c:v>2002.0</c:v>
                </c:pt>
                <c:pt idx="3">
                  <c:v>2003.0</c:v>
                </c:pt>
                <c:pt idx="4">
                  <c:v>2004.0</c:v>
                </c:pt>
                <c:pt idx="5">
                  <c:v>2005.0</c:v>
                </c:pt>
                <c:pt idx="6">
                  <c:v>2006.0</c:v>
                </c:pt>
                <c:pt idx="7">
                  <c:v>2007.0</c:v>
                </c:pt>
                <c:pt idx="8">
                  <c:v>2008.0</c:v>
                </c:pt>
                <c:pt idx="9">
                  <c:v>2009.0</c:v>
                </c:pt>
                <c:pt idx="10">
                  <c:v>2010.0</c:v>
                </c:pt>
                <c:pt idx="11">
                  <c:v>2011.0</c:v>
                </c:pt>
                <c:pt idx="12">
                  <c:v>2012.0</c:v>
                </c:pt>
                <c:pt idx="13">
                  <c:v>2013.0</c:v>
                </c:pt>
                <c:pt idx="14">
                  <c:v>2014.0</c:v>
                </c:pt>
              </c:numCache>
            </c:numRef>
          </c:cat>
          <c:val>
            <c:numRef>
              <c:f>Sheet1!$B$36:$P$36</c:f>
              <c:numCache>
                <c:formatCode>0.0</c:formatCode>
                <c:ptCount val="15"/>
                <c:pt idx="0">
                  <c:v>8.64945356734097</c:v>
                </c:pt>
                <c:pt idx="1">
                  <c:v>10.1504884310998</c:v>
                </c:pt>
                <c:pt idx="2">
                  <c:v>11.69698878657073</c:v>
                </c:pt>
                <c:pt idx="3">
                  <c:v>14.10320304566994</c:v>
                </c:pt>
                <c:pt idx="4">
                  <c:v>9.621885418891907</c:v>
                </c:pt>
                <c:pt idx="5">
                  <c:v>10.70590724702924</c:v>
                </c:pt>
                <c:pt idx="6">
                  <c:v>11.95592369185761</c:v>
                </c:pt>
                <c:pt idx="7">
                  <c:v>13.27811169903725</c:v>
                </c:pt>
                <c:pt idx="8">
                  <c:v>9.166718902997673</c:v>
                </c:pt>
                <c:pt idx="9">
                  <c:v>8.80108774872497</c:v>
                </c:pt>
                <c:pt idx="10">
                  <c:v>9.89399458048865</c:v>
                </c:pt>
                <c:pt idx="11">
                  <c:v>8.89262093114667</c:v>
                </c:pt>
                <c:pt idx="12">
                  <c:v>7.417939585866407</c:v>
                </c:pt>
                <c:pt idx="13">
                  <c:v>7.417939498554915</c:v>
                </c:pt>
                <c:pt idx="14">
                  <c:v>7.138999894959852</c:v>
                </c:pt>
              </c:numCache>
            </c:numRef>
          </c:val>
          <c:smooth val="0"/>
        </c:ser>
        <c:dLbls>
          <c:showLegendKey val="0"/>
          <c:showVal val="0"/>
          <c:showCatName val="0"/>
          <c:showSerName val="0"/>
          <c:showPercent val="0"/>
          <c:showBubbleSize val="0"/>
        </c:dLbls>
        <c:marker val="1"/>
        <c:smooth val="0"/>
        <c:axId val="2120987080"/>
        <c:axId val="2120992536"/>
      </c:lineChart>
      <c:catAx>
        <c:axId val="2120987080"/>
        <c:scaling>
          <c:orientation val="minMax"/>
        </c:scaling>
        <c:delete val="0"/>
        <c:axPos val="b"/>
        <c:numFmt formatCode="0" sourceLinked="1"/>
        <c:majorTickMark val="none"/>
        <c:minorTickMark val="none"/>
        <c:tickLblPos val="low"/>
        <c:txPr>
          <a:bodyPr/>
          <a:lstStyle/>
          <a:p>
            <a:pPr>
              <a:defRPr sz="1400"/>
            </a:pPr>
            <a:endParaRPr lang="en-US"/>
          </a:p>
        </c:txPr>
        <c:crossAx val="2120992536"/>
        <c:crosses val="autoZero"/>
        <c:auto val="1"/>
        <c:lblAlgn val="ctr"/>
        <c:lblOffset val="100"/>
        <c:noMultiLvlLbl val="0"/>
      </c:catAx>
      <c:valAx>
        <c:axId val="2120992536"/>
        <c:scaling>
          <c:orientation val="minMax"/>
          <c:max val="15.0"/>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120987080"/>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CHINA'S DEBT OVER GDP (Source:</a:t>
            </a:r>
            <a:r>
              <a:rPr lang="en-US" baseline="0"/>
              <a:t> McKinsey)</a:t>
            </a:r>
            <a:endParaRPr lang="en-US"/>
          </a:p>
        </c:rich>
      </c:tx>
      <c:layout/>
      <c:overlay val="0"/>
    </c:title>
    <c:autoTitleDeleted val="0"/>
    <c:plotArea>
      <c:layout/>
      <c:barChart>
        <c:barDir val="col"/>
        <c:grouping val="stacked"/>
        <c:varyColors val="0"/>
        <c:ser>
          <c:idx val="0"/>
          <c:order val="0"/>
          <c:tx>
            <c:strRef>
              <c:f>Sheet1!$A$10</c:f>
              <c:strCache>
                <c:ptCount val="1"/>
                <c:pt idx="0">
                  <c:v>Government</c:v>
                </c:pt>
              </c:strCache>
            </c:strRef>
          </c:tx>
          <c:spPr>
            <a:solidFill>
              <a:srgbClr val="800000"/>
            </a:solidFill>
          </c:spPr>
          <c:invertIfNegative val="0"/>
          <c:dLbls>
            <c:spPr>
              <a:solidFill>
                <a:srgbClr val="FFE3C5"/>
              </a:solidFill>
            </c:spPr>
            <c:txPr>
              <a:bodyPr/>
              <a:lstStyle/>
              <a:p>
                <a:pPr>
                  <a:defRPr sz="1000"/>
                </a:pPr>
                <a:endParaRPr lang="en-US"/>
              </a:p>
            </c:txPr>
            <c:showLegendKey val="0"/>
            <c:showVal val="1"/>
            <c:showCatName val="0"/>
            <c:showSerName val="0"/>
            <c:showPercent val="0"/>
            <c:showBubbleSize val="0"/>
            <c:showLeaderLines val="0"/>
          </c:dLbls>
          <c:cat>
            <c:strRef>
              <c:f>Sheet1!$B$9:$D$9</c:f>
              <c:strCache>
                <c:ptCount val="3"/>
                <c:pt idx="0">
                  <c:v>2000</c:v>
                </c:pt>
                <c:pt idx="1">
                  <c:v>2007</c:v>
                </c:pt>
                <c:pt idx="2">
                  <c:v>2015 Q2</c:v>
                </c:pt>
              </c:strCache>
            </c:strRef>
          </c:cat>
          <c:val>
            <c:numRef>
              <c:f>Sheet1!$B$10:$D$10</c:f>
              <c:numCache>
                <c:formatCode>0%</c:formatCode>
                <c:ptCount val="3"/>
                <c:pt idx="0">
                  <c:v>0.23</c:v>
                </c:pt>
                <c:pt idx="1">
                  <c:v>0.42</c:v>
                </c:pt>
                <c:pt idx="2">
                  <c:v>0.51</c:v>
                </c:pt>
              </c:numCache>
            </c:numRef>
          </c:val>
        </c:ser>
        <c:ser>
          <c:idx val="1"/>
          <c:order val="1"/>
          <c:tx>
            <c:strRef>
              <c:f>Sheet1!$A$11</c:f>
              <c:strCache>
                <c:ptCount val="1"/>
                <c:pt idx="0">
                  <c:v>Non-financial corporate</c:v>
                </c:pt>
              </c:strCache>
            </c:strRef>
          </c:tx>
          <c:spPr>
            <a:solidFill>
              <a:srgbClr val="008000"/>
            </a:solidFill>
          </c:spPr>
          <c:invertIfNegative val="0"/>
          <c:dLbls>
            <c:spPr>
              <a:solidFill>
                <a:srgbClr val="FFCC99"/>
              </a:solidFill>
            </c:spPr>
            <c:txPr>
              <a:bodyPr/>
              <a:lstStyle/>
              <a:p>
                <a:pPr>
                  <a:defRPr sz="1000"/>
                </a:pPr>
                <a:endParaRPr lang="en-US"/>
              </a:p>
            </c:txPr>
            <c:showLegendKey val="0"/>
            <c:showVal val="1"/>
            <c:showCatName val="0"/>
            <c:showSerName val="0"/>
            <c:showPercent val="0"/>
            <c:showBubbleSize val="0"/>
            <c:showLeaderLines val="0"/>
          </c:dLbls>
          <c:cat>
            <c:strRef>
              <c:f>Sheet1!$B$9:$D$9</c:f>
              <c:strCache>
                <c:ptCount val="3"/>
                <c:pt idx="0">
                  <c:v>2000</c:v>
                </c:pt>
                <c:pt idx="1">
                  <c:v>2007</c:v>
                </c:pt>
                <c:pt idx="2">
                  <c:v>2015 Q2</c:v>
                </c:pt>
              </c:strCache>
            </c:strRef>
          </c:cat>
          <c:val>
            <c:numRef>
              <c:f>Sheet1!$B$11:$D$11</c:f>
              <c:numCache>
                <c:formatCode>0%</c:formatCode>
                <c:ptCount val="3"/>
                <c:pt idx="0">
                  <c:v>0.83</c:v>
                </c:pt>
                <c:pt idx="1">
                  <c:v>0.72</c:v>
                </c:pt>
                <c:pt idx="2">
                  <c:v>1.32</c:v>
                </c:pt>
              </c:numCache>
            </c:numRef>
          </c:val>
        </c:ser>
        <c:ser>
          <c:idx val="2"/>
          <c:order val="2"/>
          <c:tx>
            <c:strRef>
              <c:f>Sheet1!$A$12</c:f>
              <c:strCache>
                <c:ptCount val="1"/>
                <c:pt idx="0">
                  <c:v>Financial </c:v>
                </c:pt>
              </c:strCache>
            </c:strRef>
          </c:tx>
          <c:spPr>
            <a:solidFill>
              <a:srgbClr val="CCFFCC"/>
            </a:solidFill>
          </c:spPr>
          <c:invertIfNegative val="0"/>
          <c:dLbls>
            <c:spPr>
              <a:solidFill>
                <a:srgbClr val="FFCC99"/>
              </a:solidFill>
            </c:spPr>
            <c:txPr>
              <a:bodyPr/>
              <a:lstStyle/>
              <a:p>
                <a:pPr>
                  <a:defRPr sz="1000"/>
                </a:pPr>
                <a:endParaRPr lang="en-US"/>
              </a:p>
            </c:txPr>
            <c:showLegendKey val="0"/>
            <c:showVal val="1"/>
            <c:showCatName val="0"/>
            <c:showSerName val="0"/>
            <c:showPercent val="0"/>
            <c:showBubbleSize val="0"/>
            <c:showLeaderLines val="0"/>
          </c:dLbls>
          <c:cat>
            <c:strRef>
              <c:f>Sheet1!$B$9:$D$9</c:f>
              <c:strCache>
                <c:ptCount val="3"/>
                <c:pt idx="0">
                  <c:v>2000</c:v>
                </c:pt>
                <c:pt idx="1">
                  <c:v>2007</c:v>
                </c:pt>
                <c:pt idx="2">
                  <c:v>2015 Q2</c:v>
                </c:pt>
              </c:strCache>
            </c:strRef>
          </c:cat>
          <c:val>
            <c:numRef>
              <c:f>Sheet1!$B$12:$D$12</c:f>
              <c:numCache>
                <c:formatCode>0%</c:formatCode>
                <c:ptCount val="3"/>
                <c:pt idx="0">
                  <c:v>0.07</c:v>
                </c:pt>
                <c:pt idx="1">
                  <c:v>0.24</c:v>
                </c:pt>
                <c:pt idx="2">
                  <c:v>0.68</c:v>
                </c:pt>
              </c:numCache>
            </c:numRef>
          </c:val>
        </c:ser>
        <c:ser>
          <c:idx val="3"/>
          <c:order val="3"/>
          <c:tx>
            <c:strRef>
              <c:f>Sheet1!$A$13</c:f>
              <c:strCache>
                <c:ptCount val="1"/>
                <c:pt idx="0">
                  <c:v>Households</c:v>
                </c:pt>
              </c:strCache>
            </c:strRef>
          </c:tx>
          <c:spPr>
            <a:solidFill>
              <a:srgbClr val="000090"/>
            </a:solidFill>
          </c:spPr>
          <c:invertIfNegative val="0"/>
          <c:dLbls>
            <c:spPr>
              <a:solidFill>
                <a:srgbClr val="FFCC99"/>
              </a:solidFill>
            </c:spPr>
            <c:txPr>
              <a:bodyPr/>
              <a:lstStyle/>
              <a:p>
                <a:pPr>
                  <a:defRPr sz="1000"/>
                </a:pPr>
                <a:endParaRPr lang="en-US"/>
              </a:p>
            </c:txPr>
            <c:dLblPos val="inBase"/>
            <c:showLegendKey val="0"/>
            <c:showVal val="1"/>
            <c:showCatName val="0"/>
            <c:showSerName val="0"/>
            <c:showPercent val="0"/>
            <c:showBubbleSize val="0"/>
            <c:showLeaderLines val="0"/>
          </c:dLbls>
          <c:cat>
            <c:strRef>
              <c:f>Sheet1!$B$9:$D$9</c:f>
              <c:strCache>
                <c:ptCount val="3"/>
                <c:pt idx="0">
                  <c:v>2000</c:v>
                </c:pt>
                <c:pt idx="1">
                  <c:v>2007</c:v>
                </c:pt>
                <c:pt idx="2">
                  <c:v>2015 Q2</c:v>
                </c:pt>
              </c:strCache>
            </c:strRef>
          </c:cat>
          <c:val>
            <c:numRef>
              <c:f>Sheet1!$B$13:$D$13</c:f>
              <c:numCache>
                <c:formatCode>0%</c:formatCode>
                <c:ptCount val="3"/>
                <c:pt idx="0">
                  <c:v>0.08</c:v>
                </c:pt>
                <c:pt idx="1">
                  <c:v>0.2</c:v>
                </c:pt>
                <c:pt idx="2">
                  <c:v>0.39</c:v>
                </c:pt>
              </c:numCache>
            </c:numRef>
          </c:val>
        </c:ser>
        <c:dLbls>
          <c:showLegendKey val="0"/>
          <c:showVal val="0"/>
          <c:showCatName val="0"/>
          <c:showSerName val="0"/>
          <c:showPercent val="0"/>
          <c:showBubbleSize val="0"/>
        </c:dLbls>
        <c:gapWidth val="75"/>
        <c:overlap val="100"/>
        <c:axId val="2121053192"/>
        <c:axId val="2121056328"/>
      </c:barChart>
      <c:catAx>
        <c:axId val="2121053192"/>
        <c:scaling>
          <c:orientation val="minMax"/>
        </c:scaling>
        <c:delete val="0"/>
        <c:axPos val="b"/>
        <c:majorTickMark val="none"/>
        <c:minorTickMark val="none"/>
        <c:tickLblPos val="nextTo"/>
        <c:txPr>
          <a:bodyPr/>
          <a:lstStyle/>
          <a:p>
            <a:pPr>
              <a:defRPr sz="1200"/>
            </a:pPr>
            <a:endParaRPr lang="en-US"/>
          </a:p>
        </c:txPr>
        <c:crossAx val="2121056328"/>
        <c:crosses val="autoZero"/>
        <c:auto val="1"/>
        <c:lblAlgn val="ctr"/>
        <c:lblOffset val="100"/>
        <c:noMultiLvlLbl val="0"/>
      </c:catAx>
      <c:valAx>
        <c:axId val="2121056328"/>
        <c:scaling>
          <c:orientation val="minMax"/>
          <c:max val="3.0"/>
        </c:scaling>
        <c:delete val="0"/>
        <c:axPos val="l"/>
        <c:majorGridlines/>
        <c:numFmt formatCode="0%" sourceLinked="1"/>
        <c:majorTickMark val="none"/>
        <c:minorTickMark val="none"/>
        <c:tickLblPos val="nextTo"/>
        <c:spPr>
          <a:ln w="9525">
            <a:noFill/>
          </a:ln>
        </c:spPr>
        <c:txPr>
          <a:bodyPr/>
          <a:lstStyle/>
          <a:p>
            <a:pPr>
              <a:defRPr sz="1200"/>
            </a:pPr>
            <a:endParaRPr lang="en-US"/>
          </a:p>
        </c:txPr>
        <c:crossAx val="2121053192"/>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0"/>
    </mc:Choice>
    <mc:Fallback>
      <c:style val="20"/>
    </mc:Fallback>
  </mc:AlternateContent>
  <c:chart>
    <c:title>
      <c:tx>
        <c:rich>
          <a:bodyPr/>
          <a:lstStyle/>
          <a:p>
            <a:pPr>
              <a:defRPr/>
            </a:pPr>
            <a:r>
              <a:rPr lang="en-US" dirty="0"/>
              <a:t>CHINA'S STOCK </a:t>
            </a:r>
            <a:r>
              <a:rPr lang="en-US" dirty="0" smtClean="0"/>
              <a:t>MARKET (Shanghai</a:t>
            </a:r>
            <a:r>
              <a:rPr lang="en-US" baseline="0" dirty="0" smtClean="0"/>
              <a:t> Index)</a:t>
            </a:r>
            <a:endParaRPr lang="en-US" dirty="0"/>
          </a:p>
        </c:rich>
      </c:tx>
      <c:layout/>
      <c:overlay val="0"/>
    </c:title>
    <c:autoTitleDeleted val="0"/>
    <c:plotArea>
      <c:layout/>
      <c:lineChart>
        <c:grouping val="standard"/>
        <c:varyColors val="0"/>
        <c:ser>
          <c:idx val="5"/>
          <c:order val="0"/>
          <c:tx>
            <c:strRef>
              <c:f>Sheet1!$N$3</c:f>
              <c:strCache>
                <c:ptCount val="1"/>
                <c:pt idx="0">
                  <c:v>SHANGHAI SE COMPOSITE</c:v>
                </c:pt>
              </c:strCache>
            </c:strRef>
          </c:tx>
          <c:spPr>
            <a:ln>
              <a:solidFill>
                <a:srgbClr val="800000"/>
              </a:solidFill>
            </a:ln>
          </c:spPr>
          <c:marker>
            <c:symbol val="none"/>
          </c:marker>
          <c:cat>
            <c:numRef>
              <c:f>Sheet1!$A$4:$A$1048</c:f>
              <c:numCache>
                <c:formatCode>m/d/yy</c:formatCode>
                <c:ptCount val="1045"/>
                <c:pt idx="0">
                  <c:v>35104.0</c:v>
                </c:pt>
                <c:pt idx="1">
                  <c:v>35111.0</c:v>
                </c:pt>
                <c:pt idx="2">
                  <c:v>35118.0</c:v>
                </c:pt>
                <c:pt idx="3">
                  <c:v>35125.0</c:v>
                </c:pt>
                <c:pt idx="4">
                  <c:v>35132.0</c:v>
                </c:pt>
                <c:pt idx="5">
                  <c:v>35139.0</c:v>
                </c:pt>
                <c:pt idx="6">
                  <c:v>35146.0</c:v>
                </c:pt>
                <c:pt idx="7">
                  <c:v>35153.0</c:v>
                </c:pt>
                <c:pt idx="8">
                  <c:v>35160.0</c:v>
                </c:pt>
                <c:pt idx="9">
                  <c:v>35167.0</c:v>
                </c:pt>
                <c:pt idx="10">
                  <c:v>35174.0</c:v>
                </c:pt>
                <c:pt idx="11">
                  <c:v>35181.0</c:v>
                </c:pt>
                <c:pt idx="12">
                  <c:v>35188.0</c:v>
                </c:pt>
                <c:pt idx="13">
                  <c:v>35195.0</c:v>
                </c:pt>
                <c:pt idx="14">
                  <c:v>35202.0</c:v>
                </c:pt>
                <c:pt idx="15">
                  <c:v>35209.0</c:v>
                </c:pt>
                <c:pt idx="16">
                  <c:v>35216.0</c:v>
                </c:pt>
                <c:pt idx="17">
                  <c:v>35223.0</c:v>
                </c:pt>
                <c:pt idx="18">
                  <c:v>35230.0</c:v>
                </c:pt>
                <c:pt idx="19">
                  <c:v>35237.0</c:v>
                </c:pt>
                <c:pt idx="20">
                  <c:v>35244.0</c:v>
                </c:pt>
                <c:pt idx="21">
                  <c:v>35251.0</c:v>
                </c:pt>
                <c:pt idx="22">
                  <c:v>35258.0</c:v>
                </c:pt>
                <c:pt idx="23">
                  <c:v>35265.0</c:v>
                </c:pt>
                <c:pt idx="24">
                  <c:v>35272.0</c:v>
                </c:pt>
                <c:pt idx="25">
                  <c:v>35279.0</c:v>
                </c:pt>
                <c:pt idx="26">
                  <c:v>35286.0</c:v>
                </c:pt>
                <c:pt idx="27">
                  <c:v>35293.0</c:v>
                </c:pt>
                <c:pt idx="28">
                  <c:v>35300.0</c:v>
                </c:pt>
                <c:pt idx="29">
                  <c:v>35307.0</c:v>
                </c:pt>
                <c:pt idx="30">
                  <c:v>35314.0</c:v>
                </c:pt>
                <c:pt idx="31">
                  <c:v>35321.0</c:v>
                </c:pt>
                <c:pt idx="32">
                  <c:v>35328.0</c:v>
                </c:pt>
                <c:pt idx="33">
                  <c:v>35335.0</c:v>
                </c:pt>
                <c:pt idx="34">
                  <c:v>35342.0</c:v>
                </c:pt>
                <c:pt idx="35">
                  <c:v>35349.0</c:v>
                </c:pt>
                <c:pt idx="36">
                  <c:v>35356.0</c:v>
                </c:pt>
                <c:pt idx="37">
                  <c:v>35363.0</c:v>
                </c:pt>
                <c:pt idx="38">
                  <c:v>35370.0</c:v>
                </c:pt>
                <c:pt idx="39">
                  <c:v>35377.0</c:v>
                </c:pt>
                <c:pt idx="40">
                  <c:v>35384.0</c:v>
                </c:pt>
                <c:pt idx="41">
                  <c:v>35391.0</c:v>
                </c:pt>
                <c:pt idx="42">
                  <c:v>35398.0</c:v>
                </c:pt>
                <c:pt idx="43">
                  <c:v>35405.0</c:v>
                </c:pt>
                <c:pt idx="44">
                  <c:v>35412.0</c:v>
                </c:pt>
                <c:pt idx="45">
                  <c:v>35419.0</c:v>
                </c:pt>
                <c:pt idx="46">
                  <c:v>35426.0</c:v>
                </c:pt>
                <c:pt idx="47">
                  <c:v>35433.0</c:v>
                </c:pt>
                <c:pt idx="48">
                  <c:v>35440.0</c:v>
                </c:pt>
                <c:pt idx="49">
                  <c:v>35447.0</c:v>
                </c:pt>
                <c:pt idx="50">
                  <c:v>35454.0</c:v>
                </c:pt>
                <c:pt idx="51">
                  <c:v>35461.0</c:v>
                </c:pt>
                <c:pt idx="52">
                  <c:v>35468.0</c:v>
                </c:pt>
                <c:pt idx="53">
                  <c:v>35475.0</c:v>
                </c:pt>
                <c:pt idx="54">
                  <c:v>35482.0</c:v>
                </c:pt>
                <c:pt idx="55">
                  <c:v>35489.0</c:v>
                </c:pt>
                <c:pt idx="56">
                  <c:v>35496.0</c:v>
                </c:pt>
                <c:pt idx="57">
                  <c:v>35503.0</c:v>
                </c:pt>
                <c:pt idx="58">
                  <c:v>35510.0</c:v>
                </c:pt>
                <c:pt idx="59">
                  <c:v>35517.0</c:v>
                </c:pt>
                <c:pt idx="60">
                  <c:v>35524.0</c:v>
                </c:pt>
                <c:pt idx="61">
                  <c:v>35531.0</c:v>
                </c:pt>
                <c:pt idx="62">
                  <c:v>35538.0</c:v>
                </c:pt>
                <c:pt idx="63">
                  <c:v>35545.0</c:v>
                </c:pt>
                <c:pt idx="64">
                  <c:v>35552.0</c:v>
                </c:pt>
                <c:pt idx="65">
                  <c:v>35559.0</c:v>
                </c:pt>
                <c:pt idx="66">
                  <c:v>35566.0</c:v>
                </c:pt>
                <c:pt idx="67">
                  <c:v>35573.0</c:v>
                </c:pt>
                <c:pt idx="68">
                  <c:v>35580.0</c:v>
                </c:pt>
                <c:pt idx="69">
                  <c:v>35587.0</c:v>
                </c:pt>
                <c:pt idx="70">
                  <c:v>35594.0</c:v>
                </c:pt>
                <c:pt idx="71">
                  <c:v>35601.0</c:v>
                </c:pt>
                <c:pt idx="72">
                  <c:v>35608.0</c:v>
                </c:pt>
                <c:pt idx="73">
                  <c:v>35615.0</c:v>
                </c:pt>
                <c:pt idx="74">
                  <c:v>35622.0</c:v>
                </c:pt>
                <c:pt idx="75">
                  <c:v>35629.0</c:v>
                </c:pt>
                <c:pt idx="76">
                  <c:v>35636.0</c:v>
                </c:pt>
                <c:pt idx="77">
                  <c:v>35643.0</c:v>
                </c:pt>
                <c:pt idx="78">
                  <c:v>35650.0</c:v>
                </c:pt>
                <c:pt idx="79">
                  <c:v>35657.0</c:v>
                </c:pt>
                <c:pt idx="80">
                  <c:v>35664.0</c:v>
                </c:pt>
                <c:pt idx="81">
                  <c:v>35671.0</c:v>
                </c:pt>
                <c:pt idx="82">
                  <c:v>35678.0</c:v>
                </c:pt>
                <c:pt idx="83">
                  <c:v>35685.0</c:v>
                </c:pt>
                <c:pt idx="84">
                  <c:v>35692.0</c:v>
                </c:pt>
                <c:pt idx="85">
                  <c:v>35699.0</c:v>
                </c:pt>
                <c:pt idx="86">
                  <c:v>35706.0</c:v>
                </c:pt>
                <c:pt idx="87">
                  <c:v>35713.0</c:v>
                </c:pt>
                <c:pt idx="88">
                  <c:v>35720.0</c:v>
                </c:pt>
                <c:pt idx="89">
                  <c:v>35727.0</c:v>
                </c:pt>
                <c:pt idx="90">
                  <c:v>35734.0</c:v>
                </c:pt>
                <c:pt idx="91">
                  <c:v>35741.0</c:v>
                </c:pt>
                <c:pt idx="92">
                  <c:v>35748.0</c:v>
                </c:pt>
                <c:pt idx="93">
                  <c:v>35755.0</c:v>
                </c:pt>
                <c:pt idx="94">
                  <c:v>35762.0</c:v>
                </c:pt>
                <c:pt idx="95">
                  <c:v>35769.0</c:v>
                </c:pt>
                <c:pt idx="96">
                  <c:v>35776.0</c:v>
                </c:pt>
                <c:pt idx="97">
                  <c:v>35783.0</c:v>
                </c:pt>
                <c:pt idx="98">
                  <c:v>35790.0</c:v>
                </c:pt>
                <c:pt idx="99">
                  <c:v>35797.0</c:v>
                </c:pt>
                <c:pt idx="100">
                  <c:v>35804.0</c:v>
                </c:pt>
                <c:pt idx="101">
                  <c:v>35811.0</c:v>
                </c:pt>
                <c:pt idx="102">
                  <c:v>35818.0</c:v>
                </c:pt>
                <c:pt idx="103">
                  <c:v>35825.0</c:v>
                </c:pt>
                <c:pt idx="104">
                  <c:v>35832.0</c:v>
                </c:pt>
                <c:pt idx="105">
                  <c:v>35839.0</c:v>
                </c:pt>
                <c:pt idx="106">
                  <c:v>35846.0</c:v>
                </c:pt>
                <c:pt idx="107">
                  <c:v>35853.0</c:v>
                </c:pt>
                <c:pt idx="108">
                  <c:v>35860.0</c:v>
                </c:pt>
                <c:pt idx="109">
                  <c:v>35867.0</c:v>
                </c:pt>
                <c:pt idx="110">
                  <c:v>35874.0</c:v>
                </c:pt>
                <c:pt idx="111">
                  <c:v>35881.0</c:v>
                </c:pt>
                <c:pt idx="112">
                  <c:v>35888.0</c:v>
                </c:pt>
                <c:pt idx="113">
                  <c:v>35895.0</c:v>
                </c:pt>
                <c:pt idx="114">
                  <c:v>35902.0</c:v>
                </c:pt>
                <c:pt idx="115">
                  <c:v>35909.0</c:v>
                </c:pt>
                <c:pt idx="116">
                  <c:v>35916.0</c:v>
                </c:pt>
                <c:pt idx="117">
                  <c:v>35923.0</c:v>
                </c:pt>
                <c:pt idx="118">
                  <c:v>35930.0</c:v>
                </c:pt>
                <c:pt idx="119">
                  <c:v>35937.0</c:v>
                </c:pt>
                <c:pt idx="120">
                  <c:v>35944.0</c:v>
                </c:pt>
                <c:pt idx="121">
                  <c:v>35951.0</c:v>
                </c:pt>
                <c:pt idx="122">
                  <c:v>35958.0</c:v>
                </c:pt>
                <c:pt idx="123">
                  <c:v>35965.0</c:v>
                </c:pt>
                <c:pt idx="124">
                  <c:v>35972.0</c:v>
                </c:pt>
                <c:pt idx="125">
                  <c:v>35979.0</c:v>
                </c:pt>
                <c:pt idx="126">
                  <c:v>35986.0</c:v>
                </c:pt>
                <c:pt idx="127">
                  <c:v>35993.0</c:v>
                </c:pt>
                <c:pt idx="128">
                  <c:v>36000.0</c:v>
                </c:pt>
                <c:pt idx="129">
                  <c:v>36007.0</c:v>
                </c:pt>
                <c:pt idx="130">
                  <c:v>36014.0</c:v>
                </c:pt>
                <c:pt idx="131">
                  <c:v>36021.0</c:v>
                </c:pt>
                <c:pt idx="132">
                  <c:v>36028.0</c:v>
                </c:pt>
                <c:pt idx="133">
                  <c:v>36035.0</c:v>
                </c:pt>
                <c:pt idx="134">
                  <c:v>36042.0</c:v>
                </c:pt>
                <c:pt idx="135">
                  <c:v>36049.0</c:v>
                </c:pt>
                <c:pt idx="136">
                  <c:v>36056.0</c:v>
                </c:pt>
                <c:pt idx="137">
                  <c:v>36063.0</c:v>
                </c:pt>
                <c:pt idx="138">
                  <c:v>36070.0</c:v>
                </c:pt>
                <c:pt idx="139">
                  <c:v>36077.0</c:v>
                </c:pt>
                <c:pt idx="140">
                  <c:v>36084.0</c:v>
                </c:pt>
                <c:pt idx="141">
                  <c:v>36091.0</c:v>
                </c:pt>
                <c:pt idx="142">
                  <c:v>36098.0</c:v>
                </c:pt>
                <c:pt idx="143">
                  <c:v>36105.0</c:v>
                </c:pt>
                <c:pt idx="144">
                  <c:v>36112.0</c:v>
                </c:pt>
                <c:pt idx="145">
                  <c:v>36119.0</c:v>
                </c:pt>
                <c:pt idx="146">
                  <c:v>36126.0</c:v>
                </c:pt>
                <c:pt idx="147">
                  <c:v>36133.0</c:v>
                </c:pt>
                <c:pt idx="148">
                  <c:v>36140.0</c:v>
                </c:pt>
                <c:pt idx="149">
                  <c:v>36147.0</c:v>
                </c:pt>
                <c:pt idx="150">
                  <c:v>36154.0</c:v>
                </c:pt>
                <c:pt idx="151">
                  <c:v>36161.0</c:v>
                </c:pt>
                <c:pt idx="152">
                  <c:v>36168.0</c:v>
                </c:pt>
                <c:pt idx="153">
                  <c:v>36175.0</c:v>
                </c:pt>
                <c:pt idx="154">
                  <c:v>36182.0</c:v>
                </c:pt>
                <c:pt idx="155">
                  <c:v>36189.0</c:v>
                </c:pt>
                <c:pt idx="156">
                  <c:v>36196.0</c:v>
                </c:pt>
                <c:pt idx="157">
                  <c:v>36203.0</c:v>
                </c:pt>
                <c:pt idx="158">
                  <c:v>36210.0</c:v>
                </c:pt>
                <c:pt idx="159">
                  <c:v>36217.0</c:v>
                </c:pt>
                <c:pt idx="160">
                  <c:v>36224.0</c:v>
                </c:pt>
                <c:pt idx="161">
                  <c:v>36231.0</c:v>
                </c:pt>
                <c:pt idx="162">
                  <c:v>36238.0</c:v>
                </c:pt>
                <c:pt idx="163">
                  <c:v>36245.0</c:v>
                </c:pt>
                <c:pt idx="164">
                  <c:v>36252.0</c:v>
                </c:pt>
                <c:pt idx="165">
                  <c:v>36259.0</c:v>
                </c:pt>
                <c:pt idx="166">
                  <c:v>36266.0</c:v>
                </c:pt>
                <c:pt idx="167">
                  <c:v>36273.0</c:v>
                </c:pt>
                <c:pt idx="168">
                  <c:v>36280.0</c:v>
                </c:pt>
                <c:pt idx="169">
                  <c:v>36287.0</c:v>
                </c:pt>
                <c:pt idx="170">
                  <c:v>36294.0</c:v>
                </c:pt>
                <c:pt idx="171">
                  <c:v>36301.0</c:v>
                </c:pt>
                <c:pt idx="172">
                  <c:v>36308.0</c:v>
                </c:pt>
                <c:pt idx="173">
                  <c:v>36315.0</c:v>
                </c:pt>
                <c:pt idx="174">
                  <c:v>36322.0</c:v>
                </c:pt>
                <c:pt idx="175">
                  <c:v>36329.0</c:v>
                </c:pt>
                <c:pt idx="176">
                  <c:v>36336.0</c:v>
                </c:pt>
                <c:pt idx="177">
                  <c:v>36343.0</c:v>
                </c:pt>
                <c:pt idx="178">
                  <c:v>36350.0</c:v>
                </c:pt>
                <c:pt idx="179">
                  <c:v>36357.0</c:v>
                </c:pt>
                <c:pt idx="180">
                  <c:v>36364.0</c:v>
                </c:pt>
                <c:pt idx="181">
                  <c:v>36371.0</c:v>
                </c:pt>
                <c:pt idx="182">
                  <c:v>36378.0</c:v>
                </c:pt>
                <c:pt idx="183">
                  <c:v>36385.0</c:v>
                </c:pt>
                <c:pt idx="184">
                  <c:v>36392.0</c:v>
                </c:pt>
                <c:pt idx="185">
                  <c:v>36399.0</c:v>
                </c:pt>
                <c:pt idx="186">
                  <c:v>36406.0</c:v>
                </c:pt>
                <c:pt idx="187">
                  <c:v>36413.0</c:v>
                </c:pt>
                <c:pt idx="188">
                  <c:v>36420.0</c:v>
                </c:pt>
                <c:pt idx="189">
                  <c:v>36427.0</c:v>
                </c:pt>
                <c:pt idx="190">
                  <c:v>36434.0</c:v>
                </c:pt>
                <c:pt idx="191">
                  <c:v>36441.0</c:v>
                </c:pt>
                <c:pt idx="192">
                  <c:v>36448.0</c:v>
                </c:pt>
                <c:pt idx="193">
                  <c:v>36455.0</c:v>
                </c:pt>
                <c:pt idx="194">
                  <c:v>36462.0</c:v>
                </c:pt>
                <c:pt idx="195">
                  <c:v>36469.0</c:v>
                </c:pt>
                <c:pt idx="196">
                  <c:v>36476.0</c:v>
                </c:pt>
                <c:pt idx="197">
                  <c:v>36483.0</c:v>
                </c:pt>
                <c:pt idx="198">
                  <c:v>36490.0</c:v>
                </c:pt>
                <c:pt idx="199">
                  <c:v>36497.0</c:v>
                </c:pt>
                <c:pt idx="200">
                  <c:v>36504.0</c:v>
                </c:pt>
                <c:pt idx="201">
                  <c:v>36511.0</c:v>
                </c:pt>
                <c:pt idx="202">
                  <c:v>36518.0</c:v>
                </c:pt>
                <c:pt idx="203">
                  <c:v>36525.0</c:v>
                </c:pt>
                <c:pt idx="204">
                  <c:v>36532.0</c:v>
                </c:pt>
                <c:pt idx="205">
                  <c:v>36539.0</c:v>
                </c:pt>
                <c:pt idx="206">
                  <c:v>36546.0</c:v>
                </c:pt>
                <c:pt idx="207">
                  <c:v>36553.0</c:v>
                </c:pt>
                <c:pt idx="208">
                  <c:v>36560.0</c:v>
                </c:pt>
                <c:pt idx="209">
                  <c:v>36567.0</c:v>
                </c:pt>
                <c:pt idx="210">
                  <c:v>36574.0</c:v>
                </c:pt>
                <c:pt idx="211">
                  <c:v>36581.0</c:v>
                </c:pt>
                <c:pt idx="212">
                  <c:v>36588.0</c:v>
                </c:pt>
                <c:pt idx="213">
                  <c:v>36595.0</c:v>
                </c:pt>
                <c:pt idx="214">
                  <c:v>36602.0</c:v>
                </c:pt>
                <c:pt idx="215">
                  <c:v>36609.0</c:v>
                </c:pt>
                <c:pt idx="216">
                  <c:v>36616.0</c:v>
                </c:pt>
                <c:pt idx="217">
                  <c:v>36623.0</c:v>
                </c:pt>
                <c:pt idx="218">
                  <c:v>36630.0</c:v>
                </c:pt>
                <c:pt idx="219">
                  <c:v>36637.0</c:v>
                </c:pt>
                <c:pt idx="220">
                  <c:v>36644.0</c:v>
                </c:pt>
                <c:pt idx="221">
                  <c:v>36651.0</c:v>
                </c:pt>
                <c:pt idx="222">
                  <c:v>36658.0</c:v>
                </c:pt>
                <c:pt idx="223">
                  <c:v>36665.0</c:v>
                </c:pt>
                <c:pt idx="224">
                  <c:v>36672.0</c:v>
                </c:pt>
                <c:pt idx="225">
                  <c:v>36679.0</c:v>
                </c:pt>
                <c:pt idx="226">
                  <c:v>36686.0</c:v>
                </c:pt>
                <c:pt idx="227">
                  <c:v>36693.0</c:v>
                </c:pt>
                <c:pt idx="228">
                  <c:v>36700.0</c:v>
                </c:pt>
                <c:pt idx="229">
                  <c:v>36707.0</c:v>
                </c:pt>
                <c:pt idx="230">
                  <c:v>36714.0</c:v>
                </c:pt>
                <c:pt idx="231">
                  <c:v>36721.0</c:v>
                </c:pt>
                <c:pt idx="232">
                  <c:v>36728.0</c:v>
                </c:pt>
                <c:pt idx="233">
                  <c:v>36735.0</c:v>
                </c:pt>
                <c:pt idx="234">
                  <c:v>36742.0</c:v>
                </c:pt>
                <c:pt idx="235">
                  <c:v>36749.0</c:v>
                </c:pt>
                <c:pt idx="236">
                  <c:v>36756.0</c:v>
                </c:pt>
                <c:pt idx="237">
                  <c:v>36763.0</c:v>
                </c:pt>
                <c:pt idx="238">
                  <c:v>36770.0</c:v>
                </c:pt>
                <c:pt idx="239">
                  <c:v>36777.0</c:v>
                </c:pt>
                <c:pt idx="240">
                  <c:v>36784.0</c:v>
                </c:pt>
                <c:pt idx="241">
                  <c:v>36791.0</c:v>
                </c:pt>
                <c:pt idx="242">
                  <c:v>36798.0</c:v>
                </c:pt>
                <c:pt idx="243">
                  <c:v>36805.0</c:v>
                </c:pt>
                <c:pt idx="244">
                  <c:v>36812.0</c:v>
                </c:pt>
                <c:pt idx="245">
                  <c:v>36819.0</c:v>
                </c:pt>
                <c:pt idx="246">
                  <c:v>36826.0</c:v>
                </c:pt>
                <c:pt idx="247">
                  <c:v>36833.0</c:v>
                </c:pt>
                <c:pt idx="248">
                  <c:v>36840.0</c:v>
                </c:pt>
                <c:pt idx="249">
                  <c:v>36847.0</c:v>
                </c:pt>
                <c:pt idx="250">
                  <c:v>36854.0</c:v>
                </c:pt>
                <c:pt idx="251">
                  <c:v>36861.0</c:v>
                </c:pt>
                <c:pt idx="252">
                  <c:v>36868.0</c:v>
                </c:pt>
                <c:pt idx="253">
                  <c:v>36875.0</c:v>
                </c:pt>
                <c:pt idx="254">
                  <c:v>36882.0</c:v>
                </c:pt>
                <c:pt idx="255">
                  <c:v>36889.0</c:v>
                </c:pt>
                <c:pt idx="256">
                  <c:v>36896.0</c:v>
                </c:pt>
                <c:pt idx="257">
                  <c:v>36903.0</c:v>
                </c:pt>
                <c:pt idx="258">
                  <c:v>36910.0</c:v>
                </c:pt>
                <c:pt idx="259">
                  <c:v>36917.0</c:v>
                </c:pt>
                <c:pt idx="260">
                  <c:v>36924.0</c:v>
                </c:pt>
                <c:pt idx="261">
                  <c:v>36931.0</c:v>
                </c:pt>
                <c:pt idx="262">
                  <c:v>36938.0</c:v>
                </c:pt>
                <c:pt idx="263">
                  <c:v>36945.0</c:v>
                </c:pt>
                <c:pt idx="264">
                  <c:v>36952.0</c:v>
                </c:pt>
                <c:pt idx="265">
                  <c:v>36959.0</c:v>
                </c:pt>
                <c:pt idx="266">
                  <c:v>36966.0</c:v>
                </c:pt>
                <c:pt idx="267">
                  <c:v>36973.0</c:v>
                </c:pt>
                <c:pt idx="268">
                  <c:v>36980.0</c:v>
                </c:pt>
                <c:pt idx="269">
                  <c:v>36987.0</c:v>
                </c:pt>
                <c:pt idx="270">
                  <c:v>36994.0</c:v>
                </c:pt>
                <c:pt idx="271">
                  <c:v>37001.0</c:v>
                </c:pt>
                <c:pt idx="272">
                  <c:v>37008.0</c:v>
                </c:pt>
                <c:pt idx="273">
                  <c:v>37015.0</c:v>
                </c:pt>
                <c:pt idx="274">
                  <c:v>37022.0</c:v>
                </c:pt>
                <c:pt idx="275">
                  <c:v>37029.0</c:v>
                </c:pt>
                <c:pt idx="276">
                  <c:v>37036.0</c:v>
                </c:pt>
                <c:pt idx="277">
                  <c:v>37043.0</c:v>
                </c:pt>
                <c:pt idx="278">
                  <c:v>37050.0</c:v>
                </c:pt>
                <c:pt idx="279">
                  <c:v>37057.0</c:v>
                </c:pt>
                <c:pt idx="280">
                  <c:v>37064.0</c:v>
                </c:pt>
                <c:pt idx="281">
                  <c:v>37071.0</c:v>
                </c:pt>
                <c:pt idx="282">
                  <c:v>37078.0</c:v>
                </c:pt>
                <c:pt idx="283">
                  <c:v>37085.0</c:v>
                </c:pt>
                <c:pt idx="284">
                  <c:v>37092.0</c:v>
                </c:pt>
                <c:pt idx="285">
                  <c:v>37099.0</c:v>
                </c:pt>
                <c:pt idx="286">
                  <c:v>37106.0</c:v>
                </c:pt>
                <c:pt idx="287">
                  <c:v>37113.0</c:v>
                </c:pt>
                <c:pt idx="288">
                  <c:v>37120.0</c:v>
                </c:pt>
                <c:pt idx="289">
                  <c:v>37127.0</c:v>
                </c:pt>
                <c:pt idx="290">
                  <c:v>37134.0</c:v>
                </c:pt>
                <c:pt idx="291">
                  <c:v>37141.0</c:v>
                </c:pt>
                <c:pt idx="292">
                  <c:v>37148.0</c:v>
                </c:pt>
                <c:pt idx="293">
                  <c:v>37155.0</c:v>
                </c:pt>
                <c:pt idx="294">
                  <c:v>37162.0</c:v>
                </c:pt>
                <c:pt idx="295">
                  <c:v>37169.0</c:v>
                </c:pt>
                <c:pt idx="296">
                  <c:v>37176.0</c:v>
                </c:pt>
                <c:pt idx="297">
                  <c:v>37183.0</c:v>
                </c:pt>
                <c:pt idx="298">
                  <c:v>37190.0</c:v>
                </c:pt>
                <c:pt idx="299">
                  <c:v>37197.0</c:v>
                </c:pt>
                <c:pt idx="300">
                  <c:v>37204.0</c:v>
                </c:pt>
                <c:pt idx="301">
                  <c:v>37211.0</c:v>
                </c:pt>
                <c:pt idx="302">
                  <c:v>37218.0</c:v>
                </c:pt>
                <c:pt idx="303">
                  <c:v>37225.0</c:v>
                </c:pt>
                <c:pt idx="304">
                  <c:v>37232.0</c:v>
                </c:pt>
                <c:pt idx="305">
                  <c:v>37239.0</c:v>
                </c:pt>
                <c:pt idx="306">
                  <c:v>37246.0</c:v>
                </c:pt>
                <c:pt idx="307">
                  <c:v>37253.0</c:v>
                </c:pt>
                <c:pt idx="308">
                  <c:v>37260.0</c:v>
                </c:pt>
                <c:pt idx="309">
                  <c:v>37267.0</c:v>
                </c:pt>
                <c:pt idx="310">
                  <c:v>37274.0</c:v>
                </c:pt>
                <c:pt idx="311">
                  <c:v>37281.0</c:v>
                </c:pt>
                <c:pt idx="312">
                  <c:v>37288.0</c:v>
                </c:pt>
                <c:pt idx="313">
                  <c:v>37295.0</c:v>
                </c:pt>
                <c:pt idx="314">
                  <c:v>37302.0</c:v>
                </c:pt>
                <c:pt idx="315">
                  <c:v>37309.0</c:v>
                </c:pt>
                <c:pt idx="316">
                  <c:v>37316.0</c:v>
                </c:pt>
                <c:pt idx="317">
                  <c:v>37323.0</c:v>
                </c:pt>
                <c:pt idx="318">
                  <c:v>37330.0</c:v>
                </c:pt>
                <c:pt idx="319">
                  <c:v>37337.0</c:v>
                </c:pt>
                <c:pt idx="320">
                  <c:v>37344.0</c:v>
                </c:pt>
                <c:pt idx="321">
                  <c:v>37351.0</c:v>
                </c:pt>
                <c:pt idx="322">
                  <c:v>37358.0</c:v>
                </c:pt>
                <c:pt idx="323">
                  <c:v>37365.0</c:v>
                </c:pt>
                <c:pt idx="324">
                  <c:v>37372.0</c:v>
                </c:pt>
                <c:pt idx="325">
                  <c:v>37379.0</c:v>
                </c:pt>
                <c:pt idx="326">
                  <c:v>37386.0</c:v>
                </c:pt>
                <c:pt idx="327">
                  <c:v>37393.0</c:v>
                </c:pt>
                <c:pt idx="328">
                  <c:v>37400.0</c:v>
                </c:pt>
                <c:pt idx="329">
                  <c:v>37407.0</c:v>
                </c:pt>
                <c:pt idx="330">
                  <c:v>37414.0</c:v>
                </c:pt>
                <c:pt idx="331">
                  <c:v>37421.0</c:v>
                </c:pt>
                <c:pt idx="332">
                  <c:v>37428.0</c:v>
                </c:pt>
                <c:pt idx="333">
                  <c:v>37435.0</c:v>
                </c:pt>
                <c:pt idx="334">
                  <c:v>37442.0</c:v>
                </c:pt>
                <c:pt idx="335">
                  <c:v>37449.0</c:v>
                </c:pt>
                <c:pt idx="336">
                  <c:v>37456.0</c:v>
                </c:pt>
                <c:pt idx="337">
                  <c:v>37463.0</c:v>
                </c:pt>
                <c:pt idx="338">
                  <c:v>37470.0</c:v>
                </c:pt>
                <c:pt idx="339">
                  <c:v>37477.0</c:v>
                </c:pt>
                <c:pt idx="340">
                  <c:v>37484.0</c:v>
                </c:pt>
                <c:pt idx="341">
                  <c:v>37491.0</c:v>
                </c:pt>
                <c:pt idx="342">
                  <c:v>37498.0</c:v>
                </c:pt>
                <c:pt idx="343">
                  <c:v>37505.0</c:v>
                </c:pt>
                <c:pt idx="344">
                  <c:v>37512.0</c:v>
                </c:pt>
                <c:pt idx="345">
                  <c:v>37519.0</c:v>
                </c:pt>
                <c:pt idx="346">
                  <c:v>37526.0</c:v>
                </c:pt>
                <c:pt idx="347">
                  <c:v>37533.0</c:v>
                </c:pt>
                <c:pt idx="348">
                  <c:v>37540.0</c:v>
                </c:pt>
                <c:pt idx="349">
                  <c:v>37547.0</c:v>
                </c:pt>
                <c:pt idx="350">
                  <c:v>37554.0</c:v>
                </c:pt>
                <c:pt idx="351">
                  <c:v>37561.0</c:v>
                </c:pt>
                <c:pt idx="352">
                  <c:v>37568.0</c:v>
                </c:pt>
                <c:pt idx="353">
                  <c:v>37575.0</c:v>
                </c:pt>
                <c:pt idx="354">
                  <c:v>37582.0</c:v>
                </c:pt>
                <c:pt idx="355">
                  <c:v>37589.0</c:v>
                </c:pt>
                <c:pt idx="356">
                  <c:v>37596.0</c:v>
                </c:pt>
                <c:pt idx="357">
                  <c:v>37603.0</c:v>
                </c:pt>
                <c:pt idx="358">
                  <c:v>37610.0</c:v>
                </c:pt>
                <c:pt idx="359">
                  <c:v>37617.0</c:v>
                </c:pt>
                <c:pt idx="360">
                  <c:v>37624.0</c:v>
                </c:pt>
                <c:pt idx="361">
                  <c:v>37631.0</c:v>
                </c:pt>
                <c:pt idx="362">
                  <c:v>37638.0</c:v>
                </c:pt>
                <c:pt idx="363">
                  <c:v>37645.0</c:v>
                </c:pt>
                <c:pt idx="364">
                  <c:v>37652.0</c:v>
                </c:pt>
                <c:pt idx="365">
                  <c:v>37659.0</c:v>
                </c:pt>
                <c:pt idx="366">
                  <c:v>37666.0</c:v>
                </c:pt>
                <c:pt idx="367">
                  <c:v>37673.0</c:v>
                </c:pt>
                <c:pt idx="368">
                  <c:v>37680.0</c:v>
                </c:pt>
                <c:pt idx="369">
                  <c:v>37687.0</c:v>
                </c:pt>
                <c:pt idx="370">
                  <c:v>37694.0</c:v>
                </c:pt>
                <c:pt idx="371">
                  <c:v>37701.0</c:v>
                </c:pt>
                <c:pt idx="372">
                  <c:v>37708.0</c:v>
                </c:pt>
                <c:pt idx="373">
                  <c:v>37715.0</c:v>
                </c:pt>
                <c:pt idx="374">
                  <c:v>37722.0</c:v>
                </c:pt>
                <c:pt idx="375">
                  <c:v>37729.0</c:v>
                </c:pt>
                <c:pt idx="376">
                  <c:v>37736.0</c:v>
                </c:pt>
                <c:pt idx="377">
                  <c:v>37743.0</c:v>
                </c:pt>
                <c:pt idx="378">
                  <c:v>37750.0</c:v>
                </c:pt>
                <c:pt idx="379">
                  <c:v>37757.0</c:v>
                </c:pt>
                <c:pt idx="380">
                  <c:v>37764.0</c:v>
                </c:pt>
                <c:pt idx="381">
                  <c:v>37771.0</c:v>
                </c:pt>
                <c:pt idx="382">
                  <c:v>37778.0</c:v>
                </c:pt>
                <c:pt idx="383">
                  <c:v>37785.0</c:v>
                </c:pt>
                <c:pt idx="384">
                  <c:v>37792.0</c:v>
                </c:pt>
                <c:pt idx="385">
                  <c:v>37799.0</c:v>
                </c:pt>
                <c:pt idx="386">
                  <c:v>37806.0</c:v>
                </c:pt>
                <c:pt idx="387">
                  <c:v>37813.0</c:v>
                </c:pt>
                <c:pt idx="388">
                  <c:v>37820.0</c:v>
                </c:pt>
                <c:pt idx="389">
                  <c:v>37827.0</c:v>
                </c:pt>
                <c:pt idx="390">
                  <c:v>37834.0</c:v>
                </c:pt>
                <c:pt idx="391">
                  <c:v>37841.0</c:v>
                </c:pt>
                <c:pt idx="392">
                  <c:v>37848.0</c:v>
                </c:pt>
                <c:pt idx="393">
                  <c:v>37855.0</c:v>
                </c:pt>
                <c:pt idx="394">
                  <c:v>37862.0</c:v>
                </c:pt>
                <c:pt idx="395">
                  <c:v>37869.0</c:v>
                </c:pt>
                <c:pt idx="396">
                  <c:v>37876.0</c:v>
                </c:pt>
                <c:pt idx="397">
                  <c:v>37883.0</c:v>
                </c:pt>
                <c:pt idx="398">
                  <c:v>37890.0</c:v>
                </c:pt>
                <c:pt idx="399">
                  <c:v>37897.0</c:v>
                </c:pt>
                <c:pt idx="400">
                  <c:v>37904.0</c:v>
                </c:pt>
                <c:pt idx="401">
                  <c:v>37911.0</c:v>
                </c:pt>
                <c:pt idx="402">
                  <c:v>37918.0</c:v>
                </c:pt>
                <c:pt idx="403">
                  <c:v>37925.0</c:v>
                </c:pt>
                <c:pt idx="404">
                  <c:v>37932.0</c:v>
                </c:pt>
                <c:pt idx="405">
                  <c:v>37939.0</c:v>
                </c:pt>
                <c:pt idx="406">
                  <c:v>37946.0</c:v>
                </c:pt>
                <c:pt idx="407">
                  <c:v>37953.0</c:v>
                </c:pt>
                <c:pt idx="408">
                  <c:v>37960.0</c:v>
                </c:pt>
                <c:pt idx="409">
                  <c:v>37967.0</c:v>
                </c:pt>
                <c:pt idx="410">
                  <c:v>37974.0</c:v>
                </c:pt>
                <c:pt idx="411">
                  <c:v>37981.0</c:v>
                </c:pt>
                <c:pt idx="412">
                  <c:v>37988.0</c:v>
                </c:pt>
                <c:pt idx="413">
                  <c:v>37995.0</c:v>
                </c:pt>
                <c:pt idx="414">
                  <c:v>38002.0</c:v>
                </c:pt>
                <c:pt idx="415">
                  <c:v>38009.0</c:v>
                </c:pt>
                <c:pt idx="416">
                  <c:v>38016.0</c:v>
                </c:pt>
                <c:pt idx="417">
                  <c:v>38023.0</c:v>
                </c:pt>
                <c:pt idx="418">
                  <c:v>38030.0</c:v>
                </c:pt>
                <c:pt idx="419">
                  <c:v>38037.0</c:v>
                </c:pt>
                <c:pt idx="420">
                  <c:v>38044.0</c:v>
                </c:pt>
                <c:pt idx="421">
                  <c:v>38051.0</c:v>
                </c:pt>
                <c:pt idx="422">
                  <c:v>38058.0</c:v>
                </c:pt>
                <c:pt idx="423">
                  <c:v>38065.0</c:v>
                </c:pt>
                <c:pt idx="424">
                  <c:v>38072.0</c:v>
                </c:pt>
                <c:pt idx="425">
                  <c:v>38079.0</c:v>
                </c:pt>
                <c:pt idx="426">
                  <c:v>38086.0</c:v>
                </c:pt>
                <c:pt idx="427">
                  <c:v>38093.0</c:v>
                </c:pt>
                <c:pt idx="428">
                  <c:v>38100.0</c:v>
                </c:pt>
                <c:pt idx="429">
                  <c:v>38107.0</c:v>
                </c:pt>
                <c:pt idx="430">
                  <c:v>38114.0</c:v>
                </c:pt>
                <c:pt idx="431">
                  <c:v>38121.0</c:v>
                </c:pt>
                <c:pt idx="432">
                  <c:v>38128.0</c:v>
                </c:pt>
                <c:pt idx="433">
                  <c:v>38135.0</c:v>
                </c:pt>
                <c:pt idx="434">
                  <c:v>38142.0</c:v>
                </c:pt>
                <c:pt idx="435">
                  <c:v>38149.0</c:v>
                </c:pt>
                <c:pt idx="436">
                  <c:v>38156.0</c:v>
                </c:pt>
                <c:pt idx="437">
                  <c:v>38163.0</c:v>
                </c:pt>
                <c:pt idx="438">
                  <c:v>38170.0</c:v>
                </c:pt>
                <c:pt idx="439">
                  <c:v>38177.0</c:v>
                </c:pt>
                <c:pt idx="440">
                  <c:v>38184.0</c:v>
                </c:pt>
                <c:pt idx="441">
                  <c:v>38191.0</c:v>
                </c:pt>
                <c:pt idx="442">
                  <c:v>38198.0</c:v>
                </c:pt>
                <c:pt idx="443">
                  <c:v>38205.0</c:v>
                </c:pt>
                <c:pt idx="444">
                  <c:v>38212.0</c:v>
                </c:pt>
                <c:pt idx="445">
                  <c:v>38219.0</c:v>
                </c:pt>
                <c:pt idx="446">
                  <c:v>38226.0</c:v>
                </c:pt>
                <c:pt idx="447">
                  <c:v>38233.0</c:v>
                </c:pt>
                <c:pt idx="448">
                  <c:v>38240.0</c:v>
                </c:pt>
                <c:pt idx="449">
                  <c:v>38247.0</c:v>
                </c:pt>
                <c:pt idx="450">
                  <c:v>38254.0</c:v>
                </c:pt>
                <c:pt idx="451">
                  <c:v>38261.0</c:v>
                </c:pt>
                <c:pt idx="452">
                  <c:v>38268.0</c:v>
                </c:pt>
                <c:pt idx="453">
                  <c:v>38275.0</c:v>
                </c:pt>
                <c:pt idx="454">
                  <c:v>38282.0</c:v>
                </c:pt>
                <c:pt idx="455">
                  <c:v>38289.0</c:v>
                </c:pt>
                <c:pt idx="456">
                  <c:v>38296.0</c:v>
                </c:pt>
                <c:pt idx="457">
                  <c:v>38303.0</c:v>
                </c:pt>
                <c:pt idx="458">
                  <c:v>38310.0</c:v>
                </c:pt>
                <c:pt idx="459">
                  <c:v>38317.0</c:v>
                </c:pt>
                <c:pt idx="460">
                  <c:v>38324.0</c:v>
                </c:pt>
                <c:pt idx="461">
                  <c:v>38331.0</c:v>
                </c:pt>
                <c:pt idx="462">
                  <c:v>38338.0</c:v>
                </c:pt>
                <c:pt idx="463">
                  <c:v>38345.0</c:v>
                </c:pt>
                <c:pt idx="464">
                  <c:v>38352.0</c:v>
                </c:pt>
                <c:pt idx="465">
                  <c:v>38359.0</c:v>
                </c:pt>
                <c:pt idx="466">
                  <c:v>38366.0</c:v>
                </c:pt>
                <c:pt idx="467">
                  <c:v>38373.0</c:v>
                </c:pt>
                <c:pt idx="468">
                  <c:v>38380.0</c:v>
                </c:pt>
                <c:pt idx="469">
                  <c:v>38387.0</c:v>
                </c:pt>
                <c:pt idx="470">
                  <c:v>38394.0</c:v>
                </c:pt>
                <c:pt idx="471">
                  <c:v>38401.0</c:v>
                </c:pt>
                <c:pt idx="472">
                  <c:v>38408.0</c:v>
                </c:pt>
                <c:pt idx="473">
                  <c:v>38415.0</c:v>
                </c:pt>
                <c:pt idx="474">
                  <c:v>38422.0</c:v>
                </c:pt>
                <c:pt idx="475">
                  <c:v>38429.0</c:v>
                </c:pt>
                <c:pt idx="476">
                  <c:v>38436.0</c:v>
                </c:pt>
                <c:pt idx="477">
                  <c:v>38443.0</c:v>
                </c:pt>
                <c:pt idx="478">
                  <c:v>38450.0</c:v>
                </c:pt>
                <c:pt idx="479">
                  <c:v>38457.0</c:v>
                </c:pt>
                <c:pt idx="480">
                  <c:v>38464.0</c:v>
                </c:pt>
                <c:pt idx="481">
                  <c:v>38471.0</c:v>
                </c:pt>
                <c:pt idx="482">
                  <c:v>38478.0</c:v>
                </c:pt>
                <c:pt idx="483">
                  <c:v>38485.0</c:v>
                </c:pt>
                <c:pt idx="484">
                  <c:v>38492.0</c:v>
                </c:pt>
                <c:pt idx="485">
                  <c:v>38499.0</c:v>
                </c:pt>
                <c:pt idx="486">
                  <c:v>38506.0</c:v>
                </c:pt>
                <c:pt idx="487">
                  <c:v>38513.0</c:v>
                </c:pt>
                <c:pt idx="488">
                  <c:v>38520.0</c:v>
                </c:pt>
                <c:pt idx="489">
                  <c:v>38527.0</c:v>
                </c:pt>
                <c:pt idx="490">
                  <c:v>38534.0</c:v>
                </c:pt>
                <c:pt idx="491">
                  <c:v>38541.0</c:v>
                </c:pt>
                <c:pt idx="492">
                  <c:v>38548.0</c:v>
                </c:pt>
                <c:pt idx="493">
                  <c:v>38555.0</c:v>
                </c:pt>
                <c:pt idx="494">
                  <c:v>38562.0</c:v>
                </c:pt>
                <c:pt idx="495">
                  <c:v>38569.0</c:v>
                </c:pt>
                <c:pt idx="496">
                  <c:v>38576.0</c:v>
                </c:pt>
                <c:pt idx="497">
                  <c:v>38583.0</c:v>
                </c:pt>
                <c:pt idx="498">
                  <c:v>38590.0</c:v>
                </c:pt>
                <c:pt idx="499">
                  <c:v>38597.0</c:v>
                </c:pt>
                <c:pt idx="500">
                  <c:v>38604.0</c:v>
                </c:pt>
                <c:pt idx="501">
                  <c:v>38611.0</c:v>
                </c:pt>
                <c:pt idx="502">
                  <c:v>38618.0</c:v>
                </c:pt>
                <c:pt idx="503">
                  <c:v>38625.0</c:v>
                </c:pt>
                <c:pt idx="504">
                  <c:v>38632.0</c:v>
                </c:pt>
                <c:pt idx="505">
                  <c:v>38639.0</c:v>
                </c:pt>
                <c:pt idx="506">
                  <c:v>38646.0</c:v>
                </c:pt>
                <c:pt idx="507">
                  <c:v>38653.0</c:v>
                </c:pt>
                <c:pt idx="508">
                  <c:v>38660.0</c:v>
                </c:pt>
                <c:pt idx="509">
                  <c:v>38667.0</c:v>
                </c:pt>
                <c:pt idx="510">
                  <c:v>38674.0</c:v>
                </c:pt>
                <c:pt idx="511">
                  <c:v>38681.0</c:v>
                </c:pt>
                <c:pt idx="512">
                  <c:v>38688.0</c:v>
                </c:pt>
                <c:pt idx="513">
                  <c:v>38695.0</c:v>
                </c:pt>
                <c:pt idx="514">
                  <c:v>38702.0</c:v>
                </c:pt>
                <c:pt idx="515">
                  <c:v>38709.0</c:v>
                </c:pt>
                <c:pt idx="516">
                  <c:v>38716.0</c:v>
                </c:pt>
                <c:pt idx="517">
                  <c:v>38723.0</c:v>
                </c:pt>
                <c:pt idx="518">
                  <c:v>38730.0</c:v>
                </c:pt>
                <c:pt idx="519">
                  <c:v>38737.0</c:v>
                </c:pt>
                <c:pt idx="520">
                  <c:v>38744.0</c:v>
                </c:pt>
                <c:pt idx="521">
                  <c:v>38751.0</c:v>
                </c:pt>
                <c:pt idx="522">
                  <c:v>38758.0</c:v>
                </c:pt>
                <c:pt idx="523">
                  <c:v>38765.0</c:v>
                </c:pt>
                <c:pt idx="524">
                  <c:v>38772.0</c:v>
                </c:pt>
                <c:pt idx="525">
                  <c:v>38779.0</c:v>
                </c:pt>
                <c:pt idx="526">
                  <c:v>38786.0</c:v>
                </c:pt>
                <c:pt idx="527">
                  <c:v>38793.0</c:v>
                </c:pt>
                <c:pt idx="528">
                  <c:v>38800.0</c:v>
                </c:pt>
                <c:pt idx="529">
                  <c:v>38807.0</c:v>
                </c:pt>
                <c:pt idx="530">
                  <c:v>38814.0</c:v>
                </c:pt>
                <c:pt idx="531">
                  <c:v>38821.0</c:v>
                </c:pt>
                <c:pt idx="532">
                  <c:v>38828.0</c:v>
                </c:pt>
                <c:pt idx="533">
                  <c:v>38835.0</c:v>
                </c:pt>
                <c:pt idx="534">
                  <c:v>38842.0</c:v>
                </c:pt>
                <c:pt idx="535">
                  <c:v>38849.0</c:v>
                </c:pt>
                <c:pt idx="536">
                  <c:v>38856.0</c:v>
                </c:pt>
                <c:pt idx="537">
                  <c:v>38863.0</c:v>
                </c:pt>
                <c:pt idx="538">
                  <c:v>38870.0</c:v>
                </c:pt>
                <c:pt idx="539">
                  <c:v>38877.0</c:v>
                </c:pt>
                <c:pt idx="540">
                  <c:v>38884.0</c:v>
                </c:pt>
                <c:pt idx="541">
                  <c:v>38891.0</c:v>
                </c:pt>
                <c:pt idx="542">
                  <c:v>38898.0</c:v>
                </c:pt>
                <c:pt idx="543">
                  <c:v>38905.0</c:v>
                </c:pt>
                <c:pt idx="544">
                  <c:v>38912.0</c:v>
                </c:pt>
                <c:pt idx="545">
                  <c:v>38919.0</c:v>
                </c:pt>
                <c:pt idx="546">
                  <c:v>38926.0</c:v>
                </c:pt>
                <c:pt idx="547">
                  <c:v>38933.0</c:v>
                </c:pt>
                <c:pt idx="548">
                  <c:v>38940.0</c:v>
                </c:pt>
                <c:pt idx="549">
                  <c:v>38947.0</c:v>
                </c:pt>
                <c:pt idx="550">
                  <c:v>38954.0</c:v>
                </c:pt>
                <c:pt idx="551">
                  <c:v>38961.0</c:v>
                </c:pt>
                <c:pt idx="552">
                  <c:v>38968.0</c:v>
                </c:pt>
                <c:pt idx="553">
                  <c:v>38975.0</c:v>
                </c:pt>
                <c:pt idx="554">
                  <c:v>38982.0</c:v>
                </c:pt>
                <c:pt idx="555">
                  <c:v>38989.0</c:v>
                </c:pt>
                <c:pt idx="556">
                  <c:v>38996.0</c:v>
                </c:pt>
                <c:pt idx="557">
                  <c:v>39003.0</c:v>
                </c:pt>
                <c:pt idx="558">
                  <c:v>39010.0</c:v>
                </c:pt>
                <c:pt idx="559">
                  <c:v>39017.0</c:v>
                </c:pt>
                <c:pt idx="560">
                  <c:v>39024.0</c:v>
                </c:pt>
                <c:pt idx="561">
                  <c:v>39031.0</c:v>
                </c:pt>
                <c:pt idx="562">
                  <c:v>39038.0</c:v>
                </c:pt>
                <c:pt idx="563">
                  <c:v>39045.0</c:v>
                </c:pt>
                <c:pt idx="564">
                  <c:v>39052.0</c:v>
                </c:pt>
                <c:pt idx="565">
                  <c:v>39059.0</c:v>
                </c:pt>
                <c:pt idx="566">
                  <c:v>39066.0</c:v>
                </c:pt>
                <c:pt idx="567">
                  <c:v>39073.0</c:v>
                </c:pt>
                <c:pt idx="568">
                  <c:v>39080.0</c:v>
                </c:pt>
                <c:pt idx="569">
                  <c:v>39087.0</c:v>
                </c:pt>
                <c:pt idx="570">
                  <c:v>39094.0</c:v>
                </c:pt>
                <c:pt idx="571">
                  <c:v>39101.0</c:v>
                </c:pt>
                <c:pt idx="572">
                  <c:v>39108.0</c:v>
                </c:pt>
                <c:pt idx="573">
                  <c:v>39115.0</c:v>
                </c:pt>
                <c:pt idx="574">
                  <c:v>39122.0</c:v>
                </c:pt>
                <c:pt idx="575">
                  <c:v>39129.0</c:v>
                </c:pt>
                <c:pt idx="576">
                  <c:v>39136.0</c:v>
                </c:pt>
                <c:pt idx="577">
                  <c:v>39143.0</c:v>
                </c:pt>
                <c:pt idx="578">
                  <c:v>39150.0</c:v>
                </c:pt>
                <c:pt idx="579">
                  <c:v>39157.0</c:v>
                </c:pt>
                <c:pt idx="580">
                  <c:v>39164.0</c:v>
                </c:pt>
                <c:pt idx="581">
                  <c:v>39171.0</c:v>
                </c:pt>
                <c:pt idx="582">
                  <c:v>39178.0</c:v>
                </c:pt>
                <c:pt idx="583">
                  <c:v>39185.0</c:v>
                </c:pt>
                <c:pt idx="584">
                  <c:v>39192.0</c:v>
                </c:pt>
                <c:pt idx="585">
                  <c:v>39199.0</c:v>
                </c:pt>
                <c:pt idx="586">
                  <c:v>39206.0</c:v>
                </c:pt>
                <c:pt idx="587">
                  <c:v>39213.0</c:v>
                </c:pt>
                <c:pt idx="588">
                  <c:v>39220.0</c:v>
                </c:pt>
                <c:pt idx="589">
                  <c:v>39227.0</c:v>
                </c:pt>
                <c:pt idx="590">
                  <c:v>39234.0</c:v>
                </c:pt>
                <c:pt idx="591">
                  <c:v>39241.0</c:v>
                </c:pt>
                <c:pt idx="592">
                  <c:v>39248.0</c:v>
                </c:pt>
                <c:pt idx="593">
                  <c:v>39255.0</c:v>
                </c:pt>
                <c:pt idx="594">
                  <c:v>39262.0</c:v>
                </c:pt>
                <c:pt idx="595">
                  <c:v>39269.0</c:v>
                </c:pt>
                <c:pt idx="596">
                  <c:v>39276.0</c:v>
                </c:pt>
                <c:pt idx="597">
                  <c:v>39283.0</c:v>
                </c:pt>
                <c:pt idx="598">
                  <c:v>39290.0</c:v>
                </c:pt>
                <c:pt idx="599">
                  <c:v>39297.0</c:v>
                </c:pt>
                <c:pt idx="600">
                  <c:v>39304.0</c:v>
                </c:pt>
                <c:pt idx="601">
                  <c:v>39311.0</c:v>
                </c:pt>
                <c:pt idx="602">
                  <c:v>39318.0</c:v>
                </c:pt>
                <c:pt idx="603">
                  <c:v>39325.0</c:v>
                </c:pt>
                <c:pt idx="604">
                  <c:v>39332.0</c:v>
                </c:pt>
                <c:pt idx="605">
                  <c:v>39339.0</c:v>
                </c:pt>
                <c:pt idx="606">
                  <c:v>39346.0</c:v>
                </c:pt>
                <c:pt idx="607">
                  <c:v>39353.0</c:v>
                </c:pt>
                <c:pt idx="608">
                  <c:v>39360.0</c:v>
                </c:pt>
                <c:pt idx="609">
                  <c:v>39367.0</c:v>
                </c:pt>
                <c:pt idx="610">
                  <c:v>39374.0</c:v>
                </c:pt>
                <c:pt idx="611">
                  <c:v>39381.0</c:v>
                </c:pt>
                <c:pt idx="612">
                  <c:v>39388.0</c:v>
                </c:pt>
                <c:pt idx="613">
                  <c:v>39395.0</c:v>
                </c:pt>
                <c:pt idx="614">
                  <c:v>39402.0</c:v>
                </c:pt>
                <c:pt idx="615">
                  <c:v>39409.0</c:v>
                </c:pt>
                <c:pt idx="616">
                  <c:v>39416.0</c:v>
                </c:pt>
                <c:pt idx="617">
                  <c:v>39423.0</c:v>
                </c:pt>
                <c:pt idx="618">
                  <c:v>39430.0</c:v>
                </c:pt>
                <c:pt idx="619">
                  <c:v>39437.0</c:v>
                </c:pt>
                <c:pt idx="620">
                  <c:v>39444.0</c:v>
                </c:pt>
                <c:pt idx="621">
                  <c:v>39451.0</c:v>
                </c:pt>
                <c:pt idx="622">
                  <c:v>39458.0</c:v>
                </c:pt>
                <c:pt idx="623">
                  <c:v>39465.0</c:v>
                </c:pt>
                <c:pt idx="624">
                  <c:v>39472.0</c:v>
                </c:pt>
                <c:pt idx="625">
                  <c:v>39479.0</c:v>
                </c:pt>
                <c:pt idx="626">
                  <c:v>39486.0</c:v>
                </c:pt>
                <c:pt idx="627">
                  <c:v>39493.0</c:v>
                </c:pt>
                <c:pt idx="628">
                  <c:v>39500.0</c:v>
                </c:pt>
                <c:pt idx="629">
                  <c:v>39507.0</c:v>
                </c:pt>
                <c:pt idx="630">
                  <c:v>39514.0</c:v>
                </c:pt>
                <c:pt idx="631">
                  <c:v>39521.0</c:v>
                </c:pt>
                <c:pt idx="632">
                  <c:v>39528.0</c:v>
                </c:pt>
                <c:pt idx="633">
                  <c:v>39535.0</c:v>
                </c:pt>
                <c:pt idx="634">
                  <c:v>39542.0</c:v>
                </c:pt>
                <c:pt idx="635">
                  <c:v>39549.0</c:v>
                </c:pt>
                <c:pt idx="636">
                  <c:v>39556.0</c:v>
                </c:pt>
                <c:pt idx="637">
                  <c:v>39563.0</c:v>
                </c:pt>
                <c:pt idx="638">
                  <c:v>39570.0</c:v>
                </c:pt>
                <c:pt idx="639">
                  <c:v>39577.0</c:v>
                </c:pt>
                <c:pt idx="640">
                  <c:v>39584.0</c:v>
                </c:pt>
                <c:pt idx="641">
                  <c:v>39591.0</c:v>
                </c:pt>
                <c:pt idx="642">
                  <c:v>39598.0</c:v>
                </c:pt>
                <c:pt idx="643">
                  <c:v>39605.0</c:v>
                </c:pt>
                <c:pt idx="644">
                  <c:v>39612.0</c:v>
                </c:pt>
                <c:pt idx="645">
                  <c:v>39619.0</c:v>
                </c:pt>
                <c:pt idx="646">
                  <c:v>39626.0</c:v>
                </c:pt>
                <c:pt idx="647">
                  <c:v>39633.0</c:v>
                </c:pt>
                <c:pt idx="648">
                  <c:v>39640.0</c:v>
                </c:pt>
                <c:pt idx="649">
                  <c:v>39647.0</c:v>
                </c:pt>
                <c:pt idx="650">
                  <c:v>39654.0</c:v>
                </c:pt>
                <c:pt idx="651">
                  <c:v>39661.0</c:v>
                </c:pt>
                <c:pt idx="652">
                  <c:v>39668.0</c:v>
                </c:pt>
                <c:pt idx="653">
                  <c:v>39675.0</c:v>
                </c:pt>
                <c:pt idx="654">
                  <c:v>39682.0</c:v>
                </c:pt>
                <c:pt idx="655">
                  <c:v>39689.0</c:v>
                </c:pt>
                <c:pt idx="656">
                  <c:v>39696.0</c:v>
                </c:pt>
                <c:pt idx="657">
                  <c:v>39703.0</c:v>
                </c:pt>
                <c:pt idx="658">
                  <c:v>39710.0</c:v>
                </c:pt>
                <c:pt idx="659">
                  <c:v>39717.0</c:v>
                </c:pt>
                <c:pt idx="660">
                  <c:v>39724.0</c:v>
                </c:pt>
                <c:pt idx="661">
                  <c:v>39731.0</c:v>
                </c:pt>
                <c:pt idx="662">
                  <c:v>39738.0</c:v>
                </c:pt>
                <c:pt idx="663">
                  <c:v>39745.0</c:v>
                </c:pt>
                <c:pt idx="664">
                  <c:v>39752.0</c:v>
                </c:pt>
                <c:pt idx="665">
                  <c:v>39759.0</c:v>
                </c:pt>
                <c:pt idx="666">
                  <c:v>39766.0</c:v>
                </c:pt>
                <c:pt idx="667">
                  <c:v>39773.0</c:v>
                </c:pt>
                <c:pt idx="668">
                  <c:v>39780.0</c:v>
                </c:pt>
                <c:pt idx="669">
                  <c:v>39787.0</c:v>
                </c:pt>
                <c:pt idx="670">
                  <c:v>39794.0</c:v>
                </c:pt>
                <c:pt idx="671">
                  <c:v>39801.0</c:v>
                </c:pt>
                <c:pt idx="672">
                  <c:v>39808.0</c:v>
                </c:pt>
                <c:pt idx="673">
                  <c:v>39815.0</c:v>
                </c:pt>
                <c:pt idx="674">
                  <c:v>39822.0</c:v>
                </c:pt>
                <c:pt idx="675">
                  <c:v>39829.0</c:v>
                </c:pt>
                <c:pt idx="676">
                  <c:v>39836.0</c:v>
                </c:pt>
                <c:pt idx="677">
                  <c:v>39843.0</c:v>
                </c:pt>
                <c:pt idx="678">
                  <c:v>39850.0</c:v>
                </c:pt>
                <c:pt idx="679">
                  <c:v>39857.0</c:v>
                </c:pt>
                <c:pt idx="680">
                  <c:v>39864.0</c:v>
                </c:pt>
                <c:pt idx="681">
                  <c:v>39871.0</c:v>
                </c:pt>
                <c:pt idx="682">
                  <c:v>39878.0</c:v>
                </c:pt>
                <c:pt idx="683">
                  <c:v>39885.0</c:v>
                </c:pt>
                <c:pt idx="684">
                  <c:v>39892.0</c:v>
                </c:pt>
                <c:pt idx="685">
                  <c:v>39899.0</c:v>
                </c:pt>
                <c:pt idx="686">
                  <c:v>39906.0</c:v>
                </c:pt>
                <c:pt idx="687">
                  <c:v>39913.0</c:v>
                </c:pt>
                <c:pt idx="688">
                  <c:v>39920.0</c:v>
                </c:pt>
                <c:pt idx="689">
                  <c:v>39927.0</c:v>
                </c:pt>
                <c:pt idx="690">
                  <c:v>39934.0</c:v>
                </c:pt>
                <c:pt idx="691">
                  <c:v>39941.0</c:v>
                </c:pt>
                <c:pt idx="692">
                  <c:v>39948.0</c:v>
                </c:pt>
                <c:pt idx="693">
                  <c:v>39955.0</c:v>
                </c:pt>
                <c:pt idx="694">
                  <c:v>39962.0</c:v>
                </c:pt>
                <c:pt idx="695">
                  <c:v>39969.0</c:v>
                </c:pt>
                <c:pt idx="696">
                  <c:v>39976.0</c:v>
                </c:pt>
                <c:pt idx="697">
                  <c:v>39983.0</c:v>
                </c:pt>
                <c:pt idx="698">
                  <c:v>39990.0</c:v>
                </c:pt>
                <c:pt idx="699">
                  <c:v>39997.0</c:v>
                </c:pt>
                <c:pt idx="700">
                  <c:v>40004.0</c:v>
                </c:pt>
                <c:pt idx="701">
                  <c:v>40011.0</c:v>
                </c:pt>
                <c:pt idx="702">
                  <c:v>40018.0</c:v>
                </c:pt>
                <c:pt idx="703">
                  <c:v>40025.0</c:v>
                </c:pt>
                <c:pt idx="704">
                  <c:v>40032.0</c:v>
                </c:pt>
                <c:pt idx="705">
                  <c:v>40039.0</c:v>
                </c:pt>
                <c:pt idx="706">
                  <c:v>40046.0</c:v>
                </c:pt>
                <c:pt idx="707">
                  <c:v>40053.0</c:v>
                </c:pt>
                <c:pt idx="708">
                  <c:v>40060.0</c:v>
                </c:pt>
                <c:pt idx="709">
                  <c:v>40067.0</c:v>
                </c:pt>
                <c:pt idx="710">
                  <c:v>40074.0</c:v>
                </c:pt>
                <c:pt idx="711">
                  <c:v>40081.0</c:v>
                </c:pt>
                <c:pt idx="712">
                  <c:v>40088.0</c:v>
                </c:pt>
                <c:pt idx="713">
                  <c:v>40095.0</c:v>
                </c:pt>
                <c:pt idx="714">
                  <c:v>40102.0</c:v>
                </c:pt>
                <c:pt idx="715">
                  <c:v>40109.0</c:v>
                </c:pt>
                <c:pt idx="716">
                  <c:v>40116.0</c:v>
                </c:pt>
                <c:pt idx="717">
                  <c:v>40123.0</c:v>
                </c:pt>
                <c:pt idx="718">
                  <c:v>40130.0</c:v>
                </c:pt>
                <c:pt idx="719">
                  <c:v>40137.0</c:v>
                </c:pt>
                <c:pt idx="720">
                  <c:v>40144.0</c:v>
                </c:pt>
                <c:pt idx="721">
                  <c:v>40151.0</c:v>
                </c:pt>
                <c:pt idx="722">
                  <c:v>40158.0</c:v>
                </c:pt>
                <c:pt idx="723">
                  <c:v>40165.0</c:v>
                </c:pt>
                <c:pt idx="724">
                  <c:v>40172.0</c:v>
                </c:pt>
                <c:pt idx="725">
                  <c:v>40179.0</c:v>
                </c:pt>
                <c:pt idx="726">
                  <c:v>40186.0</c:v>
                </c:pt>
                <c:pt idx="727">
                  <c:v>40193.0</c:v>
                </c:pt>
                <c:pt idx="728">
                  <c:v>40200.0</c:v>
                </c:pt>
                <c:pt idx="729">
                  <c:v>40207.0</c:v>
                </c:pt>
                <c:pt idx="730">
                  <c:v>40214.0</c:v>
                </c:pt>
                <c:pt idx="731">
                  <c:v>40221.0</c:v>
                </c:pt>
                <c:pt idx="732">
                  <c:v>40228.0</c:v>
                </c:pt>
                <c:pt idx="733">
                  <c:v>40235.0</c:v>
                </c:pt>
                <c:pt idx="734">
                  <c:v>40242.0</c:v>
                </c:pt>
                <c:pt idx="735">
                  <c:v>40249.0</c:v>
                </c:pt>
                <c:pt idx="736">
                  <c:v>40256.0</c:v>
                </c:pt>
                <c:pt idx="737">
                  <c:v>40263.0</c:v>
                </c:pt>
                <c:pt idx="738">
                  <c:v>40270.0</c:v>
                </c:pt>
                <c:pt idx="739">
                  <c:v>40277.0</c:v>
                </c:pt>
                <c:pt idx="740">
                  <c:v>40284.0</c:v>
                </c:pt>
                <c:pt idx="741">
                  <c:v>40291.0</c:v>
                </c:pt>
                <c:pt idx="742">
                  <c:v>40298.0</c:v>
                </c:pt>
                <c:pt idx="743">
                  <c:v>40305.0</c:v>
                </c:pt>
                <c:pt idx="744">
                  <c:v>40312.0</c:v>
                </c:pt>
                <c:pt idx="745">
                  <c:v>40319.0</c:v>
                </c:pt>
                <c:pt idx="746">
                  <c:v>40326.0</c:v>
                </c:pt>
                <c:pt idx="747">
                  <c:v>40333.0</c:v>
                </c:pt>
                <c:pt idx="748">
                  <c:v>40340.0</c:v>
                </c:pt>
                <c:pt idx="749">
                  <c:v>40347.0</c:v>
                </c:pt>
                <c:pt idx="750">
                  <c:v>40354.0</c:v>
                </c:pt>
                <c:pt idx="751">
                  <c:v>40361.0</c:v>
                </c:pt>
                <c:pt idx="752">
                  <c:v>40368.0</c:v>
                </c:pt>
                <c:pt idx="753">
                  <c:v>40375.0</c:v>
                </c:pt>
                <c:pt idx="754">
                  <c:v>40382.0</c:v>
                </c:pt>
                <c:pt idx="755">
                  <c:v>40389.0</c:v>
                </c:pt>
                <c:pt idx="756">
                  <c:v>40396.0</c:v>
                </c:pt>
                <c:pt idx="757">
                  <c:v>40403.0</c:v>
                </c:pt>
                <c:pt idx="758">
                  <c:v>40410.0</c:v>
                </c:pt>
                <c:pt idx="759">
                  <c:v>40417.0</c:v>
                </c:pt>
                <c:pt idx="760">
                  <c:v>40424.0</c:v>
                </c:pt>
                <c:pt idx="761">
                  <c:v>40431.0</c:v>
                </c:pt>
                <c:pt idx="762">
                  <c:v>40438.0</c:v>
                </c:pt>
                <c:pt idx="763">
                  <c:v>40445.0</c:v>
                </c:pt>
                <c:pt idx="764">
                  <c:v>40452.0</c:v>
                </c:pt>
                <c:pt idx="765">
                  <c:v>40459.0</c:v>
                </c:pt>
                <c:pt idx="766">
                  <c:v>40466.0</c:v>
                </c:pt>
                <c:pt idx="767">
                  <c:v>40473.0</c:v>
                </c:pt>
                <c:pt idx="768">
                  <c:v>40480.0</c:v>
                </c:pt>
                <c:pt idx="769">
                  <c:v>40487.0</c:v>
                </c:pt>
                <c:pt idx="770">
                  <c:v>40494.0</c:v>
                </c:pt>
                <c:pt idx="771">
                  <c:v>40501.0</c:v>
                </c:pt>
                <c:pt idx="772">
                  <c:v>40508.0</c:v>
                </c:pt>
                <c:pt idx="773">
                  <c:v>40515.0</c:v>
                </c:pt>
                <c:pt idx="774">
                  <c:v>40522.0</c:v>
                </c:pt>
                <c:pt idx="775">
                  <c:v>40529.0</c:v>
                </c:pt>
                <c:pt idx="776">
                  <c:v>40536.0</c:v>
                </c:pt>
                <c:pt idx="777">
                  <c:v>40543.0</c:v>
                </c:pt>
                <c:pt idx="778">
                  <c:v>40550.0</c:v>
                </c:pt>
                <c:pt idx="779">
                  <c:v>40557.0</c:v>
                </c:pt>
                <c:pt idx="780">
                  <c:v>40564.0</c:v>
                </c:pt>
                <c:pt idx="781">
                  <c:v>40571.0</c:v>
                </c:pt>
                <c:pt idx="782">
                  <c:v>40578.0</c:v>
                </c:pt>
                <c:pt idx="783">
                  <c:v>40585.0</c:v>
                </c:pt>
                <c:pt idx="784">
                  <c:v>40592.0</c:v>
                </c:pt>
                <c:pt idx="785">
                  <c:v>40599.0</c:v>
                </c:pt>
                <c:pt idx="786">
                  <c:v>40606.0</c:v>
                </c:pt>
                <c:pt idx="787">
                  <c:v>40613.0</c:v>
                </c:pt>
                <c:pt idx="788">
                  <c:v>40620.0</c:v>
                </c:pt>
                <c:pt idx="789">
                  <c:v>40627.0</c:v>
                </c:pt>
                <c:pt idx="790">
                  <c:v>40634.0</c:v>
                </c:pt>
                <c:pt idx="791">
                  <c:v>40641.0</c:v>
                </c:pt>
                <c:pt idx="792">
                  <c:v>40648.0</c:v>
                </c:pt>
                <c:pt idx="793">
                  <c:v>40655.0</c:v>
                </c:pt>
                <c:pt idx="794">
                  <c:v>40662.0</c:v>
                </c:pt>
                <c:pt idx="795">
                  <c:v>40669.0</c:v>
                </c:pt>
                <c:pt idx="796">
                  <c:v>40676.0</c:v>
                </c:pt>
                <c:pt idx="797">
                  <c:v>40683.0</c:v>
                </c:pt>
                <c:pt idx="798">
                  <c:v>40690.0</c:v>
                </c:pt>
                <c:pt idx="799">
                  <c:v>40697.0</c:v>
                </c:pt>
                <c:pt idx="800">
                  <c:v>40704.0</c:v>
                </c:pt>
                <c:pt idx="801">
                  <c:v>40711.0</c:v>
                </c:pt>
                <c:pt idx="802">
                  <c:v>40718.0</c:v>
                </c:pt>
                <c:pt idx="803">
                  <c:v>40725.0</c:v>
                </c:pt>
                <c:pt idx="804">
                  <c:v>40732.0</c:v>
                </c:pt>
                <c:pt idx="805">
                  <c:v>40739.0</c:v>
                </c:pt>
                <c:pt idx="806">
                  <c:v>40746.0</c:v>
                </c:pt>
                <c:pt idx="807">
                  <c:v>40753.0</c:v>
                </c:pt>
                <c:pt idx="808">
                  <c:v>40760.0</c:v>
                </c:pt>
                <c:pt idx="809">
                  <c:v>40767.0</c:v>
                </c:pt>
                <c:pt idx="810">
                  <c:v>40774.0</c:v>
                </c:pt>
                <c:pt idx="811">
                  <c:v>40781.0</c:v>
                </c:pt>
                <c:pt idx="812">
                  <c:v>40788.0</c:v>
                </c:pt>
                <c:pt idx="813">
                  <c:v>40795.0</c:v>
                </c:pt>
                <c:pt idx="814">
                  <c:v>40802.0</c:v>
                </c:pt>
                <c:pt idx="815">
                  <c:v>40809.0</c:v>
                </c:pt>
                <c:pt idx="816">
                  <c:v>40816.0</c:v>
                </c:pt>
                <c:pt idx="817">
                  <c:v>40823.0</c:v>
                </c:pt>
                <c:pt idx="818">
                  <c:v>40830.0</c:v>
                </c:pt>
                <c:pt idx="819">
                  <c:v>40837.0</c:v>
                </c:pt>
                <c:pt idx="820">
                  <c:v>40844.0</c:v>
                </c:pt>
                <c:pt idx="821">
                  <c:v>40851.0</c:v>
                </c:pt>
                <c:pt idx="822">
                  <c:v>40858.0</c:v>
                </c:pt>
                <c:pt idx="823">
                  <c:v>40865.0</c:v>
                </c:pt>
                <c:pt idx="824">
                  <c:v>40872.0</c:v>
                </c:pt>
                <c:pt idx="825">
                  <c:v>40879.0</c:v>
                </c:pt>
                <c:pt idx="826">
                  <c:v>40886.0</c:v>
                </c:pt>
                <c:pt idx="827">
                  <c:v>40893.0</c:v>
                </c:pt>
                <c:pt idx="828">
                  <c:v>40900.0</c:v>
                </c:pt>
                <c:pt idx="829">
                  <c:v>40907.0</c:v>
                </c:pt>
                <c:pt idx="830">
                  <c:v>40914.0</c:v>
                </c:pt>
                <c:pt idx="831">
                  <c:v>40921.0</c:v>
                </c:pt>
                <c:pt idx="832">
                  <c:v>40928.0</c:v>
                </c:pt>
                <c:pt idx="833">
                  <c:v>40935.0</c:v>
                </c:pt>
                <c:pt idx="834">
                  <c:v>40942.0</c:v>
                </c:pt>
                <c:pt idx="835">
                  <c:v>40949.0</c:v>
                </c:pt>
                <c:pt idx="836">
                  <c:v>40956.0</c:v>
                </c:pt>
                <c:pt idx="837">
                  <c:v>40963.0</c:v>
                </c:pt>
                <c:pt idx="838">
                  <c:v>40970.0</c:v>
                </c:pt>
                <c:pt idx="839">
                  <c:v>40977.0</c:v>
                </c:pt>
                <c:pt idx="840">
                  <c:v>40984.0</c:v>
                </c:pt>
                <c:pt idx="841">
                  <c:v>40991.0</c:v>
                </c:pt>
                <c:pt idx="842">
                  <c:v>40998.0</c:v>
                </c:pt>
                <c:pt idx="843">
                  <c:v>41005.0</c:v>
                </c:pt>
                <c:pt idx="844">
                  <c:v>41012.0</c:v>
                </c:pt>
                <c:pt idx="845">
                  <c:v>41019.0</c:v>
                </c:pt>
                <c:pt idx="846">
                  <c:v>41026.0</c:v>
                </c:pt>
                <c:pt idx="847">
                  <c:v>41033.0</c:v>
                </c:pt>
                <c:pt idx="848">
                  <c:v>41040.0</c:v>
                </c:pt>
                <c:pt idx="849">
                  <c:v>41047.0</c:v>
                </c:pt>
                <c:pt idx="850">
                  <c:v>41054.0</c:v>
                </c:pt>
                <c:pt idx="851">
                  <c:v>41061.0</c:v>
                </c:pt>
                <c:pt idx="852">
                  <c:v>41068.0</c:v>
                </c:pt>
                <c:pt idx="853">
                  <c:v>41075.0</c:v>
                </c:pt>
                <c:pt idx="854">
                  <c:v>41082.0</c:v>
                </c:pt>
                <c:pt idx="855">
                  <c:v>41089.0</c:v>
                </c:pt>
                <c:pt idx="856">
                  <c:v>41096.0</c:v>
                </c:pt>
                <c:pt idx="857">
                  <c:v>41103.0</c:v>
                </c:pt>
                <c:pt idx="858">
                  <c:v>41110.0</c:v>
                </c:pt>
                <c:pt idx="859">
                  <c:v>41117.0</c:v>
                </c:pt>
                <c:pt idx="860">
                  <c:v>41124.0</c:v>
                </c:pt>
                <c:pt idx="861">
                  <c:v>41131.0</c:v>
                </c:pt>
                <c:pt idx="862">
                  <c:v>41138.0</c:v>
                </c:pt>
                <c:pt idx="863">
                  <c:v>41145.0</c:v>
                </c:pt>
                <c:pt idx="864">
                  <c:v>41152.0</c:v>
                </c:pt>
                <c:pt idx="865">
                  <c:v>41159.0</c:v>
                </c:pt>
                <c:pt idx="866">
                  <c:v>41166.0</c:v>
                </c:pt>
                <c:pt idx="867">
                  <c:v>41173.0</c:v>
                </c:pt>
                <c:pt idx="868">
                  <c:v>41180.0</c:v>
                </c:pt>
                <c:pt idx="869">
                  <c:v>41187.0</c:v>
                </c:pt>
                <c:pt idx="870">
                  <c:v>41194.0</c:v>
                </c:pt>
                <c:pt idx="871">
                  <c:v>41201.0</c:v>
                </c:pt>
                <c:pt idx="872">
                  <c:v>41208.0</c:v>
                </c:pt>
                <c:pt idx="873">
                  <c:v>41215.0</c:v>
                </c:pt>
                <c:pt idx="874">
                  <c:v>41222.0</c:v>
                </c:pt>
                <c:pt idx="875">
                  <c:v>41229.0</c:v>
                </c:pt>
                <c:pt idx="876">
                  <c:v>41236.0</c:v>
                </c:pt>
                <c:pt idx="877">
                  <c:v>41243.0</c:v>
                </c:pt>
                <c:pt idx="878">
                  <c:v>41250.0</c:v>
                </c:pt>
                <c:pt idx="879">
                  <c:v>41257.0</c:v>
                </c:pt>
                <c:pt idx="880">
                  <c:v>41264.0</c:v>
                </c:pt>
                <c:pt idx="881">
                  <c:v>41271.0</c:v>
                </c:pt>
                <c:pt idx="882">
                  <c:v>41278.0</c:v>
                </c:pt>
                <c:pt idx="883">
                  <c:v>41285.0</c:v>
                </c:pt>
                <c:pt idx="884">
                  <c:v>41292.0</c:v>
                </c:pt>
                <c:pt idx="885">
                  <c:v>41299.0</c:v>
                </c:pt>
                <c:pt idx="886">
                  <c:v>41306.0</c:v>
                </c:pt>
                <c:pt idx="887">
                  <c:v>41313.0</c:v>
                </c:pt>
                <c:pt idx="888">
                  <c:v>41320.0</c:v>
                </c:pt>
                <c:pt idx="889">
                  <c:v>41327.0</c:v>
                </c:pt>
                <c:pt idx="890">
                  <c:v>41334.0</c:v>
                </c:pt>
                <c:pt idx="891">
                  <c:v>41341.0</c:v>
                </c:pt>
                <c:pt idx="892">
                  <c:v>41348.0</c:v>
                </c:pt>
                <c:pt idx="893">
                  <c:v>41355.0</c:v>
                </c:pt>
                <c:pt idx="894">
                  <c:v>41362.0</c:v>
                </c:pt>
                <c:pt idx="895">
                  <c:v>41369.0</c:v>
                </c:pt>
                <c:pt idx="896">
                  <c:v>41376.0</c:v>
                </c:pt>
                <c:pt idx="897">
                  <c:v>41383.0</c:v>
                </c:pt>
                <c:pt idx="898">
                  <c:v>41390.0</c:v>
                </c:pt>
                <c:pt idx="899">
                  <c:v>41397.0</c:v>
                </c:pt>
                <c:pt idx="900">
                  <c:v>41404.0</c:v>
                </c:pt>
                <c:pt idx="901">
                  <c:v>41411.0</c:v>
                </c:pt>
                <c:pt idx="902">
                  <c:v>41418.0</c:v>
                </c:pt>
                <c:pt idx="903">
                  <c:v>41425.0</c:v>
                </c:pt>
                <c:pt idx="904">
                  <c:v>41432.0</c:v>
                </c:pt>
                <c:pt idx="905">
                  <c:v>41439.0</c:v>
                </c:pt>
                <c:pt idx="906">
                  <c:v>41446.0</c:v>
                </c:pt>
                <c:pt idx="907">
                  <c:v>41453.0</c:v>
                </c:pt>
                <c:pt idx="908">
                  <c:v>41460.0</c:v>
                </c:pt>
                <c:pt idx="909">
                  <c:v>41467.0</c:v>
                </c:pt>
                <c:pt idx="910">
                  <c:v>41474.0</c:v>
                </c:pt>
                <c:pt idx="911">
                  <c:v>41481.0</c:v>
                </c:pt>
                <c:pt idx="912">
                  <c:v>41488.0</c:v>
                </c:pt>
                <c:pt idx="913">
                  <c:v>41495.0</c:v>
                </c:pt>
                <c:pt idx="914">
                  <c:v>41502.0</c:v>
                </c:pt>
                <c:pt idx="915">
                  <c:v>41509.0</c:v>
                </c:pt>
                <c:pt idx="916">
                  <c:v>41516.0</c:v>
                </c:pt>
                <c:pt idx="917">
                  <c:v>41523.0</c:v>
                </c:pt>
                <c:pt idx="918">
                  <c:v>41530.0</c:v>
                </c:pt>
                <c:pt idx="919">
                  <c:v>41537.0</c:v>
                </c:pt>
                <c:pt idx="920">
                  <c:v>41544.0</c:v>
                </c:pt>
                <c:pt idx="921">
                  <c:v>41551.0</c:v>
                </c:pt>
                <c:pt idx="922">
                  <c:v>41558.0</c:v>
                </c:pt>
                <c:pt idx="923">
                  <c:v>41565.0</c:v>
                </c:pt>
                <c:pt idx="924">
                  <c:v>41572.0</c:v>
                </c:pt>
                <c:pt idx="925">
                  <c:v>41579.0</c:v>
                </c:pt>
                <c:pt idx="926">
                  <c:v>41586.0</c:v>
                </c:pt>
                <c:pt idx="927">
                  <c:v>41593.0</c:v>
                </c:pt>
                <c:pt idx="928">
                  <c:v>41600.0</c:v>
                </c:pt>
                <c:pt idx="929">
                  <c:v>41607.0</c:v>
                </c:pt>
                <c:pt idx="930">
                  <c:v>41614.0</c:v>
                </c:pt>
                <c:pt idx="931">
                  <c:v>41621.0</c:v>
                </c:pt>
                <c:pt idx="932">
                  <c:v>41628.0</c:v>
                </c:pt>
                <c:pt idx="933">
                  <c:v>41635.0</c:v>
                </c:pt>
                <c:pt idx="934">
                  <c:v>41642.0</c:v>
                </c:pt>
                <c:pt idx="935">
                  <c:v>41649.0</c:v>
                </c:pt>
                <c:pt idx="936">
                  <c:v>41656.0</c:v>
                </c:pt>
                <c:pt idx="937">
                  <c:v>41663.0</c:v>
                </c:pt>
                <c:pt idx="938">
                  <c:v>41670.0</c:v>
                </c:pt>
                <c:pt idx="939">
                  <c:v>41677.0</c:v>
                </c:pt>
                <c:pt idx="940">
                  <c:v>41684.0</c:v>
                </c:pt>
                <c:pt idx="941">
                  <c:v>41691.0</c:v>
                </c:pt>
                <c:pt idx="942">
                  <c:v>41698.0</c:v>
                </c:pt>
                <c:pt idx="943">
                  <c:v>41705.0</c:v>
                </c:pt>
                <c:pt idx="944">
                  <c:v>41712.0</c:v>
                </c:pt>
                <c:pt idx="945">
                  <c:v>41719.0</c:v>
                </c:pt>
                <c:pt idx="946">
                  <c:v>41726.0</c:v>
                </c:pt>
                <c:pt idx="947">
                  <c:v>41733.0</c:v>
                </c:pt>
                <c:pt idx="948">
                  <c:v>41740.0</c:v>
                </c:pt>
                <c:pt idx="949">
                  <c:v>41747.0</c:v>
                </c:pt>
                <c:pt idx="950">
                  <c:v>41754.0</c:v>
                </c:pt>
                <c:pt idx="951">
                  <c:v>41761.0</c:v>
                </c:pt>
                <c:pt idx="952">
                  <c:v>41768.0</c:v>
                </c:pt>
                <c:pt idx="953">
                  <c:v>41775.0</c:v>
                </c:pt>
                <c:pt idx="954">
                  <c:v>41782.0</c:v>
                </c:pt>
                <c:pt idx="955">
                  <c:v>41789.0</c:v>
                </c:pt>
                <c:pt idx="956">
                  <c:v>41796.0</c:v>
                </c:pt>
                <c:pt idx="957">
                  <c:v>41803.0</c:v>
                </c:pt>
                <c:pt idx="958">
                  <c:v>41810.0</c:v>
                </c:pt>
                <c:pt idx="959">
                  <c:v>41817.0</c:v>
                </c:pt>
                <c:pt idx="960">
                  <c:v>41824.0</c:v>
                </c:pt>
                <c:pt idx="961">
                  <c:v>41831.0</c:v>
                </c:pt>
                <c:pt idx="962">
                  <c:v>41838.0</c:v>
                </c:pt>
                <c:pt idx="963">
                  <c:v>41845.0</c:v>
                </c:pt>
                <c:pt idx="964">
                  <c:v>41852.0</c:v>
                </c:pt>
                <c:pt idx="965">
                  <c:v>41859.0</c:v>
                </c:pt>
                <c:pt idx="966">
                  <c:v>41866.0</c:v>
                </c:pt>
                <c:pt idx="967">
                  <c:v>41873.0</c:v>
                </c:pt>
                <c:pt idx="968">
                  <c:v>41880.0</c:v>
                </c:pt>
                <c:pt idx="969">
                  <c:v>41887.0</c:v>
                </c:pt>
                <c:pt idx="970">
                  <c:v>41894.0</c:v>
                </c:pt>
                <c:pt idx="971">
                  <c:v>41901.0</c:v>
                </c:pt>
                <c:pt idx="972">
                  <c:v>41908.0</c:v>
                </c:pt>
                <c:pt idx="973">
                  <c:v>41915.0</c:v>
                </c:pt>
                <c:pt idx="974">
                  <c:v>41922.0</c:v>
                </c:pt>
                <c:pt idx="975">
                  <c:v>41929.0</c:v>
                </c:pt>
                <c:pt idx="976">
                  <c:v>41936.0</c:v>
                </c:pt>
                <c:pt idx="977">
                  <c:v>41943.0</c:v>
                </c:pt>
                <c:pt idx="978">
                  <c:v>41950.0</c:v>
                </c:pt>
                <c:pt idx="979">
                  <c:v>41957.0</c:v>
                </c:pt>
                <c:pt idx="980">
                  <c:v>41964.0</c:v>
                </c:pt>
                <c:pt idx="981">
                  <c:v>41971.0</c:v>
                </c:pt>
                <c:pt idx="982">
                  <c:v>41978.0</c:v>
                </c:pt>
                <c:pt idx="983">
                  <c:v>41985.0</c:v>
                </c:pt>
                <c:pt idx="984">
                  <c:v>41992.0</c:v>
                </c:pt>
                <c:pt idx="985">
                  <c:v>41999.0</c:v>
                </c:pt>
                <c:pt idx="986">
                  <c:v>42006.0</c:v>
                </c:pt>
                <c:pt idx="987">
                  <c:v>42013.0</c:v>
                </c:pt>
                <c:pt idx="988">
                  <c:v>42020.0</c:v>
                </c:pt>
                <c:pt idx="989">
                  <c:v>42027.0</c:v>
                </c:pt>
                <c:pt idx="990">
                  <c:v>42034.0</c:v>
                </c:pt>
                <c:pt idx="991">
                  <c:v>42041.0</c:v>
                </c:pt>
                <c:pt idx="992">
                  <c:v>42048.0</c:v>
                </c:pt>
                <c:pt idx="993">
                  <c:v>42055.0</c:v>
                </c:pt>
                <c:pt idx="994">
                  <c:v>42062.0</c:v>
                </c:pt>
                <c:pt idx="995">
                  <c:v>42069.0</c:v>
                </c:pt>
                <c:pt idx="996">
                  <c:v>42076.0</c:v>
                </c:pt>
                <c:pt idx="997">
                  <c:v>42083.0</c:v>
                </c:pt>
                <c:pt idx="998">
                  <c:v>42090.0</c:v>
                </c:pt>
                <c:pt idx="999">
                  <c:v>42097.0</c:v>
                </c:pt>
                <c:pt idx="1000">
                  <c:v>42104.0</c:v>
                </c:pt>
                <c:pt idx="1001">
                  <c:v>42111.0</c:v>
                </c:pt>
                <c:pt idx="1002">
                  <c:v>42118.0</c:v>
                </c:pt>
                <c:pt idx="1003">
                  <c:v>42125.0</c:v>
                </c:pt>
                <c:pt idx="1004">
                  <c:v>42132.0</c:v>
                </c:pt>
                <c:pt idx="1005">
                  <c:v>42139.0</c:v>
                </c:pt>
                <c:pt idx="1006">
                  <c:v>42146.0</c:v>
                </c:pt>
                <c:pt idx="1007">
                  <c:v>42153.0</c:v>
                </c:pt>
                <c:pt idx="1008">
                  <c:v>42160.0</c:v>
                </c:pt>
                <c:pt idx="1009">
                  <c:v>42167.0</c:v>
                </c:pt>
                <c:pt idx="1010">
                  <c:v>42174.0</c:v>
                </c:pt>
                <c:pt idx="1011">
                  <c:v>42181.0</c:v>
                </c:pt>
                <c:pt idx="1012">
                  <c:v>42188.0</c:v>
                </c:pt>
                <c:pt idx="1013">
                  <c:v>42195.0</c:v>
                </c:pt>
                <c:pt idx="1014">
                  <c:v>42202.0</c:v>
                </c:pt>
                <c:pt idx="1015">
                  <c:v>42209.0</c:v>
                </c:pt>
                <c:pt idx="1016">
                  <c:v>42216.0</c:v>
                </c:pt>
                <c:pt idx="1017">
                  <c:v>42223.0</c:v>
                </c:pt>
                <c:pt idx="1018">
                  <c:v>42230.0</c:v>
                </c:pt>
                <c:pt idx="1019">
                  <c:v>42237.0</c:v>
                </c:pt>
                <c:pt idx="1020">
                  <c:v>42244.0</c:v>
                </c:pt>
                <c:pt idx="1021">
                  <c:v>42251.0</c:v>
                </c:pt>
                <c:pt idx="1022">
                  <c:v>42258.0</c:v>
                </c:pt>
                <c:pt idx="1023">
                  <c:v>42265.0</c:v>
                </c:pt>
                <c:pt idx="1024">
                  <c:v>42272.0</c:v>
                </c:pt>
                <c:pt idx="1025">
                  <c:v>42279.0</c:v>
                </c:pt>
                <c:pt idx="1026">
                  <c:v>42286.0</c:v>
                </c:pt>
                <c:pt idx="1027">
                  <c:v>42293.0</c:v>
                </c:pt>
                <c:pt idx="1028">
                  <c:v>42300.0</c:v>
                </c:pt>
                <c:pt idx="1029">
                  <c:v>42307.0</c:v>
                </c:pt>
                <c:pt idx="1030">
                  <c:v>42314.0</c:v>
                </c:pt>
                <c:pt idx="1031">
                  <c:v>42321.0</c:v>
                </c:pt>
                <c:pt idx="1032">
                  <c:v>42328.0</c:v>
                </c:pt>
                <c:pt idx="1033">
                  <c:v>42335.0</c:v>
                </c:pt>
                <c:pt idx="1034">
                  <c:v>42342.0</c:v>
                </c:pt>
                <c:pt idx="1035">
                  <c:v>42349.0</c:v>
                </c:pt>
                <c:pt idx="1036">
                  <c:v>42356.0</c:v>
                </c:pt>
                <c:pt idx="1037">
                  <c:v>42363.0</c:v>
                </c:pt>
                <c:pt idx="1038">
                  <c:v>42370.0</c:v>
                </c:pt>
                <c:pt idx="1039">
                  <c:v>42377.0</c:v>
                </c:pt>
                <c:pt idx="1040">
                  <c:v>42384.0</c:v>
                </c:pt>
                <c:pt idx="1041">
                  <c:v>42391.0</c:v>
                </c:pt>
                <c:pt idx="1042">
                  <c:v>42398.0</c:v>
                </c:pt>
                <c:pt idx="1043">
                  <c:v>42405.0</c:v>
                </c:pt>
                <c:pt idx="1044">
                  <c:v>42412.0</c:v>
                </c:pt>
              </c:numCache>
            </c:numRef>
          </c:cat>
          <c:val>
            <c:numRef>
              <c:f>Sheet1!$N$4:$N$1048</c:f>
              <c:numCache>
                <c:formatCode>General</c:formatCode>
                <c:ptCount val="1045"/>
                <c:pt idx="0">
                  <c:v>100.0</c:v>
                </c:pt>
                <c:pt idx="1">
                  <c:v>105.2397175539103</c:v>
                </c:pt>
                <c:pt idx="2">
                  <c:v>105.2397175539103</c:v>
                </c:pt>
                <c:pt idx="3">
                  <c:v>105.2397175539103</c:v>
                </c:pt>
                <c:pt idx="4">
                  <c:v>109.0824308635161</c:v>
                </c:pt>
                <c:pt idx="5">
                  <c:v>107.0383129365638</c:v>
                </c:pt>
                <c:pt idx="6">
                  <c:v>108.5209645800423</c:v>
                </c:pt>
                <c:pt idx="7">
                  <c:v>105.8963476142441</c:v>
                </c:pt>
                <c:pt idx="8">
                  <c:v>110.8715098684837</c:v>
                </c:pt>
                <c:pt idx="9">
                  <c:v>111.7146609314631</c:v>
                </c:pt>
                <c:pt idx="10">
                  <c:v>117.6452675053768</c:v>
                </c:pt>
                <c:pt idx="11">
                  <c:v>134.6776802877753</c:v>
                </c:pt>
                <c:pt idx="12">
                  <c:v>123.7205230201176</c:v>
                </c:pt>
                <c:pt idx="13">
                  <c:v>125.8959669591367</c:v>
                </c:pt>
                <c:pt idx="14">
                  <c:v>135.4998953198455</c:v>
                </c:pt>
                <c:pt idx="15">
                  <c:v>121.7715688700253</c:v>
                </c:pt>
                <c:pt idx="16">
                  <c:v>122.5043299518471</c:v>
                </c:pt>
                <c:pt idx="17">
                  <c:v>138.43284292267</c:v>
                </c:pt>
                <c:pt idx="18">
                  <c:v>147.9378009554443</c:v>
                </c:pt>
                <c:pt idx="19">
                  <c:v>151.521668791991</c:v>
                </c:pt>
                <c:pt idx="20">
                  <c:v>153.0711254068252</c:v>
                </c:pt>
                <c:pt idx="21">
                  <c:v>149.4792638130222</c:v>
                </c:pt>
                <c:pt idx="22">
                  <c:v>151.578767058107</c:v>
                </c:pt>
                <c:pt idx="23">
                  <c:v>163.0970099541311</c:v>
                </c:pt>
                <c:pt idx="24">
                  <c:v>160.8501931824671</c:v>
                </c:pt>
                <c:pt idx="25">
                  <c:v>159.6610266268248</c:v>
                </c:pt>
                <c:pt idx="26">
                  <c:v>165.8902571325251</c:v>
                </c:pt>
                <c:pt idx="27">
                  <c:v>162.5149882948554</c:v>
                </c:pt>
                <c:pt idx="28">
                  <c:v>152.9649226318494</c:v>
                </c:pt>
                <c:pt idx="29">
                  <c:v>154.1535182048305</c:v>
                </c:pt>
                <c:pt idx="30">
                  <c:v>152.4969071772521</c:v>
                </c:pt>
                <c:pt idx="31">
                  <c:v>148.2782969490493</c:v>
                </c:pt>
                <c:pt idx="32">
                  <c:v>153.3160769684627</c:v>
                </c:pt>
                <c:pt idx="33">
                  <c:v>166.636531470661</c:v>
                </c:pt>
                <c:pt idx="34">
                  <c:v>164.3400392074761</c:v>
                </c:pt>
                <c:pt idx="35">
                  <c:v>173.177899164462</c:v>
                </c:pt>
                <c:pt idx="36">
                  <c:v>178.894958223102</c:v>
                </c:pt>
                <c:pt idx="37">
                  <c:v>192.7390038255838</c:v>
                </c:pt>
                <c:pt idx="38">
                  <c:v>177.1547933994405</c:v>
                </c:pt>
                <c:pt idx="39">
                  <c:v>175.0393026398432</c:v>
                </c:pt>
                <c:pt idx="40">
                  <c:v>180.9685769208808</c:v>
                </c:pt>
                <c:pt idx="41">
                  <c:v>181.1598561123694</c:v>
                </c:pt>
                <c:pt idx="42">
                  <c:v>196.5988466150244</c:v>
                </c:pt>
                <c:pt idx="43">
                  <c:v>230.8463866313926</c:v>
                </c:pt>
                <c:pt idx="44">
                  <c:v>211.2711977312956</c:v>
                </c:pt>
                <c:pt idx="45">
                  <c:v>168.4851829999429</c:v>
                </c:pt>
                <c:pt idx="46">
                  <c:v>175.5482385184903</c:v>
                </c:pt>
                <c:pt idx="47">
                  <c:v>171.2211415846672</c:v>
                </c:pt>
                <c:pt idx="48">
                  <c:v>174.7970156639577</c:v>
                </c:pt>
                <c:pt idx="49">
                  <c:v>175.0729906168516</c:v>
                </c:pt>
                <c:pt idx="50">
                  <c:v>181.5568793894292</c:v>
                </c:pt>
                <c:pt idx="51">
                  <c:v>183.616984830894</c:v>
                </c:pt>
                <c:pt idx="52">
                  <c:v>183.616984830894</c:v>
                </c:pt>
                <c:pt idx="53">
                  <c:v>183.616984830894</c:v>
                </c:pt>
                <c:pt idx="54">
                  <c:v>193.5878647151748</c:v>
                </c:pt>
                <c:pt idx="55">
                  <c:v>197.9920443082545</c:v>
                </c:pt>
                <c:pt idx="56">
                  <c:v>205.1198111950667</c:v>
                </c:pt>
                <c:pt idx="57">
                  <c:v>214.270759977922</c:v>
                </c:pt>
                <c:pt idx="58">
                  <c:v>222.1446108753165</c:v>
                </c:pt>
                <c:pt idx="59">
                  <c:v>228.9012390323747</c:v>
                </c:pt>
                <c:pt idx="60">
                  <c:v>239.9954321387107</c:v>
                </c:pt>
                <c:pt idx="61">
                  <c:v>243.3394872575703</c:v>
                </c:pt>
                <c:pt idx="62">
                  <c:v>254.6639767039074</c:v>
                </c:pt>
                <c:pt idx="63">
                  <c:v>259.79330427666</c:v>
                </c:pt>
                <c:pt idx="64">
                  <c:v>265.2690279971832</c:v>
                </c:pt>
                <c:pt idx="65">
                  <c:v>279.2542966445252</c:v>
                </c:pt>
                <c:pt idx="66">
                  <c:v>250.4558344911593</c:v>
                </c:pt>
                <c:pt idx="67">
                  <c:v>238.7221408043243</c:v>
                </c:pt>
                <c:pt idx="68">
                  <c:v>244.6051654898079</c:v>
                </c:pt>
                <c:pt idx="69">
                  <c:v>242.7247292590549</c:v>
                </c:pt>
                <c:pt idx="70">
                  <c:v>236.7636702765459</c:v>
                </c:pt>
                <c:pt idx="71">
                  <c:v>245.7509373632021</c:v>
                </c:pt>
                <c:pt idx="72">
                  <c:v>237.9608305894445</c:v>
                </c:pt>
                <c:pt idx="73">
                  <c:v>220.6543461296892</c:v>
                </c:pt>
                <c:pt idx="74">
                  <c:v>219.8130983422471</c:v>
                </c:pt>
                <c:pt idx="75">
                  <c:v>230.2696941436212</c:v>
                </c:pt>
                <c:pt idx="76">
                  <c:v>222.846919548543</c:v>
                </c:pt>
                <c:pt idx="77">
                  <c:v>227.0284159037704</c:v>
                </c:pt>
                <c:pt idx="78">
                  <c:v>229.5445461639482</c:v>
                </c:pt>
                <c:pt idx="79">
                  <c:v>217.5558135551284</c:v>
                </c:pt>
                <c:pt idx="80">
                  <c:v>223.0315372756514</c:v>
                </c:pt>
                <c:pt idx="81">
                  <c:v>232.4013627452846</c:v>
                </c:pt>
                <c:pt idx="82">
                  <c:v>238.204449858206</c:v>
                </c:pt>
                <c:pt idx="83">
                  <c:v>230.0489141813061</c:v>
                </c:pt>
                <c:pt idx="84">
                  <c:v>225.4467939323576</c:v>
                </c:pt>
                <c:pt idx="85">
                  <c:v>211.1931634342704</c:v>
                </c:pt>
                <c:pt idx="86">
                  <c:v>208.861650901201</c:v>
                </c:pt>
                <c:pt idx="87">
                  <c:v>215.2204944709846</c:v>
                </c:pt>
                <c:pt idx="88">
                  <c:v>223.9184636759864</c:v>
                </c:pt>
                <c:pt idx="89">
                  <c:v>224.2648598237567</c:v>
                </c:pt>
                <c:pt idx="90">
                  <c:v>224.6607411354942</c:v>
                </c:pt>
                <c:pt idx="91">
                  <c:v>227.4680725528635</c:v>
                </c:pt>
                <c:pt idx="92">
                  <c:v>227.9800536723701</c:v>
                </c:pt>
                <c:pt idx="93">
                  <c:v>220.5058906377876</c:v>
                </c:pt>
                <c:pt idx="94">
                  <c:v>216.902990045869</c:v>
                </c:pt>
                <c:pt idx="95">
                  <c:v>216.2501665366095</c:v>
                </c:pt>
                <c:pt idx="96">
                  <c:v>219.6075445842295</c:v>
                </c:pt>
                <c:pt idx="97">
                  <c:v>220.9265145315087</c:v>
                </c:pt>
                <c:pt idx="98">
                  <c:v>226.8552178298853</c:v>
                </c:pt>
                <c:pt idx="99">
                  <c:v>227.2701318969947</c:v>
                </c:pt>
                <c:pt idx="100">
                  <c:v>235.9871338573685</c:v>
                </c:pt>
                <c:pt idx="101">
                  <c:v>231.050037113873</c:v>
                </c:pt>
                <c:pt idx="102">
                  <c:v>232.7534687196666</c:v>
                </c:pt>
                <c:pt idx="103">
                  <c:v>232.7534687196666</c:v>
                </c:pt>
                <c:pt idx="104">
                  <c:v>232.7534687196666</c:v>
                </c:pt>
                <c:pt idx="105">
                  <c:v>237.1310024552255</c:v>
                </c:pt>
                <c:pt idx="106">
                  <c:v>233.3453874117356</c:v>
                </c:pt>
                <c:pt idx="107">
                  <c:v>229.6359033897337</c:v>
                </c:pt>
                <c:pt idx="108">
                  <c:v>229.6206771854361</c:v>
                </c:pt>
                <c:pt idx="109">
                  <c:v>225.5305380559944</c:v>
                </c:pt>
                <c:pt idx="110">
                  <c:v>226.013970042443</c:v>
                </c:pt>
                <c:pt idx="111">
                  <c:v>232.8790849051217</c:v>
                </c:pt>
                <c:pt idx="112">
                  <c:v>244.7764602881559</c:v>
                </c:pt>
                <c:pt idx="113">
                  <c:v>249.6164899792543</c:v>
                </c:pt>
                <c:pt idx="114">
                  <c:v>247.066100759407</c:v>
                </c:pt>
                <c:pt idx="115">
                  <c:v>250.3130888258693</c:v>
                </c:pt>
                <c:pt idx="116">
                  <c:v>255.6955520450696</c:v>
                </c:pt>
                <c:pt idx="117">
                  <c:v>258.388686930207</c:v>
                </c:pt>
                <c:pt idx="118">
                  <c:v>260.3852229687292</c:v>
                </c:pt>
                <c:pt idx="119">
                  <c:v>261.8564549589843</c:v>
                </c:pt>
                <c:pt idx="120">
                  <c:v>268.5921470851335</c:v>
                </c:pt>
                <c:pt idx="121">
                  <c:v>268.0972954454616</c:v>
                </c:pt>
                <c:pt idx="122">
                  <c:v>263.2001674882472</c:v>
                </c:pt>
                <c:pt idx="123">
                  <c:v>265.1034430254468</c:v>
                </c:pt>
                <c:pt idx="124">
                  <c:v>263.7216649854399</c:v>
                </c:pt>
                <c:pt idx="125">
                  <c:v>254.1120267981196</c:v>
                </c:pt>
                <c:pt idx="126">
                  <c:v>258.9634761424412</c:v>
                </c:pt>
                <c:pt idx="127">
                  <c:v>250.2274414266953</c:v>
                </c:pt>
                <c:pt idx="128">
                  <c:v>252.5304048267068</c:v>
                </c:pt>
                <c:pt idx="129">
                  <c:v>250.6461620448792</c:v>
                </c:pt>
                <c:pt idx="130">
                  <c:v>241.9196437068194</c:v>
                </c:pt>
                <c:pt idx="131">
                  <c:v>222.3082925715156</c:v>
                </c:pt>
                <c:pt idx="132">
                  <c:v>224.13353381169</c:v>
                </c:pt>
                <c:pt idx="133">
                  <c:v>215.0168439885042</c:v>
                </c:pt>
                <c:pt idx="134">
                  <c:v>221.4518185797758</c:v>
                </c:pt>
                <c:pt idx="135">
                  <c:v>231.8208637064388</c:v>
                </c:pt>
                <c:pt idx="136">
                  <c:v>229.7253573399821</c:v>
                </c:pt>
                <c:pt idx="137">
                  <c:v>232.500333073219</c:v>
                </c:pt>
                <c:pt idx="138">
                  <c:v>236.5581165185284</c:v>
                </c:pt>
                <c:pt idx="139">
                  <c:v>235.4218610228203</c:v>
                </c:pt>
                <c:pt idx="140">
                  <c:v>238.2006433071316</c:v>
                </c:pt>
                <c:pt idx="141">
                  <c:v>231.7104737252812</c:v>
                </c:pt>
                <c:pt idx="142">
                  <c:v>231.6895376943719</c:v>
                </c:pt>
                <c:pt idx="143">
                  <c:v>239.768942349784</c:v>
                </c:pt>
                <c:pt idx="144">
                  <c:v>244.0969909213757</c:v>
                </c:pt>
                <c:pt idx="145">
                  <c:v>242.7380521878152</c:v>
                </c:pt>
                <c:pt idx="146">
                  <c:v>236.973030585638</c:v>
                </c:pt>
                <c:pt idx="147">
                  <c:v>232.0473534953655</c:v>
                </c:pt>
                <c:pt idx="148">
                  <c:v>231.097619002303</c:v>
                </c:pt>
                <c:pt idx="149">
                  <c:v>220.003425895967</c:v>
                </c:pt>
                <c:pt idx="150">
                  <c:v>223.427418587389</c:v>
                </c:pt>
                <c:pt idx="151">
                  <c:v>218.248605850669</c:v>
                </c:pt>
                <c:pt idx="152">
                  <c:v>222.4567480634172</c:v>
                </c:pt>
                <c:pt idx="153">
                  <c:v>216.4614301212386</c:v>
                </c:pt>
                <c:pt idx="154">
                  <c:v>221.2272320663863</c:v>
                </c:pt>
                <c:pt idx="155">
                  <c:v>215.958965379418</c:v>
                </c:pt>
                <c:pt idx="156">
                  <c:v>205.827829694905</c:v>
                </c:pt>
                <c:pt idx="157">
                  <c:v>207.4741630345825</c:v>
                </c:pt>
                <c:pt idx="158">
                  <c:v>207.4741630345825</c:v>
                </c:pt>
                <c:pt idx="159">
                  <c:v>207.4741630345825</c:v>
                </c:pt>
                <c:pt idx="160">
                  <c:v>215.5193087303249</c:v>
                </c:pt>
                <c:pt idx="161">
                  <c:v>220.5325364953084</c:v>
                </c:pt>
                <c:pt idx="162">
                  <c:v>223.2408975847434</c:v>
                </c:pt>
                <c:pt idx="163">
                  <c:v>220.9931291753107</c:v>
                </c:pt>
                <c:pt idx="164">
                  <c:v>225.4239546259112</c:v>
                </c:pt>
                <c:pt idx="165">
                  <c:v>229.371348090063</c:v>
                </c:pt>
                <c:pt idx="166">
                  <c:v>221.967606250357</c:v>
                </c:pt>
                <c:pt idx="167">
                  <c:v>216.9734112407453</c:v>
                </c:pt>
                <c:pt idx="168">
                  <c:v>213.3438647913058</c:v>
                </c:pt>
                <c:pt idx="169">
                  <c:v>213.3077025560991</c:v>
                </c:pt>
                <c:pt idx="170">
                  <c:v>202.3714813193506</c:v>
                </c:pt>
                <c:pt idx="171">
                  <c:v>222.4396185835824</c:v>
                </c:pt>
                <c:pt idx="172">
                  <c:v>243.0768352334368</c:v>
                </c:pt>
                <c:pt idx="173">
                  <c:v>244.681296511296</c:v>
                </c:pt>
                <c:pt idx="174">
                  <c:v>260.822976342285</c:v>
                </c:pt>
                <c:pt idx="175">
                  <c:v>285.2857768219105</c:v>
                </c:pt>
                <c:pt idx="176">
                  <c:v>303.3554747720826</c:v>
                </c:pt>
                <c:pt idx="177">
                  <c:v>307.0992177537543</c:v>
                </c:pt>
                <c:pt idx="178">
                  <c:v>301.6215907576939</c:v>
                </c:pt>
                <c:pt idx="179">
                  <c:v>289.2483964903599</c:v>
                </c:pt>
                <c:pt idx="180">
                  <c:v>301.8556936487695</c:v>
                </c:pt>
                <c:pt idx="181">
                  <c:v>304.8019641803544</c:v>
                </c:pt>
                <c:pt idx="182">
                  <c:v>313.3914466797358</c:v>
                </c:pt>
                <c:pt idx="183">
                  <c:v>299.1758816923926</c:v>
                </c:pt>
                <c:pt idx="184">
                  <c:v>310.0302620810415</c:v>
                </c:pt>
                <c:pt idx="185">
                  <c:v>310.9761900230296</c:v>
                </c:pt>
                <c:pt idx="186">
                  <c:v>302.2186482937135</c:v>
                </c:pt>
                <c:pt idx="187">
                  <c:v>315.9302259188062</c:v>
                </c:pt>
                <c:pt idx="188">
                  <c:v>313.7660113054567</c:v>
                </c:pt>
                <c:pt idx="189">
                  <c:v>308.202356255115</c:v>
                </c:pt>
                <c:pt idx="190">
                  <c:v>298.9478692830361</c:v>
                </c:pt>
                <c:pt idx="191">
                  <c:v>292.0604860965722</c:v>
                </c:pt>
                <c:pt idx="192">
                  <c:v>293.8272967777545</c:v>
                </c:pt>
                <c:pt idx="193">
                  <c:v>285.0082792485868</c:v>
                </c:pt>
                <c:pt idx="194">
                  <c:v>286.3597952075522</c:v>
                </c:pt>
                <c:pt idx="195">
                  <c:v>278.8740221921928</c:v>
                </c:pt>
                <c:pt idx="196">
                  <c:v>276.0371900039969</c:v>
                </c:pt>
                <c:pt idx="197">
                  <c:v>279.4906834662455</c:v>
                </c:pt>
                <c:pt idx="198">
                  <c:v>274.9306256066691</c:v>
                </c:pt>
                <c:pt idx="199">
                  <c:v>273.545041015588</c:v>
                </c:pt>
                <c:pt idx="200">
                  <c:v>271.9664642850346</c:v>
                </c:pt>
                <c:pt idx="201">
                  <c:v>270.1796692107117</c:v>
                </c:pt>
                <c:pt idx="202">
                  <c:v>257.9636855027502</c:v>
                </c:pt>
                <c:pt idx="203">
                  <c:v>260.0978283626121</c:v>
                </c:pt>
                <c:pt idx="204">
                  <c:v>288.6515292818942</c:v>
                </c:pt>
                <c:pt idx="205">
                  <c:v>268.142593403247</c:v>
                </c:pt>
                <c:pt idx="206">
                  <c:v>278.8460440417959</c:v>
                </c:pt>
                <c:pt idx="207">
                  <c:v>292.1522239774652</c:v>
                </c:pt>
                <c:pt idx="208">
                  <c:v>292.1522239774652</c:v>
                </c:pt>
                <c:pt idx="209">
                  <c:v>292.1522239774652</c:v>
                </c:pt>
                <c:pt idx="210">
                  <c:v>317.4836794122684</c:v>
                </c:pt>
                <c:pt idx="211">
                  <c:v>310.5338687881844</c:v>
                </c:pt>
                <c:pt idx="212">
                  <c:v>330.7932852439047</c:v>
                </c:pt>
                <c:pt idx="213">
                  <c:v>324.5178051426505</c:v>
                </c:pt>
                <c:pt idx="214">
                  <c:v>315.6774709274662</c:v>
                </c:pt>
                <c:pt idx="215">
                  <c:v>329.3616413848233</c:v>
                </c:pt>
                <c:pt idx="216">
                  <c:v>342.6324203955006</c:v>
                </c:pt>
                <c:pt idx="217">
                  <c:v>346.3763537047258</c:v>
                </c:pt>
                <c:pt idx="218">
                  <c:v>348.9969737918958</c:v>
                </c:pt>
                <c:pt idx="219">
                  <c:v>350.4052073618698</c:v>
                </c:pt>
                <c:pt idx="220">
                  <c:v>349.5024837745761</c:v>
                </c:pt>
                <c:pt idx="221">
                  <c:v>349.5024837745761</c:v>
                </c:pt>
                <c:pt idx="222">
                  <c:v>327.4791115509792</c:v>
                </c:pt>
                <c:pt idx="223">
                  <c:v>338.3696541748348</c:v>
                </c:pt>
                <c:pt idx="224">
                  <c:v>357.7429055404351</c:v>
                </c:pt>
                <c:pt idx="225">
                  <c:v>364.7151748158581</c:v>
                </c:pt>
                <c:pt idx="226">
                  <c:v>361.7721398526864</c:v>
                </c:pt>
                <c:pt idx="227">
                  <c:v>366.7505376753393</c:v>
                </c:pt>
                <c:pt idx="228">
                  <c:v>369.1644620391693</c:v>
                </c:pt>
                <c:pt idx="229">
                  <c:v>366.971698292762</c:v>
                </c:pt>
                <c:pt idx="230">
                  <c:v>367.8635732094936</c:v>
                </c:pt>
                <c:pt idx="231">
                  <c:v>378.217392131859</c:v>
                </c:pt>
                <c:pt idx="232">
                  <c:v>379.9577472830742</c:v>
                </c:pt>
                <c:pt idx="233">
                  <c:v>383.0899678346434</c:v>
                </c:pt>
                <c:pt idx="234">
                  <c:v>385.6723320835158</c:v>
                </c:pt>
                <c:pt idx="235">
                  <c:v>392.5821739213187</c:v>
                </c:pt>
                <c:pt idx="236">
                  <c:v>397.8194172170305</c:v>
                </c:pt>
                <c:pt idx="237">
                  <c:v>397.1570773300851</c:v>
                </c:pt>
                <c:pt idx="238">
                  <c:v>380.6282712548296</c:v>
                </c:pt>
                <c:pt idx="239">
                  <c:v>372.9110599341466</c:v>
                </c:pt>
                <c:pt idx="240">
                  <c:v>376.5505034163796</c:v>
                </c:pt>
                <c:pt idx="241">
                  <c:v>360.0966863972896</c:v>
                </c:pt>
                <c:pt idx="242">
                  <c:v>363.5562703412572</c:v>
                </c:pt>
                <c:pt idx="243">
                  <c:v>363.5562703412572</c:v>
                </c:pt>
                <c:pt idx="244">
                  <c:v>365.078129460802</c:v>
                </c:pt>
                <c:pt idx="245">
                  <c:v>370.6543461296892</c:v>
                </c:pt>
                <c:pt idx="246">
                  <c:v>374.4513808264022</c:v>
                </c:pt>
                <c:pt idx="247">
                  <c:v>377.1589806056223</c:v>
                </c:pt>
                <c:pt idx="248">
                  <c:v>389.6876724843456</c:v>
                </c:pt>
                <c:pt idx="249">
                  <c:v>398.4002969109839</c:v>
                </c:pt>
                <c:pt idx="250">
                  <c:v>390.812888981938</c:v>
                </c:pt>
                <c:pt idx="251">
                  <c:v>396.2320854190061</c:v>
                </c:pt>
                <c:pt idx="252">
                  <c:v>394.580042252717</c:v>
                </c:pt>
                <c:pt idx="253">
                  <c:v>388.1471612645362</c:v>
                </c:pt>
                <c:pt idx="254">
                  <c:v>393.9338802078377</c:v>
                </c:pt>
                <c:pt idx="255">
                  <c:v>394.639805104585</c:v>
                </c:pt>
                <c:pt idx="256">
                  <c:v>404.503149921014</c:v>
                </c:pt>
                <c:pt idx="257">
                  <c:v>400.5913477094077</c:v>
                </c:pt>
                <c:pt idx="258">
                  <c:v>393.1417369292553</c:v>
                </c:pt>
                <c:pt idx="259">
                  <c:v>393.1417369292553</c:v>
                </c:pt>
                <c:pt idx="260">
                  <c:v>393.1417369292553</c:v>
                </c:pt>
                <c:pt idx="261">
                  <c:v>372.4653128033345</c:v>
                </c:pt>
                <c:pt idx="262">
                  <c:v>369.609257532213</c:v>
                </c:pt>
                <c:pt idx="263">
                  <c:v>368.5399973354142</c:v>
                </c:pt>
                <c:pt idx="264">
                  <c:v>377.8213204925676</c:v>
                </c:pt>
                <c:pt idx="265">
                  <c:v>382.8743267162786</c:v>
                </c:pt>
                <c:pt idx="266">
                  <c:v>384.5065758169811</c:v>
                </c:pt>
                <c:pt idx="267">
                  <c:v>390.8450543385166</c:v>
                </c:pt>
                <c:pt idx="268">
                  <c:v>402.1192973106717</c:v>
                </c:pt>
                <c:pt idx="269">
                  <c:v>401.3258217392132</c:v>
                </c:pt>
                <c:pt idx="270">
                  <c:v>408.328733750785</c:v>
                </c:pt>
                <c:pt idx="271">
                  <c:v>409.648655335833</c:v>
                </c:pt>
                <c:pt idx="272">
                  <c:v>402.5635218210541</c:v>
                </c:pt>
                <c:pt idx="273">
                  <c:v>403.3391066024629</c:v>
                </c:pt>
                <c:pt idx="274">
                  <c:v>410.2329609257532</c:v>
                </c:pt>
                <c:pt idx="275">
                  <c:v>419.362402695038</c:v>
                </c:pt>
                <c:pt idx="276">
                  <c:v>417.4979539787975</c:v>
                </c:pt>
                <c:pt idx="277">
                  <c:v>422.449325288822</c:v>
                </c:pt>
                <c:pt idx="278">
                  <c:v>423.1110941931064</c:v>
                </c:pt>
                <c:pt idx="279">
                  <c:v>420.8085114482022</c:v>
                </c:pt>
                <c:pt idx="280">
                  <c:v>419.8753354523133</c:v>
                </c:pt>
                <c:pt idx="281">
                  <c:v>422.1520336499115</c:v>
                </c:pt>
                <c:pt idx="282">
                  <c:v>413.109952227784</c:v>
                </c:pt>
                <c:pt idx="283">
                  <c:v>411.3625549570812</c:v>
                </c:pt>
                <c:pt idx="284">
                  <c:v>414.8425039492968</c:v>
                </c:pt>
                <c:pt idx="285">
                  <c:v>393.1649568908091</c:v>
                </c:pt>
                <c:pt idx="286">
                  <c:v>372.7930568508402</c:v>
                </c:pt>
                <c:pt idx="287">
                  <c:v>372.0972193144402</c:v>
                </c:pt>
                <c:pt idx="288">
                  <c:v>366.190784339849</c:v>
                </c:pt>
                <c:pt idx="289">
                  <c:v>359.1100283588055</c:v>
                </c:pt>
                <c:pt idx="290">
                  <c:v>349.0869987248054</c:v>
                </c:pt>
                <c:pt idx="291">
                  <c:v>344.272853581013</c:v>
                </c:pt>
                <c:pt idx="292">
                  <c:v>346.0881977883937</c:v>
                </c:pt>
                <c:pt idx="293">
                  <c:v>343.9255057954739</c:v>
                </c:pt>
                <c:pt idx="294">
                  <c:v>335.9028187510705</c:v>
                </c:pt>
                <c:pt idx="295">
                  <c:v>335.9028187510705</c:v>
                </c:pt>
                <c:pt idx="296">
                  <c:v>321.9059401229516</c:v>
                </c:pt>
                <c:pt idx="297">
                  <c:v>299.2811328295997</c:v>
                </c:pt>
                <c:pt idx="298">
                  <c:v>319.3464151805257</c:v>
                </c:pt>
                <c:pt idx="299">
                  <c:v>321.9106983117946</c:v>
                </c:pt>
                <c:pt idx="300">
                  <c:v>310.3022401553072</c:v>
                </c:pt>
                <c:pt idx="301">
                  <c:v>313.4243733465293</c:v>
                </c:pt>
                <c:pt idx="302">
                  <c:v>325.9481167088559</c:v>
                </c:pt>
                <c:pt idx="303">
                  <c:v>332.6912316096002</c:v>
                </c:pt>
                <c:pt idx="304">
                  <c:v>332.1990445556804</c:v>
                </c:pt>
                <c:pt idx="305">
                  <c:v>318.8964808435317</c:v>
                </c:pt>
                <c:pt idx="306">
                  <c:v>310.8479092518224</c:v>
                </c:pt>
                <c:pt idx="307">
                  <c:v>311.5247140328505</c:v>
                </c:pt>
                <c:pt idx="308">
                  <c:v>309.4316819245922</c:v>
                </c:pt>
                <c:pt idx="309">
                  <c:v>292.2656591994823</c:v>
                </c:pt>
                <c:pt idx="310">
                  <c:v>269.3968519822615</c:v>
                </c:pt>
                <c:pt idx="311">
                  <c:v>276.2573989836508</c:v>
                </c:pt>
                <c:pt idx="312">
                  <c:v>282.7829694904932</c:v>
                </c:pt>
                <c:pt idx="313">
                  <c:v>286.7503473477856</c:v>
                </c:pt>
                <c:pt idx="314">
                  <c:v>286.7503473477856</c:v>
                </c:pt>
                <c:pt idx="315">
                  <c:v>286.7503473477856</c:v>
                </c:pt>
                <c:pt idx="316">
                  <c:v>285.9747625663767</c:v>
                </c:pt>
                <c:pt idx="317">
                  <c:v>312.1859119544736</c:v>
                </c:pt>
                <c:pt idx="318">
                  <c:v>308.516396718753</c:v>
                </c:pt>
                <c:pt idx="319">
                  <c:v>317.7887744808816</c:v>
                </c:pt>
                <c:pt idx="320">
                  <c:v>305.2673150491996</c:v>
                </c:pt>
                <c:pt idx="321">
                  <c:v>311.1176033954436</c:v>
                </c:pt>
                <c:pt idx="322">
                  <c:v>315.7494147427722</c:v>
                </c:pt>
                <c:pt idx="323">
                  <c:v>311.2182866713614</c:v>
                </c:pt>
                <c:pt idx="324">
                  <c:v>312.2492910298623</c:v>
                </c:pt>
                <c:pt idx="325">
                  <c:v>317.4185873888962</c:v>
                </c:pt>
                <c:pt idx="326">
                  <c:v>311.7942178489179</c:v>
                </c:pt>
                <c:pt idx="327">
                  <c:v>298.3378694733636</c:v>
                </c:pt>
                <c:pt idx="328">
                  <c:v>294.9060733522391</c:v>
                </c:pt>
                <c:pt idx="329">
                  <c:v>288.485753982604</c:v>
                </c:pt>
                <c:pt idx="330">
                  <c:v>291.1073257075427</c:v>
                </c:pt>
                <c:pt idx="331">
                  <c:v>284.3961858358235</c:v>
                </c:pt>
                <c:pt idx="332">
                  <c:v>297.4290554043509</c:v>
                </c:pt>
                <c:pt idx="333">
                  <c:v>329.7910203460156</c:v>
                </c:pt>
                <c:pt idx="334">
                  <c:v>327.7798290858568</c:v>
                </c:pt>
                <c:pt idx="335">
                  <c:v>323.2329038274871</c:v>
                </c:pt>
                <c:pt idx="336">
                  <c:v>326.1949715460307</c:v>
                </c:pt>
                <c:pt idx="337">
                  <c:v>315.4677299632668</c:v>
                </c:pt>
                <c:pt idx="338">
                  <c:v>316.2998420281305</c:v>
                </c:pt>
                <c:pt idx="339">
                  <c:v>313.4782360442321</c:v>
                </c:pt>
                <c:pt idx="340">
                  <c:v>313.4298928455872</c:v>
                </c:pt>
                <c:pt idx="341">
                  <c:v>320.3606707142994</c:v>
                </c:pt>
                <c:pt idx="342">
                  <c:v>317.2033269256389</c:v>
                </c:pt>
                <c:pt idx="343">
                  <c:v>310.4973258978702</c:v>
                </c:pt>
                <c:pt idx="344">
                  <c:v>309.4267334081954</c:v>
                </c:pt>
                <c:pt idx="345">
                  <c:v>305.4591652233494</c:v>
                </c:pt>
                <c:pt idx="346">
                  <c:v>301.0254848594431</c:v>
                </c:pt>
                <c:pt idx="347">
                  <c:v>301.0254848594431</c:v>
                </c:pt>
                <c:pt idx="348">
                  <c:v>290.0688985744466</c:v>
                </c:pt>
                <c:pt idx="349">
                  <c:v>289.2101406520623</c:v>
                </c:pt>
                <c:pt idx="350">
                  <c:v>289.3574541786415</c:v>
                </c:pt>
                <c:pt idx="351">
                  <c:v>287.5392550579546</c:v>
                </c:pt>
                <c:pt idx="352">
                  <c:v>289.7141280143126</c:v>
                </c:pt>
                <c:pt idx="353">
                  <c:v>278.5807274319104</c:v>
                </c:pt>
                <c:pt idx="354">
                  <c:v>265.601530233532</c:v>
                </c:pt>
                <c:pt idx="355">
                  <c:v>272.9643516491882</c:v>
                </c:pt>
                <c:pt idx="356">
                  <c:v>267.5101349422355</c:v>
                </c:pt>
                <c:pt idx="357">
                  <c:v>265.8681791362936</c:v>
                </c:pt>
                <c:pt idx="358">
                  <c:v>271.7755657486533</c:v>
                </c:pt>
                <c:pt idx="359">
                  <c:v>263.2174872956358</c:v>
                </c:pt>
                <c:pt idx="360">
                  <c:v>251.2072476732457</c:v>
                </c:pt>
                <c:pt idx="361">
                  <c:v>263.5768257170591</c:v>
                </c:pt>
                <c:pt idx="362">
                  <c:v>281.4325954968501</c:v>
                </c:pt>
                <c:pt idx="363">
                  <c:v>281.5077748805695</c:v>
                </c:pt>
                <c:pt idx="364">
                  <c:v>285.4561199824897</c:v>
                </c:pt>
                <c:pt idx="365">
                  <c:v>285.4561199824897</c:v>
                </c:pt>
                <c:pt idx="366">
                  <c:v>287.5754172931615</c:v>
                </c:pt>
                <c:pt idx="367">
                  <c:v>281.4698996973792</c:v>
                </c:pt>
                <c:pt idx="368">
                  <c:v>287.7623189509145</c:v>
                </c:pt>
                <c:pt idx="369">
                  <c:v>284.1767381663843</c:v>
                </c:pt>
                <c:pt idx="370">
                  <c:v>279.0285681658134</c:v>
                </c:pt>
                <c:pt idx="371">
                  <c:v>280.6678593860032</c:v>
                </c:pt>
                <c:pt idx="372">
                  <c:v>283.957480824499</c:v>
                </c:pt>
                <c:pt idx="373">
                  <c:v>289.5125711349232</c:v>
                </c:pt>
                <c:pt idx="374">
                  <c:v>300.1199063588435</c:v>
                </c:pt>
                <c:pt idx="375">
                  <c:v>305.1097238347196</c:v>
                </c:pt>
                <c:pt idx="376">
                  <c:v>283.0450505319655</c:v>
                </c:pt>
                <c:pt idx="377">
                  <c:v>289.5727146418986</c:v>
                </c:pt>
                <c:pt idx="378">
                  <c:v>289.5727146418986</c:v>
                </c:pt>
                <c:pt idx="379">
                  <c:v>295.855046535087</c:v>
                </c:pt>
                <c:pt idx="380">
                  <c:v>297.0927466169277</c:v>
                </c:pt>
                <c:pt idx="381">
                  <c:v>300.0059001541653</c:v>
                </c:pt>
                <c:pt idx="382">
                  <c:v>292.8988789707086</c:v>
                </c:pt>
                <c:pt idx="383">
                  <c:v>298.1987400315944</c:v>
                </c:pt>
                <c:pt idx="384">
                  <c:v>291.1002835880551</c:v>
                </c:pt>
                <c:pt idx="385">
                  <c:v>284.9306256066691</c:v>
                </c:pt>
                <c:pt idx="386">
                  <c:v>285.9384100036162</c:v>
                </c:pt>
                <c:pt idx="387">
                  <c:v>290.9830418149636</c:v>
                </c:pt>
                <c:pt idx="388">
                  <c:v>286.8544565196704</c:v>
                </c:pt>
                <c:pt idx="389">
                  <c:v>281.2377000818408</c:v>
                </c:pt>
                <c:pt idx="390">
                  <c:v>281.1078966902038</c:v>
                </c:pt>
                <c:pt idx="391">
                  <c:v>280.0236006166612</c:v>
                </c:pt>
                <c:pt idx="392">
                  <c:v>276.0135893873356</c:v>
                </c:pt>
                <c:pt idx="393">
                  <c:v>273.8590814792258</c:v>
                </c:pt>
                <c:pt idx="394">
                  <c:v>270.6425458213586</c:v>
                </c:pt>
                <c:pt idx="395">
                  <c:v>272.460173959384</c:v>
                </c:pt>
                <c:pt idx="396">
                  <c:v>268.2023562551149</c:v>
                </c:pt>
                <c:pt idx="397">
                  <c:v>264.8160484193297</c:v>
                </c:pt>
                <c:pt idx="398">
                  <c:v>260.9091947241202</c:v>
                </c:pt>
                <c:pt idx="399">
                  <c:v>260.2084086713234</c:v>
                </c:pt>
                <c:pt idx="400">
                  <c:v>267.2214080432423</c:v>
                </c:pt>
                <c:pt idx="401">
                  <c:v>260.8595192325993</c:v>
                </c:pt>
                <c:pt idx="402">
                  <c:v>263.0003235568413</c:v>
                </c:pt>
                <c:pt idx="403">
                  <c:v>256.6192116632726</c:v>
                </c:pt>
                <c:pt idx="404">
                  <c:v>254.1263013646486</c:v>
                </c:pt>
                <c:pt idx="405">
                  <c:v>253.335680706496</c:v>
                </c:pt>
                <c:pt idx="406">
                  <c:v>259.1421937153842</c:v>
                </c:pt>
                <c:pt idx="407">
                  <c:v>265.9304162463599</c:v>
                </c:pt>
                <c:pt idx="408">
                  <c:v>276.1877390989893</c:v>
                </c:pt>
                <c:pt idx="409">
                  <c:v>279.9322433908757</c:v>
                </c:pt>
                <c:pt idx="410">
                  <c:v>275.2678860318608</c:v>
                </c:pt>
                <c:pt idx="411">
                  <c:v>288.3034201861404</c:v>
                </c:pt>
                <c:pt idx="412">
                  <c:v>288.7636322110352</c:v>
                </c:pt>
                <c:pt idx="413">
                  <c:v>300.9965550712775</c:v>
                </c:pt>
                <c:pt idx="414">
                  <c:v>304.6049751622542</c:v>
                </c:pt>
                <c:pt idx="415">
                  <c:v>304.6049751622542</c:v>
                </c:pt>
                <c:pt idx="416">
                  <c:v>302.7595592013856</c:v>
                </c:pt>
                <c:pt idx="417">
                  <c:v>319.5966959136674</c:v>
                </c:pt>
                <c:pt idx="418">
                  <c:v>315.6656706191355</c:v>
                </c:pt>
                <c:pt idx="419">
                  <c:v>327.6968462724349</c:v>
                </c:pt>
                <c:pt idx="420">
                  <c:v>318.8114044270189</c:v>
                </c:pt>
                <c:pt idx="421">
                  <c:v>316.3426657277174</c:v>
                </c:pt>
                <c:pt idx="422">
                  <c:v>322.5562893740127</c:v>
                </c:pt>
                <c:pt idx="423">
                  <c:v>332.6682019756</c:v>
                </c:pt>
                <c:pt idx="424">
                  <c:v>330.0369235454216</c:v>
                </c:pt>
                <c:pt idx="425">
                  <c:v>336.6218762490246</c:v>
                </c:pt>
                <c:pt idx="426">
                  <c:v>328.7619192630517</c:v>
                </c:pt>
                <c:pt idx="427">
                  <c:v>322.3884204716317</c:v>
                </c:pt>
                <c:pt idx="428">
                  <c:v>311.2809044365353</c:v>
                </c:pt>
                <c:pt idx="429">
                  <c:v>303.6841704573571</c:v>
                </c:pt>
                <c:pt idx="430">
                  <c:v>303.6841704573571</c:v>
                </c:pt>
                <c:pt idx="431">
                  <c:v>297.4225842675243</c:v>
                </c:pt>
                <c:pt idx="432">
                  <c:v>296.5931367884128</c:v>
                </c:pt>
                <c:pt idx="433">
                  <c:v>294.7644696522716</c:v>
                </c:pt>
                <c:pt idx="434">
                  <c:v>293.501456005786</c:v>
                </c:pt>
                <c:pt idx="435">
                  <c:v>280.1758626596372</c:v>
                </c:pt>
                <c:pt idx="436">
                  <c:v>271.6547077520412</c:v>
                </c:pt>
                <c:pt idx="437">
                  <c:v>266.6704097752232</c:v>
                </c:pt>
                <c:pt idx="438">
                  <c:v>274.2981671456576</c:v>
                </c:pt>
                <c:pt idx="439">
                  <c:v>272.2928760396643</c:v>
                </c:pt>
                <c:pt idx="440">
                  <c:v>277.1416607982338</c:v>
                </c:pt>
                <c:pt idx="441">
                  <c:v>267.8662377952456</c:v>
                </c:pt>
                <c:pt idx="442">
                  <c:v>263.832435621705</c:v>
                </c:pt>
                <c:pt idx="443">
                  <c:v>264.6430406729982</c:v>
                </c:pt>
                <c:pt idx="444">
                  <c:v>260.4537408880684</c:v>
                </c:pt>
                <c:pt idx="445">
                  <c:v>255.369711273101</c:v>
                </c:pt>
                <c:pt idx="446">
                  <c:v>251.3492320283208</c:v>
                </c:pt>
                <c:pt idx="447">
                  <c:v>252.586741782608</c:v>
                </c:pt>
                <c:pt idx="448">
                  <c:v>244.9669781694296</c:v>
                </c:pt>
                <c:pt idx="449">
                  <c:v>269.2567709027236</c:v>
                </c:pt>
                <c:pt idx="450">
                  <c:v>273.2271940008756</c:v>
                </c:pt>
                <c:pt idx="451">
                  <c:v>265.830494280657</c:v>
                </c:pt>
                <c:pt idx="452">
                  <c:v>270.8225956871776</c:v>
                </c:pt>
                <c:pt idx="453">
                  <c:v>253.2342361203632</c:v>
                </c:pt>
                <c:pt idx="454">
                  <c:v>253.0128851753869</c:v>
                </c:pt>
                <c:pt idx="455">
                  <c:v>251.3343864791306</c:v>
                </c:pt>
                <c:pt idx="456">
                  <c:v>248.4018195314136</c:v>
                </c:pt>
                <c:pt idx="457">
                  <c:v>257.3641537085323</c:v>
                </c:pt>
                <c:pt idx="458">
                  <c:v>262.644411031385</c:v>
                </c:pt>
                <c:pt idx="459">
                  <c:v>258.2225309758093</c:v>
                </c:pt>
                <c:pt idx="460">
                  <c:v>254.5054338516587</c:v>
                </c:pt>
                <c:pt idx="461">
                  <c:v>250.7978531051941</c:v>
                </c:pt>
                <c:pt idx="462">
                  <c:v>245.6158048000609</c:v>
                </c:pt>
                <c:pt idx="463">
                  <c:v>244.5777583220723</c:v>
                </c:pt>
                <c:pt idx="464">
                  <c:v>241.0490854761044</c:v>
                </c:pt>
                <c:pt idx="465">
                  <c:v>236.9094611826955</c:v>
                </c:pt>
                <c:pt idx="466">
                  <c:v>237.0758074646467</c:v>
                </c:pt>
                <c:pt idx="467">
                  <c:v>234.9547972059916</c:v>
                </c:pt>
                <c:pt idx="468">
                  <c:v>230.9954131059554</c:v>
                </c:pt>
                <c:pt idx="469">
                  <c:v>241.526426980834</c:v>
                </c:pt>
                <c:pt idx="470">
                  <c:v>241.526426980834</c:v>
                </c:pt>
                <c:pt idx="471">
                  <c:v>239.6164899792543</c:v>
                </c:pt>
                <c:pt idx="472">
                  <c:v>249.7944462419825</c:v>
                </c:pt>
                <c:pt idx="473">
                  <c:v>245.0874555109343</c:v>
                </c:pt>
                <c:pt idx="474">
                  <c:v>245.5113149730687</c:v>
                </c:pt>
                <c:pt idx="475">
                  <c:v>233.6086104185303</c:v>
                </c:pt>
                <c:pt idx="476">
                  <c:v>229.4653699016007</c:v>
                </c:pt>
                <c:pt idx="477">
                  <c:v>232.8783235949068</c:v>
                </c:pt>
                <c:pt idx="478">
                  <c:v>237.6279476979882</c:v>
                </c:pt>
                <c:pt idx="479">
                  <c:v>231.6214004301403</c:v>
                </c:pt>
                <c:pt idx="480">
                  <c:v>222.5285015511695</c:v>
                </c:pt>
                <c:pt idx="481">
                  <c:v>220.6174225842675</c:v>
                </c:pt>
                <c:pt idx="482">
                  <c:v>220.6174225842675</c:v>
                </c:pt>
                <c:pt idx="483">
                  <c:v>210.8119373441693</c:v>
                </c:pt>
                <c:pt idx="484">
                  <c:v>209.221179650178</c:v>
                </c:pt>
                <c:pt idx="485">
                  <c:v>200.2143088254887</c:v>
                </c:pt>
                <c:pt idx="486">
                  <c:v>192.923050570031</c:v>
                </c:pt>
                <c:pt idx="487">
                  <c:v>210.9373632020708</c:v>
                </c:pt>
                <c:pt idx="488">
                  <c:v>206.6214955939171</c:v>
                </c:pt>
                <c:pt idx="489">
                  <c:v>209.7185055480481</c:v>
                </c:pt>
                <c:pt idx="490">
                  <c:v>200.9086237414591</c:v>
                </c:pt>
                <c:pt idx="491">
                  <c:v>193.750214118498</c:v>
                </c:pt>
                <c:pt idx="492">
                  <c:v>195.2979577853486</c:v>
                </c:pt>
                <c:pt idx="493">
                  <c:v>199.143716335814</c:v>
                </c:pt>
                <c:pt idx="494">
                  <c:v>206.1310214879808</c:v>
                </c:pt>
                <c:pt idx="495">
                  <c:v>214.8308939685198</c:v>
                </c:pt>
                <c:pt idx="496">
                  <c:v>222.2864049028378</c:v>
                </c:pt>
                <c:pt idx="497">
                  <c:v>218.9117070478293</c:v>
                </c:pt>
                <c:pt idx="498">
                  <c:v>223.037247102263</c:v>
                </c:pt>
                <c:pt idx="499">
                  <c:v>226.2705315848575</c:v>
                </c:pt>
                <c:pt idx="500">
                  <c:v>226.418416094098</c:v>
                </c:pt>
                <c:pt idx="501">
                  <c:v>230.8572353019547</c:v>
                </c:pt>
                <c:pt idx="502">
                  <c:v>219.2535353343104</c:v>
                </c:pt>
                <c:pt idx="503">
                  <c:v>219.9451856645287</c:v>
                </c:pt>
                <c:pt idx="504">
                  <c:v>219.9451856645287</c:v>
                </c:pt>
                <c:pt idx="505">
                  <c:v>216.8871928589101</c:v>
                </c:pt>
                <c:pt idx="506">
                  <c:v>217.2242629565482</c:v>
                </c:pt>
                <c:pt idx="507">
                  <c:v>205.7187720066234</c:v>
                </c:pt>
                <c:pt idx="508">
                  <c:v>209.3688738318646</c:v>
                </c:pt>
                <c:pt idx="509">
                  <c:v>207.4941474277231</c:v>
                </c:pt>
                <c:pt idx="510">
                  <c:v>212.5956871776327</c:v>
                </c:pt>
                <c:pt idx="511">
                  <c:v>212.1992348832341</c:v>
                </c:pt>
                <c:pt idx="512">
                  <c:v>208.2729677775452</c:v>
                </c:pt>
                <c:pt idx="513">
                  <c:v>211.9253535334311</c:v>
                </c:pt>
                <c:pt idx="514">
                  <c:v>214.5958394396757</c:v>
                </c:pt>
                <c:pt idx="515">
                  <c:v>217.9004967549152</c:v>
                </c:pt>
                <c:pt idx="516">
                  <c:v>220.9811385394264</c:v>
                </c:pt>
                <c:pt idx="517">
                  <c:v>230.186330675092</c:v>
                </c:pt>
                <c:pt idx="518">
                  <c:v>232.477303439219</c:v>
                </c:pt>
                <c:pt idx="519">
                  <c:v>238.9197008050856</c:v>
                </c:pt>
                <c:pt idx="520">
                  <c:v>239.4408176471708</c:v>
                </c:pt>
                <c:pt idx="521">
                  <c:v>239.4408176471708</c:v>
                </c:pt>
                <c:pt idx="522">
                  <c:v>244.1247787442188</c:v>
                </c:pt>
                <c:pt idx="523">
                  <c:v>241.222664205097</c:v>
                </c:pt>
                <c:pt idx="524">
                  <c:v>246.8293332825793</c:v>
                </c:pt>
                <c:pt idx="525">
                  <c:v>246.1500542433527</c:v>
                </c:pt>
                <c:pt idx="526">
                  <c:v>237.0820882739194</c:v>
                </c:pt>
                <c:pt idx="527">
                  <c:v>241.6135970004378</c:v>
                </c:pt>
                <c:pt idx="528">
                  <c:v>246.4178451114368</c:v>
                </c:pt>
                <c:pt idx="529">
                  <c:v>247.1013113568452</c:v>
                </c:pt>
                <c:pt idx="530">
                  <c:v>255.6032431815154</c:v>
                </c:pt>
                <c:pt idx="531">
                  <c:v>258.7575417293161</c:v>
                </c:pt>
                <c:pt idx="532">
                  <c:v>269.654745817552</c:v>
                </c:pt>
                <c:pt idx="533">
                  <c:v>274.1141204012105</c:v>
                </c:pt>
                <c:pt idx="534">
                  <c:v>274.1141204012105</c:v>
                </c:pt>
                <c:pt idx="535">
                  <c:v>305.0630935840582</c:v>
                </c:pt>
                <c:pt idx="536">
                  <c:v>315.8571401381778</c:v>
                </c:pt>
                <c:pt idx="537">
                  <c:v>307.1684969833083</c:v>
                </c:pt>
                <c:pt idx="538">
                  <c:v>317.7326278525342</c:v>
                </c:pt>
                <c:pt idx="539">
                  <c:v>295.271121600274</c:v>
                </c:pt>
                <c:pt idx="540">
                  <c:v>299.6644525227917</c:v>
                </c:pt>
                <c:pt idx="541">
                  <c:v>305.6110466112179</c:v>
                </c:pt>
                <c:pt idx="542">
                  <c:v>318.2678289335947</c:v>
                </c:pt>
                <c:pt idx="543">
                  <c:v>329.3028301707238</c:v>
                </c:pt>
                <c:pt idx="544">
                  <c:v>316.934965074894</c:v>
                </c:pt>
                <c:pt idx="545">
                  <c:v>316.9578043813403</c:v>
                </c:pt>
                <c:pt idx="546">
                  <c:v>316.3302944367256</c:v>
                </c:pt>
                <c:pt idx="547">
                  <c:v>298.8428084733827</c:v>
                </c:pt>
                <c:pt idx="548">
                  <c:v>305.6519670352677</c:v>
                </c:pt>
                <c:pt idx="549">
                  <c:v>304.1468567404503</c:v>
                </c:pt>
                <c:pt idx="550">
                  <c:v>308.9080908243086</c:v>
                </c:pt>
                <c:pt idx="551">
                  <c:v>311.507394225462</c:v>
                </c:pt>
                <c:pt idx="552">
                  <c:v>317.4633143640203</c:v>
                </c:pt>
                <c:pt idx="553">
                  <c:v>327.562284691955</c:v>
                </c:pt>
                <c:pt idx="554">
                  <c:v>328.3837384138102</c:v>
                </c:pt>
                <c:pt idx="555">
                  <c:v>333.5345730001333</c:v>
                </c:pt>
                <c:pt idx="556">
                  <c:v>333.5345730001333</c:v>
                </c:pt>
                <c:pt idx="557">
                  <c:v>339.6692107116347</c:v>
                </c:pt>
                <c:pt idx="558">
                  <c:v>340.7556003882682</c:v>
                </c:pt>
                <c:pt idx="559">
                  <c:v>343.9551968938543</c:v>
                </c:pt>
                <c:pt idx="560">
                  <c:v>355.2201138158771</c:v>
                </c:pt>
                <c:pt idx="561">
                  <c:v>358.4528273158105</c:v>
                </c:pt>
                <c:pt idx="562">
                  <c:v>375.2865381321253</c:v>
                </c:pt>
                <c:pt idx="563">
                  <c:v>390.3260310995223</c:v>
                </c:pt>
                <c:pt idx="564">
                  <c:v>400.0778439694715</c:v>
                </c:pt>
                <c:pt idx="565">
                  <c:v>398.4769989151329</c:v>
                </c:pt>
                <c:pt idx="566">
                  <c:v>432.7873470242287</c:v>
                </c:pt>
                <c:pt idx="567">
                  <c:v>446.0645971717325</c:v>
                </c:pt>
                <c:pt idx="568">
                  <c:v>509.2164214613351</c:v>
                </c:pt>
                <c:pt idx="569">
                  <c:v>502.7186387773357</c:v>
                </c:pt>
                <c:pt idx="570">
                  <c:v>507.8148493557413</c:v>
                </c:pt>
                <c:pt idx="571">
                  <c:v>539.0470299385241</c:v>
                </c:pt>
                <c:pt idx="572">
                  <c:v>548.6302125958774</c:v>
                </c:pt>
                <c:pt idx="573">
                  <c:v>508.7859005348204</c:v>
                </c:pt>
                <c:pt idx="574">
                  <c:v>519.6676880912048</c:v>
                </c:pt>
                <c:pt idx="575">
                  <c:v>570.6922213128794</c:v>
                </c:pt>
                <c:pt idx="576">
                  <c:v>570.6922213128794</c:v>
                </c:pt>
                <c:pt idx="577">
                  <c:v>538.9174168744408</c:v>
                </c:pt>
                <c:pt idx="578">
                  <c:v>559.1652233493843</c:v>
                </c:pt>
                <c:pt idx="579">
                  <c:v>557.7512799527989</c:v>
                </c:pt>
                <c:pt idx="580">
                  <c:v>585.1213338154964</c:v>
                </c:pt>
                <c:pt idx="581">
                  <c:v>605.999695475914</c:v>
                </c:pt>
                <c:pt idx="582">
                  <c:v>632.5698026303267</c:v>
                </c:pt>
                <c:pt idx="583">
                  <c:v>669.6231514436344</c:v>
                </c:pt>
                <c:pt idx="584">
                  <c:v>682.172779353267</c:v>
                </c:pt>
                <c:pt idx="585">
                  <c:v>715.606288422375</c:v>
                </c:pt>
                <c:pt idx="586">
                  <c:v>731.0999029329476</c:v>
                </c:pt>
                <c:pt idx="587">
                  <c:v>765.4361355893493</c:v>
                </c:pt>
                <c:pt idx="588">
                  <c:v>767.0691460002664</c:v>
                </c:pt>
                <c:pt idx="589">
                  <c:v>795.525970194705</c:v>
                </c:pt>
                <c:pt idx="590">
                  <c:v>761.4514379246684</c:v>
                </c:pt>
                <c:pt idx="591">
                  <c:v>744.7774119259245</c:v>
                </c:pt>
                <c:pt idx="592">
                  <c:v>786.598465959917</c:v>
                </c:pt>
                <c:pt idx="593">
                  <c:v>778.7147180297292</c:v>
                </c:pt>
                <c:pt idx="594">
                  <c:v>727.185055480482</c:v>
                </c:pt>
                <c:pt idx="595">
                  <c:v>719.6947146038331</c:v>
                </c:pt>
                <c:pt idx="596">
                  <c:v>745.0172246436116</c:v>
                </c:pt>
                <c:pt idx="597">
                  <c:v>772.5115623988884</c:v>
                </c:pt>
                <c:pt idx="598">
                  <c:v>827.0407871947622</c:v>
                </c:pt>
                <c:pt idx="599">
                  <c:v>868.040768162007</c:v>
                </c:pt>
                <c:pt idx="600">
                  <c:v>903.9354028282676</c:v>
                </c:pt>
                <c:pt idx="601">
                  <c:v>886.273576825717</c:v>
                </c:pt>
                <c:pt idx="602">
                  <c:v>972.1299556536798</c:v>
                </c:pt>
                <c:pt idx="603">
                  <c:v>993.286005214975</c:v>
                </c:pt>
                <c:pt idx="604">
                  <c:v>1004.391998629642</c:v>
                </c:pt>
                <c:pt idx="605">
                  <c:v>1011.054224320055</c:v>
                </c:pt>
                <c:pt idx="606">
                  <c:v>1038.174378104718</c:v>
                </c:pt>
                <c:pt idx="607">
                  <c:v>1056.755866846844</c:v>
                </c:pt>
                <c:pt idx="608">
                  <c:v>1056.755866846844</c:v>
                </c:pt>
                <c:pt idx="609">
                  <c:v>1123.553415427951</c:v>
                </c:pt>
                <c:pt idx="610">
                  <c:v>1107.334652937706</c:v>
                </c:pt>
                <c:pt idx="611">
                  <c:v>1063.860413772102</c:v>
                </c:pt>
                <c:pt idx="612">
                  <c:v>1099.676252831122</c:v>
                </c:pt>
                <c:pt idx="613">
                  <c:v>1011.693534573</c:v>
                </c:pt>
                <c:pt idx="614">
                  <c:v>1011.833234997431</c:v>
                </c:pt>
                <c:pt idx="615">
                  <c:v>957.7528025732284</c:v>
                </c:pt>
                <c:pt idx="616">
                  <c:v>927.233398679127</c:v>
                </c:pt>
                <c:pt idx="617">
                  <c:v>969.1010829637807</c:v>
                </c:pt>
                <c:pt idx="618">
                  <c:v>953.143259549685</c:v>
                </c:pt>
                <c:pt idx="619">
                  <c:v>971.0087360347157</c:v>
                </c:pt>
                <c:pt idx="620">
                  <c:v>1001.420414533412</c:v>
                </c:pt>
                <c:pt idx="621">
                  <c:v>1020.454502198283</c:v>
                </c:pt>
                <c:pt idx="622">
                  <c:v>1043.884966026532</c:v>
                </c:pt>
                <c:pt idx="623">
                  <c:v>985.994175976856</c:v>
                </c:pt>
                <c:pt idx="624">
                  <c:v>906.280428617651</c:v>
                </c:pt>
                <c:pt idx="625">
                  <c:v>822.3608229763424</c:v>
                </c:pt>
                <c:pt idx="626">
                  <c:v>875.4486972078947</c:v>
                </c:pt>
                <c:pt idx="627">
                  <c:v>855.9268000228393</c:v>
                </c:pt>
                <c:pt idx="628">
                  <c:v>831.7848917987857</c:v>
                </c:pt>
                <c:pt idx="629">
                  <c:v>827.6475514360214</c:v>
                </c:pt>
                <c:pt idx="630">
                  <c:v>818.5059287032982</c:v>
                </c:pt>
                <c:pt idx="631">
                  <c:v>754.2058582821034</c:v>
                </c:pt>
                <c:pt idx="632">
                  <c:v>722.5930225918807</c:v>
                </c:pt>
                <c:pt idx="633">
                  <c:v>681.4004301402715</c:v>
                </c:pt>
                <c:pt idx="634">
                  <c:v>655.9151900420624</c:v>
                </c:pt>
                <c:pt idx="635">
                  <c:v>664.7937800955445</c:v>
                </c:pt>
                <c:pt idx="636">
                  <c:v>589.0005900154165</c:v>
                </c:pt>
                <c:pt idx="637">
                  <c:v>677.1376639196055</c:v>
                </c:pt>
                <c:pt idx="638">
                  <c:v>702.8998306084773</c:v>
                </c:pt>
                <c:pt idx="639">
                  <c:v>687.7474734017244</c:v>
                </c:pt>
                <c:pt idx="640">
                  <c:v>689.791401001123</c:v>
                </c:pt>
                <c:pt idx="641">
                  <c:v>661.024913876782</c:v>
                </c:pt>
                <c:pt idx="642">
                  <c:v>653.4618678746123</c:v>
                </c:pt>
                <c:pt idx="643">
                  <c:v>633.7279457947127</c:v>
                </c:pt>
                <c:pt idx="644">
                  <c:v>546.0116861117984</c:v>
                </c:pt>
                <c:pt idx="645">
                  <c:v>538.9573856607221</c:v>
                </c:pt>
                <c:pt idx="646">
                  <c:v>523.1023391256352</c:v>
                </c:pt>
                <c:pt idx="647">
                  <c:v>508.1540130564701</c:v>
                </c:pt>
                <c:pt idx="648">
                  <c:v>543.6961610932414</c:v>
                </c:pt>
                <c:pt idx="649">
                  <c:v>528.799794446242</c:v>
                </c:pt>
                <c:pt idx="650">
                  <c:v>545.3076644905881</c:v>
                </c:pt>
                <c:pt idx="651">
                  <c:v>533.2629755809749</c:v>
                </c:pt>
                <c:pt idx="652">
                  <c:v>495.9401229515996</c:v>
                </c:pt>
                <c:pt idx="653">
                  <c:v>466.4186064216518</c:v>
                </c:pt>
                <c:pt idx="654">
                  <c:v>457.7807807236254</c:v>
                </c:pt>
                <c:pt idx="655">
                  <c:v>456.2853771340477</c:v>
                </c:pt>
                <c:pt idx="656">
                  <c:v>419.1861593802934</c:v>
                </c:pt>
                <c:pt idx="657">
                  <c:v>395.8190746274338</c:v>
                </c:pt>
                <c:pt idx="658">
                  <c:v>394.9469937762889</c:v>
                </c:pt>
                <c:pt idx="659">
                  <c:v>436.5702974819665</c:v>
                </c:pt>
                <c:pt idx="660">
                  <c:v>436.5702974819665</c:v>
                </c:pt>
                <c:pt idx="661">
                  <c:v>380.7639748006319</c:v>
                </c:pt>
                <c:pt idx="662">
                  <c:v>367.456081916979</c:v>
                </c:pt>
                <c:pt idx="663">
                  <c:v>350.130564701852</c:v>
                </c:pt>
                <c:pt idx="664">
                  <c:v>329.035610285301</c:v>
                </c:pt>
                <c:pt idx="665">
                  <c:v>332.6379398945585</c:v>
                </c:pt>
                <c:pt idx="666">
                  <c:v>378.0738851563541</c:v>
                </c:pt>
                <c:pt idx="667">
                  <c:v>374.8289906929826</c:v>
                </c:pt>
                <c:pt idx="668">
                  <c:v>356.1325441084106</c:v>
                </c:pt>
                <c:pt idx="669">
                  <c:v>384.2058582821035</c:v>
                </c:pt>
                <c:pt idx="670">
                  <c:v>371.940960392836</c:v>
                </c:pt>
                <c:pt idx="671">
                  <c:v>384.1691250642356</c:v>
                </c:pt>
                <c:pt idx="672">
                  <c:v>352.3948916084581</c:v>
                </c:pt>
                <c:pt idx="673">
                  <c:v>346.5493614510573</c:v>
                </c:pt>
                <c:pt idx="674">
                  <c:v>362.5475343065416</c:v>
                </c:pt>
                <c:pt idx="675">
                  <c:v>371.9834034373156</c:v>
                </c:pt>
                <c:pt idx="676">
                  <c:v>378.8768771054986</c:v>
                </c:pt>
                <c:pt idx="677">
                  <c:v>378.8768771054986</c:v>
                </c:pt>
                <c:pt idx="678">
                  <c:v>415.1498829485545</c:v>
                </c:pt>
                <c:pt idx="679">
                  <c:v>441.7106640528349</c:v>
                </c:pt>
                <c:pt idx="680">
                  <c:v>430.4215755314896</c:v>
                </c:pt>
                <c:pt idx="681">
                  <c:v>396.4241259207095</c:v>
                </c:pt>
                <c:pt idx="682">
                  <c:v>417.3896576007308</c:v>
                </c:pt>
                <c:pt idx="683">
                  <c:v>405.1784320816124</c:v>
                </c:pt>
                <c:pt idx="684">
                  <c:v>434.1537085323843</c:v>
                </c:pt>
                <c:pt idx="685">
                  <c:v>451.9209759996954</c:v>
                </c:pt>
                <c:pt idx="686">
                  <c:v>460.5504272853581</c:v>
                </c:pt>
                <c:pt idx="687">
                  <c:v>465.2035553187035</c:v>
                </c:pt>
                <c:pt idx="688">
                  <c:v>476.567823223768</c:v>
                </c:pt>
                <c:pt idx="689">
                  <c:v>466.035096400906</c:v>
                </c:pt>
                <c:pt idx="690">
                  <c:v>471.5496469423878</c:v>
                </c:pt>
                <c:pt idx="691">
                  <c:v>499.7325897870235</c:v>
                </c:pt>
                <c:pt idx="692">
                  <c:v>503.4664357359015</c:v>
                </c:pt>
                <c:pt idx="693">
                  <c:v>494.3950438705012</c:v>
                </c:pt>
                <c:pt idx="694">
                  <c:v>501.1191260158733</c:v>
                </c:pt>
                <c:pt idx="695">
                  <c:v>524.1413372413926</c:v>
                </c:pt>
                <c:pt idx="696">
                  <c:v>522.2325422051351</c:v>
                </c:pt>
                <c:pt idx="697">
                  <c:v>548.236995869892</c:v>
                </c:pt>
                <c:pt idx="698">
                  <c:v>557.3192364058543</c:v>
                </c:pt>
                <c:pt idx="699">
                  <c:v>587.8013360994272</c:v>
                </c:pt>
                <c:pt idx="700">
                  <c:v>592.6670600102776</c:v>
                </c:pt>
                <c:pt idx="701">
                  <c:v>607.0956015302336</c:v>
                </c:pt>
                <c:pt idx="702">
                  <c:v>641.8992786585715</c:v>
                </c:pt>
                <c:pt idx="703">
                  <c:v>649.409413600807</c:v>
                </c:pt>
                <c:pt idx="704">
                  <c:v>620.5991511391105</c:v>
                </c:pt>
                <c:pt idx="705">
                  <c:v>579.9227270131896</c:v>
                </c:pt>
                <c:pt idx="706">
                  <c:v>563.5163015549761</c:v>
                </c:pt>
                <c:pt idx="707">
                  <c:v>544.4677489960222</c:v>
                </c:pt>
                <c:pt idx="708">
                  <c:v>544.6430406729982</c:v>
                </c:pt>
                <c:pt idx="709">
                  <c:v>569.0397974914829</c:v>
                </c:pt>
                <c:pt idx="710">
                  <c:v>563.8771625968292</c:v>
                </c:pt>
                <c:pt idx="711">
                  <c:v>540.309853257456</c:v>
                </c:pt>
                <c:pt idx="712">
                  <c:v>529.0013513256313</c:v>
                </c:pt>
                <c:pt idx="713">
                  <c:v>554.17959307969</c:v>
                </c:pt>
                <c:pt idx="714">
                  <c:v>566.535277212082</c:v>
                </c:pt>
                <c:pt idx="715">
                  <c:v>591.508916845892</c:v>
                </c:pt>
                <c:pt idx="716">
                  <c:v>570.1924211568108</c:v>
                </c:pt>
                <c:pt idx="717">
                  <c:v>602.2034220894159</c:v>
                </c:pt>
                <c:pt idx="718">
                  <c:v>606.697055632744</c:v>
                </c:pt>
                <c:pt idx="719">
                  <c:v>629.6694010391885</c:v>
                </c:pt>
                <c:pt idx="720">
                  <c:v>589.3045431187073</c:v>
                </c:pt>
                <c:pt idx="721">
                  <c:v>631.3248701014445</c:v>
                </c:pt>
                <c:pt idx="722">
                  <c:v>618.0540910907672</c:v>
                </c:pt>
                <c:pt idx="723">
                  <c:v>592.6583049428065</c:v>
                </c:pt>
                <c:pt idx="724">
                  <c:v>597.8860318608325</c:v>
                </c:pt>
                <c:pt idx="725">
                  <c:v>623.72984907025</c:v>
                </c:pt>
                <c:pt idx="726">
                  <c:v>608.2862907063055</c:v>
                </c:pt>
                <c:pt idx="727">
                  <c:v>613.6449629812909</c:v>
                </c:pt>
                <c:pt idx="728">
                  <c:v>595.4565006375975</c:v>
                </c:pt>
                <c:pt idx="729">
                  <c:v>568.9446337146228</c:v>
                </c:pt>
                <c:pt idx="730">
                  <c:v>559.4491920595344</c:v>
                </c:pt>
                <c:pt idx="731">
                  <c:v>574.43387069146</c:v>
                </c:pt>
                <c:pt idx="732">
                  <c:v>574.43387069146</c:v>
                </c:pt>
                <c:pt idx="733">
                  <c:v>580.8688452827315</c:v>
                </c:pt>
                <c:pt idx="734">
                  <c:v>576.8951866161665</c:v>
                </c:pt>
                <c:pt idx="735">
                  <c:v>573.535334310348</c:v>
                </c:pt>
                <c:pt idx="736">
                  <c:v>583.8773529243828</c:v>
                </c:pt>
                <c:pt idx="737">
                  <c:v>582.3480710302431</c:v>
                </c:pt>
                <c:pt idx="738">
                  <c:v>601.0462305627984</c:v>
                </c:pt>
                <c:pt idx="739">
                  <c:v>598.6462001103901</c:v>
                </c:pt>
                <c:pt idx="740">
                  <c:v>595.7827220646735</c:v>
                </c:pt>
                <c:pt idx="741">
                  <c:v>567.8492986429644</c:v>
                </c:pt>
                <c:pt idx="742">
                  <c:v>546.3563693115851</c:v>
                </c:pt>
                <c:pt idx="743">
                  <c:v>511.6733598523057</c:v>
                </c:pt>
                <c:pt idx="744">
                  <c:v>513.2428008602806</c:v>
                </c:pt>
                <c:pt idx="745">
                  <c:v>491.7154222416778</c:v>
                </c:pt>
                <c:pt idx="746">
                  <c:v>505.4656363601758</c:v>
                </c:pt>
                <c:pt idx="747">
                  <c:v>486.0191088863935</c:v>
                </c:pt>
                <c:pt idx="748">
                  <c:v>489.130774062161</c:v>
                </c:pt>
                <c:pt idx="749">
                  <c:v>478.3353952151654</c:v>
                </c:pt>
                <c:pt idx="750">
                  <c:v>485.871414704707</c:v>
                </c:pt>
                <c:pt idx="751">
                  <c:v>453.5317180868273</c:v>
                </c:pt>
                <c:pt idx="752">
                  <c:v>470.284730020365</c:v>
                </c:pt>
                <c:pt idx="753">
                  <c:v>461.4055689842219</c:v>
                </c:pt>
                <c:pt idx="754">
                  <c:v>489.5277973392208</c:v>
                </c:pt>
                <c:pt idx="755">
                  <c:v>501.9894939190348</c:v>
                </c:pt>
                <c:pt idx="756">
                  <c:v>505.9652461886906</c:v>
                </c:pt>
                <c:pt idx="757">
                  <c:v>496.1268342817989</c:v>
                </c:pt>
                <c:pt idx="758">
                  <c:v>502.9038274871052</c:v>
                </c:pt>
                <c:pt idx="759">
                  <c:v>496.896138253935</c:v>
                </c:pt>
                <c:pt idx="760">
                  <c:v>505.3946441826383</c:v>
                </c:pt>
                <c:pt idx="761">
                  <c:v>506.8820540149597</c:v>
                </c:pt>
                <c:pt idx="762">
                  <c:v>494.6021202489485</c:v>
                </c:pt>
                <c:pt idx="763">
                  <c:v>493.2433718429418</c:v>
                </c:pt>
                <c:pt idx="764">
                  <c:v>505.4447003292667</c:v>
                </c:pt>
                <c:pt idx="765">
                  <c:v>521.2584457851963</c:v>
                </c:pt>
                <c:pt idx="766">
                  <c:v>565.4936145105726</c:v>
                </c:pt>
                <c:pt idx="767">
                  <c:v>566.2326564016673</c:v>
                </c:pt>
                <c:pt idx="768">
                  <c:v>566.9543784853734</c:v>
                </c:pt>
                <c:pt idx="769">
                  <c:v>595.6295083839285</c:v>
                </c:pt>
                <c:pt idx="770">
                  <c:v>568.210540339925</c:v>
                </c:pt>
                <c:pt idx="771">
                  <c:v>549.773700538627</c:v>
                </c:pt>
                <c:pt idx="772">
                  <c:v>546.5632553624787</c:v>
                </c:pt>
                <c:pt idx="773">
                  <c:v>540.992938847757</c:v>
                </c:pt>
                <c:pt idx="774">
                  <c:v>540.7281932205327</c:v>
                </c:pt>
                <c:pt idx="775">
                  <c:v>550.758455301574</c:v>
                </c:pt>
                <c:pt idx="776">
                  <c:v>539.6084962219981</c:v>
                </c:pt>
                <c:pt idx="777">
                  <c:v>534.4544260672618</c:v>
                </c:pt>
                <c:pt idx="778">
                  <c:v>540.3020498277534</c:v>
                </c:pt>
                <c:pt idx="779">
                  <c:v>531.2696751108658</c:v>
                </c:pt>
                <c:pt idx="780">
                  <c:v>516.7952646504634</c:v>
                </c:pt>
                <c:pt idx="781">
                  <c:v>523.924173502598</c:v>
                </c:pt>
                <c:pt idx="782">
                  <c:v>532.719209759997</c:v>
                </c:pt>
                <c:pt idx="783">
                  <c:v>538.1184218039243</c:v>
                </c:pt>
                <c:pt idx="784">
                  <c:v>551.910317656687</c:v>
                </c:pt>
                <c:pt idx="785">
                  <c:v>547.8702346738737</c:v>
                </c:pt>
                <c:pt idx="786">
                  <c:v>560.0019032755371</c:v>
                </c:pt>
                <c:pt idx="787">
                  <c:v>558.3822157933803</c:v>
                </c:pt>
                <c:pt idx="788">
                  <c:v>553.2605013227764</c:v>
                </c:pt>
                <c:pt idx="789">
                  <c:v>566.7600540530253</c:v>
                </c:pt>
                <c:pt idx="790">
                  <c:v>564.779886184123</c:v>
                </c:pt>
                <c:pt idx="791">
                  <c:v>576.696484650083</c:v>
                </c:pt>
                <c:pt idx="792">
                  <c:v>580.5991511391105</c:v>
                </c:pt>
                <c:pt idx="793">
                  <c:v>572.9843360423287</c:v>
                </c:pt>
                <c:pt idx="794">
                  <c:v>554.1407662587314</c:v>
                </c:pt>
                <c:pt idx="795">
                  <c:v>545.0764165128186</c:v>
                </c:pt>
                <c:pt idx="796">
                  <c:v>546.4363068841475</c:v>
                </c:pt>
                <c:pt idx="797">
                  <c:v>544.0435088787803</c:v>
                </c:pt>
                <c:pt idx="798">
                  <c:v>515.777583220723</c:v>
                </c:pt>
                <c:pt idx="799">
                  <c:v>519.2173730991036</c:v>
                </c:pt>
                <c:pt idx="800">
                  <c:v>514.8632496526522</c:v>
                </c:pt>
                <c:pt idx="801">
                  <c:v>503.0010848670563</c:v>
                </c:pt>
                <c:pt idx="802">
                  <c:v>522.6796216288231</c:v>
                </c:pt>
                <c:pt idx="803">
                  <c:v>525.1826192877943</c:v>
                </c:pt>
                <c:pt idx="804">
                  <c:v>532.493481281285</c:v>
                </c:pt>
                <c:pt idx="805">
                  <c:v>536.7558668468434</c:v>
                </c:pt>
                <c:pt idx="806">
                  <c:v>527.3576825717058</c:v>
                </c:pt>
                <c:pt idx="807">
                  <c:v>514.2134713842524</c:v>
                </c:pt>
                <c:pt idx="808">
                  <c:v>499.8806646238177</c:v>
                </c:pt>
                <c:pt idx="809">
                  <c:v>493.5520831350754</c:v>
                </c:pt>
                <c:pt idx="810">
                  <c:v>482.3581583905902</c:v>
                </c:pt>
                <c:pt idx="811">
                  <c:v>497.1713518966142</c:v>
                </c:pt>
                <c:pt idx="812">
                  <c:v>481.2013475190805</c:v>
                </c:pt>
                <c:pt idx="813">
                  <c:v>475.3912182866714</c:v>
                </c:pt>
                <c:pt idx="814">
                  <c:v>472.458270683847</c:v>
                </c:pt>
                <c:pt idx="815">
                  <c:v>463.0972002816847</c:v>
                </c:pt>
                <c:pt idx="816">
                  <c:v>449.0245712871852</c:v>
                </c:pt>
                <c:pt idx="817">
                  <c:v>449.0245712871852</c:v>
                </c:pt>
                <c:pt idx="818">
                  <c:v>462.7576559258484</c:v>
                </c:pt>
                <c:pt idx="819">
                  <c:v>441.041282046402</c:v>
                </c:pt>
                <c:pt idx="820">
                  <c:v>470.7580746464665</c:v>
                </c:pt>
                <c:pt idx="821">
                  <c:v>481.2040121048324</c:v>
                </c:pt>
                <c:pt idx="822">
                  <c:v>472.2186482937134</c:v>
                </c:pt>
                <c:pt idx="823">
                  <c:v>459.9383338725945</c:v>
                </c:pt>
                <c:pt idx="824">
                  <c:v>453.0222112255192</c:v>
                </c:pt>
                <c:pt idx="825">
                  <c:v>449.299404274757</c:v>
                </c:pt>
                <c:pt idx="826">
                  <c:v>440.6596753011934</c:v>
                </c:pt>
                <c:pt idx="827">
                  <c:v>423.448354618298</c:v>
                </c:pt>
                <c:pt idx="828">
                  <c:v>419.6311452008907</c:v>
                </c:pt>
                <c:pt idx="829">
                  <c:v>418.6096572200758</c:v>
                </c:pt>
                <c:pt idx="830">
                  <c:v>411.7536780799757</c:v>
                </c:pt>
                <c:pt idx="831">
                  <c:v>427.20542052873</c:v>
                </c:pt>
                <c:pt idx="832">
                  <c:v>441.3920557279076</c:v>
                </c:pt>
                <c:pt idx="833">
                  <c:v>441.3920557279076</c:v>
                </c:pt>
                <c:pt idx="834">
                  <c:v>443.540282826745</c:v>
                </c:pt>
                <c:pt idx="835">
                  <c:v>447.6467901258067</c:v>
                </c:pt>
                <c:pt idx="836">
                  <c:v>448.6364934051502</c:v>
                </c:pt>
                <c:pt idx="837">
                  <c:v>464.3284292266992</c:v>
                </c:pt>
                <c:pt idx="838">
                  <c:v>468.33767914581</c:v>
                </c:pt>
                <c:pt idx="839">
                  <c:v>464.2968348527816</c:v>
                </c:pt>
                <c:pt idx="840">
                  <c:v>457.6875202223026</c:v>
                </c:pt>
                <c:pt idx="841">
                  <c:v>447.1820102396225</c:v>
                </c:pt>
                <c:pt idx="842">
                  <c:v>430.6709046268628</c:v>
                </c:pt>
                <c:pt idx="843">
                  <c:v>439.0005900154165</c:v>
                </c:pt>
                <c:pt idx="844">
                  <c:v>449.0133419615157</c:v>
                </c:pt>
                <c:pt idx="845">
                  <c:v>458.0923469290649</c:v>
                </c:pt>
                <c:pt idx="846">
                  <c:v>456.0849622199806</c:v>
                </c:pt>
                <c:pt idx="847">
                  <c:v>466.6858263070745</c:v>
                </c:pt>
                <c:pt idx="848">
                  <c:v>455.8312555908719</c:v>
                </c:pt>
                <c:pt idx="849">
                  <c:v>446.2267562475018</c:v>
                </c:pt>
                <c:pt idx="850">
                  <c:v>444.1394339658553</c:v>
                </c:pt>
                <c:pt idx="851">
                  <c:v>451.7302677908681</c:v>
                </c:pt>
                <c:pt idx="852">
                  <c:v>434.2222264517234</c:v>
                </c:pt>
                <c:pt idx="853">
                  <c:v>439.0571172988712</c:v>
                </c:pt>
                <c:pt idx="854">
                  <c:v>430.307188671704</c:v>
                </c:pt>
                <c:pt idx="855">
                  <c:v>423.5608382025466</c:v>
                </c:pt>
                <c:pt idx="856">
                  <c:v>423.2083515730573</c:v>
                </c:pt>
                <c:pt idx="857">
                  <c:v>416.0360480386745</c:v>
                </c:pt>
                <c:pt idx="858">
                  <c:v>412.7515654441293</c:v>
                </c:pt>
                <c:pt idx="859">
                  <c:v>405.1626348946537</c:v>
                </c:pt>
                <c:pt idx="860">
                  <c:v>405.9298452636988</c:v>
                </c:pt>
                <c:pt idx="861">
                  <c:v>412.7850630935841</c:v>
                </c:pt>
                <c:pt idx="862">
                  <c:v>402.5220304143431</c:v>
                </c:pt>
                <c:pt idx="863">
                  <c:v>398.1850364477265</c:v>
                </c:pt>
                <c:pt idx="864">
                  <c:v>389.6998534477837</c:v>
                </c:pt>
                <c:pt idx="865">
                  <c:v>404.971546030719</c:v>
                </c:pt>
                <c:pt idx="866">
                  <c:v>404.2266039854591</c:v>
                </c:pt>
                <c:pt idx="867">
                  <c:v>385.7349498486895</c:v>
                </c:pt>
                <c:pt idx="868">
                  <c:v>397.0554424163986</c:v>
                </c:pt>
                <c:pt idx="869">
                  <c:v>397.0554424163986</c:v>
                </c:pt>
                <c:pt idx="870">
                  <c:v>400.6265583068461</c:v>
                </c:pt>
                <c:pt idx="871">
                  <c:v>405.0745132372813</c:v>
                </c:pt>
                <c:pt idx="872">
                  <c:v>393.2565044441483</c:v>
                </c:pt>
                <c:pt idx="873">
                  <c:v>402.9321862926094</c:v>
                </c:pt>
                <c:pt idx="874">
                  <c:v>393.80046059268</c:v>
                </c:pt>
                <c:pt idx="875">
                  <c:v>383.4576806684304</c:v>
                </c:pt>
                <c:pt idx="876">
                  <c:v>385.8670371709713</c:v>
                </c:pt>
                <c:pt idx="877">
                  <c:v>376.8708246892902</c:v>
                </c:pt>
                <c:pt idx="878">
                  <c:v>392.414685674045</c:v>
                </c:pt>
                <c:pt idx="879">
                  <c:v>409.3231952189717</c:v>
                </c:pt>
                <c:pt idx="880">
                  <c:v>409.83422470071</c:v>
                </c:pt>
                <c:pt idx="881">
                  <c:v>425.0493900001904</c:v>
                </c:pt>
                <c:pt idx="882">
                  <c:v>433.374317199901</c:v>
                </c:pt>
                <c:pt idx="883">
                  <c:v>426.9041320111912</c:v>
                </c:pt>
                <c:pt idx="884">
                  <c:v>441.0022648978893</c:v>
                </c:pt>
                <c:pt idx="885">
                  <c:v>436.098285148741</c:v>
                </c:pt>
                <c:pt idx="886">
                  <c:v>460.4061589996383</c:v>
                </c:pt>
                <c:pt idx="887">
                  <c:v>462.9531223235188</c:v>
                </c:pt>
                <c:pt idx="888">
                  <c:v>462.9531223235188</c:v>
                </c:pt>
                <c:pt idx="889">
                  <c:v>440.4491730267791</c:v>
                </c:pt>
                <c:pt idx="890">
                  <c:v>449.0790049675492</c:v>
                </c:pt>
                <c:pt idx="891">
                  <c:v>441.2955596581717</c:v>
                </c:pt>
                <c:pt idx="892">
                  <c:v>433.6424887230924</c:v>
                </c:pt>
                <c:pt idx="893">
                  <c:v>443.1354561199825</c:v>
                </c:pt>
                <c:pt idx="894">
                  <c:v>425.6906035286729</c:v>
                </c:pt>
                <c:pt idx="895">
                  <c:v>423.5349536552407</c:v>
                </c:pt>
                <c:pt idx="896">
                  <c:v>420.0110389981157</c:v>
                </c:pt>
                <c:pt idx="897">
                  <c:v>427.2174111646144</c:v>
                </c:pt>
                <c:pt idx="898">
                  <c:v>414.5166631773281</c:v>
                </c:pt>
                <c:pt idx="899">
                  <c:v>419.7668487466929</c:v>
                </c:pt>
                <c:pt idx="900">
                  <c:v>427.6338478521536</c:v>
                </c:pt>
                <c:pt idx="901">
                  <c:v>434.4930625606669</c:v>
                </c:pt>
                <c:pt idx="902">
                  <c:v>435.570887497383</c:v>
                </c:pt>
                <c:pt idx="903">
                  <c:v>437.8666184503531</c:v>
                </c:pt>
                <c:pt idx="904">
                  <c:v>420.7948078643346</c:v>
                </c:pt>
                <c:pt idx="905">
                  <c:v>411.4959745722388</c:v>
                </c:pt>
                <c:pt idx="906">
                  <c:v>394.567099979064</c:v>
                </c:pt>
                <c:pt idx="907">
                  <c:v>376.6974362878514</c:v>
                </c:pt>
                <c:pt idx="908">
                  <c:v>382.0252754991341</c:v>
                </c:pt>
                <c:pt idx="909">
                  <c:v>388.1703812260902</c:v>
                </c:pt>
                <c:pt idx="910">
                  <c:v>379.255819264955</c:v>
                </c:pt>
                <c:pt idx="911">
                  <c:v>382.7201613977655</c:v>
                </c:pt>
                <c:pt idx="912">
                  <c:v>386.2541634152376</c:v>
                </c:pt>
                <c:pt idx="913">
                  <c:v>390.5968672084658</c:v>
                </c:pt>
                <c:pt idx="914">
                  <c:v>393.6834091471422</c:v>
                </c:pt>
                <c:pt idx="915">
                  <c:v>391.5909480215451</c:v>
                </c:pt>
                <c:pt idx="916">
                  <c:v>399.3799128299804</c:v>
                </c:pt>
                <c:pt idx="917">
                  <c:v>407.2996326678213</c:v>
                </c:pt>
                <c:pt idx="918">
                  <c:v>425.61371119697</c:v>
                </c:pt>
                <c:pt idx="919">
                  <c:v>417.1696389486306</c:v>
                </c:pt>
                <c:pt idx="920">
                  <c:v>411.1126548790468</c:v>
                </c:pt>
                <c:pt idx="921">
                  <c:v>413.8986696103995</c:v>
                </c:pt>
                <c:pt idx="922">
                  <c:v>424.0775775108963</c:v>
                </c:pt>
                <c:pt idx="923">
                  <c:v>417.5367807997564</c:v>
                </c:pt>
                <c:pt idx="924">
                  <c:v>405.9601073447403</c:v>
                </c:pt>
                <c:pt idx="925">
                  <c:v>409.1208770293675</c:v>
                </c:pt>
                <c:pt idx="926">
                  <c:v>400.8539997335414</c:v>
                </c:pt>
                <c:pt idx="927">
                  <c:v>406.5067280790241</c:v>
                </c:pt>
                <c:pt idx="928">
                  <c:v>418.0312517843209</c:v>
                </c:pt>
                <c:pt idx="929">
                  <c:v>422.6230943453684</c:v>
                </c:pt>
                <c:pt idx="930">
                  <c:v>425.7832930473344</c:v>
                </c:pt>
                <c:pt idx="931">
                  <c:v>417.9735825355436</c:v>
                </c:pt>
                <c:pt idx="932">
                  <c:v>396.7937420300337</c:v>
                </c:pt>
                <c:pt idx="933">
                  <c:v>399.925962581603</c:v>
                </c:pt>
                <c:pt idx="934">
                  <c:v>396.4781789459659</c:v>
                </c:pt>
                <c:pt idx="935">
                  <c:v>383.1860832492719</c:v>
                </c:pt>
                <c:pt idx="936">
                  <c:v>381.5970385032641</c:v>
                </c:pt>
                <c:pt idx="937">
                  <c:v>391.0074037418397</c:v>
                </c:pt>
                <c:pt idx="938">
                  <c:v>386.9517138996213</c:v>
                </c:pt>
                <c:pt idx="939">
                  <c:v>389.1241125977808</c:v>
                </c:pt>
                <c:pt idx="940">
                  <c:v>402.7041738832531</c:v>
                </c:pt>
                <c:pt idx="941">
                  <c:v>402.2940180049866</c:v>
                </c:pt>
                <c:pt idx="942">
                  <c:v>391.370929369445</c:v>
                </c:pt>
                <c:pt idx="943">
                  <c:v>391.676595420719</c:v>
                </c:pt>
                <c:pt idx="944">
                  <c:v>381.480938695495</c:v>
                </c:pt>
                <c:pt idx="945">
                  <c:v>389.7183152204943</c:v>
                </c:pt>
                <c:pt idx="946">
                  <c:v>388.5940503606706</c:v>
                </c:pt>
                <c:pt idx="947">
                  <c:v>391.8522677528026</c:v>
                </c:pt>
                <c:pt idx="948">
                  <c:v>405.5008469576139</c:v>
                </c:pt>
                <c:pt idx="949">
                  <c:v>399.259245160922</c:v>
                </c:pt>
                <c:pt idx="950">
                  <c:v>387.6056793742031</c:v>
                </c:pt>
                <c:pt idx="951">
                  <c:v>385.6717611008545</c:v>
                </c:pt>
                <c:pt idx="952">
                  <c:v>382.7744047505756</c:v>
                </c:pt>
                <c:pt idx="953">
                  <c:v>385.6995489236976</c:v>
                </c:pt>
                <c:pt idx="954">
                  <c:v>387.2345406444491</c:v>
                </c:pt>
                <c:pt idx="955">
                  <c:v>388.1182314763709</c:v>
                </c:pt>
                <c:pt idx="956">
                  <c:v>386.356559639139</c:v>
                </c:pt>
                <c:pt idx="957">
                  <c:v>394.1141204012105</c:v>
                </c:pt>
                <c:pt idx="958">
                  <c:v>385.7319046078301</c:v>
                </c:pt>
                <c:pt idx="959">
                  <c:v>387.6039664262195</c:v>
                </c:pt>
                <c:pt idx="960">
                  <c:v>391.9558059420262</c:v>
                </c:pt>
                <c:pt idx="961">
                  <c:v>389.5930796901468</c:v>
                </c:pt>
                <c:pt idx="962">
                  <c:v>391.8971850554805</c:v>
                </c:pt>
                <c:pt idx="963">
                  <c:v>404.7532403266021</c:v>
                </c:pt>
                <c:pt idx="964">
                  <c:v>415.9233741268722</c:v>
                </c:pt>
                <c:pt idx="965">
                  <c:v>417.6595420719058</c:v>
                </c:pt>
                <c:pt idx="966">
                  <c:v>423.8088350050437</c:v>
                </c:pt>
                <c:pt idx="967">
                  <c:v>426.4882663063132</c:v>
                </c:pt>
                <c:pt idx="968">
                  <c:v>421.9942521078776</c:v>
                </c:pt>
                <c:pt idx="969">
                  <c:v>442.7841114558154</c:v>
                </c:pt>
                <c:pt idx="970">
                  <c:v>443.834338897242</c:v>
                </c:pt>
                <c:pt idx="971">
                  <c:v>443.358710340496</c:v>
                </c:pt>
                <c:pt idx="972">
                  <c:v>446.8354237642982</c:v>
                </c:pt>
                <c:pt idx="973">
                  <c:v>449.9095944119829</c:v>
                </c:pt>
                <c:pt idx="974">
                  <c:v>451.9403894101748</c:v>
                </c:pt>
                <c:pt idx="975">
                  <c:v>445.5918235282922</c:v>
                </c:pt>
                <c:pt idx="976">
                  <c:v>438.1873203783712</c:v>
                </c:pt>
                <c:pt idx="977">
                  <c:v>460.626558306846</c:v>
                </c:pt>
                <c:pt idx="978">
                  <c:v>460.2445709065301</c:v>
                </c:pt>
                <c:pt idx="979">
                  <c:v>471.7885080223065</c:v>
                </c:pt>
                <c:pt idx="980">
                  <c:v>473.3048476427932</c:v>
                </c:pt>
                <c:pt idx="981">
                  <c:v>510.6174225842675</c:v>
                </c:pt>
                <c:pt idx="982">
                  <c:v>559.115167202756</c:v>
                </c:pt>
                <c:pt idx="983">
                  <c:v>559.2152794960126</c:v>
                </c:pt>
                <c:pt idx="984">
                  <c:v>591.651472183628</c:v>
                </c:pt>
                <c:pt idx="985">
                  <c:v>600.978854608782</c:v>
                </c:pt>
                <c:pt idx="986">
                  <c:v>615.6481604841932</c:v>
                </c:pt>
                <c:pt idx="987">
                  <c:v>625.304428922175</c:v>
                </c:pt>
                <c:pt idx="988">
                  <c:v>642.6400334976494</c:v>
                </c:pt>
                <c:pt idx="989">
                  <c:v>637.9330427666014</c:v>
                </c:pt>
                <c:pt idx="990">
                  <c:v>611.0205363430463</c:v>
                </c:pt>
                <c:pt idx="991">
                  <c:v>585.4298547800764</c:v>
                </c:pt>
                <c:pt idx="992">
                  <c:v>609.776555451933</c:v>
                </c:pt>
                <c:pt idx="993">
                  <c:v>617.9756761386346</c:v>
                </c:pt>
                <c:pt idx="994">
                  <c:v>630.0418720618184</c:v>
                </c:pt>
                <c:pt idx="995">
                  <c:v>616.8871928589101</c:v>
                </c:pt>
                <c:pt idx="996">
                  <c:v>641.9578995451171</c:v>
                </c:pt>
                <c:pt idx="997">
                  <c:v>688.4752859671497</c:v>
                </c:pt>
                <c:pt idx="998">
                  <c:v>702.5172722255002</c:v>
                </c:pt>
                <c:pt idx="999">
                  <c:v>735.4121543175804</c:v>
                </c:pt>
                <c:pt idx="1000">
                  <c:v>767.8403532479398</c:v>
                </c:pt>
                <c:pt idx="1001">
                  <c:v>815.9899887706743</c:v>
                </c:pt>
                <c:pt idx="1002">
                  <c:v>836.239127538494</c:v>
                </c:pt>
                <c:pt idx="1003">
                  <c:v>845.3687596353324</c:v>
                </c:pt>
                <c:pt idx="1004">
                  <c:v>800.5013227764983</c:v>
                </c:pt>
                <c:pt idx="1005">
                  <c:v>820.0620467825125</c:v>
                </c:pt>
                <c:pt idx="1006">
                  <c:v>886.4684722407264</c:v>
                </c:pt>
                <c:pt idx="1007">
                  <c:v>877.741573247559</c:v>
                </c:pt>
                <c:pt idx="1008">
                  <c:v>956.0331931253688</c:v>
                </c:pt>
                <c:pt idx="1009">
                  <c:v>983.2983765059668</c:v>
                </c:pt>
                <c:pt idx="1010">
                  <c:v>852.3558744599458</c:v>
                </c:pt>
                <c:pt idx="1011">
                  <c:v>798.0188804933291</c:v>
                </c:pt>
                <c:pt idx="1012">
                  <c:v>701.721512723397</c:v>
                </c:pt>
                <c:pt idx="1013">
                  <c:v>738.0527587978912</c:v>
                </c:pt>
                <c:pt idx="1014">
                  <c:v>753.1931253687596</c:v>
                </c:pt>
                <c:pt idx="1015">
                  <c:v>774.8059610589826</c:v>
                </c:pt>
                <c:pt idx="1016">
                  <c:v>697.3080070801851</c:v>
                </c:pt>
                <c:pt idx="1017">
                  <c:v>712.6251879484593</c:v>
                </c:pt>
                <c:pt idx="1018">
                  <c:v>754.712510230106</c:v>
                </c:pt>
                <c:pt idx="1019">
                  <c:v>667.6203345958394</c:v>
                </c:pt>
                <c:pt idx="1020">
                  <c:v>615.205268266687</c:v>
                </c:pt>
                <c:pt idx="1021">
                  <c:v>601.4668544565196</c:v>
                </c:pt>
                <c:pt idx="1022">
                  <c:v>609.092708551417</c:v>
                </c:pt>
                <c:pt idx="1023">
                  <c:v>589.6189642374528</c:v>
                </c:pt>
                <c:pt idx="1024">
                  <c:v>588.5588397632325</c:v>
                </c:pt>
                <c:pt idx="1025">
                  <c:v>581.028339772749</c:v>
                </c:pt>
                <c:pt idx="1026">
                  <c:v>605.8415332787727</c:v>
                </c:pt>
                <c:pt idx="1027">
                  <c:v>645.4677299632667</c:v>
                </c:pt>
                <c:pt idx="1028">
                  <c:v>649.4802154507909</c:v>
                </c:pt>
                <c:pt idx="1029">
                  <c:v>643.7945604385147</c:v>
                </c:pt>
                <c:pt idx="1030">
                  <c:v>683.282008336347</c:v>
                </c:pt>
                <c:pt idx="1031">
                  <c:v>681.5323271349993</c:v>
                </c:pt>
                <c:pt idx="1032">
                  <c:v>690.983993452732</c:v>
                </c:pt>
                <c:pt idx="1033">
                  <c:v>654.0231438305323</c:v>
                </c:pt>
                <c:pt idx="1034">
                  <c:v>670.9031042424012</c:v>
                </c:pt>
                <c:pt idx="1035">
                  <c:v>653.6953997830267</c:v>
                </c:pt>
                <c:pt idx="1036">
                  <c:v>681.1754629717745</c:v>
                </c:pt>
                <c:pt idx="1037">
                  <c:v>690.4919967263663</c:v>
                </c:pt>
                <c:pt idx="1038">
                  <c:v>673.603852229687</c:v>
                </c:pt>
                <c:pt idx="1039">
                  <c:v>606.4620011038996</c:v>
                </c:pt>
                <c:pt idx="1040">
                  <c:v>552.1345235149693</c:v>
                </c:pt>
                <c:pt idx="1041">
                  <c:v>555.1021107325706</c:v>
                </c:pt>
                <c:pt idx="1042">
                  <c:v>521.0407110637407</c:v>
                </c:pt>
                <c:pt idx="1043">
                  <c:v>525.9686720846578</c:v>
                </c:pt>
                <c:pt idx="1044">
                  <c:v>525.9686720846578</c:v>
                </c:pt>
              </c:numCache>
            </c:numRef>
          </c:val>
          <c:smooth val="0"/>
        </c:ser>
        <c:dLbls>
          <c:showLegendKey val="0"/>
          <c:showVal val="0"/>
          <c:showCatName val="0"/>
          <c:showSerName val="0"/>
          <c:showPercent val="0"/>
          <c:showBubbleSize val="0"/>
        </c:dLbls>
        <c:marker val="1"/>
        <c:smooth val="0"/>
        <c:axId val="2121092680"/>
        <c:axId val="2121095800"/>
      </c:lineChart>
      <c:dateAx>
        <c:axId val="2121092680"/>
        <c:scaling>
          <c:orientation val="minMax"/>
        </c:scaling>
        <c:delete val="0"/>
        <c:axPos val="b"/>
        <c:numFmt formatCode="dd/mm/yy" sourceLinked="0"/>
        <c:majorTickMark val="none"/>
        <c:minorTickMark val="none"/>
        <c:tickLblPos val="nextTo"/>
        <c:txPr>
          <a:bodyPr rot="-5400000" vert="horz"/>
          <a:lstStyle/>
          <a:p>
            <a:pPr>
              <a:defRPr sz="1400"/>
            </a:pPr>
            <a:endParaRPr lang="en-US"/>
          </a:p>
        </c:txPr>
        <c:crossAx val="2121095800"/>
        <c:crosses val="autoZero"/>
        <c:auto val="1"/>
        <c:lblOffset val="100"/>
        <c:baseTimeUnit val="days"/>
        <c:majorUnit val="2.0"/>
        <c:majorTimeUnit val="years"/>
        <c:minorUnit val="6.0"/>
        <c:minorTimeUnit val="months"/>
      </c:dateAx>
      <c:valAx>
        <c:axId val="2121095800"/>
        <c:scaling>
          <c:orientation val="minMax"/>
        </c:scaling>
        <c:delete val="0"/>
        <c:axPos val="l"/>
        <c:majorGridlines/>
        <c:numFmt formatCode="General" sourceLinked="1"/>
        <c:majorTickMark val="none"/>
        <c:minorTickMark val="none"/>
        <c:tickLblPos val="nextTo"/>
        <c:txPr>
          <a:bodyPr rot="0" vert="horz"/>
          <a:lstStyle/>
          <a:p>
            <a:pPr>
              <a:defRPr sz="1400"/>
            </a:pPr>
            <a:endParaRPr lang="en-US"/>
          </a:p>
        </c:txPr>
        <c:crossAx val="212109268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881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dirty="0"/>
          </a:p>
        </p:txBody>
      </p:sp>
      <p:sp>
        <p:nvSpPr>
          <p:cNvPr id="418819"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dirty="0"/>
          </a:p>
        </p:txBody>
      </p:sp>
      <p:sp>
        <p:nvSpPr>
          <p:cNvPr id="418820"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dirty="0"/>
          </a:p>
        </p:txBody>
      </p:sp>
      <p:sp>
        <p:nvSpPr>
          <p:cNvPr id="418821"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BE687610-E8D1-EE43-AE83-FC6A6AFCC91B}" type="slidenum">
              <a:rPr lang="en-GB"/>
              <a:pPr/>
              <a:t>‹#›</a:t>
            </a:fld>
            <a:endParaRPr lang="en-GB" dirty="0"/>
          </a:p>
        </p:txBody>
      </p:sp>
    </p:spTree>
    <p:extLst>
      <p:ext uri="{BB962C8B-B14F-4D97-AF65-F5344CB8AC3E}">
        <p14:creationId xmlns:p14="http://schemas.microsoft.com/office/powerpoint/2010/main" val="1465706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dirty="0"/>
          </a:p>
        </p:txBody>
      </p:sp>
      <p:sp>
        <p:nvSpPr>
          <p:cNvPr id="56323"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dirty="0"/>
          </a:p>
        </p:txBody>
      </p:sp>
      <p:sp>
        <p:nvSpPr>
          <p:cNvPr id="563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56325"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6"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dirty="0"/>
          </a:p>
        </p:txBody>
      </p:sp>
      <p:sp>
        <p:nvSpPr>
          <p:cNvPr id="56327"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81D91510-8E75-A54A-9743-48AC12ED423F}" type="slidenum">
              <a:rPr lang="en-US"/>
              <a:pPr/>
              <a:t>‹#›</a:t>
            </a:fld>
            <a:endParaRPr lang="en-US" dirty="0"/>
          </a:p>
        </p:txBody>
      </p:sp>
    </p:spTree>
    <p:extLst>
      <p:ext uri="{BB962C8B-B14F-4D97-AF65-F5344CB8AC3E}">
        <p14:creationId xmlns:p14="http://schemas.microsoft.com/office/powerpoint/2010/main" val="197435264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ＭＳ Ｐゴシック" charset="0"/>
        <a:cs typeface="+mn-cs"/>
      </a:defRPr>
    </a:lvl1pPr>
    <a:lvl2pPr marL="457200" algn="l" rtl="0" fontAlgn="base">
      <a:spcBef>
        <a:spcPct val="30000"/>
      </a:spcBef>
      <a:spcAft>
        <a:spcPct val="0"/>
      </a:spcAft>
      <a:defRPr sz="1200" kern="1200">
        <a:solidFill>
          <a:schemeClr val="tx1"/>
        </a:solidFill>
        <a:latin typeface="Times New Roman" charset="0"/>
        <a:ea typeface="ＭＳ Ｐゴシック" charset="0"/>
        <a:cs typeface="+mn-cs"/>
      </a:defRPr>
    </a:lvl2pPr>
    <a:lvl3pPr marL="914400" algn="l" rtl="0" fontAlgn="base">
      <a:spcBef>
        <a:spcPct val="30000"/>
      </a:spcBef>
      <a:spcAft>
        <a:spcPct val="0"/>
      </a:spcAft>
      <a:defRPr sz="1200" kern="1200">
        <a:solidFill>
          <a:schemeClr val="tx1"/>
        </a:solidFill>
        <a:latin typeface="Times New Roman"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New Roman"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050" name="Rectangle 2"/>
          <p:cNvSpPr>
            <a:spLocks noChangeArrowheads="1"/>
          </p:cNvSpPr>
          <p:nvPr/>
        </p:nvSpPr>
        <p:spPr bwMode="white">
          <a:xfrm>
            <a:off x="0" y="0"/>
            <a:ext cx="9144000" cy="2514600"/>
          </a:xfrm>
          <a:prstGeom prst="rect">
            <a:avLst/>
          </a:prstGeom>
          <a:gradFill rotWithShape="0">
            <a:gsLst>
              <a:gs pos="0">
                <a:schemeClr val="tx2"/>
              </a:gs>
              <a:gs pos="100000">
                <a:srgbClr val="FFCC99"/>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dirty="0"/>
          </a:p>
        </p:txBody>
      </p:sp>
      <p:sp>
        <p:nvSpPr>
          <p:cNvPr id="2051" name="Rectangle 3"/>
          <p:cNvSpPr>
            <a:spLocks noGrp="1" noChangeArrowheads="1"/>
          </p:cNvSpPr>
          <p:nvPr>
            <p:ph type="ctrTitle"/>
          </p:nvPr>
        </p:nvSpPr>
        <p:spPr>
          <a:xfrm>
            <a:off x="1295400" y="2590800"/>
            <a:ext cx="7315200" cy="2057400"/>
          </a:xfrm>
        </p:spPr>
        <p:txBody>
          <a:bodyPr anchor="t"/>
          <a:lstStyle>
            <a:lvl1pPr>
              <a:defRPr sz="3200" b="1"/>
            </a:lvl1pPr>
          </a:lstStyle>
          <a:p>
            <a:pPr lvl="0"/>
            <a:r>
              <a:rPr lang="en-GB" noProof="0" smtClean="0"/>
              <a:t>Click to edit Master title style</a:t>
            </a:r>
          </a:p>
        </p:txBody>
      </p:sp>
      <p:sp>
        <p:nvSpPr>
          <p:cNvPr id="2052" name="Rectangle 4"/>
          <p:cNvSpPr>
            <a:spLocks noGrp="1" noChangeArrowheads="1"/>
          </p:cNvSpPr>
          <p:nvPr>
            <p:ph type="subTitle" idx="1"/>
          </p:nvPr>
        </p:nvSpPr>
        <p:spPr>
          <a:xfrm>
            <a:off x="1295400" y="5181600"/>
            <a:ext cx="6400800" cy="1295400"/>
          </a:xfrm>
        </p:spPr>
        <p:txBody>
          <a:bodyPr rIns="0"/>
          <a:lstStyle>
            <a:lvl1pPr marL="0" indent="0">
              <a:spcBef>
                <a:spcPct val="0"/>
              </a:spcBef>
              <a:spcAft>
                <a:spcPct val="30000"/>
              </a:spcAft>
              <a:buFontTx/>
              <a:buNone/>
              <a:defRPr sz="1800"/>
            </a:lvl1pPr>
          </a:lstStyle>
          <a:p>
            <a:pPr lvl="0"/>
            <a:r>
              <a:rPr lang="en-GB" noProof="0" smtClean="0"/>
              <a:t>Click to edit Master subtitle style</a:t>
            </a:r>
          </a:p>
        </p:txBody>
      </p:sp>
      <p:grpSp>
        <p:nvGrpSpPr>
          <p:cNvPr id="2053" name="Group 5"/>
          <p:cNvGrpSpPr>
            <a:grpSpLocks noChangeAspect="1"/>
          </p:cNvGrpSpPr>
          <p:nvPr/>
        </p:nvGrpSpPr>
        <p:grpSpPr bwMode="auto">
          <a:xfrm>
            <a:off x="358775" y="304800"/>
            <a:ext cx="920750" cy="1254125"/>
            <a:chOff x="576" y="1200"/>
            <a:chExt cx="461" cy="628"/>
          </a:xfrm>
        </p:grpSpPr>
        <p:sp>
          <p:nvSpPr>
            <p:cNvPr id="2054" name="Rectangle 6"/>
            <p:cNvSpPr>
              <a:spLocks noChangeAspect="1" noChangeArrowheads="1"/>
            </p:cNvSpPr>
            <p:nvPr/>
          </p:nvSpPr>
          <p:spPr bwMode="white">
            <a:xfrm>
              <a:off x="624" y="1248"/>
              <a:ext cx="384" cy="240"/>
            </a:xfrm>
            <a:prstGeom prst="rect">
              <a:avLst/>
            </a:prstGeom>
            <a:solidFill>
              <a:srgbClr val="3333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dirty="0"/>
            </a:p>
          </p:txBody>
        </p:sp>
        <p:pic>
          <p:nvPicPr>
            <p:cNvPr id="2055" name="Picture 7" descr="FTv2_r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576" y="1200"/>
              <a:ext cx="461" cy="628"/>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B9C6627-CD13-8240-861E-4B9F37A0F09F}" type="slidenum">
              <a:rPr lang="en-GB"/>
              <a:pPr/>
              <a:t>‹#›</a:t>
            </a:fld>
            <a:endParaRPr lang="en-GB" dirty="0"/>
          </a:p>
        </p:txBody>
      </p:sp>
    </p:spTree>
    <p:extLst>
      <p:ext uri="{BB962C8B-B14F-4D97-AF65-F5344CB8AC3E}">
        <p14:creationId xmlns:p14="http://schemas.microsoft.com/office/powerpoint/2010/main" val="84491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56388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533400" y="228600"/>
            <a:ext cx="5791200" cy="56388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0CFAEE14-C67E-EC43-9333-43220A960CF8}" type="slidenum">
              <a:rPr lang="en-GB"/>
              <a:pPr/>
              <a:t>‹#›</a:t>
            </a:fld>
            <a:endParaRPr lang="en-GB" dirty="0"/>
          </a:p>
        </p:txBody>
      </p:sp>
    </p:spTree>
    <p:extLst>
      <p:ext uri="{BB962C8B-B14F-4D97-AF65-F5344CB8AC3E}">
        <p14:creationId xmlns:p14="http://schemas.microsoft.com/office/powerpoint/2010/main" val="629226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4A11F5D9-C6ED-DC4E-A406-9E774003B4CB}" type="slidenum">
              <a:rPr lang="en-GB"/>
              <a:pPr/>
              <a:t>‹#›</a:t>
            </a:fld>
            <a:endParaRPr lang="en-GB" dirty="0"/>
          </a:p>
        </p:txBody>
      </p:sp>
    </p:spTree>
    <p:extLst>
      <p:ext uri="{BB962C8B-B14F-4D97-AF65-F5344CB8AC3E}">
        <p14:creationId xmlns:p14="http://schemas.microsoft.com/office/powerpoint/2010/main" val="2227677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F781287-F978-0141-8FEB-B4E7B2B6E457}" type="slidenum">
              <a:rPr lang="en-GB"/>
              <a:pPr/>
              <a:t>‹#›</a:t>
            </a:fld>
            <a:endParaRPr lang="en-GB" dirty="0"/>
          </a:p>
        </p:txBody>
      </p:sp>
    </p:spTree>
    <p:extLst>
      <p:ext uri="{BB962C8B-B14F-4D97-AF65-F5344CB8AC3E}">
        <p14:creationId xmlns:p14="http://schemas.microsoft.com/office/powerpoint/2010/main" val="3737375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533400" y="1524000"/>
            <a:ext cx="38862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572000" y="1524000"/>
            <a:ext cx="38862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D8A46BA8-B202-CA4A-B96E-A6CA32F06A40}" type="slidenum">
              <a:rPr lang="en-GB"/>
              <a:pPr/>
              <a:t>‹#›</a:t>
            </a:fld>
            <a:endParaRPr lang="en-GB" dirty="0"/>
          </a:p>
        </p:txBody>
      </p:sp>
    </p:spTree>
    <p:extLst>
      <p:ext uri="{BB962C8B-B14F-4D97-AF65-F5344CB8AC3E}">
        <p14:creationId xmlns:p14="http://schemas.microsoft.com/office/powerpoint/2010/main" val="137223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322F4AFF-1240-3745-9480-7611EABA17D4}" type="slidenum">
              <a:rPr lang="en-GB"/>
              <a:pPr/>
              <a:t>‹#›</a:t>
            </a:fld>
            <a:endParaRPr lang="en-GB" dirty="0"/>
          </a:p>
        </p:txBody>
      </p:sp>
    </p:spTree>
    <p:extLst>
      <p:ext uri="{BB962C8B-B14F-4D97-AF65-F5344CB8AC3E}">
        <p14:creationId xmlns:p14="http://schemas.microsoft.com/office/powerpoint/2010/main" val="3351829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DC788A87-5DEC-424A-AA0B-E184A4855B98}" type="slidenum">
              <a:rPr lang="en-GB"/>
              <a:pPr/>
              <a:t>‹#›</a:t>
            </a:fld>
            <a:endParaRPr lang="en-GB" dirty="0"/>
          </a:p>
        </p:txBody>
      </p:sp>
    </p:spTree>
    <p:extLst>
      <p:ext uri="{BB962C8B-B14F-4D97-AF65-F5344CB8AC3E}">
        <p14:creationId xmlns:p14="http://schemas.microsoft.com/office/powerpoint/2010/main" val="837137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3C863C01-4B28-4043-BBE0-D0EA38F2E3A7}" type="slidenum">
              <a:rPr lang="en-GB"/>
              <a:pPr/>
              <a:t>‹#›</a:t>
            </a:fld>
            <a:endParaRPr lang="en-GB" dirty="0"/>
          </a:p>
        </p:txBody>
      </p:sp>
    </p:spTree>
    <p:extLst>
      <p:ext uri="{BB962C8B-B14F-4D97-AF65-F5344CB8AC3E}">
        <p14:creationId xmlns:p14="http://schemas.microsoft.com/office/powerpoint/2010/main" val="1102653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A424EB40-763D-A94C-B656-AED52B700D1C}" type="slidenum">
              <a:rPr lang="en-GB"/>
              <a:pPr/>
              <a:t>‹#›</a:t>
            </a:fld>
            <a:endParaRPr lang="en-GB" dirty="0"/>
          </a:p>
        </p:txBody>
      </p:sp>
    </p:spTree>
    <p:extLst>
      <p:ext uri="{BB962C8B-B14F-4D97-AF65-F5344CB8AC3E}">
        <p14:creationId xmlns:p14="http://schemas.microsoft.com/office/powerpoint/2010/main" val="2384892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4D660FE8-17A0-3844-AB55-CA7461430DAC}" type="slidenum">
              <a:rPr lang="en-GB"/>
              <a:pPr/>
              <a:t>‹#›</a:t>
            </a:fld>
            <a:endParaRPr lang="en-GB" dirty="0"/>
          </a:p>
        </p:txBody>
      </p:sp>
    </p:spTree>
    <p:extLst>
      <p:ext uri="{BB962C8B-B14F-4D97-AF65-F5344CB8AC3E}">
        <p14:creationId xmlns:p14="http://schemas.microsoft.com/office/powerpoint/2010/main" val="4124247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white">
          <a:xfrm>
            <a:off x="0" y="0"/>
            <a:ext cx="9144000" cy="2514600"/>
          </a:xfrm>
          <a:prstGeom prst="rect">
            <a:avLst/>
          </a:prstGeom>
          <a:gradFill rotWithShape="0">
            <a:gsLst>
              <a:gs pos="0">
                <a:schemeClr val="tx2"/>
              </a:gs>
              <a:gs pos="100000">
                <a:srgbClr val="FFCC99"/>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dirty="0"/>
          </a:p>
        </p:txBody>
      </p:sp>
      <p:sp>
        <p:nvSpPr>
          <p:cNvPr id="1027" name="Rectangle 3"/>
          <p:cNvSpPr>
            <a:spLocks noGrp="1" noChangeArrowheads="1"/>
          </p:cNvSpPr>
          <p:nvPr>
            <p:ph type="title"/>
          </p:nvPr>
        </p:nvSpPr>
        <p:spPr bwMode="auto">
          <a:xfrm>
            <a:off x="685800" y="22860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Master title style</a:t>
            </a:r>
          </a:p>
        </p:txBody>
      </p:sp>
      <p:sp>
        <p:nvSpPr>
          <p:cNvPr id="1028" name="Rectangle 4"/>
          <p:cNvSpPr>
            <a:spLocks noGrp="1" noChangeArrowheads="1"/>
          </p:cNvSpPr>
          <p:nvPr>
            <p:ph type="body" idx="1"/>
          </p:nvPr>
        </p:nvSpPr>
        <p:spPr bwMode="auto">
          <a:xfrm>
            <a:off x="533400" y="1524000"/>
            <a:ext cx="79248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36000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smtClean="0"/>
              <a:t>Third </a:t>
            </a:r>
            <a:r>
              <a:rPr lang="en-GB" dirty="0"/>
              <a:t>level</a:t>
            </a:r>
          </a:p>
          <a:p>
            <a:pPr lvl="3"/>
            <a:r>
              <a:rPr lang="en-GB" dirty="0"/>
              <a:t>Fourth level</a:t>
            </a:r>
          </a:p>
        </p:txBody>
      </p:sp>
      <p:sp>
        <p:nvSpPr>
          <p:cNvPr id="1029" name="Rectangle 5"/>
          <p:cNvSpPr>
            <a:spLocks noGrp="1" noChangeArrowheads="1"/>
          </p:cNvSpPr>
          <p:nvPr>
            <p:ph type="dt" sz="half" idx="2"/>
          </p:nvPr>
        </p:nvSpPr>
        <p:spPr bwMode="auto">
          <a:xfrm>
            <a:off x="1905000" y="62484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lvl1pPr>
              <a:defRPr sz="1400"/>
            </a:lvl1pPr>
          </a:lstStyle>
          <a:p>
            <a:endParaRPr lang="en-GB" dirty="0"/>
          </a:p>
        </p:txBody>
      </p:sp>
      <p:sp>
        <p:nvSpPr>
          <p:cNvPr id="1030" name="Rectangle 6"/>
          <p:cNvSpPr>
            <a:spLocks noGrp="1" noChangeArrowheads="1"/>
          </p:cNvSpPr>
          <p:nvPr>
            <p:ph type="ftr" sz="quarter" idx="3"/>
          </p:nvPr>
        </p:nvSpPr>
        <p:spPr bwMode="auto">
          <a:xfrm>
            <a:off x="36576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lvl1pPr>
              <a:defRPr sz="1400"/>
            </a:lvl1pPr>
          </a:lstStyle>
          <a:p>
            <a:endParaRPr lang="en-GB" dirty="0"/>
          </a:p>
        </p:txBody>
      </p:sp>
      <p:sp>
        <p:nvSpPr>
          <p:cNvPr id="1031" name="Rectangle 7"/>
          <p:cNvSpPr>
            <a:spLocks noGrp="1" noChangeArrowheads="1"/>
          </p:cNvSpPr>
          <p:nvPr>
            <p:ph type="sldNum" sz="quarter" idx="4"/>
          </p:nvPr>
        </p:nvSpPr>
        <p:spPr bwMode="auto">
          <a:xfrm>
            <a:off x="685800" y="62484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lvl1pPr>
              <a:defRPr sz="1400"/>
            </a:lvl1pPr>
          </a:lstStyle>
          <a:p>
            <a:fld id="{87DA7B68-CC42-7142-A09A-327B93482A50}" type="slidenum">
              <a:rPr lang="en-GB"/>
              <a:pPr/>
              <a:t>‹#›</a:t>
            </a:fld>
            <a:endParaRPr lang="en-GB" dirty="0"/>
          </a:p>
        </p:txBody>
      </p:sp>
      <p:sp>
        <p:nvSpPr>
          <p:cNvPr id="1032" name="Rectangle 8"/>
          <p:cNvSpPr>
            <a:spLocks noChangeArrowheads="1"/>
          </p:cNvSpPr>
          <p:nvPr/>
        </p:nvSpPr>
        <p:spPr bwMode="auto">
          <a:xfrm>
            <a:off x="685800" y="1241427"/>
            <a:ext cx="7772400" cy="1746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hf hdr="0" ftr="0" dt="0"/>
  <p:txStyles>
    <p:titleStyle>
      <a:lvl1pPr algn="l" rtl="0" fontAlgn="base">
        <a:spcBef>
          <a:spcPct val="0"/>
        </a:spcBef>
        <a:spcAft>
          <a:spcPct val="0"/>
        </a:spcAft>
        <a:defRPr sz="2800">
          <a:solidFill>
            <a:schemeClr val="tx1"/>
          </a:solidFill>
          <a:latin typeface="+mj-lt"/>
          <a:ea typeface="+mj-ea"/>
          <a:cs typeface="+mj-cs"/>
        </a:defRPr>
      </a:lvl1pPr>
      <a:lvl2pPr algn="l" rtl="0" fontAlgn="base">
        <a:spcBef>
          <a:spcPct val="0"/>
        </a:spcBef>
        <a:spcAft>
          <a:spcPct val="0"/>
        </a:spcAft>
        <a:defRPr sz="2800">
          <a:solidFill>
            <a:schemeClr val="tx1"/>
          </a:solidFill>
          <a:latin typeface="Arial" charset="0"/>
          <a:ea typeface="ＭＳ Ｐゴシック" charset="0"/>
        </a:defRPr>
      </a:lvl2pPr>
      <a:lvl3pPr algn="l" rtl="0" fontAlgn="base">
        <a:spcBef>
          <a:spcPct val="0"/>
        </a:spcBef>
        <a:spcAft>
          <a:spcPct val="0"/>
        </a:spcAft>
        <a:defRPr sz="2800">
          <a:solidFill>
            <a:schemeClr val="tx1"/>
          </a:solidFill>
          <a:latin typeface="Arial" charset="0"/>
          <a:ea typeface="ＭＳ Ｐゴシック" charset="0"/>
        </a:defRPr>
      </a:lvl3pPr>
      <a:lvl4pPr algn="l" rtl="0" fontAlgn="base">
        <a:spcBef>
          <a:spcPct val="0"/>
        </a:spcBef>
        <a:spcAft>
          <a:spcPct val="0"/>
        </a:spcAft>
        <a:defRPr sz="2800">
          <a:solidFill>
            <a:schemeClr val="tx1"/>
          </a:solidFill>
          <a:latin typeface="Arial" charset="0"/>
          <a:ea typeface="ＭＳ Ｐゴシック" charset="0"/>
        </a:defRPr>
      </a:lvl4pPr>
      <a:lvl5pPr algn="l" rtl="0" fontAlgn="base">
        <a:spcBef>
          <a:spcPct val="0"/>
        </a:spcBef>
        <a:spcAft>
          <a:spcPct val="0"/>
        </a:spcAft>
        <a:defRPr sz="2800">
          <a:solidFill>
            <a:schemeClr val="tx1"/>
          </a:solidFill>
          <a:latin typeface="Arial" charset="0"/>
          <a:ea typeface="ＭＳ Ｐゴシック" charset="0"/>
        </a:defRPr>
      </a:lvl5pPr>
      <a:lvl6pPr marL="457200" algn="l" rtl="0" fontAlgn="base">
        <a:spcBef>
          <a:spcPct val="0"/>
        </a:spcBef>
        <a:spcAft>
          <a:spcPct val="0"/>
        </a:spcAft>
        <a:defRPr sz="2800">
          <a:solidFill>
            <a:schemeClr val="tx1"/>
          </a:solidFill>
          <a:latin typeface="Arial" charset="0"/>
          <a:ea typeface="ＭＳ Ｐゴシック" charset="0"/>
        </a:defRPr>
      </a:lvl6pPr>
      <a:lvl7pPr marL="914400" algn="l" rtl="0" fontAlgn="base">
        <a:spcBef>
          <a:spcPct val="0"/>
        </a:spcBef>
        <a:spcAft>
          <a:spcPct val="0"/>
        </a:spcAft>
        <a:defRPr sz="2800">
          <a:solidFill>
            <a:schemeClr val="tx1"/>
          </a:solidFill>
          <a:latin typeface="Arial" charset="0"/>
          <a:ea typeface="ＭＳ Ｐゴシック" charset="0"/>
        </a:defRPr>
      </a:lvl7pPr>
      <a:lvl8pPr marL="1371600" algn="l" rtl="0" fontAlgn="base">
        <a:spcBef>
          <a:spcPct val="0"/>
        </a:spcBef>
        <a:spcAft>
          <a:spcPct val="0"/>
        </a:spcAft>
        <a:defRPr sz="2800">
          <a:solidFill>
            <a:schemeClr val="tx1"/>
          </a:solidFill>
          <a:latin typeface="Arial" charset="0"/>
          <a:ea typeface="ＭＳ Ｐゴシック" charset="0"/>
        </a:defRPr>
      </a:lvl8pPr>
      <a:lvl9pPr marL="1828800" algn="l" rtl="0" fontAlgn="base">
        <a:spcBef>
          <a:spcPct val="0"/>
        </a:spcBef>
        <a:spcAft>
          <a:spcPct val="0"/>
        </a:spcAft>
        <a:defRPr sz="2800">
          <a:solidFill>
            <a:schemeClr val="tx1"/>
          </a:solidFill>
          <a:latin typeface="Arial" charset="0"/>
          <a:ea typeface="ＭＳ Ｐゴシック" charset="0"/>
        </a:defRPr>
      </a:lvl9pPr>
    </p:titleStyle>
    <p:bodyStyle>
      <a:lvl1pPr marL="342900" indent="-342900" algn="l" rtl="0" fontAlgn="base">
        <a:spcBef>
          <a:spcPct val="50000"/>
        </a:spcBef>
        <a:spcAft>
          <a:spcPct val="0"/>
        </a:spcAft>
        <a:buClr>
          <a:schemeClr val="tx1"/>
        </a:buClr>
        <a:buChar char="•"/>
        <a:defRPr sz="2400">
          <a:solidFill>
            <a:schemeClr val="tx1"/>
          </a:solidFill>
          <a:latin typeface="+mn-lt"/>
          <a:ea typeface="+mn-ea"/>
          <a:cs typeface="+mn-cs"/>
        </a:defRPr>
      </a:lvl1pPr>
      <a:lvl2pPr marL="742950" indent="-285750" algn="l" rtl="0" fontAlgn="base">
        <a:spcBef>
          <a:spcPct val="50000"/>
        </a:spcBef>
        <a:spcAft>
          <a:spcPct val="0"/>
        </a:spcAft>
        <a:buClr>
          <a:schemeClr val="tx1"/>
        </a:buClr>
        <a:buChar char="–"/>
        <a:defRPr sz="2000">
          <a:solidFill>
            <a:schemeClr val="tx1"/>
          </a:solidFill>
          <a:latin typeface="+mn-lt"/>
          <a:ea typeface="+mn-ea"/>
        </a:defRPr>
      </a:lvl2pPr>
      <a:lvl3pPr marL="1143000" indent="-228600" algn="l" rtl="0" fontAlgn="base">
        <a:spcBef>
          <a:spcPct val="50000"/>
        </a:spcBef>
        <a:spcAft>
          <a:spcPct val="0"/>
        </a:spcAft>
        <a:buClr>
          <a:schemeClr val="tx1"/>
        </a:buClr>
        <a:buChar char="•"/>
        <a:defRPr>
          <a:solidFill>
            <a:schemeClr val="tx1"/>
          </a:solidFill>
          <a:latin typeface="+mn-lt"/>
          <a:ea typeface="+mn-ea"/>
        </a:defRPr>
      </a:lvl3pPr>
      <a:lvl4pPr marL="1600200" indent="-228600" algn="l" rtl="0" fontAlgn="base">
        <a:spcBef>
          <a:spcPct val="50000"/>
        </a:spcBef>
        <a:spcAft>
          <a:spcPct val="0"/>
        </a:spcAft>
        <a:buClr>
          <a:schemeClr val="tx1"/>
        </a:buClr>
        <a:buChar char="–"/>
        <a:defRPr>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en-GB" sz="3600" dirty="0" smtClean="0"/>
              <a:t>China’s challenging transition to a “new normal”</a:t>
            </a:r>
            <a:r>
              <a:rPr lang="en-GB" sz="3600" dirty="0"/>
              <a:t> </a:t>
            </a:r>
            <a:r>
              <a:rPr lang="en-GB" sz="2800" dirty="0" smtClean="0">
                <a:solidFill>
                  <a:schemeClr val="accent1"/>
                </a:solidFill>
              </a:rPr>
              <a:t>Martin </a:t>
            </a:r>
            <a:r>
              <a:rPr lang="en-GB" sz="2800" dirty="0">
                <a:solidFill>
                  <a:schemeClr val="accent1"/>
                </a:solidFill>
              </a:rPr>
              <a:t>Wolf, Associate Editor &amp; Chief Economics Commentator, </a:t>
            </a:r>
            <a:r>
              <a:rPr lang="en-GB" sz="2800" b="0" i="1" dirty="0">
                <a:solidFill>
                  <a:schemeClr val="accent1"/>
                </a:solidFill>
              </a:rPr>
              <a:t>Financial Times</a:t>
            </a:r>
          </a:p>
        </p:txBody>
      </p:sp>
      <p:sp>
        <p:nvSpPr>
          <p:cNvPr id="22531" name="Rectangle 3"/>
          <p:cNvSpPr>
            <a:spLocks noGrp="1" noChangeArrowheads="1"/>
          </p:cNvSpPr>
          <p:nvPr>
            <p:ph type="subTitle" idx="1"/>
          </p:nvPr>
        </p:nvSpPr>
        <p:spPr/>
        <p:txBody>
          <a:bodyPr/>
          <a:lstStyle/>
          <a:p>
            <a:pPr>
              <a:spcBef>
                <a:spcPct val="40000"/>
              </a:spcBef>
            </a:pPr>
            <a:r>
              <a:rPr lang="en-GB" dirty="0" smtClean="0"/>
              <a:t>Nottingham University</a:t>
            </a:r>
          </a:p>
          <a:p>
            <a:pPr>
              <a:spcBef>
                <a:spcPct val="40000"/>
              </a:spcBef>
            </a:pPr>
            <a:r>
              <a:rPr lang="en-GB" dirty="0" smtClean="0"/>
              <a:t>29</a:t>
            </a:r>
            <a:r>
              <a:rPr lang="en-GB" baseline="30000" dirty="0" smtClean="0"/>
              <a:t>th</a:t>
            </a:r>
            <a:r>
              <a:rPr lang="en-GB" dirty="0" smtClean="0"/>
              <a:t> February 2016</a:t>
            </a:r>
            <a:endParaRPr lang="en-GB" dirty="0"/>
          </a:p>
          <a:p>
            <a:pPr>
              <a:spcBef>
                <a:spcPct val="40000"/>
              </a:spcBef>
            </a:pPr>
            <a:r>
              <a:rPr lang="en-GB" dirty="0" smtClean="0"/>
              <a:t>Nottingham</a:t>
            </a:r>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Obstacles to completing the long journey</a:t>
            </a:r>
            <a:endParaRPr lang="en-US" dirty="0"/>
          </a:p>
        </p:txBody>
      </p:sp>
      <p:sp>
        <p:nvSpPr>
          <p:cNvPr id="3" name="Content Placeholder 2"/>
          <p:cNvSpPr>
            <a:spLocks noGrp="1"/>
          </p:cNvSpPr>
          <p:nvPr>
            <p:ph idx="1"/>
          </p:nvPr>
        </p:nvSpPr>
        <p:spPr/>
        <p:txBody>
          <a:bodyPr/>
          <a:lstStyle/>
          <a:p>
            <a:pPr>
              <a:spcBef>
                <a:spcPts val="840"/>
              </a:spcBef>
            </a:pPr>
            <a:r>
              <a:rPr lang="en-US" dirty="0" smtClean="0"/>
              <a:t>Third, political evolution:</a:t>
            </a:r>
          </a:p>
          <a:p>
            <a:pPr lvl="1">
              <a:spcBef>
                <a:spcPts val="840"/>
              </a:spcBef>
            </a:pPr>
            <a:r>
              <a:rPr lang="en-US" dirty="0"/>
              <a:t>Professors Pritchett and Summers </a:t>
            </a:r>
            <a:r>
              <a:rPr lang="en-US" dirty="0" smtClean="0"/>
              <a:t>argue </a:t>
            </a:r>
            <a:r>
              <a:rPr lang="en-US" dirty="0"/>
              <a:t>that “salient characteristics of China—high levels of state control and corruption along with high measures of authoritarian rule—make a discontinuous decline in growth even more likely than general experience would suggest.”</a:t>
            </a:r>
            <a:r>
              <a:rPr lang="en-GB" dirty="0"/>
              <a:t> </a:t>
            </a:r>
            <a:endParaRPr lang="en-GB" dirty="0" smtClean="0"/>
          </a:p>
          <a:p>
            <a:pPr lvl="1">
              <a:spcBef>
                <a:spcPts val="840"/>
              </a:spcBef>
            </a:pPr>
            <a:r>
              <a:rPr lang="en-US" dirty="0"/>
              <a:t>According to the World Bank, the country ranks in the fifth percentile of all countries (from the bottom) in voice and accountability, </a:t>
            </a:r>
            <a:r>
              <a:rPr lang="en-US" dirty="0" smtClean="0"/>
              <a:t>in </a:t>
            </a:r>
            <a:r>
              <a:rPr lang="en-US" dirty="0"/>
              <a:t>the 66</a:t>
            </a:r>
            <a:r>
              <a:rPr lang="en-US" baseline="30000" dirty="0"/>
              <a:t>th</a:t>
            </a:r>
            <a:r>
              <a:rPr lang="en-US" dirty="0"/>
              <a:t> percentile in government effectiveness, in the 45</a:t>
            </a:r>
            <a:r>
              <a:rPr lang="en-US" baseline="30000" dirty="0"/>
              <a:t>th</a:t>
            </a:r>
            <a:r>
              <a:rPr lang="en-US" dirty="0"/>
              <a:t> percentile in regulatory quality, in the 43</a:t>
            </a:r>
            <a:r>
              <a:rPr lang="en-US" baseline="30000" dirty="0"/>
              <a:t>rd</a:t>
            </a:r>
            <a:r>
              <a:rPr lang="en-US" dirty="0"/>
              <a:t> percentile in the rule of law, and in the 47</a:t>
            </a:r>
            <a:r>
              <a:rPr lang="en-US" baseline="30000" dirty="0"/>
              <a:t>th</a:t>
            </a:r>
            <a:r>
              <a:rPr lang="en-US" dirty="0"/>
              <a:t> percentile in control of </a:t>
            </a:r>
            <a:r>
              <a:rPr lang="en-US" dirty="0" smtClean="0"/>
              <a:t>corruption.</a:t>
            </a:r>
          </a:p>
          <a:p>
            <a:pPr lvl="1">
              <a:spcBef>
                <a:spcPts val="840"/>
              </a:spcBef>
            </a:pPr>
            <a:r>
              <a:rPr lang="en-US" dirty="0" smtClean="0"/>
              <a:t>The developed countries have far higher rankings.</a:t>
            </a:r>
          </a:p>
          <a:p>
            <a:pPr lvl="1">
              <a:spcBef>
                <a:spcPts val="840"/>
              </a:spcBef>
            </a:pP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10</a:t>
            </a:fld>
            <a:endParaRPr lang="en-GB" dirty="0"/>
          </a:p>
        </p:txBody>
      </p:sp>
    </p:spTree>
    <p:extLst>
      <p:ext uri="{BB962C8B-B14F-4D97-AF65-F5344CB8AC3E}">
        <p14:creationId xmlns:p14="http://schemas.microsoft.com/office/powerpoint/2010/main" val="3106975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Obstacles to completing the long journey</a:t>
            </a:r>
            <a:endParaRPr lang="en-US" dirty="0"/>
          </a:p>
        </p:txBody>
      </p:sp>
      <p:sp>
        <p:nvSpPr>
          <p:cNvPr id="3" name="Content Placeholder 2"/>
          <p:cNvSpPr>
            <a:spLocks noGrp="1"/>
          </p:cNvSpPr>
          <p:nvPr>
            <p:ph idx="1"/>
          </p:nvPr>
        </p:nvSpPr>
        <p:spPr/>
        <p:txBody>
          <a:bodyPr/>
          <a:lstStyle/>
          <a:p>
            <a:pPr>
              <a:spcBef>
                <a:spcPts val="840"/>
              </a:spcBef>
            </a:pPr>
            <a:r>
              <a:rPr lang="en-US" dirty="0" smtClean="0"/>
              <a:t>Fourth, the Lewis turning point:</a:t>
            </a:r>
          </a:p>
          <a:p>
            <a:pPr lvl="1"/>
            <a:r>
              <a:rPr lang="en-US" dirty="0" smtClean="0"/>
              <a:t>Real wages </a:t>
            </a:r>
            <a:r>
              <a:rPr lang="en-US" dirty="0"/>
              <a:t>have been rising rapidly since the turn of the millennium. </a:t>
            </a:r>
            <a:endParaRPr lang="en-US" dirty="0" smtClean="0"/>
          </a:p>
          <a:p>
            <a:pPr lvl="1"/>
            <a:r>
              <a:rPr lang="en-US" dirty="0" smtClean="0"/>
              <a:t>The trend </a:t>
            </a:r>
            <a:r>
              <a:rPr lang="en-US" dirty="0"/>
              <a:t>rate of real economic growth has slowed sharply toward 7 percent (and </a:t>
            </a:r>
            <a:r>
              <a:rPr lang="en-US" dirty="0" smtClean="0"/>
              <a:t>probably even </a:t>
            </a:r>
            <a:r>
              <a:rPr lang="en-US" dirty="0"/>
              <a:t>less, in reality) since 2012. </a:t>
            </a:r>
            <a:endParaRPr lang="en-US" dirty="0" smtClean="0"/>
          </a:p>
          <a:p>
            <a:pPr lvl="1"/>
            <a:r>
              <a:rPr lang="en-US" dirty="0" smtClean="0"/>
              <a:t>Getting </a:t>
            </a:r>
            <a:r>
              <a:rPr lang="en-US" dirty="0"/>
              <a:t>smoothly from the old normal of 10 percent growth and cheap </a:t>
            </a:r>
            <a:r>
              <a:rPr lang="en-US" dirty="0" smtClean="0"/>
              <a:t>labour </a:t>
            </a:r>
            <a:r>
              <a:rPr lang="en-US" dirty="0"/>
              <a:t>to a </a:t>
            </a:r>
            <a:r>
              <a:rPr lang="en-US" dirty="0" smtClean="0"/>
              <a:t>“new normal” </a:t>
            </a:r>
            <a:r>
              <a:rPr lang="en-US" dirty="0"/>
              <a:t>of 6.5 percent growth (or less) and ever-more expensive </a:t>
            </a:r>
            <a:r>
              <a:rPr lang="en-US" dirty="0" smtClean="0"/>
              <a:t>labour is proving tricky</a:t>
            </a:r>
            <a:r>
              <a:rPr lang="en-US" dirty="0"/>
              <a:t>. </a:t>
            </a:r>
            <a:endParaRPr lang="en-US" dirty="0" smtClean="0"/>
          </a:p>
          <a:p>
            <a:pPr lvl="1"/>
            <a:r>
              <a:rPr lang="en-US" dirty="0" smtClean="0"/>
              <a:t>When a bicycle slows, it takes more effort to keep upright.</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11</a:t>
            </a:fld>
            <a:endParaRPr lang="en-GB" dirty="0"/>
          </a:p>
        </p:txBody>
      </p:sp>
    </p:spTree>
    <p:extLst>
      <p:ext uri="{BB962C8B-B14F-4D97-AF65-F5344CB8AC3E}">
        <p14:creationId xmlns:p14="http://schemas.microsoft.com/office/powerpoint/2010/main" val="2739189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Obstacles to completing the long journey</a:t>
            </a:r>
            <a:endParaRPr lang="en-US" dirty="0"/>
          </a:p>
        </p:txBody>
      </p:sp>
      <p:sp>
        <p:nvSpPr>
          <p:cNvPr id="3" name="Content Placeholder 2"/>
          <p:cNvSpPr>
            <a:spLocks noGrp="1"/>
          </p:cNvSpPr>
          <p:nvPr>
            <p:ph idx="1"/>
          </p:nvPr>
        </p:nvSpPr>
        <p:spPr/>
        <p:txBody>
          <a:bodyPr/>
          <a:lstStyle/>
          <a:p>
            <a:pPr>
              <a:spcBef>
                <a:spcPts val="840"/>
              </a:spcBef>
            </a:pPr>
            <a:r>
              <a:rPr lang="en-US" dirty="0" smtClean="0"/>
              <a:t>Fifth, the unbalanced economy:</a:t>
            </a:r>
          </a:p>
          <a:p>
            <a:pPr lvl="1"/>
            <a:r>
              <a:rPr lang="en-US" dirty="0"/>
              <a:t>G</a:t>
            </a:r>
            <a:r>
              <a:rPr lang="en-US" dirty="0" smtClean="0"/>
              <a:t>rowth </a:t>
            </a:r>
            <a:r>
              <a:rPr lang="en-US" dirty="0"/>
              <a:t>has become far too reliant on investment; </a:t>
            </a:r>
            <a:endParaRPr lang="en-US" dirty="0" smtClean="0"/>
          </a:p>
          <a:p>
            <a:pPr lvl="1"/>
            <a:r>
              <a:rPr lang="en-US" dirty="0" smtClean="0"/>
              <a:t>internal </a:t>
            </a:r>
            <a:r>
              <a:rPr lang="en-US" dirty="0"/>
              <a:t>debt has grown unsustainably fast; </a:t>
            </a:r>
            <a:endParaRPr lang="en-US" dirty="0" smtClean="0"/>
          </a:p>
          <a:p>
            <a:pPr lvl="1"/>
            <a:r>
              <a:rPr lang="en-US" dirty="0" smtClean="0"/>
              <a:t>Its national </a:t>
            </a:r>
            <a:r>
              <a:rPr lang="en-US" dirty="0"/>
              <a:t>(not just household) savings rate is far too high to be absorbed productively at home. </a:t>
            </a:r>
            <a:endParaRPr lang="en-US" dirty="0" smtClean="0"/>
          </a:p>
          <a:p>
            <a:pPr lvl="1"/>
            <a:r>
              <a:rPr lang="en-US" dirty="0" smtClean="0"/>
              <a:t>These imbalances make it hard to sustain growth and equally hard to slow it down sustainably</a:t>
            </a:r>
            <a:endParaRPr lang="en-GB"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12</a:t>
            </a:fld>
            <a:endParaRPr lang="en-GB" dirty="0"/>
          </a:p>
        </p:txBody>
      </p:sp>
    </p:spTree>
    <p:extLst>
      <p:ext uri="{BB962C8B-B14F-4D97-AF65-F5344CB8AC3E}">
        <p14:creationId xmlns:p14="http://schemas.microsoft.com/office/powerpoint/2010/main" val="1513917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Obstacles to economic rebalancing</a:t>
            </a:r>
            <a:endParaRPr lang="en-US" dirty="0"/>
          </a:p>
        </p:txBody>
      </p:sp>
      <p:sp>
        <p:nvSpPr>
          <p:cNvPr id="3" name="Content Placeholder 2"/>
          <p:cNvSpPr>
            <a:spLocks noGrp="1"/>
          </p:cNvSpPr>
          <p:nvPr>
            <p:ph idx="1"/>
          </p:nvPr>
        </p:nvSpPr>
        <p:spPr/>
        <p:txBody>
          <a:bodyPr/>
          <a:lstStyle/>
          <a:p>
            <a:r>
              <a:rPr lang="en-US" dirty="0" smtClean="0"/>
              <a:t>The Chinese investment rate is far higher than in other high-growth economy</a:t>
            </a:r>
          </a:p>
          <a:p>
            <a:r>
              <a:rPr lang="en-US" dirty="0" smtClean="0"/>
              <a:t>China’s demand is hugely investment-dependent</a:t>
            </a:r>
          </a:p>
          <a:p>
            <a:r>
              <a:rPr lang="en-US" dirty="0" smtClean="0"/>
              <a:t>It is associated with declining growth of total factor productivity and so long-term weakness in supply</a:t>
            </a:r>
          </a:p>
          <a:p>
            <a:r>
              <a:rPr lang="en-US" dirty="0" smtClean="0"/>
              <a:t>The incremental capital output ratio has </a:t>
            </a:r>
            <a:r>
              <a:rPr lang="en-US" dirty="0"/>
              <a:t>risen from about 3.5 in the late 1990s to </a:t>
            </a:r>
            <a:r>
              <a:rPr lang="en-US" dirty="0" smtClean="0"/>
              <a:t>seven </a:t>
            </a:r>
            <a:r>
              <a:rPr lang="en-US" dirty="0"/>
              <a:t>in recent </a:t>
            </a:r>
            <a:r>
              <a:rPr lang="en-US" dirty="0" smtClean="0"/>
              <a:t>years. Thus, investment’s contribution to growth has halved.</a:t>
            </a:r>
            <a:r>
              <a:rPr lang="en-GB" dirty="0" smtClean="0"/>
              <a:t> </a:t>
            </a:r>
          </a:p>
          <a:p>
            <a:r>
              <a:rPr lang="en-GB" dirty="0" smtClean="0"/>
              <a:t>The </a:t>
            </a:r>
            <a:r>
              <a:rPr lang="en-US" dirty="0" smtClean="0"/>
              <a:t>capital output ratio is already higher than in any G7 country, except Japan</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13</a:t>
            </a:fld>
            <a:endParaRPr lang="en-GB" dirty="0"/>
          </a:p>
        </p:txBody>
      </p:sp>
    </p:spTree>
    <p:extLst>
      <p:ext uri="{BB962C8B-B14F-4D97-AF65-F5344CB8AC3E}">
        <p14:creationId xmlns:p14="http://schemas.microsoft.com/office/powerpoint/2010/main" val="2802338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14</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38776761"/>
              </p:ext>
            </p:extLst>
          </p:nvPr>
        </p:nvGraphicFramePr>
        <p:xfrm>
          <a:off x="609600" y="1701800"/>
          <a:ext cx="7924800" cy="4622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85800" y="1219208"/>
            <a:ext cx="7696200" cy="461665"/>
          </a:xfrm>
          <a:prstGeom prst="rect">
            <a:avLst/>
          </a:prstGeom>
          <a:noFill/>
        </p:spPr>
        <p:txBody>
          <a:bodyPr wrap="square" rtlCol="0">
            <a:spAutoFit/>
          </a:bodyPr>
          <a:lstStyle/>
          <a:p>
            <a:r>
              <a:rPr lang="en-US" b="1" dirty="0" smtClean="0"/>
              <a:t>INVESTMENT EXPLODES AS GROWTH SLOWS</a:t>
            </a:r>
            <a:endParaRPr lang="en-US" b="1" dirty="0"/>
          </a:p>
        </p:txBody>
      </p:sp>
    </p:spTree>
    <p:extLst>
      <p:ext uri="{BB962C8B-B14F-4D97-AF65-F5344CB8AC3E}">
        <p14:creationId xmlns:p14="http://schemas.microsoft.com/office/powerpoint/2010/main" val="3852478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15</a:t>
            </a:fld>
            <a:endParaRPr lang="en-GB" dirty="0"/>
          </a:p>
        </p:txBody>
      </p:sp>
      <p:sp>
        <p:nvSpPr>
          <p:cNvPr id="3" name="TextBox 2"/>
          <p:cNvSpPr txBox="1"/>
          <p:nvPr/>
        </p:nvSpPr>
        <p:spPr>
          <a:xfrm>
            <a:off x="609600" y="1219208"/>
            <a:ext cx="7848600" cy="461665"/>
          </a:xfrm>
          <a:prstGeom prst="rect">
            <a:avLst/>
          </a:prstGeom>
          <a:noFill/>
        </p:spPr>
        <p:txBody>
          <a:bodyPr wrap="square" rtlCol="0">
            <a:spAutoFit/>
          </a:bodyPr>
          <a:lstStyle/>
          <a:p>
            <a:r>
              <a:rPr lang="en-US" b="1" dirty="0" smtClean="0"/>
              <a:t>CHINA’S DEPENDENCE ON INVESTMENT</a:t>
            </a:r>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8211728"/>
              </p:ext>
            </p:extLst>
          </p:nvPr>
        </p:nvGraphicFramePr>
        <p:xfrm>
          <a:off x="533400" y="16764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91027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16</a:t>
            </a:fld>
            <a:endParaRPr lang="en-GB" dirty="0"/>
          </a:p>
        </p:txBody>
      </p:sp>
      <p:sp>
        <p:nvSpPr>
          <p:cNvPr id="6" name="TextBox 5"/>
          <p:cNvSpPr txBox="1"/>
          <p:nvPr/>
        </p:nvSpPr>
        <p:spPr>
          <a:xfrm>
            <a:off x="685800" y="1219208"/>
            <a:ext cx="7696200" cy="830997"/>
          </a:xfrm>
          <a:prstGeom prst="rect">
            <a:avLst/>
          </a:prstGeom>
          <a:noFill/>
        </p:spPr>
        <p:txBody>
          <a:bodyPr wrap="square" rtlCol="0">
            <a:spAutoFit/>
          </a:bodyPr>
          <a:lstStyle/>
          <a:p>
            <a:endParaRPr lang="en-US" b="1" dirty="0" smtClean="0"/>
          </a:p>
          <a:p>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25087843"/>
              </p:ext>
            </p:extLst>
          </p:nvPr>
        </p:nvGraphicFramePr>
        <p:xfrm>
          <a:off x="762000" y="1828800"/>
          <a:ext cx="7924800" cy="4546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609600" y="1219200"/>
            <a:ext cx="8001000" cy="457200"/>
          </a:xfrm>
          <a:prstGeom prst="rect">
            <a:avLst/>
          </a:prstGeom>
          <a:noFill/>
        </p:spPr>
        <p:txBody>
          <a:bodyPr wrap="square" rtlCol="0">
            <a:spAutoFit/>
          </a:bodyPr>
          <a:lstStyle/>
          <a:p>
            <a:r>
              <a:rPr lang="en-US" b="1" dirty="0" smtClean="0"/>
              <a:t>SLOWING GROWTH AS INVESTMENT SLOWS</a:t>
            </a:r>
            <a:endParaRPr lang="en-US" b="1" dirty="0"/>
          </a:p>
        </p:txBody>
      </p:sp>
    </p:spTree>
    <p:extLst>
      <p:ext uri="{BB962C8B-B14F-4D97-AF65-F5344CB8AC3E}">
        <p14:creationId xmlns:p14="http://schemas.microsoft.com/office/powerpoint/2010/main" val="2712561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17</a:t>
            </a:fld>
            <a:endParaRPr lang="en-GB" dirty="0"/>
          </a:p>
        </p:txBody>
      </p:sp>
      <p:sp>
        <p:nvSpPr>
          <p:cNvPr id="6" name="TextBox 5"/>
          <p:cNvSpPr txBox="1"/>
          <p:nvPr/>
        </p:nvSpPr>
        <p:spPr>
          <a:xfrm>
            <a:off x="685800" y="1219208"/>
            <a:ext cx="7696200" cy="461665"/>
          </a:xfrm>
          <a:prstGeom prst="rect">
            <a:avLst/>
          </a:prstGeom>
          <a:noFill/>
        </p:spPr>
        <p:txBody>
          <a:bodyPr wrap="square" rtlCol="0">
            <a:spAutoFit/>
          </a:bodyPr>
          <a:lstStyle/>
          <a:p>
            <a:r>
              <a:rPr lang="en-US" b="1" dirty="0" smtClean="0"/>
              <a:t>INVESTMENT EXPLODES AS GROWTH SLOWS</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5916597"/>
              </p:ext>
            </p:extLst>
          </p:nvPr>
        </p:nvGraphicFramePr>
        <p:xfrm>
          <a:off x="4572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5489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18</a:t>
            </a:fld>
            <a:endParaRPr lang="en-GB" dirty="0"/>
          </a:p>
        </p:txBody>
      </p:sp>
      <p:sp>
        <p:nvSpPr>
          <p:cNvPr id="6" name="TextBox 5"/>
          <p:cNvSpPr txBox="1"/>
          <p:nvPr/>
        </p:nvSpPr>
        <p:spPr>
          <a:xfrm>
            <a:off x="685800" y="1295408"/>
            <a:ext cx="7696200" cy="461665"/>
          </a:xfrm>
          <a:prstGeom prst="rect">
            <a:avLst/>
          </a:prstGeom>
          <a:noFill/>
        </p:spPr>
        <p:txBody>
          <a:bodyPr wrap="square" rtlCol="0">
            <a:spAutoFit/>
          </a:bodyPr>
          <a:lstStyle/>
          <a:p>
            <a:r>
              <a:rPr lang="en-US" b="1" dirty="0" smtClean="0"/>
              <a:t>THE DEBT EXPLOSION IS ONGOING</a:t>
            </a:r>
            <a:endParaRPr lang="en-US" b="1"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94171654"/>
              </p:ext>
            </p:extLst>
          </p:nvPr>
        </p:nvGraphicFramePr>
        <p:xfrm>
          <a:off x="533400" y="1828800"/>
          <a:ext cx="7924800" cy="4648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2510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4" name="Slide Number Placeholder 3"/>
          <p:cNvSpPr>
            <a:spLocks noGrp="1"/>
          </p:cNvSpPr>
          <p:nvPr>
            <p:ph type="sldNum" sz="quarter" idx="12"/>
          </p:nvPr>
        </p:nvSpPr>
        <p:spPr/>
        <p:txBody>
          <a:bodyPr/>
          <a:lstStyle/>
          <a:p>
            <a:fld id="{4A11F5D9-C6ED-DC4E-A406-9E774003B4CB}" type="slidenum">
              <a:rPr lang="en-GB" smtClean="0"/>
              <a:pPr/>
              <a:t>19</a:t>
            </a:fld>
            <a:endParaRPr lang="en-GB" dirty="0"/>
          </a:p>
        </p:txBody>
      </p:sp>
      <p:sp>
        <p:nvSpPr>
          <p:cNvPr id="6" name="TextBox 5"/>
          <p:cNvSpPr txBox="1"/>
          <p:nvPr/>
        </p:nvSpPr>
        <p:spPr>
          <a:xfrm>
            <a:off x="685800" y="1295408"/>
            <a:ext cx="7696200" cy="461665"/>
          </a:xfrm>
          <a:prstGeom prst="rect">
            <a:avLst/>
          </a:prstGeom>
          <a:noFill/>
        </p:spPr>
        <p:txBody>
          <a:bodyPr wrap="square" rtlCol="0">
            <a:spAutoFit/>
          </a:bodyPr>
          <a:lstStyle/>
          <a:p>
            <a:r>
              <a:rPr lang="en-US" b="1" dirty="0" smtClean="0"/>
              <a:t>THE STOCK MARKET CASINO </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05520281"/>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637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China’s challenging transition to a “new normal”</a:t>
            </a:r>
            <a:endParaRPr lang="en-US" dirty="0"/>
          </a:p>
        </p:txBody>
      </p:sp>
      <p:sp>
        <p:nvSpPr>
          <p:cNvPr id="3" name="Content Placeholder 2"/>
          <p:cNvSpPr>
            <a:spLocks noGrp="1"/>
          </p:cNvSpPr>
          <p:nvPr>
            <p:ph idx="1"/>
          </p:nvPr>
        </p:nvSpPr>
        <p:spPr/>
        <p:txBody>
          <a:bodyPr/>
          <a:lstStyle/>
          <a:p>
            <a:r>
              <a:rPr lang="en-US" sz="3200" dirty="0" smtClean="0">
                <a:solidFill>
                  <a:schemeClr val="accent1"/>
                </a:solidFill>
              </a:rPr>
              <a:t>China’s economy is “</a:t>
            </a:r>
            <a:r>
              <a:rPr lang="en-US" sz="3200" dirty="0">
                <a:solidFill>
                  <a:schemeClr val="accent1"/>
                </a:solidFill>
              </a:rPr>
              <a:t>unstable, unbalanced, uncoordinated and </a:t>
            </a:r>
            <a:r>
              <a:rPr lang="en-US" sz="3200" dirty="0" smtClean="0">
                <a:solidFill>
                  <a:schemeClr val="accent1"/>
                </a:solidFill>
              </a:rPr>
              <a:t>unsustainable.”</a:t>
            </a:r>
            <a:r>
              <a:rPr lang="en-GB" sz="3200" dirty="0" smtClean="0">
                <a:solidFill>
                  <a:schemeClr val="accent1"/>
                </a:solidFill>
              </a:rPr>
              <a:t> Wen </a:t>
            </a:r>
            <a:r>
              <a:rPr lang="en-GB" sz="3200" dirty="0" err="1" smtClean="0">
                <a:solidFill>
                  <a:schemeClr val="accent1"/>
                </a:solidFill>
              </a:rPr>
              <a:t>Jiabao</a:t>
            </a:r>
            <a:r>
              <a:rPr lang="en-GB" sz="3200" dirty="0" smtClean="0">
                <a:solidFill>
                  <a:schemeClr val="accent1"/>
                </a:solidFill>
              </a:rPr>
              <a:t> 2007</a:t>
            </a:r>
            <a:endParaRPr lang="en-GB" sz="3200" dirty="0">
              <a:solidFill>
                <a:schemeClr val="accent1"/>
              </a:solidFill>
            </a:endParaRPr>
          </a:p>
          <a:p>
            <a:r>
              <a:rPr lang="en-US" sz="3200" dirty="0" smtClean="0">
                <a:solidFill>
                  <a:schemeClr val="accent1"/>
                </a:solidFill>
              </a:rPr>
              <a:t>“</a:t>
            </a:r>
            <a:r>
              <a:rPr lang="en-US" sz="3200" dirty="0">
                <a:solidFill>
                  <a:schemeClr val="accent1"/>
                </a:solidFill>
              </a:rPr>
              <a:t>Things that can’t go on forever don’t.” Herbert Stein</a:t>
            </a:r>
          </a:p>
          <a:p>
            <a:pPr marL="0" indent="0">
              <a:buNone/>
            </a:pPr>
            <a:endParaRPr lang="en-US" sz="3200" dirty="0">
              <a:solidFill>
                <a:schemeClr val="accent1"/>
              </a:solidFill>
            </a:endParaRPr>
          </a:p>
        </p:txBody>
      </p:sp>
      <p:sp>
        <p:nvSpPr>
          <p:cNvPr id="4" name="Slide Number Placeholder 3"/>
          <p:cNvSpPr>
            <a:spLocks noGrp="1"/>
          </p:cNvSpPr>
          <p:nvPr>
            <p:ph type="sldNum" sz="quarter" idx="12"/>
          </p:nvPr>
        </p:nvSpPr>
        <p:spPr/>
        <p:txBody>
          <a:bodyPr/>
          <a:lstStyle/>
          <a:p>
            <a:fld id="{4A11F5D9-C6ED-DC4E-A406-9E774003B4CB}" type="slidenum">
              <a:rPr lang="en-GB" smtClean="0"/>
              <a:pPr/>
              <a:t>2</a:t>
            </a:fld>
            <a:endParaRPr lang="en-GB" dirty="0"/>
          </a:p>
        </p:txBody>
      </p:sp>
    </p:spTree>
    <p:extLst>
      <p:ext uri="{BB962C8B-B14F-4D97-AF65-F5344CB8AC3E}">
        <p14:creationId xmlns:p14="http://schemas.microsoft.com/office/powerpoint/2010/main" val="3877690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3" name="Content Placeholder 2"/>
          <p:cNvSpPr>
            <a:spLocks noGrp="1"/>
          </p:cNvSpPr>
          <p:nvPr>
            <p:ph idx="1"/>
          </p:nvPr>
        </p:nvSpPr>
        <p:spPr/>
        <p:txBody>
          <a:bodyPr/>
          <a:lstStyle/>
          <a:p>
            <a:r>
              <a:rPr lang="en-US" dirty="0"/>
              <a:t>If China’s capital-output ratio is merely to stabilize at current levels, and the economy is to grow at, say, 6 percent, the investment share in GDP needs to fall by about 10 percentage points, to </a:t>
            </a:r>
            <a:r>
              <a:rPr lang="en-US" dirty="0" smtClean="0"/>
              <a:t>35 </a:t>
            </a:r>
            <a:r>
              <a:rPr lang="en-US" dirty="0"/>
              <a:t>per cent of GDP. </a:t>
            </a:r>
            <a:endParaRPr lang="en-US" dirty="0" smtClean="0"/>
          </a:p>
          <a:p>
            <a:r>
              <a:rPr lang="en-US" dirty="0" smtClean="0"/>
              <a:t>That </a:t>
            </a:r>
            <a:r>
              <a:rPr lang="en-US" dirty="0"/>
              <a:t>is where it was during much of the 1990s. It would also still be high by international standards. </a:t>
            </a:r>
            <a:endParaRPr lang="en-US" dirty="0" smtClean="0"/>
          </a:p>
          <a:p>
            <a:r>
              <a:rPr lang="en-US" dirty="0" smtClean="0"/>
              <a:t>If that happened quickly, demand would fall by 10 per cent of GDP</a:t>
            </a:r>
          </a:p>
          <a:p>
            <a:r>
              <a:rPr lang="en-US" dirty="0" smtClean="0"/>
              <a:t>If it did not happen, there would be continued explosive growth in debt and much economic waste</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20</a:t>
            </a:fld>
            <a:endParaRPr lang="en-GB" dirty="0"/>
          </a:p>
        </p:txBody>
      </p:sp>
    </p:spTree>
    <p:extLst>
      <p:ext uri="{BB962C8B-B14F-4D97-AF65-F5344CB8AC3E}">
        <p14:creationId xmlns:p14="http://schemas.microsoft.com/office/powerpoint/2010/main" val="221220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3" name="Content Placeholder 2"/>
          <p:cNvSpPr>
            <a:spLocks noGrp="1"/>
          </p:cNvSpPr>
          <p:nvPr>
            <p:ph idx="1"/>
          </p:nvPr>
        </p:nvSpPr>
        <p:spPr/>
        <p:txBody>
          <a:bodyPr/>
          <a:lstStyle/>
          <a:p>
            <a:r>
              <a:rPr lang="en-US" dirty="0" smtClean="0"/>
              <a:t>The key, then, is to make the adjustment slowly</a:t>
            </a:r>
          </a:p>
          <a:p>
            <a:r>
              <a:rPr lang="en-US" dirty="0" smtClean="0"/>
              <a:t>This means a long period when investment grows more slowly than GDP and consumption grows faster than GDP</a:t>
            </a:r>
          </a:p>
          <a:p>
            <a:r>
              <a:rPr lang="en-US" dirty="0" smtClean="0"/>
              <a:t>But household disposable income is only 60 per cent of GDP and households save about a third of income</a:t>
            </a:r>
          </a:p>
          <a:p>
            <a:r>
              <a:rPr lang="en-US" dirty="0" smtClean="0"/>
              <a:t>Household consumption can grow faster than GDP if and only if the share of household disposable incomes rises or the savings rate falls</a:t>
            </a:r>
          </a:p>
          <a:p>
            <a:r>
              <a:rPr lang="en-US" dirty="0" smtClean="0"/>
              <a:t>The latter is unlikely in uncertain times</a:t>
            </a:r>
          </a:p>
          <a:p>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21</a:t>
            </a:fld>
            <a:endParaRPr lang="en-GB" dirty="0"/>
          </a:p>
        </p:txBody>
      </p:sp>
    </p:spTree>
    <p:extLst>
      <p:ext uri="{BB962C8B-B14F-4D97-AF65-F5344CB8AC3E}">
        <p14:creationId xmlns:p14="http://schemas.microsoft.com/office/powerpoint/2010/main" val="138167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3" name="Content Placeholder 2"/>
          <p:cNvSpPr>
            <a:spLocks noGrp="1"/>
          </p:cNvSpPr>
          <p:nvPr>
            <p:ph idx="1"/>
          </p:nvPr>
        </p:nvSpPr>
        <p:spPr/>
        <p:txBody>
          <a:bodyPr/>
          <a:lstStyle/>
          <a:p>
            <a:r>
              <a:rPr lang="en-US" dirty="0" smtClean="0"/>
              <a:t>The former would squeeze profits further and so undermine the ability of corporations to fund investment</a:t>
            </a:r>
          </a:p>
          <a:p>
            <a:r>
              <a:rPr lang="en-US" dirty="0" smtClean="0"/>
              <a:t>That would then need to be funded by even faster credit creation</a:t>
            </a:r>
          </a:p>
          <a:p>
            <a:r>
              <a:rPr lang="en-US" dirty="0" smtClean="0"/>
              <a:t>The explosive growth of credit probably does not threaten an outright financial crisis in China, since the government is solvent and controls the banks</a:t>
            </a:r>
          </a:p>
          <a:p>
            <a:r>
              <a:rPr lang="en-US" dirty="0" smtClean="0"/>
              <a:t>But, together with slowing growth and the anti-corruption campaign, it does threaten capital flight</a:t>
            </a:r>
          </a:p>
          <a:p>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22</a:t>
            </a:fld>
            <a:endParaRPr lang="en-GB" dirty="0"/>
          </a:p>
        </p:txBody>
      </p:sp>
    </p:spTree>
    <p:extLst>
      <p:ext uri="{BB962C8B-B14F-4D97-AF65-F5344CB8AC3E}">
        <p14:creationId xmlns:p14="http://schemas.microsoft.com/office/powerpoint/2010/main" val="344675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3" name="Content Placeholder 2"/>
          <p:cNvSpPr>
            <a:spLocks noGrp="1"/>
          </p:cNvSpPr>
          <p:nvPr>
            <p:ph idx="1"/>
          </p:nvPr>
        </p:nvSpPr>
        <p:spPr/>
        <p:txBody>
          <a:bodyPr/>
          <a:lstStyle/>
          <a:p>
            <a:r>
              <a:rPr lang="en-US" dirty="0" smtClean="0"/>
              <a:t>Above all, leverage </a:t>
            </a:r>
            <a:r>
              <a:rPr lang="en-US" dirty="0"/>
              <a:t>works in both directions. During a boom, borrowers obtain higher returns than they expected. </a:t>
            </a:r>
            <a:endParaRPr lang="en-US" dirty="0" smtClean="0"/>
          </a:p>
          <a:p>
            <a:r>
              <a:rPr lang="en-US" dirty="0" smtClean="0"/>
              <a:t>During </a:t>
            </a:r>
            <a:r>
              <a:rPr lang="en-US" dirty="0"/>
              <a:t>the subsequent bust, both they and the lenders obtain lower returns than they hoped and duly reduce their risk-taking. </a:t>
            </a:r>
            <a:endParaRPr lang="en-US" dirty="0" smtClean="0"/>
          </a:p>
          <a:p>
            <a:r>
              <a:rPr lang="en-US" dirty="0" smtClean="0"/>
              <a:t>This </a:t>
            </a:r>
            <a:r>
              <a:rPr lang="en-US" dirty="0"/>
              <a:t>happens even if there are not waves of bankruptcies. </a:t>
            </a:r>
            <a:r>
              <a:rPr lang="en-US" dirty="0" smtClean="0"/>
              <a:t>One </a:t>
            </a:r>
            <a:r>
              <a:rPr lang="en-US" dirty="0"/>
              <a:t>might describe this condition as one of pervasive distress. </a:t>
            </a:r>
            <a:endParaRPr lang="en-US" dirty="0" smtClean="0"/>
          </a:p>
        </p:txBody>
      </p:sp>
      <p:sp>
        <p:nvSpPr>
          <p:cNvPr id="4" name="Slide Number Placeholder 3"/>
          <p:cNvSpPr>
            <a:spLocks noGrp="1"/>
          </p:cNvSpPr>
          <p:nvPr>
            <p:ph type="sldNum" sz="quarter" idx="12"/>
          </p:nvPr>
        </p:nvSpPr>
        <p:spPr/>
        <p:txBody>
          <a:bodyPr/>
          <a:lstStyle/>
          <a:p>
            <a:fld id="{4A11F5D9-C6ED-DC4E-A406-9E774003B4CB}" type="slidenum">
              <a:rPr lang="en-GB" smtClean="0"/>
              <a:pPr/>
              <a:t>23</a:t>
            </a:fld>
            <a:endParaRPr lang="en-GB" dirty="0"/>
          </a:p>
        </p:txBody>
      </p:sp>
    </p:spTree>
    <p:extLst>
      <p:ext uri="{BB962C8B-B14F-4D97-AF65-F5344CB8AC3E}">
        <p14:creationId xmlns:p14="http://schemas.microsoft.com/office/powerpoint/2010/main" val="4261117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Obstacles to economic rebalancing</a:t>
            </a:r>
          </a:p>
        </p:txBody>
      </p:sp>
      <p:sp>
        <p:nvSpPr>
          <p:cNvPr id="3" name="Content Placeholder 2"/>
          <p:cNvSpPr>
            <a:spLocks noGrp="1"/>
          </p:cNvSpPr>
          <p:nvPr>
            <p:ph idx="1"/>
          </p:nvPr>
        </p:nvSpPr>
        <p:spPr/>
        <p:txBody>
          <a:bodyPr/>
          <a:lstStyle/>
          <a:p>
            <a:r>
              <a:rPr lang="en-US" dirty="0"/>
              <a:t>Conventional economics does not pay sufficient attention to such balance-sheet effects.</a:t>
            </a:r>
            <a:r>
              <a:rPr lang="en-GB" dirty="0"/>
              <a:t> </a:t>
            </a:r>
          </a:p>
          <a:p>
            <a:r>
              <a:rPr lang="en-US" dirty="0"/>
              <a:t>Policymakers will want both to prevent and to promote a further build-up of debt.</a:t>
            </a:r>
            <a:r>
              <a:rPr lang="en-GB" dirty="0"/>
              <a:t> </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24</a:t>
            </a:fld>
            <a:endParaRPr lang="en-GB" dirty="0"/>
          </a:p>
        </p:txBody>
      </p:sp>
    </p:spTree>
    <p:extLst>
      <p:ext uri="{BB962C8B-B14F-4D97-AF65-F5344CB8AC3E}">
        <p14:creationId xmlns:p14="http://schemas.microsoft.com/office/powerpoint/2010/main" val="1775246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3.Obstacles to </a:t>
            </a:r>
            <a:r>
              <a:rPr lang="en-US" dirty="0"/>
              <a:t>economic </a:t>
            </a:r>
            <a:r>
              <a:rPr lang="en-US" dirty="0" smtClean="0"/>
              <a:t>rebalancing</a:t>
            </a:r>
            <a:endParaRPr lang="en-US" dirty="0"/>
          </a:p>
        </p:txBody>
      </p:sp>
      <p:sp>
        <p:nvSpPr>
          <p:cNvPr id="3" name="Content Placeholder 2"/>
          <p:cNvSpPr>
            <a:spLocks noGrp="1"/>
          </p:cNvSpPr>
          <p:nvPr>
            <p:ph idx="1"/>
          </p:nvPr>
        </p:nvSpPr>
        <p:spPr/>
        <p:txBody>
          <a:bodyPr/>
          <a:lstStyle/>
          <a:p>
            <a:r>
              <a:rPr lang="en-US" dirty="0" smtClean="0"/>
              <a:t>A numerical example:</a:t>
            </a:r>
          </a:p>
          <a:p>
            <a:pPr lvl="1"/>
            <a:r>
              <a:rPr lang="en-US" dirty="0" smtClean="0"/>
              <a:t>Assume </a:t>
            </a:r>
            <a:r>
              <a:rPr lang="en-US" dirty="0"/>
              <a:t>that the level of investment needed to support growth at 6-7 percent a year is 35 percent of GDP. </a:t>
            </a:r>
            <a:endParaRPr lang="en-US" dirty="0" smtClean="0"/>
          </a:p>
          <a:p>
            <a:pPr lvl="1"/>
            <a:r>
              <a:rPr lang="en-US" dirty="0" smtClean="0"/>
              <a:t>Assume a small current </a:t>
            </a:r>
            <a:r>
              <a:rPr lang="en-US" dirty="0"/>
              <a:t>account surplus. </a:t>
            </a:r>
            <a:endParaRPr lang="en-US" dirty="0" smtClean="0"/>
          </a:p>
          <a:p>
            <a:pPr lvl="1"/>
            <a:r>
              <a:rPr lang="en-US" dirty="0" smtClean="0"/>
              <a:t>Then </a:t>
            </a:r>
            <a:r>
              <a:rPr lang="en-US" dirty="0"/>
              <a:t>the national savings rate </a:t>
            </a:r>
            <a:r>
              <a:rPr lang="en-US" u="sng" dirty="0"/>
              <a:t>also </a:t>
            </a:r>
            <a:r>
              <a:rPr lang="en-US" dirty="0"/>
              <a:t>needs to fall to 35 percent of GDP. </a:t>
            </a:r>
            <a:endParaRPr lang="en-US" dirty="0" smtClean="0"/>
          </a:p>
          <a:p>
            <a:pPr lvl="1"/>
            <a:r>
              <a:rPr lang="en-US" dirty="0" smtClean="0"/>
              <a:t>Public and </a:t>
            </a:r>
            <a:r>
              <a:rPr lang="en-US" dirty="0"/>
              <a:t>private consumption must rise to </a:t>
            </a:r>
            <a:r>
              <a:rPr lang="en-US" dirty="0" smtClean="0"/>
              <a:t>65 per cent of GDP. Assume </a:t>
            </a:r>
            <a:r>
              <a:rPr lang="en-US" dirty="0"/>
              <a:t>public consumption </a:t>
            </a:r>
            <a:r>
              <a:rPr lang="en-US" dirty="0" smtClean="0"/>
              <a:t>were </a:t>
            </a:r>
            <a:r>
              <a:rPr lang="en-US" dirty="0"/>
              <a:t>to rise from 10 to 15 percent </a:t>
            </a:r>
            <a:r>
              <a:rPr lang="en-US" dirty="0" smtClean="0"/>
              <a:t>and </a:t>
            </a:r>
            <a:r>
              <a:rPr lang="en-US" dirty="0"/>
              <a:t>private consumption from 40 to </a:t>
            </a:r>
            <a:r>
              <a:rPr lang="en-US" dirty="0" smtClean="0"/>
              <a:t>50 per cent.</a:t>
            </a:r>
          </a:p>
          <a:p>
            <a:pPr lvl="1"/>
            <a:r>
              <a:rPr lang="en-US" dirty="0" smtClean="0"/>
              <a:t>Assume households </a:t>
            </a:r>
            <a:r>
              <a:rPr lang="en-US" dirty="0"/>
              <a:t>continue to </a:t>
            </a:r>
            <a:r>
              <a:rPr lang="en-US" dirty="0" smtClean="0"/>
              <a:t>save 30 </a:t>
            </a:r>
            <a:r>
              <a:rPr lang="en-US" dirty="0"/>
              <a:t>percent of disposable income. </a:t>
            </a:r>
            <a:endParaRPr lang="en-US" dirty="0" smtClean="0"/>
          </a:p>
        </p:txBody>
      </p:sp>
      <p:sp>
        <p:nvSpPr>
          <p:cNvPr id="4" name="Slide Number Placeholder 3"/>
          <p:cNvSpPr>
            <a:spLocks noGrp="1"/>
          </p:cNvSpPr>
          <p:nvPr>
            <p:ph type="sldNum" sz="quarter" idx="12"/>
          </p:nvPr>
        </p:nvSpPr>
        <p:spPr/>
        <p:txBody>
          <a:bodyPr/>
          <a:lstStyle/>
          <a:p>
            <a:fld id="{4A11F5D9-C6ED-DC4E-A406-9E774003B4CB}" type="slidenum">
              <a:rPr lang="en-GB" smtClean="0"/>
              <a:pPr/>
              <a:t>25</a:t>
            </a:fld>
            <a:endParaRPr lang="en-GB" dirty="0"/>
          </a:p>
        </p:txBody>
      </p:sp>
    </p:spTree>
    <p:extLst>
      <p:ext uri="{BB962C8B-B14F-4D97-AF65-F5344CB8AC3E}">
        <p14:creationId xmlns:p14="http://schemas.microsoft.com/office/powerpoint/2010/main" val="196450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3.Obstacles to </a:t>
            </a:r>
            <a:r>
              <a:rPr lang="en-US" dirty="0"/>
              <a:t>economic </a:t>
            </a:r>
            <a:r>
              <a:rPr lang="en-US" dirty="0" smtClean="0"/>
              <a:t>rebalancing</a:t>
            </a:r>
            <a:endParaRPr lang="en-US" dirty="0"/>
          </a:p>
        </p:txBody>
      </p:sp>
      <p:sp>
        <p:nvSpPr>
          <p:cNvPr id="3" name="Content Placeholder 2"/>
          <p:cNvSpPr>
            <a:spLocks noGrp="1"/>
          </p:cNvSpPr>
          <p:nvPr>
            <p:ph idx="1"/>
          </p:nvPr>
        </p:nvSpPr>
        <p:spPr/>
        <p:txBody>
          <a:bodyPr/>
          <a:lstStyle/>
          <a:p>
            <a:pPr lvl="1"/>
            <a:r>
              <a:rPr lang="en-US" dirty="0"/>
              <a:t>Then household disposable incomes need to rise by 10 percent of GDP, from 60 to 70 </a:t>
            </a:r>
            <a:r>
              <a:rPr lang="en-US" dirty="0" smtClean="0"/>
              <a:t>percent</a:t>
            </a:r>
            <a:endParaRPr lang="en-US" dirty="0"/>
          </a:p>
          <a:p>
            <a:pPr lvl="1"/>
            <a:r>
              <a:rPr lang="en-US" dirty="0"/>
              <a:t>This would slightly more than reverse the decline in the share of household disposable income in GDP over the past 15 years. It would also mean that savings in the rest of the economy – corporate and government – would also roughly halve relative to GDP.</a:t>
            </a:r>
            <a:r>
              <a:rPr lang="en-GB" dirty="0"/>
              <a:t> </a:t>
            </a:r>
            <a:endParaRPr lang="en-GB" dirty="0" smtClean="0"/>
          </a:p>
          <a:p>
            <a:pPr lvl="1"/>
            <a:r>
              <a:rPr lang="en-GB" dirty="0" smtClean="0"/>
              <a:t>At recent rates of adjustment, this will take a quarter of a century.</a:t>
            </a:r>
          </a:p>
          <a:p>
            <a:pPr lvl="1"/>
            <a:r>
              <a:rPr lang="en-GB" dirty="0" smtClean="0"/>
              <a:t>It cannot take less than a decade. So investment must remain well above 35 per cent of GDP: so debt explodes.</a:t>
            </a:r>
          </a:p>
          <a:p>
            <a:pPr lvl="1"/>
            <a:r>
              <a:rPr lang="en-GB" dirty="0" smtClean="0"/>
              <a:t>Or the current account surplus explodes relative to GDP.</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26</a:t>
            </a:fld>
            <a:endParaRPr lang="en-GB" dirty="0"/>
          </a:p>
        </p:txBody>
      </p:sp>
    </p:spTree>
    <p:extLst>
      <p:ext uri="{BB962C8B-B14F-4D97-AF65-F5344CB8AC3E}">
        <p14:creationId xmlns:p14="http://schemas.microsoft.com/office/powerpoint/2010/main" val="3767830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China’s slowdown and the world economy</a:t>
            </a:r>
            <a:endParaRPr lang="en-US" dirty="0"/>
          </a:p>
        </p:txBody>
      </p:sp>
      <p:sp>
        <p:nvSpPr>
          <p:cNvPr id="3" name="Content Placeholder 2"/>
          <p:cNvSpPr>
            <a:spLocks noGrp="1"/>
          </p:cNvSpPr>
          <p:nvPr>
            <p:ph idx="1"/>
          </p:nvPr>
        </p:nvSpPr>
        <p:spPr/>
        <p:txBody>
          <a:bodyPr/>
          <a:lstStyle/>
          <a:p>
            <a:r>
              <a:rPr lang="en-US" dirty="0" smtClean="0"/>
              <a:t>China’s slowdown has already helped trigger an end to the commodity </a:t>
            </a:r>
            <a:r>
              <a:rPr lang="en-US" dirty="0" err="1" smtClean="0"/>
              <a:t>supercycle</a:t>
            </a:r>
            <a:endParaRPr lang="en-US" dirty="0" smtClean="0"/>
          </a:p>
          <a:p>
            <a:r>
              <a:rPr lang="en-US" dirty="0" smtClean="0"/>
              <a:t>Now it threatens a weaker </a:t>
            </a:r>
            <a:r>
              <a:rPr lang="en-US" dirty="0" err="1" smtClean="0"/>
              <a:t>renminbi</a:t>
            </a:r>
            <a:r>
              <a:rPr lang="en-US" dirty="0" smtClean="0"/>
              <a:t> </a:t>
            </a:r>
          </a:p>
          <a:p>
            <a:r>
              <a:rPr lang="en-US" dirty="0" smtClean="0"/>
              <a:t>It also threatens another round of global financial and economic shocks</a:t>
            </a:r>
          </a:p>
          <a:p>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27</a:t>
            </a:fld>
            <a:endParaRPr lang="en-GB" dirty="0"/>
          </a:p>
        </p:txBody>
      </p:sp>
    </p:spTree>
    <p:extLst>
      <p:ext uri="{BB962C8B-B14F-4D97-AF65-F5344CB8AC3E}">
        <p14:creationId xmlns:p14="http://schemas.microsoft.com/office/powerpoint/2010/main" val="2700628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China’s slowdown and the world economy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28</a:t>
            </a:fld>
            <a:endParaRPr lang="en-GB" dirty="0"/>
          </a:p>
        </p:txBody>
      </p:sp>
      <p:sp>
        <p:nvSpPr>
          <p:cNvPr id="8" name="TextBox 7"/>
          <p:cNvSpPr txBox="1"/>
          <p:nvPr/>
        </p:nvSpPr>
        <p:spPr>
          <a:xfrm>
            <a:off x="685800" y="1295408"/>
            <a:ext cx="8001000" cy="461665"/>
          </a:xfrm>
          <a:prstGeom prst="rect">
            <a:avLst/>
          </a:prstGeom>
          <a:noFill/>
        </p:spPr>
        <p:txBody>
          <a:bodyPr wrap="square" rtlCol="0">
            <a:spAutoFit/>
          </a:bodyPr>
          <a:lstStyle/>
          <a:p>
            <a:r>
              <a:rPr lang="en-US" b="1" dirty="0"/>
              <a:t>END OF THE COMMODITY </a:t>
            </a:r>
            <a:r>
              <a:rPr lang="en-US" b="1" dirty="0" smtClean="0"/>
              <a:t>SUPERCYCLE</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06715102"/>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373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China’s slowdown and the world economy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29</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757198"/>
              </p:ext>
            </p:extLst>
          </p:nvPr>
        </p:nvGraphicFramePr>
        <p:xfrm>
          <a:off x="685800" y="1701800"/>
          <a:ext cx="7924800" cy="4749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33400" y="1295406"/>
            <a:ext cx="8229600" cy="461665"/>
          </a:xfrm>
          <a:prstGeom prst="rect">
            <a:avLst/>
          </a:prstGeom>
          <a:noFill/>
        </p:spPr>
        <p:txBody>
          <a:bodyPr wrap="square" rtlCol="0">
            <a:spAutoFit/>
          </a:bodyPr>
          <a:lstStyle/>
          <a:p>
            <a:r>
              <a:rPr lang="en-US" b="1" dirty="0" smtClean="0"/>
              <a:t>END OF THE COMMODITY SUPERCYCLE</a:t>
            </a:r>
            <a:endParaRPr lang="en-US" b="1" dirty="0"/>
          </a:p>
        </p:txBody>
      </p:sp>
    </p:spTree>
    <p:extLst>
      <p:ext uri="{BB962C8B-B14F-4D97-AF65-F5344CB8AC3E}">
        <p14:creationId xmlns:p14="http://schemas.microsoft.com/office/powerpoint/2010/main" val="477539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China’s challenging transition to a “new normal”</a:t>
            </a:r>
            <a:endParaRPr lang="en-US" dirty="0"/>
          </a:p>
        </p:txBody>
      </p:sp>
      <p:sp>
        <p:nvSpPr>
          <p:cNvPr id="3" name="Content Placeholder 2"/>
          <p:cNvSpPr>
            <a:spLocks noGrp="1"/>
          </p:cNvSpPr>
          <p:nvPr>
            <p:ph idx="1"/>
          </p:nvPr>
        </p:nvSpPr>
        <p:spPr/>
        <p:txBody>
          <a:bodyPr/>
          <a:lstStyle/>
          <a:p>
            <a:r>
              <a:rPr lang="en-US" dirty="0" smtClean="0"/>
              <a:t>China’s growth record</a:t>
            </a:r>
          </a:p>
          <a:p>
            <a:r>
              <a:rPr lang="en-US" dirty="0" smtClean="0"/>
              <a:t>Obstacles to completing the long journey</a:t>
            </a:r>
          </a:p>
          <a:p>
            <a:r>
              <a:rPr lang="en-US" dirty="0"/>
              <a:t>O</a:t>
            </a:r>
            <a:r>
              <a:rPr lang="en-US" dirty="0" smtClean="0"/>
              <a:t>bstacles to economic rebalancing</a:t>
            </a:r>
          </a:p>
          <a:p>
            <a:r>
              <a:rPr lang="en-US" dirty="0" smtClean="0"/>
              <a:t>China’s slowdown and the world economy</a:t>
            </a:r>
          </a:p>
          <a:p>
            <a:r>
              <a:rPr lang="en-US" dirty="0" smtClean="0"/>
              <a:t>Short-term prospects</a:t>
            </a:r>
          </a:p>
          <a:p>
            <a:r>
              <a:rPr lang="en-US" dirty="0" smtClean="0"/>
              <a:t>Conclusion</a:t>
            </a:r>
          </a:p>
          <a:p>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3</a:t>
            </a:fld>
            <a:endParaRPr lang="en-GB" dirty="0"/>
          </a:p>
        </p:txBody>
      </p:sp>
    </p:spTree>
    <p:extLst>
      <p:ext uri="{BB962C8B-B14F-4D97-AF65-F5344CB8AC3E}">
        <p14:creationId xmlns:p14="http://schemas.microsoft.com/office/powerpoint/2010/main" val="3280184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China’s slowdown and the world economy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30</a:t>
            </a:fld>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65357281"/>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81000" y="1295408"/>
            <a:ext cx="8153400" cy="461665"/>
          </a:xfrm>
          <a:prstGeom prst="rect">
            <a:avLst/>
          </a:prstGeom>
          <a:noFill/>
        </p:spPr>
        <p:txBody>
          <a:bodyPr wrap="square" rtlCol="0">
            <a:spAutoFit/>
          </a:bodyPr>
          <a:lstStyle/>
          <a:p>
            <a:r>
              <a:rPr lang="en-US" b="1" dirty="0" smtClean="0"/>
              <a:t>EXCHANGE RATE DIVERGENCES</a:t>
            </a:r>
            <a:endParaRPr lang="en-US" b="1" dirty="0"/>
          </a:p>
        </p:txBody>
      </p:sp>
    </p:spTree>
    <p:extLst>
      <p:ext uri="{BB962C8B-B14F-4D97-AF65-F5344CB8AC3E}">
        <p14:creationId xmlns:p14="http://schemas.microsoft.com/office/powerpoint/2010/main" val="3645357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China’s slowdown and the world economy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31</a:t>
            </a:fld>
            <a:endParaRPr lang="en-GB" dirty="0"/>
          </a:p>
        </p:txBody>
      </p:sp>
      <p:sp>
        <p:nvSpPr>
          <p:cNvPr id="8" name="TextBox 7"/>
          <p:cNvSpPr txBox="1"/>
          <p:nvPr/>
        </p:nvSpPr>
        <p:spPr>
          <a:xfrm>
            <a:off x="685800" y="1295408"/>
            <a:ext cx="8001000" cy="461665"/>
          </a:xfrm>
          <a:prstGeom prst="rect">
            <a:avLst/>
          </a:prstGeom>
          <a:noFill/>
        </p:spPr>
        <p:txBody>
          <a:bodyPr wrap="square" rtlCol="0">
            <a:spAutoFit/>
          </a:bodyPr>
          <a:lstStyle/>
          <a:p>
            <a:r>
              <a:rPr lang="en-US" b="1" dirty="0" smtClean="0"/>
              <a:t>RESERVES START TO TUMBLE</a:t>
            </a:r>
            <a:endParaRPr lang="en-US" b="1"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973545871"/>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31118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China’s slowdown and the world economy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32</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16007195"/>
              </p:ext>
            </p:extLst>
          </p:nvPr>
        </p:nvGraphicFramePr>
        <p:xfrm>
          <a:off x="6858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09600" y="1371600"/>
            <a:ext cx="8001000" cy="461665"/>
          </a:xfrm>
          <a:prstGeom prst="rect">
            <a:avLst/>
          </a:prstGeom>
          <a:noFill/>
        </p:spPr>
        <p:txBody>
          <a:bodyPr wrap="square" rtlCol="0">
            <a:spAutoFit/>
          </a:bodyPr>
          <a:lstStyle/>
          <a:p>
            <a:r>
              <a:rPr lang="en-US" b="1" dirty="0" smtClean="0"/>
              <a:t>THE RISE AND FALL OF CHINA’S TRADE</a:t>
            </a:r>
            <a:endParaRPr lang="en-US" b="1" dirty="0"/>
          </a:p>
        </p:txBody>
      </p:sp>
    </p:spTree>
    <p:extLst>
      <p:ext uri="{BB962C8B-B14F-4D97-AF65-F5344CB8AC3E}">
        <p14:creationId xmlns:p14="http://schemas.microsoft.com/office/powerpoint/2010/main" val="594301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Short-term prospects</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33</a:t>
            </a:fld>
            <a:endParaRPr lang="en-GB" dirty="0"/>
          </a:p>
        </p:txBody>
      </p:sp>
      <p:sp>
        <p:nvSpPr>
          <p:cNvPr id="5" name="TextBox 4"/>
          <p:cNvSpPr txBox="1"/>
          <p:nvPr/>
        </p:nvSpPr>
        <p:spPr>
          <a:xfrm>
            <a:off x="457200" y="1371602"/>
            <a:ext cx="8077200" cy="461665"/>
          </a:xfrm>
          <a:prstGeom prst="rect">
            <a:avLst/>
          </a:prstGeom>
          <a:noFill/>
        </p:spPr>
        <p:txBody>
          <a:bodyPr wrap="square" rtlCol="0">
            <a:spAutoFit/>
          </a:bodyPr>
          <a:lstStyle/>
          <a:p>
            <a:r>
              <a:rPr lang="en-US" b="1" dirty="0" smtClean="0"/>
              <a:t>ASIA STILL LEADS THE REST</a:t>
            </a:r>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40231327"/>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75410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Short-term prospects</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34</a:t>
            </a:fld>
            <a:endParaRPr lang="en-GB" dirty="0"/>
          </a:p>
        </p:txBody>
      </p:sp>
      <p:sp>
        <p:nvSpPr>
          <p:cNvPr id="5" name="TextBox 4"/>
          <p:cNvSpPr txBox="1"/>
          <p:nvPr/>
        </p:nvSpPr>
        <p:spPr>
          <a:xfrm>
            <a:off x="457200" y="1371602"/>
            <a:ext cx="8077200" cy="461665"/>
          </a:xfrm>
          <a:prstGeom prst="rect">
            <a:avLst/>
          </a:prstGeom>
          <a:noFill/>
        </p:spPr>
        <p:txBody>
          <a:bodyPr wrap="square" rtlCol="0">
            <a:spAutoFit/>
          </a:bodyPr>
          <a:lstStyle/>
          <a:p>
            <a:r>
              <a:rPr lang="en-US" b="1" dirty="0" smtClean="0"/>
              <a:t>ASIA STILL LEADS THE REST</a:t>
            </a:r>
            <a:endParaRPr lang="en-US" b="1"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79394314"/>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20252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Conclusion</a:t>
            </a:r>
            <a:endParaRPr lang="en-US" dirty="0"/>
          </a:p>
        </p:txBody>
      </p:sp>
      <p:sp>
        <p:nvSpPr>
          <p:cNvPr id="3" name="Content Placeholder 2"/>
          <p:cNvSpPr>
            <a:spLocks noGrp="1"/>
          </p:cNvSpPr>
          <p:nvPr>
            <p:ph idx="1"/>
          </p:nvPr>
        </p:nvSpPr>
        <p:spPr/>
        <p:txBody>
          <a:bodyPr/>
          <a:lstStyle/>
          <a:p>
            <a:r>
              <a:rPr lang="en-US" dirty="0" smtClean="0"/>
              <a:t>None of these risks appear in the short term forecasts</a:t>
            </a:r>
          </a:p>
          <a:p>
            <a:r>
              <a:rPr lang="en-US" dirty="0" smtClean="0"/>
              <a:t>But these rest on standard assumptions about continuity</a:t>
            </a:r>
          </a:p>
          <a:p>
            <a:r>
              <a:rPr lang="en-US" dirty="0" smtClean="0"/>
              <a:t>The problem is that the present path just does not look sustainable</a:t>
            </a:r>
          </a:p>
          <a:p>
            <a:r>
              <a:rPr lang="en-US" dirty="0" smtClean="0"/>
              <a:t>But the short-term consequences of moving to another one look bad for everybody</a:t>
            </a:r>
          </a:p>
          <a:p>
            <a:r>
              <a:rPr lang="en-US" dirty="0" smtClean="0"/>
              <a:t>How will this end? Nobody knows.</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35</a:t>
            </a:fld>
            <a:endParaRPr lang="en-GB" dirty="0"/>
          </a:p>
        </p:txBody>
      </p:sp>
    </p:spTree>
    <p:extLst>
      <p:ext uri="{BB962C8B-B14F-4D97-AF65-F5344CB8AC3E}">
        <p14:creationId xmlns:p14="http://schemas.microsoft.com/office/powerpoint/2010/main" val="1570238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China’s growth record</a:t>
            </a:r>
            <a:endParaRPr lang="en-US" dirty="0"/>
          </a:p>
        </p:txBody>
      </p:sp>
      <p:sp>
        <p:nvSpPr>
          <p:cNvPr id="3" name="Content Placeholder 2"/>
          <p:cNvSpPr>
            <a:spLocks noGrp="1"/>
          </p:cNvSpPr>
          <p:nvPr>
            <p:ph idx="1"/>
          </p:nvPr>
        </p:nvSpPr>
        <p:spPr/>
        <p:txBody>
          <a:bodyPr/>
          <a:lstStyle/>
          <a:p>
            <a:r>
              <a:rPr lang="en-US" dirty="0" smtClean="0"/>
              <a:t>China’s growth record is extraordinary</a:t>
            </a:r>
          </a:p>
          <a:p>
            <a:r>
              <a:rPr lang="en-US" dirty="0" smtClean="0"/>
              <a:t>It has grown even faster than the fast-growing small east Asian economies</a:t>
            </a:r>
          </a:p>
          <a:p>
            <a:r>
              <a:rPr lang="en-US" dirty="0" smtClean="0"/>
              <a:t>Relative to the US, its GDP per head (at purchasing power parity) is where South Korea’s was in the mid-1980s. </a:t>
            </a:r>
          </a:p>
          <a:p>
            <a:r>
              <a:rPr lang="en-US" dirty="0" smtClean="0"/>
              <a:t>In absolute terms, China is as rich as South Korea was in the early 1990s.</a:t>
            </a:r>
          </a:p>
          <a:p>
            <a:r>
              <a:rPr lang="en-US" dirty="0" smtClean="0"/>
              <a:t>It would take about three decades for China to match South Korea’s current prosperity relative to the US</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4</a:t>
            </a:fld>
            <a:endParaRPr lang="en-GB" dirty="0"/>
          </a:p>
        </p:txBody>
      </p:sp>
    </p:spTree>
    <p:extLst>
      <p:ext uri="{BB962C8B-B14F-4D97-AF65-F5344CB8AC3E}">
        <p14:creationId xmlns:p14="http://schemas.microsoft.com/office/powerpoint/2010/main" val="2915517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China’s growth record</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5</a:t>
            </a:fld>
            <a:endParaRPr lang="en-GB" dirty="0"/>
          </a:p>
        </p:txBody>
      </p:sp>
      <p:graphicFrame>
        <p:nvGraphicFramePr>
          <p:cNvPr id="6" name="Content Placeholder 6"/>
          <p:cNvGraphicFramePr>
            <a:graphicFrameLocks noGrp="1"/>
          </p:cNvGraphicFramePr>
          <p:nvPr>
            <p:ph idx="1"/>
            <p:extLst>
              <p:ext uri="{D42A27DB-BD31-4B8C-83A1-F6EECF244321}">
                <p14:modId xmlns:p14="http://schemas.microsoft.com/office/powerpoint/2010/main" val="2056344120"/>
              </p:ext>
            </p:extLst>
          </p:nvPr>
        </p:nvGraphicFramePr>
        <p:xfrm>
          <a:off x="533400" y="1905000"/>
          <a:ext cx="7924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81000" y="1295400"/>
            <a:ext cx="8077200" cy="461665"/>
          </a:xfrm>
          <a:prstGeom prst="rect">
            <a:avLst/>
          </a:prstGeom>
          <a:noFill/>
        </p:spPr>
        <p:txBody>
          <a:bodyPr wrap="square" rtlCol="0">
            <a:spAutoFit/>
          </a:bodyPr>
          <a:lstStyle/>
          <a:p>
            <a:r>
              <a:rPr lang="en-US" b="1" dirty="0" smtClean="0"/>
              <a:t>AN EXTRAORDINARY CATCH-UP PERFORMANCE</a:t>
            </a:r>
            <a:endParaRPr lang="en-US" b="1" dirty="0"/>
          </a:p>
        </p:txBody>
      </p:sp>
    </p:spTree>
    <p:extLst>
      <p:ext uri="{BB962C8B-B14F-4D97-AF65-F5344CB8AC3E}">
        <p14:creationId xmlns:p14="http://schemas.microsoft.com/office/powerpoint/2010/main" val="1296892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China’s growth record</a:t>
            </a:r>
            <a:endParaRPr lang="en-US" dirty="0"/>
          </a:p>
        </p:txBody>
      </p:sp>
      <p:sp>
        <p:nvSpPr>
          <p:cNvPr id="4" name="Slide Number Placeholder 3"/>
          <p:cNvSpPr>
            <a:spLocks noGrp="1"/>
          </p:cNvSpPr>
          <p:nvPr>
            <p:ph type="sldNum" sz="quarter" idx="12"/>
          </p:nvPr>
        </p:nvSpPr>
        <p:spPr/>
        <p:txBody>
          <a:bodyPr/>
          <a:lstStyle/>
          <a:p>
            <a:fld id="{4A11F5D9-C6ED-DC4E-A406-9E774003B4CB}" type="slidenum">
              <a:rPr lang="en-GB" smtClean="0"/>
              <a:pPr/>
              <a:t>6</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48771411"/>
              </p:ext>
            </p:extLst>
          </p:nvPr>
        </p:nvGraphicFramePr>
        <p:xfrm>
          <a:off x="609600" y="1981200"/>
          <a:ext cx="7924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609600" y="1295400"/>
            <a:ext cx="7848600" cy="461665"/>
          </a:xfrm>
          <a:prstGeom prst="rect">
            <a:avLst/>
          </a:prstGeom>
          <a:noFill/>
        </p:spPr>
        <p:txBody>
          <a:bodyPr wrap="square" rtlCol="0">
            <a:spAutoFit/>
          </a:bodyPr>
          <a:lstStyle/>
          <a:p>
            <a:r>
              <a:rPr lang="en-US" b="1" dirty="0" smtClean="0"/>
              <a:t>EVEN BY STANDARDS OF FAST-GROWTH ASIA</a:t>
            </a:r>
            <a:endParaRPr lang="en-US" b="1" dirty="0"/>
          </a:p>
        </p:txBody>
      </p:sp>
    </p:spTree>
    <p:extLst>
      <p:ext uri="{BB962C8B-B14F-4D97-AF65-F5344CB8AC3E}">
        <p14:creationId xmlns:p14="http://schemas.microsoft.com/office/powerpoint/2010/main" val="2647919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Obstacles to completing the long journey</a:t>
            </a:r>
            <a:endParaRPr lang="en-US" dirty="0"/>
          </a:p>
        </p:txBody>
      </p:sp>
      <p:sp>
        <p:nvSpPr>
          <p:cNvPr id="3" name="Content Placeholder 2"/>
          <p:cNvSpPr>
            <a:spLocks noGrp="1"/>
          </p:cNvSpPr>
          <p:nvPr>
            <p:ph idx="1"/>
          </p:nvPr>
        </p:nvSpPr>
        <p:spPr/>
        <p:txBody>
          <a:bodyPr/>
          <a:lstStyle/>
          <a:p>
            <a:r>
              <a:rPr lang="en-US" dirty="0" smtClean="0"/>
              <a:t>Five reasons why might China not complete the catch-up process successfully</a:t>
            </a:r>
          </a:p>
          <a:p>
            <a:r>
              <a:rPr lang="en-US" dirty="0" smtClean="0"/>
              <a:t>First, the threat of “regression to the mean”:</a:t>
            </a:r>
          </a:p>
          <a:p>
            <a:pPr lvl="1"/>
            <a:r>
              <a:rPr lang="en-US" dirty="0" err="1" smtClean="0"/>
              <a:t>Lant</a:t>
            </a:r>
            <a:r>
              <a:rPr lang="en-US" dirty="0" smtClean="0"/>
              <a:t> Pritchett and Lawrence Summers: “</a:t>
            </a:r>
            <a:r>
              <a:rPr lang="en-US" dirty="0"/>
              <a:t>History teaches that abnormally rapid growth is rarely persistent, even though economic forecasts invariably extrapolate recent </a:t>
            </a:r>
            <a:r>
              <a:rPr lang="en-US" dirty="0" smtClean="0"/>
              <a:t>growth.</a:t>
            </a:r>
            <a:r>
              <a:rPr lang="en-US" dirty="0"/>
              <a:t> </a:t>
            </a:r>
            <a:r>
              <a:rPr lang="en-US" dirty="0" smtClean="0"/>
              <a:t>Indeed</a:t>
            </a:r>
            <a:r>
              <a:rPr lang="en-US" dirty="0"/>
              <a:t>, regression to the mean is the empirically most salient feature of economic growth.”</a:t>
            </a:r>
            <a:r>
              <a:rPr lang="en-GB" dirty="0"/>
              <a:t> </a:t>
            </a:r>
            <a:endParaRPr lang="en-GB" dirty="0" smtClean="0"/>
          </a:p>
          <a:p>
            <a:pPr lvl="1"/>
            <a:r>
              <a:rPr lang="en-US" dirty="0" smtClean="0"/>
              <a:t>One </a:t>
            </a:r>
            <a:r>
              <a:rPr lang="en-US" dirty="0"/>
              <a:t>must not </a:t>
            </a:r>
            <a:r>
              <a:rPr lang="en-US" dirty="0" smtClean="0"/>
              <a:t>assume </a:t>
            </a:r>
            <a:r>
              <a:rPr lang="en-US" dirty="0"/>
              <a:t>that the extraordinary will continue. </a:t>
            </a:r>
            <a:endParaRPr lang="en-US" dirty="0" smtClean="0"/>
          </a:p>
          <a:p>
            <a:pPr lvl="1"/>
            <a:r>
              <a:rPr lang="en-US" dirty="0" smtClean="0"/>
              <a:t>The growth of the population of working age will be far slower than that of the overall population.</a:t>
            </a:r>
          </a:p>
        </p:txBody>
      </p:sp>
      <p:sp>
        <p:nvSpPr>
          <p:cNvPr id="4" name="Slide Number Placeholder 3"/>
          <p:cNvSpPr>
            <a:spLocks noGrp="1"/>
          </p:cNvSpPr>
          <p:nvPr>
            <p:ph type="sldNum" sz="quarter" idx="12"/>
          </p:nvPr>
        </p:nvSpPr>
        <p:spPr/>
        <p:txBody>
          <a:bodyPr/>
          <a:lstStyle/>
          <a:p>
            <a:fld id="{4A11F5D9-C6ED-DC4E-A406-9E774003B4CB}" type="slidenum">
              <a:rPr lang="en-GB" smtClean="0"/>
              <a:pPr/>
              <a:t>7</a:t>
            </a:fld>
            <a:endParaRPr lang="en-GB" dirty="0"/>
          </a:p>
        </p:txBody>
      </p:sp>
    </p:spTree>
    <p:extLst>
      <p:ext uri="{BB962C8B-B14F-4D97-AF65-F5344CB8AC3E}">
        <p14:creationId xmlns:p14="http://schemas.microsoft.com/office/powerpoint/2010/main" val="233757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Obstacles to completing the long journey</a:t>
            </a:r>
            <a:endParaRPr lang="en-US" dirty="0"/>
          </a:p>
        </p:txBody>
      </p:sp>
      <p:sp>
        <p:nvSpPr>
          <p:cNvPr id="3" name="Content Placeholder 2"/>
          <p:cNvSpPr>
            <a:spLocks noGrp="1"/>
          </p:cNvSpPr>
          <p:nvPr>
            <p:ph idx="1"/>
          </p:nvPr>
        </p:nvSpPr>
        <p:spPr/>
        <p:txBody>
          <a:bodyPr/>
          <a:lstStyle/>
          <a:p>
            <a:r>
              <a:rPr lang="en-US" dirty="0" smtClean="0"/>
              <a:t>Second, China’s size:</a:t>
            </a:r>
          </a:p>
          <a:p>
            <a:pPr lvl="1"/>
            <a:r>
              <a:rPr lang="en-US" dirty="0" smtClean="0"/>
              <a:t>if China were to achieve the envisaged growth, its economy would expand five-fold over the next generation</a:t>
            </a:r>
          </a:p>
          <a:p>
            <a:pPr lvl="1"/>
            <a:r>
              <a:rPr lang="en-US" dirty="0" smtClean="0"/>
              <a:t>It would be bigger than North America and Europe, together</a:t>
            </a:r>
          </a:p>
          <a:p>
            <a:pPr lvl="1"/>
            <a:r>
              <a:rPr lang="en-US" dirty="0" smtClean="0"/>
              <a:t>This would put substantial strain on the world’s environmental and economic “carrying capacity”. We must envisage massive improvements in resource efficiency, particularly in relation to carbon emissions</a:t>
            </a:r>
          </a:p>
          <a:p>
            <a:pPr lvl="1"/>
            <a:r>
              <a:rPr lang="en-US" dirty="0" smtClean="0"/>
              <a:t>We must also envisage massive stresses in world markets, the global monetary and financial systems, global institutions and international relations</a:t>
            </a:r>
          </a:p>
        </p:txBody>
      </p:sp>
      <p:sp>
        <p:nvSpPr>
          <p:cNvPr id="4" name="Slide Number Placeholder 3"/>
          <p:cNvSpPr>
            <a:spLocks noGrp="1"/>
          </p:cNvSpPr>
          <p:nvPr>
            <p:ph type="sldNum" sz="quarter" idx="12"/>
          </p:nvPr>
        </p:nvSpPr>
        <p:spPr/>
        <p:txBody>
          <a:bodyPr/>
          <a:lstStyle/>
          <a:p>
            <a:fld id="{4A11F5D9-C6ED-DC4E-A406-9E774003B4CB}" type="slidenum">
              <a:rPr lang="en-GB" smtClean="0"/>
              <a:pPr/>
              <a:t>8</a:t>
            </a:fld>
            <a:endParaRPr lang="en-GB" dirty="0"/>
          </a:p>
        </p:txBody>
      </p:sp>
    </p:spTree>
    <p:extLst>
      <p:ext uri="{BB962C8B-B14F-4D97-AF65-F5344CB8AC3E}">
        <p14:creationId xmlns:p14="http://schemas.microsoft.com/office/powerpoint/2010/main" val="41189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Obstacles to completing the long journey</a:t>
            </a:r>
          </a:p>
        </p:txBody>
      </p:sp>
      <p:sp>
        <p:nvSpPr>
          <p:cNvPr id="4" name="Slide Number Placeholder 3"/>
          <p:cNvSpPr>
            <a:spLocks noGrp="1"/>
          </p:cNvSpPr>
          <p:nvPr>
            <p:ph type="sldNum" sz="quarter" idx="12"/>
          </p:nvPr>
        </p:nvSpPr>
        <p:spPr/>
        <p:txBody>
          <a:bodyPr/>
          <a:lstStyle/>
          <a:p>
            <a:fld id="{4A11F5D9-C6ED-DC4E-A406-9E774003B4CB}" type="slidenum">
              <a:rPr lang="en-GB" smtClean="0"/>
              <a:pPr/>
              <a:t>9</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50776368"/>
              </p:ext>
            </p:extLst>
          </p:nvPr>
        </p:nvGraphicFramePr>
        <p:xfrm>
          <a:off x="457200" y="1981200"/>
          <a:ext cx="79248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1000" y="1295400"/>
            <a:ext cx="8229600" cy="461665"/>
          </a:xfrm>
          <a:prstGeom prst="rect">
            <a:avLst/>
          </a:prstGeom>
          <a:noFill/>
        </p:spPr>
        <p:txBody>
          <a:bodyPr wrap="square" rtlCol="0">
            <a:spAutoFit/>
          </a:bodyPr>
          <a:lstStyle/>
          <a:p>
            <a:r>
              <a:rPr lang="en-US" b="1" dirty="0" smtClean="0"/>
              <a:t>CHINA’S OUTPUT OF CO2 NOW LEADS THE WORLD</a:t>
            </a:r>
            <a:endParaRPr lang="en-US" b="1" dirty="0"/>
          </a:p>
        </p:txBody>
      </p:sp>
    </p:spTree>
    <p:extLst>
      <p:ext uri="{BB962C8B-B14F-4D97-AF65-F5344CB8AC3E}">
        <p14:creationId xmlns:p14="http://schemas.microsoft.com/office/powerpoint/2010/main" val="391131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FT_Plain">
  <a:themeElements>
    <a:clrScheme name="FT_Plain 1">
      <a:dk1>
        <a:srgbClr val="554141"/>
      </a:dk1>
      <a:lt1>
        <a:srgbClr val="FFFFFF"/>
      </a:lt1>
      <a:dk2>
        <a:srgbClr val="FFFFFF"/>
      </a:dk2>
      <a:lt2>
        <a:srgbClr val="969696"/>
      </a:lt2>
      <a:accent1>
        <a:srgbClr val="A50021"/>
      </a:accent1>
      <a:accent2>
        <a:srgbClr val="CC9900"/>
      </a:accent2>
      <a:accent3>
        <a:srgbClr val="FFFFFF"/>
      </a:accent3>
      <a:accent4>
        <a:srgbClr val="473636"/>
      </a:accent4>
      <a:accent5>
        <a:srgbClr val="CFAAAB"/>
      </a:accent5>
      <a:accent6>
        <a:srgbClr val="B98A00"/>
      </a:accent6>
      <a:hlink>
        <a:srgbClr val="666633"/>
      </a:hlink>
      <a:folHlink>
        <a:srgbClr val="008080"/>
      </a:folHlink>
    </a:clrScheme>
    <a:fontScheme name="FT_Plai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FT_Plain 1">
        <a:dk1>
          <a:srgbClr val="554141"/>
        </a:dk1>
        <a:lt1>
          <a:srgbClr val="FFFFFF"/>
        </a:lt1>
        <a:dk2>
          <a:srgbClr val="FFFFFF"/>
        </a:dk2>
        <a:lt2>
          <a:srgbClr val="969696"/>
        </a:lt2>
        <a:accent1>
          <a:srgbClr val="A50021"/>
        </a:accent1>
        <a:accent2>
          <a:srgbClr val="CC9900"/>
        </a:accent2>
        <a:accent3>
          <a:srgbClr val="FFFFFF"/>
        </a:accent3>
        <a:accent4>
          <a:srgbClr val="473636"/>
        </a:accent4>
        <a:accent5>
          <a:srgbClr val="CFAAAB"/>
        </a:accent5>
        <a:accent6>
          <a:srgbClr val="B98A00"/>
        </a:accent6>
        <a:hlink>
          <a:srgbClr val="666633"/>
        </a:hlink>
        <a:folHlink>
          <a:srgbClr val="008080"/>
        </a:folHlink>
      </a:clrScheme>
      <a:clrMap bg1="lt1" tx1="dk1" bg2="lt2" tx2="dk2" accent1="accent1" accent2="accent2" accent3="accent3" accent4="accent4" accent5="accent5" accent6="accent6" hlink="hlink" folHlink="folHlink"/>
    </a:extraClrScheme>
    <a:extraClrScheme>
      <a:clrScheme name="FT_Plain 2">
        <a:dk1>
          <a:srgbClr val="554141"/>
        </a:dk1>
        <a:lt1>
          <a:srgbClr val="FFFFFF"/>
        </a:lt1>
        <a:dk2>
          <a:srgbClr val="FFFFFF"/>
        </a:dk2>
        <a:lt2>
          <a:srgbClr val="969696"/>
        </a:lt2>
        <a:accent1>
          <a:srgbClr val="FFCC99"/>
        </a:accent1>
        <a:accent2>
          <a:srgbClr val="666666"/>
        </a:accent2>
        <a:accent3>
          <a:srgbClr val="FFFFFF"/>
        </a:accent3>
        <a:accent4>
          <a:srgbClr val="473636"/>
        </a:accent4>
        <a:accent5>
          <a:srgbClr val="FFE2CA"/>
        </a:accent5>
        <a:accent6>
          <a:srgbClr val="5C5C5C"/>
        </a:accent6>
        <a:hlink>
          <a:srgbClr val="FFE3C5"/>
        </a:hlink>
        <a:folHlink>
          <a:srgbClr val="999999"/>
        </a:folHlink>
      </a:clrScheme>
      <a:clrMap bg1="lt1" tx1="dk1" bg2="lt2" tx2="dk2" accent1="accent1" accent2="accent2" accent3="accent3" accent4="accent4" accent5="accent5" accent6="accent6" hlink="hlink" folHlink="folHlink"/>
    </a:extraClrScheme>
    <a:extraClrScheme>
      <a:clrScheme name="FT_Plain 3">
        <a:dk1>
          <a:srgbClr val="554141"/>
        </a:dk1>
        <a:lt1>
          <a:srgbClr val="FFFFFF"/>
        </a:lt1>
        <a:dk2>
          <a:srgbClr val="FFFFFF"/>
        </a:dk2>
        <a:lt2>
          <a:srgbClr val="969696"/>
        </a:lt2>
        <a:accent1>
          <a:srgbClr val="008080"/>
        </a:accent1>
        <a:accent2>
          <a:srgbClr val="CC9900"/>
        </a:accent2>
        <a:accent3>
          <a:srgbClr val="FFFFFF"/>
        </a:accent3>
        <a:accent4>
          <a:srgbClr val="473636"/>
        </a:accent4>
        <a:accent5>
          <a:srgbClr val="AAC0C0"/>
        </a:accent5>
        <a:accent6>
          <a:srgbClr val="B98A00"/>
        </a:accent6>
        <a:hlink>
          <a:srgbClr val="666633"/>
        </a:hlink>
        <a:folHlink>
          <a:srgbClr val="A50021"/>
        </a:folHlink>
      </a:clrScheme>
      <a:clrMap bg1="lt1" tx1="dk1" bg2="lt2" tx2="dk2" accent1="accent1" accent2="accent2" accent3="accent3" accent4="accent4" accent5="accent5" accent6="accent6" hlink="hlink" folHlink="folHlink"/>
    </a:extraClrScheme>
    <a:extraClrScheme>
      <a:clrScheme name="FT_Plain 4">
        <a:dk1>
          <a:srgbClr val="554141"/>
        </a:dk1>
        <a:lt1>
          <a:srgbClr val="FFFFFF"/>
        </a:lt1>
        <a:dk2>
          <a:srgbClr val="FFFFFF"/>
        </a:dk2>
        <a:lt2>
          <a:srgbClr val="969696"/>
        </a:lt2>
        <a:accent1>
          <a:srgbClr val="CC9900"/>
        </a:accent1>
        <a:accent2>
          <a:srgbClr val="993366"/>
        </a:accent2>
        <a:accent3>
          <a:srgbClr val="FFFFFF"/>
        </a:accent3>
        <a:accent4>
          <a:srgbClr val="473636"/>
        </a:accent4>
        <a:accent5>
          <a:srgbClr val="E2CAAA"/>
        </a:accent5>
        <a:accent6>
          <a:srgbClr val="8A2D5C"/>
        </a:accent6>
        <a:hlink>
          <a:srgbClr val="666633"/>
        </a:hlink>
        <a:folHlink>
          <a:srgbClr val="A50021"/>
        </a:folHlink>
      </a:clrScheme>
      <a:clrMap bg1="lt1" tx1="dk1" bg2="lt2" tx2="dk2" accent1="accent1" accent2="accent2" accent3="accent3" accent4="accent4" accent5="accent5" accent6="accent6" hlink="hlink" folHlink="folHlink"/>
    </a:extraClrScheme>
    <a:extraClrScheme>
      <a:clrScheme name="FT_Plain 5">
        <a:dk1>
          <a:srgbClr val="554141"/>
        </a:dk1>
        <a:lt1>
          <a:srgbClr val="FFFFFF"/>
        </a:lt1>
        <a:dk2>
          <a:srgbClr val="FFFFFF"/>
        </a:dk2>
        <a:lt2>
          <a:srgbClr val="969696"/>
        </a:lt2>
        <a:accent1>
          <a:srgbClr val="666633"/>
        </a:accent1>
        <a:accent2>
          <a:srgbClr val="CC9900"/>
        </a:accent2>
        <a:accent3>
          <a:srgbClr val="FFFFFF"/>
        </a:accent3>
        <a:accent4>
          <a:srgbClr val="473636"/>
        </a:accent4>
        <a:accent5>
          <a:srgbClr val="B8B8AD"/>
        </a:accent5>
        <a:accent6>
          <a:srgbClr val="B98A00"/>
        </a:accent6>
        <a:hlink>
          <a:srgbClr val="008080"/>
        </a:hlink>
        <a:folHlink>
          <a:srgbClr val="A50021"/>
        </a:folHlink>
      </a:clrScheme>
      <a:clrMap bg1="lt1" tx1="dk1" bg2="lt2" tx2="dk2" accent1="accent1" accent2="accent2" accent3="accent3" accent4="accent4" accent5="accent5" accent6="accent6" hlink="hlink" folHlink="folHlink"/>
    </a:extraClrScheme>
    <a:extraClrScheme>
      <a:clrScheme name="FT_Plain 6">
        <a:dk1>
          <a:srgbClr val="554141"/>
        </a:dk1>
        <a:lt1>
          <a:srgbClr val="FFFFFF"/>
        </a:lt1>
        <a:dk2>
          <a:srgbClr val="FFFFFF"/>
        </a:dk2>
        <a:lt2>
          <a:srgbClr val="969696"/>
        </a:lt2>
        <a:accent1>
          <a:srgbClr val="993366"/>
        </a:accent1>
        <a:accent2>
          <a:srgbClr val="008080"/>
        </a:accent2>
        <a:accent3>
          <a:srgbClr val="FFFFFF"/>
        </a:accent3>
        <a:accent4>
          <a:srgbClr val="473636"/>
        </a:accent4>
        <a:accent5>
          <a:srgbClr val="CAADB8"/>
        </a:accent5>
        <a:accent6>
          <a:srgbClr val="007373"/>
        </a:accent6>
        <a:hlink>
          <a:srgbClr val="CC9900"/>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17191</TotalTime>
  <Words>1895</Words>
  <Application>Microsoft Macintosh PowerPoint</Application>
  <PresentationFormat>On-screen Show (4:3)</PresentationFormat>
  <Paragraphs>189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FT_Plain</vt:lpstr>
      <vt:lpstr>China’s challenging transition to a “new normal” Martin Wolf, Associate Editor &amp; Chief Economics Commentator, Financial Times</vt:lpstr>
      <vt:lpstr>China’s challenging transition to a “new normal”</vt:lpstr>
      <vt:lpstr>China’s challenging transition to a “new normal”</vt:lpstr>
      <vt:lpstr>1. China’s growth record</vt:lpstr>
      <vt:lpstr>1. China’s growth record</vt:lpstr>
      <vt:lpstr>1. China’s growth record</vt:lpstr>
      <vt:lpstr>2. Obstacles to completing the long journey</vt:lpstr>
      <vt:lpstr>2. Obstacles to completing the long journey</vt:lpstr>
      <vt:lpstr>2. Obstacles to completing the long journey</vt:lpstr>
      <vt:lpstr>2. Obstacles to completing the long journey</vt:lpstr>
      <vt:lpstr>2. Obstacles to completing the long journey</vt:lpstr>
      <vt:lpstr>2. Obstacles to completing the long journey</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 Obstacles to economic rebalancing</vt:lpstr>
      <vt:lpstr>3.Obstacles to economic rebalancing</vt:lpstr>
      <vt:lpstr>3.Obstacles to economic rebalancing</vt:lpstr>
      <vt:lpstr>4. China’s slowdown and the world economy</vt:lpstr>
      <vt:lpstr>4. China’s slowdown and the world economy</vt:lpstr>
      <vt:lpstr>4. China’s slowdown and the world economy</vt:lpstr>
      <vt:lpstr>4. China’s slowdown and the world economy</vt:lpstr>
      <vt:lpstr>4. China’s slowdown and the world economy</vt:lpstr>
      <vt:lpstr>4. China’s slowdown and the world economy</vt:lpstr>
      <vt:lpstr>5. Short-term prospects</vt:lpstr>
      <vt:lpstr>5. Short-term prospects</vt:lpstr>
      <vt:lpstr>5. Conclusion</vt:lpstr>
    </vt:vector>
  </TitlesOfParts>
  <Company>Financial Times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Global crisis</dc:title>
  <dc:creator>Martin.wolf</dc:creator>
  <cp:lastModifiedBy>Martin Wolf CBE</cp:lastModifiedBy>
  <cp:revision>1358</cp:revision>
  <dcterms:created xsi:type="dcterms:W3CDTF">2009-02-02T19:53:35Z</dcterms:created>
  <dcterms:modified xsi:type="dcterms:W3CDTF">2016-02-29T15:05:01Z</dcterms:modified>
</cp:coreProperties>
</file>