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diagrams/data3.xml" ContentType="application/vnd.openxmlformats-officedocument.drawingml.diagramData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3" r:id="rId5"/>
    <p:sldId id="261" r:id="rId6"/>
    <p:sldId id="259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7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04"/>
    <p:restoredTop sz="94665"/>
  </p:normalViewPr>
  <p:slideViewPr>
    <p:cSldViewPr snapToGrid="0" snapToObjects="1">
      <p:cViewPr varScale="1">
        <p:scale>
          <a:sx n="62" d="100"/>
          <a:sy n="62" d="100"/>
        </p:scale>
        <p:origin x="20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CAD418-895A-C443-8777-8E1E5E8C8C41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E88931-0158-614A-B2C4-D02F653BD6AA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/>
            <a:t>Step 3: Manuscript sent to handing editor</a:t>
          </a:r>
        </a:p>
      </dgm:t>
    </dgm:pt>
    <dgm:pt modelId="{D0B683EE-C2B5-BF4A-BD73-3DC265C17712}" type="parTrans" cxnId="{2D2C285B-E3F9-0147-BF24-BFAD2EE360B7}">
      <dgm:prSet/>
      <dgm:spPr/>
      <dgm:t>
        <a:bodyPr/>
        <a:lstStyle/>
        <a:p>
          <a:endParaRPr lang="en-GB"/>
        </a:p>
      </dgm:t>
    </dgm:pt>
    <dgm:pt modelId="{232C9EC1-BBFD-604C-91E0-99042FDB6D6C}" type="sibTrans" cxnId="{2D2C285B-E3F9-0147-BF24-BFAD2EE360B7}">
      <dgm:prSet/>
      <dgm:spPr/>
      <dgm:t>
        <a:bodyPr/>
        <a:lstStyle/>
        <a:p>
          <a:endParaRPr lang="en-GB"/>
        </a:p>
      </dgm:t>
    </dgm:pt>
    <dgm:pt modelId="{AC6C4249-0F5D-3E40-924E-E694DAED2590}" type="asst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/>
            <a:t>Step 2: Initial check of manuscript by administrator</a:t>
          </a:r>
        </a:p>
      </dgm:t>
    </dgm:pt>
    <dgm:pt modelId="{F2A4B630-5BF1-0A43-89F8-8E52EBE9B533}" type="sibTrans" cxnId="{EB7BC8BA-818E-C047-B4C4-92374E83CC97}">
      <dgm:prSet/>
      <dgm:spPr/>
      <dgm:t>
        <a:bodyPr/>
        <a:lstStyle/>
        <a:p>
          <a:endParaRPr lang="en-GB"/>
        </a:p>
      </dgm:t>
    </dgm:pt>
    <dgm:pt modelId="{D2B14B1D-12F6-354A-91E9-C3F4466B09FC}" type="parTrans" cxnId="{EB7BC8BA-818E-C047-B4C4-92374E83CC97}">
      <dgm:prSet/>
      <dgm:spPr/>
      <dgm:t>
        <a:bodyPr/>
        <a:lstStyle/>
        <a:p>
          <a:endParaRPr lang="en-GB"/>
        </a:p>
      </dgm:t>
    </dgm:pt>
    <dgm:pt modelId="{A7F584C9-869A-A64D-B9F2-BBD8B604DB40}" type="asst">
      <dgm:prSet/>
      <dgm:spPr>
        <a:solidFill>
          <a:srgbClr val="7030A0"/>
        </a:solidFill>
      </dgm:spPr>
      <dgm:t>
        <a:bodyPr/>
        <a:lstStyle/>
        <a:p>
          <a:r>
            <a:rPr lang="en-GB" dirty="0"/>
            <a:t>Desk rejection</a:t>
          </a:r>
        </a:p>
      </dgm:t>
    </dgm:pt>
    <dgm:pt modelId="{32459854-B741-5C45-9CC4-CEDA1F7305DF}" type="parTrans" cxnId="{2204950B-4CDC-0F49-A9B5-E004CE551478}">
      <dgm:prSet/>
      <dgm:spPr/>
      <dgm:t>
        <a:bodyPr/>
        <a:lstStyle/>
        <a:p>
          <a:endParaRPr lang="en-GB"/>
        </a:p>
      </dgm:t>
    </dgm:pt>
    <dgm:pt modelId="{37608CD4-319A-684E-B5D2-68BCBF11779C}" type="sibTrans" cxnId="{2204950B-4CDC-0F49-A9B5-E004CE551478}">
      <dgm:prSet/>
      <dgm:spPr/>
      <dgm:t>
        <a:bodyPr/>
        <a:lstStyle/>
        <a:p>
          <a:endParaRPr lang="en-GB"/>
        </a:p>
      </dgm:t>
    </dgm:pt>
    <dgm:pt modelId="{BD99CEA0-49D8-0E44-A85F-7E5AE84C48D7}">
      <dgm:prSet/>
      <dgm:spPr>
        <a:solidFill>
          <a:srgbClr val="4271C6"/>
        </a:solidFill>
      </dgm:spPr>
      <dgm:t>
        <a:bodyPr/>
        <a:lstStyle/>
        <a:p>
          <a:r>
            <a:rPr lang="en-GB" dirty="0"/>
            <a:t>Step 4, decision 2: Requirements met and sent for peer review</a:t>
          </a:r>
        </a:p>
      </dgm:t>
    </dgm:pt>
    <dgm:pt modelId="{90CAEE50-E968-CA49-949A-CEE7C29776D4}" type="parTrans" cxnId="{77EEFD4A-764E-B746-B081-2690E990E712}">
      <dgm:prSet/>
      <dgm:spPr/>
      <dgm:t>
        <a:bodyPr/>
        <a:lstStyle/>
        <a:p>
          <a:endParaRPr lang="en-GB"/>
        </a:p>
      </dgm:t>
    </dgm:pt>
    <dgm:pt modelId="{049E7BB6-5565-AA42-9DD4-44DA6E908FDE}" type="sibTrans" cxnId="{77EEFD4A-764E-B746-B081-2690E990E712}">
      <dgm:prSet/>
      <dgm:spPr/>
      <dgm:t>
        <a:bodyPr/>
        <a:lstStyle/>
        <a:p>
          <a:endParaRPr lang="en-GB"/>
        </a:p>
      </dgm:t>
    </dgm:pt>
    <dgm:pt modelId="{6226260C-8AC0-8943-B6EE-637F3310FD5F}">
      <dgm:prSet/>
      <dgm:spPr>
        <a:solidFill>
          <a:srgbClr val="4271C6"/>
        </a:solidFill>
      </dgm:spPr>
      <dgm:t>
        <a:bodyPr/>
        <a:lstStyle/>
        <a:p>
          <a:r>
            <a:rPr lang="en-GB" dirty="0"/>
            <a:t>Step 4, decision 1: Answer editor queries and correspondence</a:t>
          </a:r>
        </a:p>
      </dgm:t>
    </dgm:pt>
    <dgm:pt modelId="{EA66C8E9-5AEF-5241-906A-D7D1F5F7311F}" type="parTrans" cxnId="{A2E5D199-A2F9-A045-9972-58D9FF41D97A}">
      <dgm:prSet/>
      <dgm:spPr/>
      <dgm:t>
        <a:bodyPr/>
        <a:lstStyle/>
        <a:p>
          <a:endParaRPr lang="en-GB"/>
        </a:p>
      </dgm:t>
    </dgm:pt>
    <dgm:pt modelId="{0A311613-71A5-A64C-94C2-759163CF46EA}" type="sibTrans" cxnId="{A2E5D199-A2F9-A045-9972-58D9FF41D97A}">
      <dgm:prSet/>
      <dgm:spPr/>
      <dgm:t>
        <a:bodyPr/>
        <a:lstStyle/>
        <a:p>
          <a:endParaRPr lang="en-GB"/>
        </a:p>
      </dgm:t>
    </dgm:pt>
    <dgm:pt modelId="{6620CD9C-805F-894F-8249-AEC7E1452D6D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GB" dirty="0"/>
            <a:t>Step 1: Manuscript upload</a:t>
          </a:r>
        </a:p>
      </dgm:t>
    </dgm:pt>
    <dgm:pt modelId="{D7A7227C-D5E7-2A40-9FCC-EDFA2C7A8547}" type="sibTrans" cxnId="{3097E8DE-4F64-794E-BC94-A7533F9C545D}">
      <dgm:prSet/>
      <dgm:spPr/>
      <dgm:t>
        <a:bodyPr/>
        <a:lstStyle/>
        <a:p>
          <a:endParaRPr lang="en-GB"/>
        </a:p>
      </dgm:t>
    </dgm:pt>
    <dgm:pt modelId="{2AF98D62-AE5A-D94C-A95E-72154877C88B}" type="parTrans" cxnId="{3097E8DE-4F64-794E-BC94-A7533F9C545D}">
      <dgm:prSet/>
      <dgm:spPr/>
      <dgm:t>
        <a:bodyPr/>
        <a:lstStyle/>
        <a:p>
          <a:endParaRPr lang="en-GB"/>
        </a:p>
      </dgm:t>
    </dgm:pt>
    <dgm:pt modelId="{850460B4-55CD-2A41-BFEF-12ACCD71617D}" type="pres">
      <dgm:prSet presAssocID="{08CAD418-895A-C443-8777-8E1E5E8C8C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D1EA1C3-E494-4846-8BA5-8DFC1AE20E44}" type="pres">
      <dgm:prSet presAssocID="{6620CD9C-805F-894F-8249-AEC7E1452D6D}" presName="hierRoot1" presStyleCnt="0">
        <dgm:presLayoutVars>
          <dgm:hierBranch val="init"/>
        </dgm:presLayoutVars>
      </dgm:prSet>
      <dgm:spPr/>
    </dgm:pt>
    <dgm:pt modelId="{792AB009-E73A-404C-89E0-A75A00C2231A}" type="pres">
      <dgm:prSet presAssocID="{6620CD9C-805F-894F-8249-AEC7E1452D6D}" presName="rootComposite1" presStyleCnt="0"/>
      <dgm:spPr/>
    </dgm:pt>
    <dgm:pt modelId="{94231227-6BC0-384E-9AF4-F5E9F5F0F589}" type="pres">
      <dgm:prSet presAssocID="{6620CD9C-805F-894F-8249-AEC7E1452D6D}" presName="rootText1" presStyleLbl="node0" presStyleIdx="0" presStyleCnt="1">
        <dgm:presLayoutVars>
          <dgm:chPref val="3"/>
        </dgm:presLayoutVars>
      </dgm:prSet>
      <dgm:spPr/>
    </dgm:pt>
    <dgm:pt modelId="{0E616FE7-B051-5E4E-B811-C4354253FF9F}" type="pres">
      <dgm:prSet presAssocID="{6620CD9C-805F-894F-8249-AEC7E1452D6D}" presName="rootConnector1" presStyleLbl="node1" presStyleIdx="0" presStyleCnt="0"/>
      <dgm:spPr/>
    </dgm:pt>
    <dgm:pt modelId="{BA29F9E0-44A9-7047-93D5-1DDF448D9278}" type="pres">
      <dgm:prSet presAssocID="{6620CD9C-805F-894F-8249-AEC7E1452D6D}" presName="hierChild2" presStyleCnt="0"/>
      <dgm:spPr/>
    </dgm:pt>
    <dgm:pt modelId="{D2FA203C-4953-5C4E-8F41-6BB2EFEEE58B}" type="pres">
      <dgm:prSet presAssocID="{D0B683EE-C2B5-BF4A-BD73-3DC265C17712}" presName="Name37" presStyleLbl="parChTrans1D2" presStyleIdx="0" presStyleCnt="3"/>
      <dgm:spPr/>
    </dgm:pt>
    <dgm:pt modelId="{C9217FB4-12DD-4048-806D-FBF92FD749AE}" type="pres">
      <dgm:prSet presAssocID="{45E88931-0158-614A-B2C4-D02F653BD6AA}" presName="hierRoot2" presStyleCnt="0">
        <dgm:presLayoutVars>
          <dgm:hierBranch val="init"/>
        </dgm:presLayoutVars>
      </dgm:prSet>
      <dgm:spPr/>
    </dgm:pt>
    <dgm:pt modelId="{80ED2C49-19A0-A34D-9483-0BDF180D32D8}" type="pres">
      <dgm:prSet presAssocID="{45E88931-0158-614A-B2C4-D02F653BD6AA}" presName="rootComposite" presStyleCnt="0"/>
      <dgm:spPr/>
    </dgm:pt>
    <dgm:pt modelId="{6EE9716A-9D6D-4B49-B9C8-5FF679336707}" type="pres">
      <dgm:prSet presAssocID="{45E88931-0158-614A-B2C4-D02F653BD6AA}" presName="rootText" presStyleLbl="node2" presStyleIdx="0" presStyleCnt="1">
        <dgm:presLayoutVars>
          <dgm:chPref val="3"/>
        </dgm:presLayoutVars>
      </dgm:prSet>
      <dgm:spPr/>
    </dgm:pt>
    <dgm:pt modelId="{550BEEF7-9FD8-B745-8275-E9529FBA61B5}" type="pres">
      <dgm:prSet presAssocID="{45E88931-0158-614A-B2C4-D02F653BD6AA}" presName="rootConnector" presStyleLbl="node2" presStyleIdx="0" presStyleCnt="1"/>
      <dgm:spPr/>
    </dgm:pt>
    <dgm:pt modelId="{9DC86773-A7CC-9E41-8F91-859BA6E15BC6}" type="pres">
      <dgm:prSet presAssocID="{45E88931-0158-614A-B2C4-D02F653BD6AA}" presName="hierChild4" presStyleCnt="0"/>
      <dgm:spPr/>
    </dgm:pt>
    <dgm:pt modelId="{C5D705A9-D2BA-BA40-8A77-54B575D7A7B6}" type="pres">
      <dgm:prSet presAssocID="{90CAEE50-E968-CA49-949A-CEE7C29776D4}" presName="Name37" presStyleLbl="parChTrans1D3" presStyleIdx="0" presStyleCnt="2"/>
      <dgm:spPr/>
    </dgm:pt>
    <dgm:pt modelId="{5A9D563B-C083-A34D-B91E-5B51ED210E96}" type="pres">
      <dgm:prSet presAssocID="{BD99CEA0-49D8-0E44-A85F-7E5AE84C48D7}" presName="hierRoot2" presStyleCnt="0">
        <dgm:presLayoutVars>
          <dgm:hierBranch val="init"/>
        </dgm:presLayoutVars>
      </dgm:prSet>
      <dgm:spPr/>
    </dgm:pt>
    <dgm:pt modelId="{79D168A4-17E6-E549-B2BD-0BBB7D93797C}" type="pres">
      <dgm:prSet presAssocID="{BD99CEA0-49D8-0E44-A85F-7E5AE84C48D7}" presName="rootComposite" presStyleCnt="0"/>
      <dgm:spPr/>
    </dgm:pt>
    <dgm:pt modelId="{C0EE4BE4-E0ED-0040-AC3C-A103A2B4112F}" type="pres">
      <dgm:prSet presAssocID="{BD99CEA0-49D8-0E44-A85F-7E5AE84C48D7}" presName="rootText" presStyleLbl="node3" presStyleIdx="0" presStyleCnt="2" custLinFactNeighborX="38768" custLinFactNeighborY="10040">
        <dgm:presLayoutVars>
          <dgm:chPref val="3"/>
        </dgm:presLayoutVars>
      </dgm:prSet>
      <dgm:spPr/>
    </dgm:pt>
    <dgm:pt modelId="{58B2F13B-06AD-9E43-990C-03D34F9E9CC8}" type="pres">
      <dgm:prSet presAssocID="{BD99CEA0-49D8-0E44-A85F-7E5AE84C48D7}" presName="rootConnector" presStyleLbl="node3" presStyleIdx="0" presStyleCnt="2"/>
      <dgm:spPr/>
    </dgm:pt>
    <dgm:pt modelId="{4F3DBD7C-5BF5-524B-9DAC-EAE30435FF6B}" type="pres">
      <dgm:prSet presAssocID="{BD99CEA0-49D8-0E44-A85F-7E5AE84C48D7}" presName="hierChild4" presStyleCnt="0"/>
      <dgm:spPr/>
    </dgm:pt>
    <dgm:pt modelId="{A22B33C3-8E6C-D540-A668-8061411F8808}" type="pres">
      <dgm:prSet presAssocID="{BD99CEA0-49D8-0E44-A85F-7E5AE84C48D7}" presName="hierChild5" presStyleCnt="0"/>
      <dgm:spPr/>
    </dgm:pt>
    <dgm:pt modelId="{0CF4F034-D5A5-A641-BE48-A34CCF93E228}" type="pres">
      <dgm:prSet presAssocID="{EA66C8E9-5AEF-5241-906A-D7D1F5F7311F}" presName="Name37" presStyleLbl="parChTrans1D3" presStyleIdx="1" presStyleCnt="2"/>
      <dgm:spPr/>
    </dgm:pt>
    <dgm:pt modelId="{8D9E5D3B-217A-2A47-B275-C2FD8CFE7B32}" type="pres">
      <dgm:prSet presAssocID="{6226260C-8AC0-8943-B6EE-637F3310FD5F}" presName="hierRoot2" presStyleCnt="0">
        <dgm:presLayoutVars>
          <dgm:hierBranch val="init"/>
        </dgm:presLayoutVars>
      </dgm:prSet>
      <dgm:spPr/>
    </dgm:pt>
    <dgm:pt modelId="{DE814FF3-32FE-074A-B3A8-A53026360557}" type="pres">
      <dgm:prSet presAssocID="{6226260C-8AC0-8943-B6EE-637F3310FD5F}" presName="rootComposite" presStyleCnt="0"/>
      <dgm:spPr/>
    </dgm:pt>
    <dgm:pt modelId="{2EC591A3-25D2-F942-9500-67DABBC46A3C}" type="pres">
      <dgm:prSet presAssocID="{6226260C-8AC0-8943-B6EE-637F3310FD5F}" presName="rootText" presStyleLbl="node3" presStyleIdx="1" presStyleCnt="2" custLinFactX="-32591" custLinFactY="-32317" custLinFactNeighborX="-100000" custLinFactNeighborY="-100000">
        <dgm:presLayoutVars>
          <dgm:chPref val="3"/>
        </dgm:presLayoutVars>
      </dgm:prSet>
      <dgm:spPr/>
    </dgm:pt>
    <dgm:pt modelId="{433DCC58-166C-6843-8D4D-CF99F51B6989}" type="pres">
      <dgm:prSet presAssocID="{6226260C-8AC0-8943-B6EE-637F3310FD5F}" presName="rootConnector" presStyleLbl="node3" presStyleIdx="1" presStyleCnt="2"/>
      <dgm:spPr/>
    </dgm:pt>
    <dgm:pt modelId="{D6C0CA4C-D919-9E48-82C2-C9AE139EA18D}" type="pres">
      <dgm:prSet presAssocID="{6226260C-8AC0-8943-B6EE-637F3310FD5F}" presName="hierChild4" presStyleCnt="0"/>
      <dgm:spPr/>
    </dgm:pt>
    <dgm:pt modelId="{1E9D7213-560F-2F42-9CA6-C36D3A15E506}" type="pres">
      <dgm:prSet presAssocID="{6226260C-8AC0-8943-B6EE-637F3310FD5F}" presName="hierChild5" presStyleCnt="0"/>
      <dgm:spPr/>
    </dgm:pt>
    <dgm:pt modelId="{D395255A-1FD0-B64F-92E4-B48DB17197DF}" type="pres">
      <dgm:prSet presAssocID="{45E88931-0158-614A-B2C4-D02F653BD6AA}" presName="hierChild5" presStyleCnt="0"/>
      <dgm:spPr/>
    </dgm:pt>
    <dgm:pt modelId="{26CC97E7-5CF4-414D-A2B2-D2BD1CE3FD3C}" type="pres">
      <dgm:prSet presAssocID="{6620CD9C-805F-894F-8249-AEC7E1452D6D}" presName="hierChild3" presStyleCnt="0"/>
      <dgm:spPr/>
    </dgm:pt>
    <dgm:pt modelId="{90D2FD6A-B409-8E4C-9226-175568C18465}" type="pres">
      <dgm:prSet presAssocID="{D2B14B1D-12F6-354A-91E9-C3F4466B09FC}" presName="Name111" presStyleLbl="parChTrans1D2" presStyleIdx="1" presStyleCnt="3"/>
      <dgm:spPr/>
    </dgm:pt>
    <dgm:pt modelId="{C40BB81E-6B5A-2341-8D87-EF2160BC7065}" type="pres">
      <dgm:prSet presAssocID="{AC6C4249-0F5D-3E40-924E-E694DAED2590}" presName="hierRoot3" presStyleCnt="0">
        <dgm:presLayoutVars>
          <dgm:hierBranch val="init"/>
        </dgm:presLayoutVars>
      </dgm:prSet>
      <dgm:spPr/>
    </dgm:pt>
    <dgm:pt modelId="{D5E4F9AD-696A-5543-9297-ACF5A37B67DD}" type="pres">
      <dgm:prSet presAssocID="{AC6C4249-0F5D-3E40-924E-E694DAED2590}" presName="rootComposite3" presStyleCnt="0"/>
      <dgm:spPr/>
    </dgm:pt>
    <dgm:pt modelId="{B9CC881F-C1C0-274A-AA5B-8FE7D063FE86}" type="pres">
      <dgm:prSet presAssocID="{AC6C4249-0F5D-3E40-924E-E694DAED2590}" presName="rootText3" presStyleLbl="asst1" presStyleIdx="0" presStyleCnt="2" custLinFactNeighborX="60500" custLinFactNeighborY="-1781">
        <dgm:presLayoutVars>
          <dgm:chPref val="3"/>
        </dgm:presLayoutVars>
      </dgm:prSet>
      <dgm:spPr/>
    </dgm:pt>
    <dgm:pt modelId="{D907378A-2050-3041-929A-0D5482F325A0}" type="pres">
      <dgm:prSet presAssocID="{AC6C4249-0F5D-3E40-924E-E694DAED2590}" presName="rootConnector3" presStyleLbl="asst1" presStyleIdx="0" presStyleCnt="2"/>
      <dgm:spPr/>
    </dgm:pt>
    <dgm:pt modelId="{5E8A12B0-1FAC-B246-B1A7-D6297382A8D0}" type="pres">
      <dgm:prSet presAssocID="{AC6C4249-0F5D-3E40-924E-E694DAED2590}" presName="hierChild6" presStyleCnt="0"/>
      <dgm:spPr/>
    </dgm:pt>
    <dgm:pt modelId="{0F4E594C-CAEA-1046-A97F-CE6C179BE628}" type="pres">
      <dgm:prSet presAssocID="{AC6C4249-0F5D-3E40-924E-E694DAED2590}" presName="hierChild7" presStyleCnt="0"/>
      <dgm:spPr/>
    </dgm:pt>
    <dgm:pt modelId="{A926781B-F064-424F-ABA0-3BAB5031C7AA}" type="pres">
      <dgm:prSet presAssocID="{32459854-B741-5C45-9CC4-CEDA1F7305DF}" presName="Name111" presStyleLbl="parChTrans1D2" presStyleIdx="2" presStyleCnt="3"/>
      <dgm:spPr/>
    </dgm:pt>
    <dgm:pt modelId="{FAD4E6DC-7B8C-F54B-B35E-55EB226C78E3}" type="pres">
      <dgm:prSet presAssocID="{A7F584C9-869A-A64D-B9F2-BBD8B604DB40}" presName="hierRoot3" presStyleCnt="0">
        <dgm:presLayoutVars>
          <dgm:hierBranch val="init"/>
        </dgm:presLayoutVars>
      </dgm:prSet>
      <dgm:spPr/>
    </dgm:pt>
    <dgm:pt modelId="{7785ED27-D049-6442-BED2-41D08B024457}" type="pres">
      <dgm:prSet presAssocID="{A7F584C9-869A-A64D-B9F2-BBD8B604DB40}" presName="rootComposite3" presStyleCnt="0"/>
      <dgm:spPr/>
    </dgm:pt>
    <dgm:pt modelId="{2E517ED8-525A-8346-8E0B-E8E908444DF1}" type="pres">
      <dgm:prSet presAssocID="{A7F584C9-869A-A64D-B9F2-BBD8B604DB40}" presName="rootText3" presStyleLbl="asst1" presStyleIdx="1" presStyleCnt="2" custScaleX="87525" custScaleY="63962" custLinFactY="37445" custLinFactNeighborX="63856" custLinFactNeighborY="100000">
        <dgm:presLayoutVars>
          <dgm:chPref val="3"/>
        </dgm:presLayoutVars>
      </dgm:prSet>
      <dgm:spPr/>
    </dgm:pt>
    <dgm:pt modelId="{2389E4CB-C57F-7F43-9CBE-7A77DD9EA590}" type="pres">
      <dgm:prSet presAssocID="{A7F584C9-869A-A64D-B9F2-BBD8B604DB40}" presName="rootConnector3" presStyleLbl="asst1" presStyleIdx="1" presStyleCnt="2"/>
      <dgm:spPr/>
    </dgm:pt>
    <dgm:pt modelId="{8024AA40-BBB7-914B-8AED-2A0BB7BB1604}" type="pres">
      <dgm:prSet presAssocID="{A7F584C9-869A-A64D-B9F2-BBD8B604DB40}" presName="hierChild6" presStyleCnt="0"/>
      <dgm:spPr/>
    </dgm:pt>
    <dgm:pt modelId="{50BF1721-3705-5946-8FB9-C2AB3C55B782}" type="pres">
      <dgm:prSet presAssocID="{A7F584C9-869A-A64D-B9F2-BBD8B604DB40}" presName="hierChild7" presStyleCnt="0"/>
      <dgm:spPr/>
    </dgm:pt>
  </dgm:ptLst>
  <dgm:cxnLst>
    <dgm:cxn modelId="{F8B76501-0D3F-3B4F-9497-74C27FF38564}" type="presOf" srcId="{BD99CEA0-49D8-0E44-A85F-7E5AE84C48D7}" destId="{C0EE4BE4-E0ED-0040-AC3C-A103A2B4112F}" srcOrd="0" destOrd="0" presId="urn:microsoft.com/office/officeart/2005/8/layout/orgChart1"/>
    <dgm:cxn modelId="{2204950B-4CDC-0F49-A9B5-E004CE551478}" srcId="{6620CD9C-805F-894F-8249-AEC7E1452D6D}" destId="{A7F584C9-869A-A64D-B9F2-BBD8B604DB40}" srcOrd="1" destOrd="0" parTransId="{32459854-B741-5C45-9CC4-CEDA1F7305DF}" sibTransId="{37608CD4-319A-684E-B5D2-68BCBF11779C}"/>
    <dgm:cxn modelId="{A1B9EF10-14AF-DA46-90DF-4470C42C2DC5}" type="presOf" srcId="{6226260C-8AC0-8943-B6EE-637F3310FD5F}" destId="{433DCC58-166C-6843-8D4D-CF99F51B6989}" srcOrd="1" destOrd="0" presId="urn:microsoft.com/office/officeart/2005/8/layout/orgChart1"/>
    <dgm:cxn modelId="{25A2331D-872B-6143-A004-0874AA715892}" type="presOf" srcId="{6620CD9C-805F-894F-8249-AEC7E1452D6D}" destId="{94231227-6BC0-384E-9AF4-F5E9F5F0F589}" srcOrd="0" destOrd="0" presId="urn:microsoft.com/office/officeart/2005/8/layout/orgChart1"/>
    <dgm:cxn modelId="{40770534-CC7B-084E-A08F-0BAD560414A4}" type="presOf" srcId="{EA66C8E9-5AEF-5241-906A-D7D1F5F7311F}" destId="{0CF4F034-D5A5-A641-BE48-A34CCF93E228}" srcOrd="0" destOrd="0" presId="urn:microsoft.com/office/officeart/2005/8/layout/orgChart1"/>
    <dgm:cxn modelId="{AC6B7F38-C2D1-CF4C-A5D3-9F071610CD10}" type="presOf" srcId="{90CAEE50-E968-CA49-949A-CEE7C29776D4}" destId="{C5D705A9-D2BA-BA40-8A77-54B575D7A7B6}" srcOrd="0" destOrd="0" presId="urn:microsoft.com/office/officeart/2005/8/layout/orgChart1"/>
    <dgm:cxn modelId="{77EEFD4A-764E-B746-B081-2690E990E712}" srcId="{45E88931-0158-614A-B2C4-D02F653BD6AA}" destId="{BD99CEA0-49D8-0E44-A85F-7E5AE84C48D7}" srcOrd="0" destOrd="0" parTransId="{90CAEE50-E968-CA49-949A-CEE7C29776D4}" sibTransId="{049E7BB6-5565-AA42-9DD4-44DA6E908FDE}"/>
    <dgm:cxn modelId="{7BAD2350-5622-E042-9D18-3BF33BD5FBA7}" type="presOf" srcId="{AC6C4249-0F5D-3E40-924E-E694DAED2590}" destId="{B9CC881F-C1C0-274A-AA5B-8FE7D063FE86}" srcOrd="0" destOrd="0" presId="urn:microsoft.com/office/officeart/2005/8/layout/orgChart1"/>
    <dgm:cxn modelId="{2D2C285B-E3F9-0147-BF24-BFAD2EE360B7}" srcId="{6620CD9C-805F-894F-8249-AEC7E1452D6D}" destId="{45E88931-0158-614A-B2C4-D02F653BD6AA}" srcOrd="2" destOrd="0" parTransId="{D0B683EE-C2B5-BF4A-BD73-3DC265C17712}" sibTransId="{232C9EC1-BBFD-604C-91E0-99042FDB6D6C}"/>
    <dgm:cxn modelId="{46728766-0760-A140-83B3-8897166FAD38}" type="presOf" srcId="{D2B14B1D-12F6-354A-91E9-C3F4466B09FC}" destId="{90D2FD6A-B409-8E4C-9226-175568C18465}" srcOrd="0" destOrd="0" presId="urn:microsoft.com/office/officeart/2005/8/layout/orgChart1"/>
    <dgm:cxn modelId="{84272372-0F5C-EB45-8954-CE314E377443}" type="presOf" srcId="{6620CD9C-805F-894F-8249-AEC7E1452D6D}" destId="{0E616FE7-B051-5E4E-B811-C4354253FF9F}" srcOrd="1" destOrd="0" presId="urn:microsoft.com/office/officeart/2005/8/layout/orgChart1"/>
    <dgm:cxn modelId="{29775575-D5B3-9343-8FE9-376FAF5ED51F}" type="presOf" srcId="{D0B683EE-C2B5-BF4A-BD73-3DC265C17712}" destId="{D2FA203C-4953-5C4E-8F41-6BB2EFEEE58B}" srcOrd="0" destOrd="0" presId="urn:microsoft.com/office/officeart/2005/8/layout/orgChart1"/>
    <dgm:cxn modelId="{8FF00B7B-FABC-F549-9556-C82B3C6CC1DA}" type="presOf" srcId="{AC6C4249-0F5D-3E40-924E-E694DAED2590}" destId="{D907378A-2050-3041-929A-0D5482F325A0}" srcOrd="1" destOrd="0" presId="urn:microsoft.com/office/officeart/2005/8/layout/orgChart1"/>
    <dgm:cxn modelId="{FF6CE88F-884A-9749-B18C-3EC58CA14202}" type="presOf" srcId="{BD99CEA0-49D8-0E44-A85F-7E5AE84C48D7}" destId="{58B2F13B-06AD-9E43-990C-03D34F9E9CC8}" srcOrd="1" destOrd="0" presId="urn:microsoft.com/office/officeart/2005/8/layout/orgChart1"/>
    <dgm:cxn modelId="{68BD1192-1E2F-6140-872B-837C117B72B3}" type="presOf" srcId="{32459854-B741-5C45-9CC4-CEDA1F7305DF}" destId="{A926781B-F064-424F-ABA0-3BAB5031C7AA}" srcOrd="0" destOrd="0" presId="urn:microsoft.com/office/officeart/2005/8/layout/orgChart1"/>
    <dgm:cxn modelId="{A2E5D199-A2F9-A045-9972-58D9FF41D97A}" srcId="{45E88931-0158-614A-B2C4-D02F653BD6AA}" destId="{6226260C-8AC0-8943-B6EE-637F3310FD5F}" srcOrd="1" destOrd="0" parTransId="{EA66C8E9-5AEF-5241-906A-D7D1F5F7311F}" sibTransId="{0A311613-71A5-A64C-94C2-759163CF46EA}"/>
    <dgm:cxn modelId="{778FDE9D-2E3B-7646-8D05-04C5F6DF3985}" type="presOf" srcId="{45E88931-0158-614A-B2C4-D02F653BD6AA}" destId="{6EE9716A-9D6D-4B49-B9C8-5FF679336707}" srcOrd="0" destOrd="0" presId="urn:microsoft.com/office/officeart/2005/8/layout/orgChart1"/>
    <dgm:cxn modelId="{E661F7AB-0C25-1849-BE69-F2D628C0E5C5}" type="presOf" srcId="{A7F584C9-869A-A64D-B9F2-BBD8B604DB40}" destId="{2E517ED8-525A-8346-8E0B-E8E908444DF1}" srcOrd="0" destOrd="0" presId="urn:microsoft.com/office/officeart/2005/8/layout/orgChart1"/>
    <dgm:cxn modelId="{CC329FAF-DFDB-9044-8869-C560B0E30B77}" type="presOf" srcId="{6226260C-8AC0-8943-B6EE-637F3310FD5F}" destId="{2EC591A3-25D2-F942-9500-67DABBC46A3C}" srcOrd="0" destOrd="0" presId="urn:microsoft.com/office/officeart/2005/8/layout/orgChart1"/>
    <dgm:cxn modelId="{AFC6E7B8-5938-474D-AA87-9AEE3B3CCC66}" type="presOf" srcId="{45E88931-0158-614A-B2C4-D02F653BD6AA}" destId="{550BEEF7-9FD8-B745-8275-E9529FBA61B5}" srcOrd="1" destOrd="0" presId="urn:microsoft.com/office/officeart/2005/8/layout/orgChart1"/>
    <dgm:cxn modelId="{0A177BBA-303A-3448-BECD-E1B517A97A6D}" type="presOf" srcId="{08CAD418-895A-C443-8777-8E1E5E8C8C41}" destId="{850460B4-55CD-2A41-BFEF-12ACCD71617D}" srcOrd="0" destOrd="0" presId="urn:microsoft.com/office/officeart/2005/8/layout/orgChart1"/>
    <dgm:cxn modelId="{EB7BC8BA-818E-C047-B4C4-92374E83CC97}" srcId="{6620CD9C-805F-894F-8249-AEC7E1452D6D}" destId="{AC6C4249-0F5D-3E40-924E-E694DAED2590}" srcOrd="0" destOrd="0" parTransId="{D2B14B1D-12F6-354A-91E9-C3F4466B09FC}" sibTransId="{F2A4B630-5BF1-0A43-89F8-8E52EBE9B533}"/>
    <dgm:cxn modelId="{32418AC2-73C0-134E-9A04-FA33B28B8EAB}" type="presOf" srcId="{A7F584C9-869A-A64D-B9F2-BBD8B604DB40}" destId="{2389E4CB-C57F-7F43-9CBE-7A77DD9EA590}" srcOrd="1" destOrd="0" presId="urn:microsoft.com/office/officeart/2005/8/layout/orgChart1"/>
    <dgm:cxn modelId="{3097E8DE-4F64-794E-BC94-A7533F9C545D}" srcId="{08CAD418-895A-C443-8777-8E1E5E8C8C41}" destId="{6620CD9C-805F-894F-8249-AEC7E1452D6D}" srcOrd="0" destOrd="0" parTransId="{2AF98D62-AE5A-D94C-A95E-72154877C88B}" sibTransId="{D7A7227C-D5E7-2A40-9FCC-EDFA2C7A8547}"/>
    <dgm:cxn modelId="{9630CE45-02B1-4E4B-B450-AD99A8B928E7}" type="presParOf" srcId="{850460B4-55CD-2A41-BFEF-12ACCD71617D}" destId="{DD1EA1C3-E494-4846-8BA5-8DFC1AE20E44}" srcOrd="0" destOrd="0" presId="urn:microsoft.com/office/officeart/2005/8/layout/orgChart1"/>
    <dgm:cxn modelId="{6EA67EA2-D9AF-B242-BE1F-D00D833BAB25}" type="presParOf" srcId="{DD1EA1C3-E494-4846-8BA5-8DFC1AE20E44}" destId="{792AB009-E73A-404C-89E0-A75A00C2231A}" srcOrd="0" destOrd="0" presId="urn:microsoft.com/office/officeart/2005/8/layout/orgChart1"/>
    <dgm:cxn modelId="{EFE365DB-6A53-754B-B706-962680B38DD2}" type="presParOf" srcId="{792AB009-E73A-404C-89E0-A75A00C2231A}" destId="{94231227-6BC0-384E-9AF4-F5E9F5F0F589}" srcOrd="0" destOrd="0" presId="urn:microsoft.com/office/officeart/2005/8/layout/orgChart1"/>
    <dgm:cxn modelId="{02EC44AC-A9A8-6942-8341-F2D97D05F4F0}" type="presParOf" srcId="{792AB009-E73A-404C-89E0-A75A00C2231A}" destId="{0E616FE7-B051-5E4E-B811-C4354253FF9F}" srcOrd="1" destOrd="0" presId="urn:microsoft.com/office/officeart/2005/8/layout/orgChart1"/>
    <dgm:cxn modelId="{4DDB116B-D52F-1045-B57E-CF3FE461808A}" type="presParOf" srcId="{DD1EA1C3-E494-4846-8BA5-8DFC1AE20E44}" destId="{BA29F9E0-44A9-7047-93D5-1DDF448D9278}" srcOrd="1" destOrd="0" presId="urn:microsoft.com/office/officeart/2005/8/layout/orgChart1"/>
    <dgm:cxn modelId="{43E15A0D-D760-7340-BC80-E95B254FF055}" type="presParOf" srcId="{BA29F9E0-44A9-7047-93D5-1DDF448D9278}" destId="{D2FA203C-4953-5C4E-8F41-6BB2EFEEE58B}" srcOrd="0" destOrd="0" presId="urn:microsoft.com/office/officeart/2005/8/layout/orgChart1"/>
    <dgm:cxn modelId="{2A2616BF-7445-B946-9513-EF5F667EBF29}" type="presParOf" srcId="{BA29F9E0-44A9-7047-93D5-1DDF448D9278}" destId="{C9217FB4-12DD-4048-806D-FBF92FD749AE}" srcOrd="1" destOrd="0" presId="urn:microsoft.com/office/officeart/2005/8/layout/orgChart1"/>
    <dgm:cxn modelId="{EEE8628A-A6B8-D24B-A5C7-DB2A1A030521}" type="presParOf" srcId="{C9217FB4-12DD-4048-806D-FBF92FD749AE}" destId="{80ED2C49-19A0-A34D-9483-0BDF180D32D8}" srcOrd="0" destOrd="0" presId="urn:microsoft.com/office/officeart/2005/8/layout/orgChart1"/>
    <dgm:cxn modelId="{6E62083B-BBD3-D849-BB40-7697F1BD31D2}" type="presParOf" srcId="{80ED2C49-19A0-A34D-9483-0BDF180D32D8}" destId="{6EE9716A-9D6D-4B49-B9C8-5FF679336707}" srcOrd="0" destOrd="0" presId="urn:microsoft.com/office/officeart/2005/8/layout/orgChart1"/>
    <dgm:cxn modelId="{B626CDCA-DD0D-614A-97BC-3949CE7F7F5D}" type="presParOf" srcId="{80ED2C49-19A0-A34D-9483-0BDF180D32D8}" destId="{550BEEF7-9FD8-B745-8275-E9529FBA61B5}" srcOrd="1" destOrd="0" presId="urn:microsoft.com/office/officeart/2005/8/layout/orgChart1"/>
    <dgm:cxn modelId="{FAF7C6F7-B98E-914B-B010-C44A108538AD}" type="presParOf" srcId="{C9217FB4-12DD-4048-806D-FBF92FD749AE}" destId="{9DC86773-A7CC-9E41-8F91-859BA6E15BC6}" srcOrd="1" destOrd="0" presId="urn:microsoft.com/office/officeart/2005/8/layout/orgChart1"/>
    <dgm:cxn modelId="{60A29A32-60F0-204F-A1FE-4CEE4E28FCFE}" type="presParOf" srcId="{9DC86773-A7CC-9E41-8F91-859BA6E15BC6}" destId="{C5D705A9-D2BA-BA40-8A77-54B575D7A7B6}" srcOrd="0" destOrd="0" presId="urn:microsoft.com/office/officeart/2005/8/layout/orgChart1"/>
    <dgm:cxn modelId="{BA071286-237E-AF47-97AB-393DBE7274D5}" type="presParOf" srcId="{9DC86773-A7CC-9E41-8F91-859BA6E15BC6}" destId="{5A9D563B-C083-A34D-B91E-5B51ED210E96}" srcOrd="1" destOrd="0" presId="urn:microsoft.com/office/officeart/2005/8/layout/orgChart1"/>
    <dgm:cxn modelId="{48D75C32-05B6-B54B-939B-5D119D829286}" type="presParOf" srcId="{5A9D563B-C083-A34D-B91E-5B51ED210E96}" destId="{79D168A4-17E6-E549-B2BD-0BBB7D93797C}" srcOrd="0" destOrd="0" presId="urn:microsoft.com/office/officeart/2005/8/layout/orgChart1"/>
    <dgm:cxn modelId="{75541839-448A-4846-96E1-F9CC406C7D3C}" type="presParOf" srcId="{79D168A4-17E6-E549-B2BD-0BBB7D93797C}" destId="{C0EE4BE4-E0ED-0040-AC3C-A103A2B4112F}" srcOrd="0" destOrd="0" presId="urn:microsoft.com/office/officeart/2005/8/layout/orgChart1"/>
    <dgm:cxn modelId="{2662EF5F-2168-E249-832F-9A7BE3A3A87D}" type="presParOf" srcId="{79D168A4-17E6-E549-B2BD-0BBB7D93797C}" destId="{58B2F13B-06AD-9E43-990C-03D34F9E9CC8}" srcOrd="1" destOrd="0" presId="urn:microsoft.com/office/officeart/2005/8/layout/orgChart1"/>
    <dgm:cxn modelId="{BEDDB30B-A5F7-1647-B730-A73C820AAC6C}" type="presParOf" srcId="{5A9D563B-C083-A34D-B91E-5B51ED210E96}" destId="{4F3DBD7C-5BF5-524B-9DAC-EAE30435FF6B}" srcOrd="1" destOrd="0" presId="urn:microsoft.com/office/officeart/2005/8/layout/orgChart1"/>
    <dgm:cxn modelId="{F272C19F-A25D-544F-9D61-99793006FA2A}" type="presParOf" srcId="{5A9D563B-C083-A34D-B91E-5B51ED210E96}" destId="{A22B33C3-8E6C-D540-A668-8061411F8808}" srcOrd="2" destOrd="0" presId="urn:microsoft.com/office/officeart/2005/8/layout/orgChart1"/>
    <dgm:cxn modelId="{E5FAA048-B9C9-1B42-809B-30DA5A728D12}" type="presParOf" srcId="{9DC86773-A7CC-9E41-8F91-859BA6E15BC6}" destId="{0CF4F034-D5A5-A641-BE48-A34CCF93E228}" srcOrd="2" destOrd="0" presId="urn:microsoft.com/office/officeart/2005/8/layout/orgChart1"/>
    <dgm:cxn modelId="{A8BE8B40-1358-474F-943B-96D56FFC7116}" type="presParOf" srcId="{9DC86773-A7CC-9E41-8F91-859BA6E15BC6}" destId="{8D9E5D3B-217A-2A47-B275-C2FD8CFE7B32}" srcOrd="3" destOrd="0" presId="urn:microsoft.com/office/officeart/2005/8/layout/orgChart1"/>
    <dgm:cxn modelId="{127A66D9-0880-784C-95EB-8DD82EADC843}" type="presParOf" srcId="{8D9E5D3B-217A-2A47-B275-C2FD8CFE7B32}" destId="{DE814FF3-32FE-074A-B3A8-A53026360557}" srcOrd="0" destOrd="0" presId="urn:microsoft.com/office/officeart/2005/8/layout/orgChart1"/>
    <dgm:cxn modelId="{C5C8DD80-926A-FB4F-AE55-3483E5EDA31C}" type="presParOf" srcId="{DE814FF3-32FE-074A-B3A8-A53026360557}" destId="{2EC591A3-25D2-F942-9500-67DABBC46A3C}" srcOrd="0" destOrd="0" presId="urn:microsoft.com/office/officeart/2005/8/layout/orgChart1"/>
    <dgm:cxn modelId="{5475C778-99DC-024D-ABB9-41A2B076BABE}" type="presParOf" srcId="{DE814FF3-32FE-074A-B3A8-A53026360557}" destId="{433DCC58-166C-6843-8D4D-CF99F51B6989}" srcOrd="1" destOrd="0" presId="urn:microsoft.com/office/officeart/2005/8/layout/orgChart1"/>
    <dgm:cxn modelId="{38A38E8B-6B08-EC45-BA49-8732886D842C}" type="presParOf" srcId="{8D9E5D3B-217A-2A47-B275-C2FD8CFE7B32}" destId="{D6C0CA4C-D919-9E48-82C2-C9AE139EA18D}" srcOrd="1" destOrd="0" presId="urn:microsoft.com/office/officeart/2005/8/layout/orgChart1"/>
    <dgm:cxn modelId="{03BDEE2A-505C-D841-9A7C-C65B65B029F7}" type="presParOf" srcId="{8D9E5D3B-217A-2A47-B275-C2FD8CFE7B32}" destId="{1E9D7213-560F-2F42-9CA6-C36D3A15E506}" srcOrd="2" destOrd="0" presId="urn:microsoft.com/office/officeart/2005/8/layout/orgChart1"/>
    <dgm:cxn modelId="{A169814F-58A8-8E46-A826-F70DD05228D3}" type="presParOf" srcId="{C9217FB4-12DD-4048-806D-FBF92FD749AE}" destId="{D395255A-1FD0-B64F-92E4-B48DB17197DF}" srcOrd="2" destOrd="0" presId="urn:microsoft.com/office/officeart/2005/8/layout/orgChart1"/>
    <dgm:cxn modelId="{CE7A2C94-71B8-B446-A72C-A40B3EA4C648}" type="presParOf" srcId="{DD1EA1C3-E494-4846-8BA5-8DFC1AE20E44}" destId="{26CC97E7-5CF4-414D-A2B2-D2BD1CE3FD3C}" srcOrd="2" destOrd="0" presId="urn:microsoft.com/office/officeart/2005/8/layout/orgChart1"/>
    <dgm:cxn modelId="{E479E745-B01C-0D4E-8C12-3CBAD9C1347D}" type="presParOf" srcId="{26CC97E7-5CF4-414D-A2B2-D2BD1CE3FD3C}" destId="{90D2FD6A-B409-8E4C-9226-175568C18465}" srcOrd="0" destOrd="0" presId="urn:microsoft.com/office/officeart/2005/8/layout/orgChart1"/>
    <dgm:cxn modelId="{27C93826-789B-1B43-8066-15929A82DCDD}" type="presParOf" srcId="{26CC97E7-5CF4-414D-A2B2-D2BD1CE3FD3C}" destId="{C40BB81E-6B5A-2341-8D87-EF2160BC7065}" srcOrd="1" destOrd="0" presId="urn:microsoft.com/office/officeart/2005/8/layout/orgChart1"/>
    <dgm:cxn modelId="{BA939324-989E-7248-A2AF-91DA772A383F}" type="presParOf" srcId="{C40BB81E-6B5A-2341-8D87-EF2160BC7065}" destId="{D5E4F9AD-696A-5543-9297-ACF5A37B67DD}" srcOrd="0" destOrd="0" presId="urn:microsoft.com/office/officeart/2005/8/layout/orgChart1"/>
    <dgm:cxn modelId="{209695E2-FD92-EF48-97BE-AD7D0E2ADDEF}" type="presParOf" srcId="{D5E4F9AD-696A-5543-9297-ACF5A37B67DD}" destId="{B9CC881F-C1C0-274A-AA5B-8FE7D063FE86}" srcOrd="0" destOrd="0" presId="urn:microsoft.com/office/officeart/2005/8/layout/orgChart1"/>
    <dgm:cxn modelId="{66898BF2-6F3B-654F-A978-681FE963A717}" type="presParOf" srcId="{D5E4F9AD-696A-5543-9297-ACF5A37B67DD}" destId="{D907378A-2050-3041-929A-0D5482F325A0}" srcOrd="1" destOrd="0" presId="urn:microsoft.com/office/officeart/2005/8/layout/orgChart1"/>
    <dgm:cxn modelId="{7A3051D3-953F-284D-B5E2-873A60461761}" type="presParOf" srcId="{C40BB81E-6B5A-2341-8D87-EF2160BC7065}" destId="{5E8A12B0-1FAC-B246-B1A7-D6297382A8D0}" srcOrd="1" destOrd="0" presId="urn:microsoft.com/office/officeart/2005/8/layout/orgChart1"/>
    <dgm:cxn modelId="{27962FBD-497F-D340-BFB3-4CE5482396F9}" type="presParOf" srcId="{C40BB81E-6B5A-2341-8D87-EF2160BC7065}" destId="{0F4E594C-CAEA-1046-A97F-CE6C179BE628}" srcOrd="2" destOrd="0" presId="urn:microsoft.com/office/officeart/2005/8/layout/orgChart1"/>
    <dgm:cxn modelId="{31E305A2-1553-804A-9D4E-F91AF1710F6A}" type="presParOf" srcId="{26CC97E7-5CF4-414D-A2B2-D2BD1CE3FD3C}" destId="{A926781B-F064-424F-ABA0-3BAB5031C7AA}" srcOrd="2" destOrd="0" presId="urn:microsoft.com/office/officeart/2005/8/layout/orgChart1"/>
    <dgm:cxn modelId="{647D469D-2EFC-9C4C-A103-5C9B6494C4BD}" type="presParOf" srcId="{26CC97E7-5CF4-414D-A2B2-D2BD1CE3FD3C}" destId="{FAD4E6DC-7B8C-F54B-B35E-55EB226C78E3}" srcOrd="3" destOrd="0" presId="urn:microsoft.com/office/officeart/2005/8/layout/orgChart1"/>
    <dgm:cxn modelId="{6D3F502E-BC9D-634B-B338-9276EB6EEEA8}" type="presParOf" srcId="{FAD4E6DC-7B8C-F54B-B35E-55EB226C78E3}" destId="{7785ED27-D049-6442-BED2-41D08B024457}" srcOrd="0" destOrd="0" presId="urn:microsoft.com/office/officeart/2005/8/layout/orgChart1"/>
    <dgm:cxn modelId="{781AB68F-55F1-1B4F-9C73-346516CA9EF7}" type="presParOf" srcId="{7785ED27-D049-6442-BED2-41D08B024457}" destId="{2E517ED8-525A-8346-8E0B-E8E908444DF1}" srcOrd="0" destOrd="0" presId="urn:microsoft.com/office/officeart/2005/8/layout/orgChart1"/>
    <dgm:cxn modelId="{4A2EABF9-656B-D140-B535-31EC87CC4A44}" type="presParOf" srcId="{7785ED27-D049-6442-BED2-41D08B024457}" destId="{2389E4CB-C57F-7F43-9CBE-7A77DD9EA590}" srcOrd="1" destOrd="0" presId="urn:microsoft.com/office/officeart/2005/8/layout/orgChart1"/>
    <dgm:cxn modelId="{6D714170-D9AF-3746-9645-816E2BAE0296}" type="presParOf" srcId="{FAD4E6DC-7B8C-F54B-B35E-55EB226C78E3}" destId="{8024AA40-BBB7-914B-8AED-2A0BB7BB1604}" srcOrd="1" destOrd="0" presId="urn:microsoft.com/office/officeart/2005/8/layout/orgChart1"/>
    <dgm:cxn modelId="{931DCD2A-52F0-8546-AF17-593DFFCA54D5}" type="presParOf" srcId="{FAD4E6DC-7B8C-F54B-B35E-55EB226C78E3}" destId="{50BF1721-3705-5946-8FB9-C2AB3C55B7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FF9051-0CF0-744F-8539-F57DA9218059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8E859-4E4C-D34A-A5C2-E9698D84149D}">
      <dgm:prSet phldrT="[Text]"/>
      <dgm:spPr>
        <a:solidFill>
          <a:srgbClr val="4271C6"/>
        </a:solidFill>
      </dgm:spPr>
      <dgm:t>
        <a:bodyPr/>
        <a:lstStyle/>
        <a:p>
          <a:r>
            <a:rPr lang="en-GB" dirty="0"/>
            <a:t>Step 4, decision 2: Requirements met and sent for peer review</a:t>
          </a:r>
        </a:p>
      </dgm:t>
    </dgm:pt>
    <dgm:pt modelId="{8D04C062-DF21-3B4A-AA3A-1FEF8397EBDA}" type="parTrans" cxnId="{33F57A38-417B-C549-B585-9C4E1242E43A}">
      <dgm:prSet/>
      <dgm:spPr/>
      <dgm:t>
        <a:bodyPr/>
        <a:lstStyle/>
        <a:p>
          <a:endParaRPr lang="en-GB"/>
        </a:p>
      </dgm:t>
    </dgm:pt>
    <dgm:pt modelId="{7EE6F300-322A-654D-8ACA-376F349643CD}" type="sibTrans" cxnId="{33F57A38-417B-C549-B585-9C4E1242E43A}">
      <dgm:prSet/>
      <dgm:spPr/>
      <dgm:t>
        <a:bodyPr/>
        <a:lstStyle/>
        <a:p>
          <a:endParaRPr lang="en-GB"/>
        </a:p>
      </dgm:t>
    </dgm:pt>
    <dgm:pt modelId="{AAAA2EE7-5AA6-AB45-8476-F8445D7AC865}" type="asst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dirty="0"/>
            <a:t>Step 5: Completed reviews returned to handling editor</a:t>
          </a:r>
        </a:p>
      </dgm:t>
    </dgm:pt>
    <dgm:pt modelId="{6356C066-3BAB-A045-AF76-6C472A7423EA}" type="parTrans" cxnId="{B4FD7BD0-8E1C-044D-9CC5-47E61957EDBA}">
      <dgm:prSet/>
      <dgm:spPr/>
      <dgm:t>
        <a:bodyPr/>
        <a:lstStyle/>
        <a:p>
          <a:endParaRPr lang="en-GB"/>
        </a:p>
      </dgm:t>
    </dgm:pt>
    <dgm:pt modelId="{3989535E-89B1-2246-8EC8-3EAE5B8D7206}" type="sibTrans" cxnId="{B4FD7BD0-8E1C-044D-9CC5-47E61957EDBA}">
      <dgm:prSet/>
      <dgm:spPr/>
      <dgm:t>
        <a:bodyPr/>
        <a:lstStyle/>
        <a:p>
          <a:endParaRPr lang="en-GB"/>
        </a:p>
      </dgm:t>
    </dgm:pt>
    <dgm:pt modelId="{140FC046-938A-C14D-9F3D-1F34AE5B6ADA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/>
            <a:t>Decision 3: Rejection</a:t>
          </a:r>
        </a:p>
      </dgm:t>
    </dgm:pt>
    <dgm:pt modelId="{7DE677A1-998F-D846-B8B1-813F8FFA4977}" type="parTrans" cxnId="{CF88B1B0-D803-0048-895E-05A8F52208C2}">
      <dgm:prSet/>
      <dgm:spPr/>
      <dgm:t>
        <a:bodyPr/>
        <a:lstStyle/>
        <a:p>
          <a:endParaRPr lang="en-GB"/>
        </a:p>
      </dgm:t>
    </dgm:pt>
    <dgm:pt modelId="{B47CD1EE-2782-5B42-8F93-12EF300C0498}" type="sibTrans" cxnId="{CF88B1B0-D803-0048-895E-05A8F52208C2}">
      <dgm:prSet/>
      <dgm:spPr/>
      <dgm:t>
        <a:bodyPr/>
        <a:lstStyle/>
        <a:p>
          <a:endParaRPr lang="en-GB"/>
        </a:p>
      </dgm:t>
    </dgm:pt>
    <dgm:pt modelId="{7EF1B674-45B9-0042-920B-EF71DB6FFCF3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/>
            <a:t>Decision 1: Accept with no revisions (extremely rare)</a:t>
          </a:r>
        </a:p>
      </dgm:t>
    </dgm:pt>
    <dgm:pt modelId="{3573FC49-C103-2D41-BD8A-BE0E7538C6EF}" type="parTrans" cxnId="{328CF9C5-180A-8940-BBE5-3A87B064FDA5}">
      <dgm:prSet/>
      <dgm:spPr/>
      <dgm:t>
        <a:bodyPr/>
        <a:lstStyle/>
        <a:p>
          <a:endParaRPr lang="en-GB"/>
        </a:p>
      </dgm:t>
    </dgm:pt>
    <dgm:pt modelId="{8911926B-C219-2B47-AD11-788A1C9923D3}" type="sibTrans" cxnId="{328CF9C5-180A-8940-BBE5-3A87B064FDA5}">
      <dgm:prSet/>
      <dgm:spPr/>
      <dgm:t>
        <a:bodyPr/>
        <a:lstStyle/>
        <a:p>
          <a:endParaRPr lang="en-GB"/>
        </a:p>
      </dgm:t>
    </dgm:pt>
    <dgm:pt modelId="{D769392D-22EF-134F-BA0F-9912C3DACEC2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/>
            <a:t>Decision 2: Revision request with feedback</a:t>
          </a:r>
        </a:p>
      </dgm:t>
    </dgm:pt>
    <dgm:pt modelId="{DC06DF7A-0718-3746-A5AE-32DAFA7ADD7A}" type="parTrans" cxnId="{5B59FF63-2530-244C-87C8-8E5E18551864}">
      <dgm:prSet/>
      <dgm:spPr/>
      <dgm:t>
        <a:bodyPr/>
        <a:lstStyle/>
        <a:p>
          <a:endParaRPr lang="en-GB"/>
        </a:p>
      </dgm:t>
    </dgm:pt>
    <dgm:pt modelId="{DAB9DE75-3CE8-9544-A2FF-B560E2DE5777}" type="sibTrans" cxnId="{5B59FF63-2530-244C-87C8-8E5E18551864}">
      <dgm:prSet/>
      <dgm:spPr/>
      <dgm:t>
        <a:bodyPr/>
        <a:lstStyle/>
        <a:p>
          <a:endParaRPr lang="en-GB"/>
        </a:p>
      </dgm:t>
    </dgm:pt>
    <dgm:pt modelId="{BD06C9F7-DCEF-3E46-80DF-59C7B288FC19}">
      <dgm:prSet/>
      <dgm:spPr>
        <a:solidFill>
          <a:srgbClr val="002060"/>
        </a:solidFill>
      </dgm:spPr>
      <dgm:t>
        <a:bodyPr/>
        <a:lstStyle/>
        <a:p>
          <a:r>
            <a:rPr lang="en-GB" dirty="0"/>
            <a:t>Step 6: Revise submission and return to reviewers</a:t>
          </a:r>
        </a:p>
      </dgm:t>
    </dgm:pt>
    <dgm:pt modelId="{F6D50E60-04CC-AB4E-AA10-9801885533E8}" type="parTrans" cxnId="{B0C730CE-F5F6-7A4C-9E41-E63E555DF4FD}">
      <dgm:prSet/>
      <dgm:spPr/>
      <dgm:t>
        <a:bodyPr/>
        <a:lstStyle/>
        <a:p>
          <a:endParaRPr lang="en-GB"/>
        </a:p>
      </dgm:t>
    </dgm:pt>
    <dgm:pt modelId="{EDDAB554-1FFF-634E-ACBB-636BEFFA2359}" type="sibTrans" cxnId="{B0C730CE-F5F6-7A4C-9E41-E63E555DF4FD}">
      <dgm:prSet/>
      <dgm:spPr/>
      <dgm:t>
        <a:bodyPr/>
        <a:lstStyle/>
        <a:p>
          <a:endParaRPr lang="en-GB"/>
        </a:p>
      </dgm:t>
    </dgm:pt>
    <dgm:pt modelId="{022B5D85-5B2D-4748-88B3-155C11768FD1}">
      <dgm:prSet/>
      <dgm:spPr>
        <a:solidFill>
          <a:srgbClr val="7030A0"/>
        </a:solidFill>
      </dgm:spPr>
      <dgm:t>
        <a:bodyPr/>
        <a:lstStyle/>
        <a:p>
          <a:r>
            <a:rPr lang="en-GB" dirty="0"/>
            <a:t>Decision 2: Rejection</a:t>
          </a:r>
        </a:p>
      </dgm:t>
    </dgm:pt>
    <dgm:pt modelId="{1C2F4FEB-39DD-1C48-9A2F-57BABE81F83A}" type="parTrans" cxnId="{7D4AFC8A-5F30-3345-A55A-DCA029BF6BDE}">
      <dgm:prSet/>
      <dgm:spPr/>
      <dgm:t>
        <a:bodyPr/>
        <a:lstStyle/>
        <a:p>
          <a:endParaRPr lang="en-GB"/>
        </a:p>
      </dgm:t>
    </dgm:pt>
    <dgm:pt modelId="{F2A63199-4A64-0F42-97E4-FA2CCBB169A3}" type="sibTrans" cxnId="{7D4AFC8A-5F30-3345-A55A-DCA029BF6BDE}">
      <dgm:prSet/>
      <dgm:spPr/>
      <dgm:t>
        <a:bodyPr/>
        <a:lstStyle/>
        <a:p>
          <a:endParaRPr lang="en-GB"/>
        </a:p>
      </dgm:t>
    </dgm:pt>
    <dgm:pt modelId="{4F11C8C6-EBCE-484B-A2DA-811BE921486D}">
      <dgm:prSet/>
      <dgm:spPr>
        <a:solidFill>
          <a:srgbClr val="7030A0"/>
        </a:solidFill>
      </dgm:spPr>
      <dgm:t>
        <a:bodyPr/>
        <a:lstStyle/>
        <a:p>
          <a:r>
            <a:rPr lang="en-GB" dirty="0"/>
            <a:t>Decision 1: Acceptance</a:t>
          </a:r>
        </a:p>
      </dgm:t>
    </dgm:pt>
    <dgm:pt modelId="{44E7017B-D0DD-DC4D-9BDC-D137585B0F6A}" type="parTrans" cxnId="{1EEEA2BA-F46B-674B-BD68-C5ADEA2A7FDA}">
      <dgm:prSet/>
      <dgm:spPr/>
      <dgm:t>
        <a:bodyPr/>
        <a:lstStyle/>
        <a:p>
          <a:endParaRPr lang="en-GB"/>
        </a:p>
      </dgm:t>
    </dgm:pt>
    <dgm:pt modelId="{72419D7B-382A-7A41-BFAD-420F0A0F40EC}" type="sibTrans" cxnId="{1EEEA2BA-F46B-674B-BD68-C5ADEA2A7FDA}">
      <dgm:prSet/>
      <dgm:spPr/>
      <dgm:t>
        <a:bodyPr/>
        <a:lstStyle/>
        <a:p>
          <a:endParaRPr lang="en-GB"/>
        </a:p>
      </dgm:t>
    </dgm:pt>
    <dgm:pt modelId="{669B864D-5CFD-B442-905C-7113C5233DED}">
      <dgm:prSet phldrT="[Text]"/>
      <dgm:spPr>
        <a:solidFill>
          <a:srgbClr val="4271C6"/>
        </a:solidFill>
      </dgm:spPr>
      <dgm:t>
        <a:bodyPr/>
        <a:lstStyle/>
        <a:p>
          <a:r>
            <a:rPr lang="en-GB" dirty="0"/>
            <a:t>Step 4, decision 1: Answer editor queries and correspondence</a:t>
          </a:r>
        </a:p>
      </dgm:t>
    </dgm:pt>
    <dgm:pt modelId="{F5C3EB52-CD81-F147-9332-345AF628E1E6}" type="parTrans" cxnId="{BB131E4E-3663-714E-A1B5-7D2ED42016FB}">
      <dgm:prSet/>
      <dgm:spPr/>
      <dgm:t>
        <a:bodyPr/>
        <a:lstStyle/>
        <a:p>
          <a:endParaRPr lang="en-GB"/>
        </a:p>
      </dgm:t>
    </dgm:pt>
    <dgm:pt modelId="{0C54D04A-64AF-4642-B1DA-F575524AB87E}" type="sibTrans" cxnId="{BB131E4E-3663-714E-A1B5-7D2ED42016FB}">
      <dgm:prSet/>
      <dgm:spPr/>
      <dgm:t>
        <a:bodyPr/>
        <a:lstStyle/>
        <a:p>
          <a:endParaRPr lang="en-GB"/>
        </a:p>
      </dgm:t>
    </dgm:pt>
    <dgm:pt modelId="{6434FBDB-CD48-4A47-9DC2-B8B6A469A2E1}" type="pres">
      <dgm:prSet presAssocID="{76FF9051-0CF0-744F-8539-F57DA921805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9B4A10-7C5D-E744-BD72-EC27172755F8}" type="pres">
      <dgm:prSet presAssocID="{2158E859-4E4C-D34A-A5C2-E9698D84149D}" presName="hierRoot1" presStyleCnt="0">
        <dgm:presLayoutVars>
          <dgm:hierBranch val="init"/>
        </dgm:presLayoutVars>
      </dgm:prSet>
      <dgm:spPr/>
    </dgm:pt>
    <dgm:pt modelId="{CFE99DA7-8637-9744-A8AE-C7A3C80B759B}" type="pres">
      <dgm:prSet presAssocID="{2158E859-4E4C-D34A-A5C2-E9698D84149D}" presName="rootComposite1" presStyleCnt="0"/>
      <dgm:spPr/>
    </dgm:pt>
    <dgm:pt modelId="{0D242C11-CE52-4342-AB88-CED5CF1812F4}" type="pres">
      <dgm:prSet presAssocID="{2158E859-4E4C-D34A-A5C2-E9698D84149D}" presName="rootText1" presStyleLbl="node0" presStyleIdx="0" presStyleCnt="2" custLinFactX="4594" custLinFactNeighborX="100000" custLinFactNeighborY="-1955">
        <dgm:presLayoutVars>
          <dgm:chPref val="3"/>
        </dgm:presLayoutVars>
      </dgm:prSet>
      <dgm:spPr/>
    </dgm:pt>
    <dgm:pt modelId="{59C27AF4-1E8D-F64E-9DFC-E55D94FB4D3C}" type="pres">
      <dgm:prSet presAssocID="{2158E859-4E4C-D34A-A5C2-E9698D84149D}" presName="rootConnector1" presStyleLbl="node1" presStyleIdx="0" presStyleCnt="0"/>
      <dgm:spPr/>
    </dgm:pt>
    <dgm:pt modelId="{5B925EC4-5E5A-F540-99C9-C45B339BB5C5}" type="pres">
      <dgm:prSet presAssocID="{2158E859-4E4C-D34A-A5C2-E9698D84149D}" presName="hierChild2" presStyleCnt="0"/>
      <dgm:spPr/>
    </dgm:pt>
    <dgm:pt modelId="{91CA34B8-92B1-044F-B184-6AAE61387A65}" type="pres">
      <dgm:prSet presAssocID="{7DE677A1-998F-D846-B8B1-813F8FFA4977}" presName="Name37" presStyleLbl="parChTrans1D2" presStyleIdx="0" presStyleCnt="4"/>
      <dgm:spPr/>
    </dgm:pt>
    <dgm:pt modelId="{5A69DC8D-38AC-424A-9413-BC94B1C7E3E4}" type="pres">
      <dgm:prSet presAssocID="{140FC046-938A-C14D-9F3D-1F34AE5B6ADA}" presName="hierRoot2" presStyleCnt="0">
        <dgm:presLayoutVars>
          <dgm:hierBranch val="init"/>
        </dgm:presLayoutVars>
      </dgm:prSet>
      <dgm:spPr/>
    </dgm:pt>
    <dgm:pt modelId="{5C3B8A5E-56EE-654C-93D3-F2B9D8890482}" type="pres">
      <dgm:prSet presAssocID="{140FC046-938A-C14D-9F3D-1F34AE5B6ADA}" presName="rootComposite" presStyleCnt="0"/>
      <dgm:spPr/>
    </dgm:pt>
    <dgm:pt modelId="{5DCD78BB-C2AA-BD4C-9BCC-3677983478FD}" type="pres">
      <dgm:prSet presAssocID="{140FC046-938A-C14D-9F3D-1F34AE5B6ADA}" presName="rootText" presStyleLbl="node2" presStyleIdx="0" presStyleCnt="3" custLinFactX="100000" custLinFactNeighborX="180996" custLinFactNeighborY="-1076">
        <dgm:presLayoutVars>
          <dgm:chPref val="3"/>
        </dgm:presLayoutVars>
      </dgm:prSet>
      <dgm:spPr/>
    </dgm:pt>
    <dgm:pt modelId="{3801E1AF-E529-0A4E-9089-E488D418D0ED}" type="pres">
      <dgm:prSet presAssocID="{140FC046-938A-C14D-9F3D-1F34AE5B6ADA}" presName="rootConnector" presStyleLbl="node2" presStyleIdx="0" presStyleCnt="3"/>
      <dgm:spPr/>
    </dgm:pt>
    <dgm:pt modelId="{692FC0A1-8FFF-664B-932A-2266B6177B62}" type="pres">
      <dgm:prSet presAssocID="{140FC046-938A-C14D-9F3D-1F34AE5B6ADA}" presName="hierChild4" presStyleCnt="0"/>
      <dgm:spPr/>
    </dgm:pt>
    <dgm:pt modelId="{8166F50A-ECAD-2E4B-A72B-21BA722EE321}" type="pres">
      <dgm:prSet presAssocID="{140FC046-938A-C14D-9F3D-1F34AE5B6ADA}" presName="hierChild5" presStyleCnt="0"/>
      <dgm:spPr/>
    </dgm:pt>
    <dgm:pt modelId="{C67E204C-FACB-CA4C-966D-A90CFD7B7269}" type="pres">
      <dgm:prSet presAssocID="{3573FC49-C103-2D41-BD8A-BE0E7538C6EF}" presName="Name37" presStyleLbl="parChTrans1D2" presStyleIdx="1" presStyleCnt="4"/>
      <dgm:spPr/>
    </dgm:pt>
    <dgm:pt modelId="{0C0B163D-9D1F-F548-995C-BEF9D1F1344D}" type="pres">
      <dgm:prSet presAssocID="{7EF1B674-45B9-0042-920B-EF71DB6FFCF3}" presName="hierRoot2" presStyleCnt="0">
        <dgm:presLayoutVars>
          <dgm:hierBranch val="init"/>
        </dgm:presLayoutVars>
      </dgm:prSet>
      <dgm:spPr/>
    </dgm:pt>
    <dgm:pt modelId="{A498123C-112B-A742-BF12-00272C681619}" type="pres">
      <dgm:prSet presAssocID="{7EF1B674-45B9-0042-920B-EF71DB6FFCF3}" presName="rootComposite" presStyleCnt="0"/>
      <dgm:spPr/>
    </dgm:pt>
    <dgm:pt modelId="{877E2D59-6136-D44E-963D-79F2D298CB10}" type="pres">
      <dgm:prSet presAssocID="{7EF1B674-45B9-0042-920B-EF71DB6FFCF3}" presName="rootText" presStyleLbl="node2" presStyleIdx="1" presStyleCnt="3" custLinFactX="-44412" custLinFactNeighborX="-100000" custLinFactNeighborY="-567">
        <dgm:presLayoutVars>
          <dgm:chPref val="3"/>
        </dgm:presLayoutVars>
      </dgm:prSet>
      <dgm:spPr/>
    </dgm:pt>
    <dgm:pt modelId="{F5E8D472-F283-824F-80EE-8CEFDD6FD549}" type="pres">
      <dgm:prSet presAssocID="{7EF1B674-45B9-0042-920B-EF71DB6FFCF3}" presName="rootConnector" presStyleLbl="node2" presStyleIdx="1" presStyleCnt="3"/>
      <dgm:spPr/>
    </dgm:pt>
    <dgm:pt modelId="{54C87EDD-0117-0C4C-A504-0ABD2C7A974D}" type="pres">
      <dgm:prSet presAssocID="{7EF1B674-45B9-0042-920B-EF71DB6FFCF3}" presName="hierChild4" presStyleCnt="0"/>
      <dgm:spPr/>
    </dgm:pt>
    <dgm:pt modelId="{22755202-1858-6F45-926E-68C5118F27B3}" type="pres">
      <dgm:prSet presAssocID="{7EF1B674-45B9-0042-920B-EF71DB6FFCF3}" presName="hierChild5" presStyleCnt="0"/>
      <dgm:spPr/>
    </dgm:pt>
    <dgm:pt modelId="{1202579A-9C56-0A4A-AF61-970CF87B9BBE}" type="pres">
      <dgm:prSet presAssocID="{DC06DF7A-0718-3746-A5AE-32DAFA7ADD7A}" presName="Name37" presStyleLbl="parChTrans1D2" presStyleIdx="2" presStyleCnt="4"/>
      <dgm:spPr/>
    </dgm:pt>
    <dgm:pt modelId="{8C5522DC-9717-C646-91E7-78D9A0971ACE}" type="pres">
      <dgm:prSet presAssocID="{D769392D-22EF-134F-BA0F-9912C3DACEC2}" presName="hierRoot2" presStyleCnt="0">
        <dgm:presLayoutVars>
          <dgm:hierBranch val="init"/>
        </dgm:presLayoutVars>
      </dgm:prSet>
      <dgm:spPr/>
    </dgm:pt>
    <dgm:pt modelId="{FA0BBA8F-D614-4B40-9469-E0DD90350A65}" type="pres">
      <dgm:prSet presAssocID="{D769392D-22EF-134F-BA0F-9912C3DACEC2}" presName="rootComposite" presStyleCnt="0"/>
      <dgm:spPr/>
    </dgm:pt>
    <dgm:pt modelId="{BA5D38F5-4DA7-C84B-B887-C5F5BEE82594}" type="pres">
      <dgm:prSet presAssocID="{D769392D-22EF-134F-BA0F-9912C3DACEC2}" presName="rootText" presStyleLbl="node2" presStyleIdx="2" presStyleCnt="3" custLinFactX="-20597" custLinFactNeighborX="-100000" custLinFactNeighborY="-826">
        <dgm:presLayoutVars>
          <dgm:chPref val="3"/>
        </dgm:presLayoutVars>
      </dgm:prSet>
      <dgm:spPr/>
    </dgm:pt>
    <dgm:pt modelId="{1E5966E5-472D-8A48-9DDA-B4FE74427BC4}" type="pres">
      <dgm:prSet presAssocID="{D769392D-22EF-134F-BA0F-9912C3DACEC2}" presName="rootConnector" presStyleLbl="node2" presStyleIdx="2" presStyleCnt="3"/>
      <dgm:spPr/>
    </dgm:pt>
    <dgm:pt modelId="{F0EEBD4B-5894-F043-BAD2-46A317A4B7C7}" type="pres">
      <dgm:prSet presAssocID="{D769392D-22EF-134F-BA0F-9912C3DACEC2}" presName="hierChild4" presStyleCnt="0"/>
      <dgm:spPr/>
    </dgm:pt>
    <dgm:pt modelId="{E1EA1EEF-0E7F-244A-B5D0-71108489EFA4}" type="pres">
      <dgm:prSet presAssocID="{F6D50E60-04CC-AB4E-AA10-9801885533E8}" presName="Name37" presStyleLbl="parChTrans1D3" presStyleIdx="0" presStyleCnt="3"/>
      <dgm:spPr/>
    </dgm:pt>
    <dgm:pt modelId="{3E9D70EA-BBCB-514D-AEBE-FE89F2826CA2}" type="pres">
      <dgm:prSet presAssocID="{BD06C9F7-DCEF-3E46-80DF-59C7B288FC19}" presName="hierRoot2" presStyleCnt="0">
        <dgm:presLayoutVars>
          <dgm:hierBranch val="init"/>
        </dgm:presLayoutVars>
      </dgm:prSet>
      <dgm:spPr/>
    </dgm:pt>
    <dgm:pt modelId="{745C27A3-3CA5-A54E-94E1-7F5514F32BDB}" type="pres">
      <dgm:prSet presAssocID="{BD06C9F7-DCEF-3E46-80DF-59C7B288FC19}" presName="rootComposite" presStyleCnt="0"/>
      <dgm:spPr/>
    </dgm:pt>
    <dgm:pt modelId="{7566F938-B5A2-CF48-9C0B-92C330485100}" type="pres">
      <dgm:prSet presAssocID="{BD06C9F7-DCEF-3E46-80DF-59C7B288FC19}" presName="rootText" presStyleLbl="node3" presStyleIdx="0" presStyleCnt="3" custLinFactX="-43854" custLinFactNeighborX="-100000" custLinFactNeighborY="-4201">
        <dgm:presLayoutVars>
          <dgm:chPref val="3"/>
        </dgm:presLayoutVars>
      </dgm:prSet>
      <dgm:spPr/>
    </dgm:pt>
    <dgm:pt modelId="{82318C4F-CBD8-544C-ACB1-EDD09E310BF8}" type="pres">
      <dgm:prSet presAssocID="{BD06C9F7-DCEF-3E46-80DF-59C7B288FC19}" presName="rootConnector" presStyleLbl="node3" presStyleIdx="0" presStyleCnt="3"/>
      <dgm:spPr/>
    </dgm:pt>
    <dgm:pt modelId="{1FFA8516-DA41-ED4B-9CC9-C9BD714C4DB8}" type="pres">
      <dgm:prSet presAssocID="{BD06C9F7-DCEF-3E46-80DF-59C7B288FC19}" presName="hierChild4" presStyleCnt="0"/>
      <dgm:spPr/>
    </dgm:pt>
    <dgm:pt modelId="{B515037C-1D76-7E4D-995F-2F58DC8EFBA8}" type="pres">
      <dgm:prSet presAssocID="{BD06C9F7-DCEF-3E46-80DF-59C7B288FC19}" presName="hierChild5" presStyleCnt="0"/>
      <dgm:spPr/>
    </dgm:pt>
    <dgm:pt modelId="{FBA0FCEF-91F0-D541-B312-46AE3E0C235A}" type="pres">
      <dgm:prSet presAssocID="{1C2F4FEB-39DD-1C48-9A2F-57BABE81F83A}" presName="Name37" presStyleLbl="parChTrans1D3" presStyleIdx="1" presStyleCnt="3"/>
      <dgm:spPr/>
    </dgm:pt>
    <dgm:pt modelId="{7C6D5EE5-3F52-6E47-8E3B-F5838B385C01}" type="pres">
      <dgm:prSet presAssocID="{022B5D85-5B2D-4748-88B3-155C11768FD1}" presName="hierRoot2" presStyleCnt="0">
        <dgm:presLayoutVars>
          <dgm:hierBranch val="init"/>
        </dgm:presLayoutVars>
      </dgm:prSet>
      <dgm:spPr/>
    </dgm:pt>
    <dgm:pt modelId="{DE20707C-6283-3D43-93C4-3B45B43EFBCB}" type="pres">
      <dgm:prSet presAssocID="{022B5D85-5B2D-4748-88B3-155C11768FD1}" presName="rootComposite" presStyleCnt="0"/>
      <dgm:spPr/>
    </dgm:pt>
    <dgm:pt modelId="{C44588AD-8008-7E49-8B55-7A6551D4C242}" type="pres">
      <dgm:prSet presAssocID="{022B5D85-5B2D-4748-88B3-155C11768FD1}" presName="rootText" presStyleLbl="node3" presStyleIdx="1" presStyleCnt="3" custLinFactX="-9567" custLinFactNeighborX="-100000" custLinFactNeighborY="-7820">
        <dgm:presLayoutVars>
          <dgm:chPref val="3"/>
        </dgm:presLayoutVars>
      </dgm:prSet>
      <dgm:spPr/>
    </dgm:pt>
    <dgm:pt modelId="{1ECEA5BE-920E-C042-9257-5CC572C9AE18}" type="pres">
      <dgm:prSet presAssocID="{022B5D85-5B2D-4748-88B3-155C11768FD1}" presName="rootConnector" presStyleLbl="node3" presStyleIdx="1" presStyleCnt="3"/>
      <dgm:spPr/>
    </dgm:pt>
    <dgm:pt modelId="{232E6F08-EF5E-BC4B-B9B1-0F0CA63980B7}" type="pres">
      <dgm:prSet presAssocID="{022B5D85-5B2D-4748-88B3-155C11768FD1}" presName="hierChild4" presStyleCnt="0"/>
      <dgm:spPr/>
    </dgm:pt>
    <dgm:pt modelId="{305344C0-E486-F742-952A-D532E2B5CF07}" type="pres">
      <dgm:prSet presAssocID="{022B5D85-5B2D-4748-88B3-155C11768FD1}" presName="hierChild5" presStyleCnt="0"/>
      <dgm:spPr/>
    </dgm:pt>
    <dgm:pt modelId="{BF6271A3-A60B-A449-872C-DEA551F0721A}" type="pres">
      <dgm:prSet presAssocID="{44E7017B-D0DD-DC4D-9BDC-D137585B0F6A}" presName="Name37" presStyleLbl="parChTrans1D3" presStyleIdx="2" presStyleCnt="3"/>
      <dgm:spPr/>
    </dgm:pt>
    <dgm:pt modelId="{19C59FCB-6AA0-9B43-924E-913FB94D368D}" type="pres">
      <dgm:prSet presAssocID="{4F11C8C6-EBCE-484B-A2DA-811BE921486D}" presName="hierRoot2" presStyleCnt="0">
        <dgm:presLayoutVars>
          <dgm:hierBranch val="init"/>
        </dgm:presLayoutVars>
      </dgm:prSet>
      <dgm:spPr/>
    </dgm:pt>
    <dgm:pt modelId="{AA5FA396-3649-F847-B6C2-C9889E6AC64B}" type="pres">
      <dgm:prSet presAssocID="{4F11C8C6-EBCE-484B-A2DA-811BE921486D}" presName="rootComposite" presStyleCnt="0"/>
      <dgm:spPr/>
    </dgm:pt>
    <dgm:pt modelId="{16F22A7F-8B02-D948-90A6-F43698F11345}" type="pres">
      <dgm:prSet presAssocID="{4F11C8C6-EBCE-484B-A2DA-811BE921486D}" presName="rootText" presStyleLbl="node3" presStyleIdx="2" presStyleCnt="3" custLinFactX="-100000" custLinFactY="-49364" custLinFactNeighborX="-150923" custLinFactNeighborY="-100000">
        <dgm:presLayoutVars>
          <dgm:chPref val="3"/>
        </dgm:presLayoutVars>
      </dgm:prSet>
      <dgm:spPr/>
    </dgm:pt>
    <dgm:pt modelId="{E26AB1AB-5413-3244-B1F7-416CF2DED192}" type="pres">
      <dgm:prSet presAssocID="{4F11C8C6-EBCE-484B-A2DA-811BE921486D}" presName="rootConnector" presStyleLbl="node3" presStyleIdx="2" presStyleCnt="3"/>
      <dgm:spPr/>
    </dgm:pt>
    <dgm:pt modelId="{F0B548ED-C9BA-6041-B0E3-725C14D69C74}" type="pres">
      <dgm:prSet presAssocID="{4F11C8C6-EBCE-484B-A2DA-811BE921486D}" presName="hierChild4" presStyleCnt="0"/>
      <dgm:spPr/>
    </dgm:pt>
    <dgm:pt modelId="{BA701372-BBA9-F84B-BD79-4C19B8068795}" type="pres">
      <dgm:prSet presAssocID="{4F11C8C6-EBCE-484B-A2DA-811BE921486D}" presName="hierChild5" presStyleCnt="0"/>
      <dgm:spPr/>
    </dgm:pt>
    <dgm:pt modelId="{E0CF0A25-7C52-C343-B17D-974527DF9A18}" type="pres">
      <dgm:prSet presAssocID="{D769392D-22EF-134F-BA0F-9912C3DACEC2}" presName="hierChild5" presStyleCnt="0"/>
      <dgm:spPr/>
    </dgm:pt>
    <dgm:pt modelId="{9887A9AB-F151-6B40-AA72-2783F7CF9F9A}" type="pres">
      <dgm:prSet presAssocID="{2158E859-4E4C-D34A-A5C2-E9698D84149D}" presName="hierChild3" presStyleCnt="0"/>
      <dgm:spPr/>
    </dgm:pt>
    <dgm:pt modelId="{C0FFAA4F-0561-3A47-B670-4D87AB11A785}" type="pres">
      <dgm:prSet presAssocID="{6356C066-3BAB-A045-AF76-6C472A7423EA}" presName="Name111" presStyleLbl="parChTrans1D2" presStyleIdx="3" presStyleCnt="4"/>
      <dgm:spPr/>
    </dgm:pt>
    <dgm:pt modelId="{E19223B5-CF16-E347-8398-F9EF726E3305}" type="pres">
      <dgm:prSet presAssocID="{AAAA2EE7-5AA6-AB45-8476-F8445D7AC865}" presName="hierRoot3" presStyleCnt="0">
        <dgm:presLayoutVars>
          <dgm:hierBranch val="init"/>
        </dgm:presLayoutVars>
      </dgm:prSet>
      <dgm:spPr/>
    </dgm:pt>
    <dgm:pt modelId="{92E8B1B5-D752-334C-99A3-7ED832C24DE4}" type="pres">
      <dgm:prSet presAssocID="{AAAA2EE7-5AA6-AB45-8476-F8445D7AC865}" presName="rootComposite3" presStyleCnt="0"/>
      <dgm:spPr/>
    </dgm:pt>
    <dgm:pt modelId="{328ACC37-F938-0843-A4C0-4CBA4AFFD555}" type="pres">
      <dgm:prSet presAssocID="{AAAA2EE7-5AA6-AB45-8476-F8445D7AC865}" presName="rootText3" presStyleLbl="asst1" presStyleIdx="0" presStyleCnt="1" custLinFactX="64610" custLinFactNeighborX="100000" custLinFactNeighborY="-14110">
        <dgm:presLayoutVars>
          <dgm:chPref val="3"/>
        </dgm:presLayoutVars>
      </dgm:prSet>
      <dgm:spPr/>
    </dgm:pt>
    <dgm:pt modelId="{9091B3CC-817D-A942-A7FA-09CAFA66ECA7}" type="pres">
      <dgm:prSet presAssocID="{AAAA2EE7-5AA6-AB45-8476-F8445D7AC865}" presName="rootConnector3" presStyleLbl="asst1" presStyleIdx="0" presStyleCnt="1"/>
      <dgm:spPr/>
    </dgm:pt>
    <dgm:pt modelId="{4FDB09AB-71B2-2F45-B421-F456670F6D76}" type="pres">
      <dgm:prSet presAssocID="{AAAA2EE7-5AA6-AB45-8476-F8445D7AC865}" presName="hierChild6" presStyleCnt="0"/>
      <dgm:spPr/>
    </dgm:pt>
    <dgm:pt modelId="{473866BA-B8C1-4947-9FD9-56D30F017C94}" type="pres">
      <dgm:prSet presAssocID="{AAAA2EE7-5AA6-AB45-8476-F8445D7AC865}" presName="hierChild7" presStyleCnt="0"/>
      <dgm:spPr/>
    </dgm:pt>
    <dgm:pt modelId="{AD53C471-2C7E-FB42-9E47-0C043411DEAC}" type="pres">
      <dgm:prSet presAssocID="{669B864D-5CFD-B442-905C-7113C5233DED}" presName="hierRoot1" presStyleCnt="0">
        <dgm:presLayoutVars>
          <dgm:hierBranch val="init"/>
        </dgm:presLayoutVars>
      </dgm:prSet>
      <dgm:spPr/>
    </dgm:pt>
    <dgm:pt modelId="{3099692C-46C2-8A4C-8C74-EEFD1BB69B22}" type="pres">
      <dgm:prSet presAssocID="{669B864D-5CFD-B442-905C-7113C5233DED}" presName="rootComposite1" presStyleCnt="0"/>
      <dgm:spPr/>
    </dgm:pt>
    <dgm:pt modelId="{17661335-D215-C940-8039-2271F316E5E2}" type="pres">
      <dgm:prSet presAssocID="{669B864D-5CFD-B442-905C-7113C5233DED}" presName="rootText1" presStyleLbl="node0" presStyleIdx="1" presStyleCnt="2" custLinFactX="-89638" custLinFactNeighborX="-100000" custLinFactNeighborY="-19">
        <dgm:presLayoutVars>
          <dgm:chPref val="3"/>
        </dgm:presLayoutVars>
      </dgm:prSet>
      <dgm:spPr/>
    </dgm:pt>
    <dgm:pt modelId="{466EEA51-8E9D-D546-AC48-5E2E545AB0FF}" type="pres">
      <dgm:prSet presAssocID="{669B864D-5CFD-B442-905C-7113C5233DED}" presName="rootConnector1" presStyleLbl="node1" presStyleIdx="0" presStyleCnt="0"/>
      <dgm:spPr/>
    </dgm:pt>
    <dgm:pt modelId="{7D68CA2B-EC36-CF4D-B772-0E36A6852CA8}" type="pres">
      <dgm:prSet presAssocID="{669B864D-5CFD-B442-905C-7113C5233DED}" presName="hierChild2" presStyleCnt="0"/>
      <dgm:spPr/>
    </dgm:pt>
    <dgm:pt modelId="{78B17B20-60F3-434B-A290-5B22B62DD94B}" type="pres">
      <dgm:prSet presAssocID="{669B864D-5CFD-B442-905C-7113C5233DED}" presName="hierChild3" presStyleCnt="0"/>
      <dgm:spPr/>
    </dgm:pt>
  </dgm:ptLst>
  <dgm:cxnLst>
    <dgm:cxn modelId="{A199C90F-59B3-5F46-91F3-A4A7F46EF109}" type="presOf" srcId="{022B5D85-5B2D-4748-88B3-155C11768FD1}" destId="{C44588AD-8008-7E49-8B55-7A6551D4C242}" srcOrd="0" destOrd="0" presId="urn:microsoft.com/office/officeart/2005/8/layout/orgChart1"/>
    <dgm:cxn modelId="{891EA418-5C1A-BA4F-A13E-AC79D3A8384A}" type="presOf" srcId="{4F11C8C6-EBCE-484B-A2DA-811BE921486D}" destId="{E26AB1AB-5413-3244-B1F7-416CF2DED192}" srcOrd="1" destOrd="0" presId="urn:microsoft.com/office/officeart/2005/8/layout/orgChart1"/>
    <dgm:cxn modelId="{94AB5C25-A814-A941-84AD-A8867E32EC6B}" type="presOf" srcId="{1C2F4FEB-39DD-1C48-9A2F-57BABE81F83A}" destId="{FBA0FCEF-91F0-D541-B312-46AE3E0C235A}" srcOrd="0" destOrd="0" presId="urn:microsoft.com/office/officeart/2005/8/layout/orgChart1"/>
    <dgm:cxn modelId="{FE66B926-D7A6-7747-B53E-37730EFA53A4}" type="presOf" srcId="{DC06DF7A-0718-3746-A5AE-32DAFA7ADD7A}" destId="{1202579A-9C56-0A4A-AF61-970CF87B9BBE}" srcOrd="0" destOrd="0" presId="urn:microsoft.com/office/officeart/2005/8/layout/orgChart1"/>
    <dgm:cxn modelId="{A8EF372D-98B2-FD48-AA09-D8ED4F53DD35}" type="presOf" srcId="{6356C066-3BAB-A045-AF76-6C472A7423EA}" destId="{C0FFAA4F-0561-3A47-B670-4D87AB11A785}" srcOrd="0" destOrd="0" presId="urn:microsoft.com/office/officeart/2005/8/layout/orgChart1"/>
    <dgm:cxn modelId="{33F57A38-417B-C549-B585-9C4E1242E43A}" srcId="{76FF9051-0CF0-744F-8539-F57DA9218059}" destId="{2158E859-4E4C-D34A-A5C2-E9698D84149D}" srcOrd="0" destOrd="0" parTransId="{8D04C062-DF21-3B4A-AA3A-1FEF8397EBDA}" sibTransId="{7EE6F300-322A-654D-8ACA-376F349643CD}"/>
    <dgm:cxn modelId="{AB864839-CA5C-2846-8050-611E5B04C563}" type="presOf" srcId="{AAAA2EE7-5AA6-AB45-8476-F8445D7AC865}" destId="{328ACC37-F938-0843-A4C0-4CBA4AFFD555}" srcOrd="0" destOrd="0" presId="urn:microsoft.com/office/officeart/2005/8/layout/orgChart1"/>
    <dgm:cxn modelId="{CBD24A42-9F69-A24E-8607-A47C0276A038}" type="presOf" srcId="{140FC046-938A-C14D-9F3D-1F34AE5B6ADA}" destId="{3801E1AF-E529-0A4E-9089-E488D418D0ED}" srcOrd="1" destOrd="0" presId="urn:microsoft.com/office/officeart/2005/8/layout/orgChart1"/>
    <dgm:cxn modelId="{943D0544-F2F4-5446-A721-A6C9C9892FDE}" type="presOf" srcId="{2158E859-4E4C-D34A-A5C2-E9698D84149D}" destId="{0D242C11-CE52-4342-AB88-CED5CF1812F4}" srcOrd="0" destOrd="0" presId="urn:microsoft.com/office/officeart/2005/8/layout/orgChart1"/>
    <dgm:cxn modelId="{BB131E4E-3663-714E-A1B5-7D2ED42016FB}" srcId="{76FF9051-0CF0-744F-8539-F57DA9218059}" destId="{669B864D-5CFD-B442-905C-7113C5233DED}" srcOrd="1" destOrd="0" parTransId="{F5C3EB52-CD81-F147-9332-345AF628E1E6}" sibTransId="{0C54D04A-64AF-4642-B1DA-F575524AB87E}"/>
    <dgm:cxn modelId="{99FA2F5D-E7DC-7740-AADD-6C70AF2965D4}" type="presOf" srcId="{7EF1B674-45B9-0042-920B-EF71DB6FFCF3}" destId="{877E2D59-6136-D44E-963D-79F2D298CB10}" srcOrd="0" destOrd="0" presId="urn:microsoft.com/office/officeart/2005/8/layout/orgChart1"/>
    <dgm:cxn modelId="{2602305F-4F70-4D4B-9C1F-C50BD72D1510}" type="presOf" srcId="{76FF9051-0CF0-744F-8539-F57DA9218059}" destId="{6434FBDB-CD48-4A47-9DC2-B8B6A469A2E1}" srcOrd="0" destOrd="0" presId="urn:microsoft.com/office/officeart/2005/8/layout/orgChart1"/>
    <dgm:cxn modelId="{351B6C60-E335-C24B-A897-C21E48EFCDE0}" type="presOf" srcId="{022B5D85-5B2D-4748-88B3-155C11768FD1}" destId="{1ECEA5BE-920E-C042-9257-5CC572C9AE18}" srcOrd="1" destOrd="0" presId="urn:microsoft.com/office/officeart/2005/8/layout/orgChart1"/>
    <dgm:cxn modelId="{5B59FF63-2530-244C-87C8-8E5E18551864}" srcId="{2158E859-4E4C-D34A-A5C2-E9698D84149D}" destId="{D769392D-22EF-134F-BA0F-9912C3DACEC2}" srcOrd="3" destOrd="0" parTransId="{DC06DF7A-0718-3746-A5AE-32DAFA7ADD7A}" sibTransId="{DAB9DE75-3CE8-9544-A2FF-B560E2DE5777}"/>
    <dgm:cxn modelId="{0CBC5E6D-E8E0-C04F-9820-60B70B266C5C}" type="presOf" srcId="{F6D50E60-04CC-AB4E-AA10-9801885533E8}" destId="{E1EA1EEF-0E7F-244A-B5D0-71108489EFA4}" srcOrd="0" destOrd="0" presId="urn:microsoft.com/office/officeart/2005/8/layout/orgChart1"/>
    <dgm:cxn modelId="{1E1F4C70-AF3D-1B4F-8394-3ECD32FF4C8C}" type="presOf" srcId="{44E7017B-D0DD-DC4D-9BDC-D137585B0F6A}" destId="{BF6271A3-A60B-A449-872C-DEA551F0721A}" srcOrd="0" destOrd="0" presId="urn:microsoft.com/office/officeart/2005/8/layout/orgChart1"/>
    <dgm:cxn modelId="{CD517B71-2AC7-7C48-BC56-FA872264D7CB}" type="presOf" srcId="{669B864D-5CFD-B442-905C-7113C5233DED}" destId="{17661335-D215-C940-8039-2271F316E5E2}" srcOrd="0" destOrd="0" presId="urn:microsoft.com/office/officeart/2005/8/layout/orgChart1"/>
    <dgm:cxn modelId="{4BE2F374-8CFE-ED4D-9F32-ECF17AA0CC8A}" type="presOf" srcId="{7EF1B674-45B9-0042-920B-EF71DB6FFCF3}" destId="{F5E8D472-F283-824F-80EE-8CEFDD6FD549}" srcOrd="1" destOrd="0" presId="urn:microsoft.com/office/officeart/2005/8/layout/orgChart1"/>
    <dgm:cxn modelId="{A6B1017A-E301-754B-86FF-CFA039D1DB4A}" type="presOf" srcId="{BD06C9F7-DCEF-3E46-80DF-59C7B288FC19}" destId="{82318C4F-CBD8-544C-ACB1-EDD09E310BF8}" srcOrd="1" destOrd="0" presId="urn:microsoft.com/office/officeart/2005/8/layout/orgChart1"/>
    <dgm:cxn modelId="{A41A7A7E-689F-0A4C-AB5A-E136B93BAA4F}" type="presOf" srcId="{3573FC49-C103-2D41-BD8A-BE0E7538C6EF}" destId="{C67E204C-FACB-CA4C-966D-A90CFD7B7269}" srcOrd="0" destOrd="0" presId="urn:microsoft.com/office/officeart/2005/8/layout/orgChart1"/>
    <dgm:cxn modelId="{F4BCC882-3B19-514B-85FD-8C265E78A041}" type="presOf" srcId="{2158E859-4E4C-D34A-A5C2-E9698D84149D}" destId="{59C27AF4-1E8D-F64E-9DFC-E55D94FB4D3C}" srcOrd="1" destOrd="0" presId="urn:microsoft.com/office/officeart/2005/8/layout/orgChart1"/>
    <dgm:cxn modelId="{7D4AFC8A-5F30-3345-A55A-DCA029BF6BDE}" srcId="{D769392D-22EF-134F-BA0F-9912C3DACEC2}" destId="{022B5D85-5B2D-4748-88B3-155C11768FD1}" srcOrd="1" destOrd="0" parTransId="{1C2F4FEB-39DD-1C48-9A2F-57BABE81F83A}" sibTransId="{F2A63199-4A64-0F42-97E4-FA2CCBB169A3}"/>
    <dgm:cxn modelId="{F7CBB78B-D8AB-D842-918B-7357E88CE882}" type="presOf" srcId="{D769392D-22EF-134F-BA0F-9912C3DACEC2}" destId="{BA5D38F5-4DA7-C84B-B887-C5F5BEE82594}" srcOrd="0" destOrd="0" presId="urn:microsoft.com/office/officeart/2005/8/layout/orgChart1"/>
    <dgm:cxn modelId="{6622179F-C4BF-B04E-9968-7298F78E833B}" type="presOf" srcId="{7DE677A1-998F-D846-B8B1-813F8FFA4977}" destId="{91CA34B8-92B1-044F-B184-6AAE61387A65}" srcOrd="0" destOrd="0" presId="urn:microsoft.com/office/officeart/2005/8/layout/orgChart1"/>
    <dgm:cxn modelId="{20CBBEAA-8C46-B747-9F94-50BC359D2D9B}" type="presOf" srcId="{D769392D-22EF-134F-BA0F-9912C3DACEC2}" destId="{1E5966E5-472D-8A48-9DDA-B4FE74427BC4}" srcOrd="1" destOrd="0" presId="urn:microsoft.com/office/officeart/2005/8/layout/orgChart1"/>
    <dgm:cxn modelId="{CF88B1B0-D803-0048-895E-05A8F52208C2}" srcId="{2158E859-4E4C-D34A-A5C2-E9698D84149D}" destId="{140FC046-938A-C14D-9F3D-1F34AE5B6ADA}" srcOrd="1" destOrd="0" parTransId="{7DE677A1-998F-D846-B8B1-813F8FFA4977}" sibTransId="{B47CD1EE-2782-5B42-8F93-12EF300C0498}"/>
    <dgm:cxn modelId="{6C89BCB9-2277-1D4C-8093-F8E3211B333E}" type="presOf" srcId="{669B864D-5CFD-B442-905C-7113C5233DED}" destId="{466EEA51-8E9D-D546-AC48-5E2E545AB0FF}" srcOrd="1" destOrd="0" presId="urn:microsoft.com/office/officeart/2005/8/layout/orgChart1"/>
    <dgm:cxn modelId="{1EEEA2BA-F46B-674B-BD68-C5ADEA2A7FDA}" srcId="{D769392D-22EF-134F-BA0F-9912C3DACEC2}" destId="{4F11C8C6-EBCE-484B-A2DA-811BE921486D}" srcOrd="2" destOrd="0" parTransId="{44E7017B-D0DD-DC4D-9BDC-D137585B0F6A}" sibTransId="{72419D7B-382A-7A41-BFAD-420F0A0F40EC}"/>
    <dgm:cxn modelId="{328EFABB-A9E5-FE4D-88A2-14510D13EED5}" type="presOf" srcId="{140FC046-938A-C14D-9F3D-1F34AE5B6ADA}" destId="{5DCD78BB-C2AA-BD4C-9BCC-3677983478FD}" srcOrd="0" destOrd="0" presId="urn:microsoft.com/office/officeart/2005/8/layout/orgChart1"/>
    <dgm:cxn modelId="{328CF9C5-180A-8940-BBE5-3A87B064FDA5}" srcId="{2158E859-4E4C-D34A-A5C2-E9698D84149D}" destId="{7EF1B674-45B9-0042-920B-EF71DB6FFCF3}" srcOrd="2" destOrd="0" parTransId="{3573FC49-C103-2D41-BD8A-BE0E7538C6EF}" sibTransId="{8911926B-C219-2B47-AD11-788A1C9923D3}"/>
    <dgm:cxn modelId="{B0C730CE-F5F6-7A4C-9E41-E63E555DF4FD}" srcId="{D769392D-22EF-134F-BA0F-9912C3DACEC2}" destId="{BD06C9F7-DCEF-3E46-80DF-59C7B288FC19}" srcOrd="0" destOrd="0" parTransId="{F6D50E60-04CC-AB4E-AA10-9801885533E8}" sibTransId="{EDDAB554-1FFF-634E-ACBB-636BEFFA2359}"/>
    <dgm:cxn modelId="{21C41FCF-F793-E34C-8586-4C64F77C48B3}" type="presOf" srcId="{4F11C8C6-EBCE-484B-A2DA-811BE921486D}" destId="{16F22A7F-8B02-D948-90A6-F43698F11345}" srcOrd="0" destOrd="0" presId="urn:microsoft.com/office/officeart/2005/8/layout/orgChart1"/>
    <dgm:cxn modelId="{B4FD7BD0-8E1C-044D-9CC5-47E61957EDBA}" srcId="{2158E859-4E4C-D34A-A5C2-E9698D84149D}" destId="{AAAA2EE7-5AA6-AB45-8476-F8445D7AC865}" srcOrd="0" destOrd="0" parTransId="{6356C066-3BAB-A045-AF76-6C472A7423EA}" sibTransId="{3989535E-89B1-2246-8EC8-3EAE5B8D7206}"/>
    <dgm:cxn modelId="{2296D8D3-FF6B-E54F-AAFE-59CF68924D50}" type="presOf" srcId="{BD06C9F7-DCEF-3E46-80DF-59C7B288FC19}" destId="{7566F938-B5A2-CF48-9C0B-92C330485100}" srcOrd="0" destOrd="0" presId="urn:microsoft.com/office/officeart/2005/8/layout/orgChart1"/>
    <dgm:cxn modelId="{5A08FAFF-A1DA-A043-80F9-CCC968B3649F}" type="presOf" srcId="{AAAA2EE7-5AA6-AB45-8476-F8445D7AC865}" destId="{9091B3CC-817D-A942-A7FA-09CAFA66ECA7}" srcOrd="1" destOrd="0" presId="urn:microsoft.com/office/officeart/2005/8/layout/orgChart1"/>
    <dgm:cxn modelId="{71667D10-A08E-F543-99F1-CD223E2F95A3}" type="presParOf" srcId="{6434FBDB-CD48-4A47-9DC2-B8B6A469A2E1}" destId="{3B9B4A10-7C5D-E744-BD72-EC27172755F8}" srcOrd="0" destOrd="0" presId="urn:microsoft.com/office/officeart/2005/8/layout/orgChart1"/>
    <dgm:cxn modelId="{07D42BB2-B5BA-F54D-BFDA-E9E8ABA807BC}" type="presParOf" srcId="{3B9B4A10-7C5D-E744-BD72-EC27172755F8}" destId="{CFE99DA7-8637-9744-A8AE-C7A3C80B759B}" srcOrd="0" destOrd="0" presId="urn:microsoft.com/office/officeart/2005/8/layout/orgChart1"/>
    <dgm:cxn modelId="{24142308-4FA4-FA41-9EDF-CFD23E8B6266}" type="presParOf" srcId="{CFE99DA7-8637-9744-A8AE-C7A3C80B759B}" destId="{0D242C11-CE52-4342-AB88-CED5CF1812F4}" srcOrd="0" destOrd="0" presId="urn:microsoft.com/office/officeart/2005/8/layout/orgChart1"/>
    <dgm:cxn modelId="{CBBFDCBF-A6EE-1F4E-8365-EECC0DAFEB29}" type="presParOf" srcId="{CFE99DA7-8637-9744-A8AE-C7A3C80B759B}" destId="{59C27AF4-1E8D-F64E-9DFC-E55D94FB4D3C}" srcOrd="1" destOrd="0" presId="urn:microsoft.com/office/officeart/2005/8/layout/orgChart1"/>
    <dgm:cxn modelId="{4DFD1DCD-714D-4E40-8F41-2BCCC6BA59CE}" type="presParOf" srcId="{3B9B4A10-7C5D-E744-BD72-EC27172755F8}" destId="{5B925EC4-5E5A-F540-99C9-C45B339BB5C5}" srcOrd="1" destOrd="0" presId="urn:microsoft.com/office/officeart/2005/8/layout/orgChart1"/>
    <dgm:cxn modelId="{189014B5-FB4E-A147-83DA-E16641F07D2C}" type="presParOf" srcId="{5B925EC4-5E5A-F540-99C9-C45B339BB5C5}" destId="{91CA34B8-92B1-044F-B184-6AAE61387A65}" srcOrd="0" destOrd="0" presId="urn:microsoft.com/office/officeart/2005/8/layout/orgChart1"/>
    <dgm:cxn modelId="{04E01BB7-198D-2245-BECC-4DEAA542FAC0}" type="presParOf" srcId="{5B925EC4-5E5A-F540-99C9-C45B339BB5C5}" destId="{5A69DC8D-38AC-424A-9413-BC94B1C7E3E4}" srcOrd="1" destOrd="0" presId="urn:microsoft.com/office/officeart/2005/8/layout/orgChart1"/>
    <dgm:cxn modelId="{943D730D-48A7-BF4D-BEF7-41AB2F3B01E7}" type="presParOf" srcId="{5A69DC8D-38AC-424A-9413-BC94B1C7E3E4}" destId="{5C3B8A5E-56EE-654C-93D3-F2B9D8890482}" srcOrd="0" destOrd="0" presId="urn:microsoft.com/office/officeart/2005/8/layout/orgChart1"/>
    <dgm:cxn modelId="{B2AEAE06-AD01-2842-9316-39552B7D0D86}" type="presParOf" srcId="{5C3B8A5E-56EE-654C-93D3-F2B9D8890482}" destId="{5DCD78BB-C2AA-BD4C-9BCC-3677983478FD}" srcOrd="0" destOrd="0" presId="urn:microsoft.com/office/officeart/2005/8/layout/orgChart1"/>
    <dgm:cxn modelId="{E1999DEA-FDF1-F244-B9BD-C46016216958}" type="presParOf" srcId="{5C3B8A5E-56EE-654C-93D3-F2B9D8890482}" destId="{3801E1AF-E529-0A4E-9089-E488D418D0ED}" srcOrd="1" destOrd="0" presId="urn:microsoft.com/office/officeart/2005/8/layout/orgChart1"/>
    <dgm:cxn modelId="{CB318342-96D5-A743-A91C-621D436FE029}" type="presParOf" srcId="{5A69DC8D-38AC-424A-9413-BC94B1C7E3E4}" destId="{692FC0A1-8FFF-664B-932A-2266B6177B62}" srcOrd="1" destOrd="0" presId="urn:microsoft.com/office/officeart/2005/8/layout/orgChart1"/>
    <dgm:cxn modelId="{E4C5691C-269E-E14A-B5FD-BC75930C50B9}" type="presParOf" srcId="{5A69DC8D-38AC-424A-9413-BC94B1C7E3E4}" destId="{8166F50A-ECAD-2E4B-A72B-21BA722EE321}" srcOrd="2" destOrd="0" presId="urn:microsoft.com/office/officeart/2005/8/layout/orgChart1"/>
    <dgm:cxn modelId="{41399AAC-175D-A941-8EF7-D358DFDBB1D7}" type="presParOf" srcId="{5B925EC4-5E5A-F540-99C9-C45B339BB5C5}" destId="{C67E204C-FACB-CA4C-966D-A90CFD7B7269}" srcOrd="2" destOrd="0" presId="urn:microsoft.com/office/officeart/2005/8/layout/orgChart1"/>
    <dgm:cxn modelId="{40A759D9-96A3-2B44-B361-68A0DCDCA4F6}" type="presParOf" srcId="{5B925EC4-5E5A-F540-99C9-C45B339BB5C5}" destId="{0C0B163D-9D1F-F548-995C-BEF9D1F1344D}" srcOrd="3" destOrd="0" presId="urn:microsoft.com/office/officeart/2005/8/layout/orgChart1"/>
    <dgm:cxn modelId="{A0B31F57-7477-2548-89B7-25C8FB94F205}" type="presParOf" srcId="{0C0B163D-9D1F-F548-995C-BEF9D1F1344D}" destId="{A498123C-112B-A742-BF12-00272C681619}" srcOrd="0" destOrd="0" presId="urn:microsoft.com/office/officeart/2005/8/layout/orgChart1"/>
    <dgm:cxn modelId="{391BE954-9F28-BF41-9530-2688B181D4F4}" type="presParOf" srcId="{A498123C-112B-A742-BF12-00272C681619}" destId="{877E2D59-6136-D44E-963D-79F2D298CB10}" srcOrd="0" destOrd="0" presId="urn:microsoft.com/office/officeart/2005/8/layout/orgChart1"/>
    <dgm:cxn modelId="{4ED3DC5B-2212-514D-8224-1A9F7DC3FACA}" type="presParOf" srcId="{A498123C-112B-A742-BF12-00272C681619}" destId="{F5E8D472-F283-824F-80EE-8CEFDD6FD549}" srcOrd="1" destOrd="0" presId="urn:microsoft.com/office/officeart/2005/8/layout/orgChart1"/>
    <dgm:cxn modelId="{BD206B6D-2D3C-1E48-A711-843E8298A0CB}" type="presParOf" srcId="{0C0B163D-9D1F-F548-995C-BEF9D1F1344D}" destId="{54C87EDD-0117-0C4C-A504-0ABD2C7A974D}" srcOrd="1" destOrd="0" presId="urn:microsoft.com/office/officeart/2005/8/layout/orgChart1"/>
    <dgm:cxn modelId="{0E6895DA-C7D2-2047-8EC3-1AE63B6B4619}" type="presParOf" srcId="{0C0B163D-9D1F-F548-995C-BEF9D1F1344D}" destId="{22755202-1858-6F45-926E-68C5118F27B3}" srcOrd="2" destOrd="0" presId="urn:microsoft.com/office/officeart/2005/8/layout/orgChart1"/>
    <dgm:cxn modelId="{2B0CF087-277C-0E46-9913-75D12C46A136}" type="presParOf" srcId="{5B925EC4-5E5A-F540-99C9-C45B339BB5C5}" destId="{1202579A-9C56-0A4A-AF61-970CF87B9BBE}" srcOrd="4" destOrd="0" presId="urn:microsoft.com/office/officeart/2005/8/layout/orgChart1"/>
    <dgm:cxn modelId="{FD8B3467-30B9-684B-946E-D1B3917E2D5F}" type="presParOf" srcId="{5B925EC4-5E5A-F540-99C9-C45B339BB5C5}" destId="{8C5522DC-9717-C646-91E7-78D9A0971ACE}" srcOrd="5" destOrd="0" presId="urn:microsoft.com/office/officeart/2005/8/layout/orgChart1"/>
    <dgm:cxn modelId="{6EAE1B27-72BE-5A4C-83A3-62B221188944}" type="presParOf" srcId="{8C5522DC-9717-C646-91E7-78D9A0971ACE}" destId="{FA0BBA8F-D614-4B40-9469-E0DD90350A65}" srcOrd="0" destOrd="0" presId="urn:microsoft.com/office/officeart/2005/8/layout/orgChart1"/>
    <dgm:cxn modelId="{1CAF9EBD-F86D-F147-B43D-44D1901B83B1}" type="presParOf" srcId="{FA0BBA8F-D614-4B40-9469-E0DD90350A65}" destId="{BA5D38F5-4DA7-C84B-B887-C5F5BEE82594}" srcOrd="0" destOrd="0" presId="urn:microsoft.com/office/officeart/2005/8/layout/orgChart1"/>
    <dgm:cxn modelId="{11161D3C-5A39-EA4F-AB45-1900DFC358CF}" type="presParOf" srcId="{FA0BBA8F-D614-4B40-9469-E0DD90350A65}" destId="{1E5966E5-472D-8A48-9DDA-B4FE74427BC4}" srcOrd="1" destOrd="0" presId="urn:microsoft.com/office/officeart/2005/8/layout/orgChart1"/>
    <dgm:cxn modelId="{187017D0-E8D4-BE4E-BEE7-0771ABFA26BF}" type="presParOf" srcId="{8C5522DC-9717-C646-91E7-78D9A0971ACE}" destId="{F0EEBD4B-5894-F043-BAD2-46A317A4B7C7}" srcOrd="1" destOrd="0" presId="urn:microsoft.com/office/officeart/2005/8/layout/orgChart1"/>
    <dgm:cxn modelId="{0E9DCE24-3C19-E54C-BB1D-B06D6D8E7B49}" type="presParOf" srcId="{F0EEBD4B-5894-F043-BAD2-46A317A4B7C7}" destId="{E1EA1EEF-0E7F-244A-B5D0-71108489EFA4}" srcOrd="0" destOrd="0" presId="urn:microsoft.com/office/officeart/2005/8/layout/orgChart1"/>
    <dgm:cxn modelId="{CAF6D1BA-15C8-C54C-A027-14D1D8FF9961}" type="presParOf" srcId="{F0EEBD4B-5894-F043-BAD2-46A317A4B7C7}" destId="{3E9D70EA-BBCB-514D-AEBE-FE89F2826CA2}" srcOrd="1" destOrd="0" presId="urn:microsoft.com/office/officeart/2005/8/layout/orgChart1"/>
    <dgm:cxn modelId="{9F9D412B-B373-D746-87EC-3BE008EC76A3}" type="presParOf" srcId="{3E9D70EA-BBCB-514D-AEBE-FE89F2826CA2}" destId="{745C27A3-3CA5-A54E-94E1-7F5514F32BDB}" srcOrd="0" destOrd="0" presId="urn:microsoft.com/office/officeart/2005/8/layout/orgChart1"/>
    <dgm:cxn modelId="{656FCB62-5880-7B4F-BB5D-A64091086A6E}" type="presParOf" srcId="{745C27A3-3CA5-A54E-94E1-7F5514F32BDB}" destId="{7566F938-B5A2-CF48-9C0B-92C330485100}" srcOrd="0" destOrd="0" presId="urn:microsoft.com/office/officeart/2005/8/layout/orgChart1"/>
    <dgm:cxn modelId="{C29D86E2-A82F-DF49-93B0-5B4A045DC9F0}" type="presParOf" srcId="{745C27A3-3CA5-A54E-94E1-7F5514F32BDB}" destId="{82318C4F-CBD8-544C-ACB1-EDD09E310BF8}" srcOrd="1" destOrd="0" presId="urn:microsoft.com/office/officeart/2005/8/layout/orgChart1"/>
    <dgm:cxn modelId="{6FCCA485-CF19-824B-9AFC-CA578446F723}" type="presParOf" srcId="{3E9D70EA-BBCB-514D-AEBE-FE89F2826CA2}" destId="{1FFA8516-DA41-ED4B-9CC9-C9BD714C4DB8}" srcOrd="1" destOrd="0" presId="urn:microsoft.com/office/officeart/2005/8/layout/orgChart1"/>
    <dgm:cxn modelId="{1B6F5D73-26EE-5347-9097-C9140B3D6368}" type="presParOf" srcId="{3E9D70EA-BBCB-514D-AEBE-FE89F2826CA2}" destId="{B515037C-1D76-7E4D-995F-2F58DC8EFBA8}" srcOrd="2" destOrd="0" presId="urn:microsoft.com/office/officeart/2005/8/layout/orgChart1"/>
    <dgm:cxn modelId="{8AF0F2A6-C01F-8544-82CF-F659BA8361DC}" type="presParOf" srcId="{F0EEBD4B-5894-F043-BAD2-46A317A4B7C7}" destId="{FBA0FCEF-91F0-D541-B312-46AE3E0C235A}" srcOrd="2" destOrd="0" presId="urn:microsoft.com/office/officeart/2005/8/layout/orgChart1"/>
    <dgm:cxn modelId="{05DBDEBB-22F8-A347-A9D7-E03B2128DFDF}" type="presParOf" srcId="{F0EEBD4B-5894-F043-BAD2-46A317A4B7C7}" destId="{7C6D5EE5-3F52-6E47-8E3B-F5838B385C01}" srcOrd="3" destOrd="0" presId="urn:microsoft.com/office/officeart/2005/8/layout/orgChart1"/>
    <dgm:cxn modelId="{7E5FA24C-110D-E341-AA63-2ED024352EAC}" type="presParOf" srcId="{7C6D5EE5-3F52-6E47-8E3B-F5838B385C01}" destId="{DE20707C-6283-3D43-93C4-3B45B43EFBCB}" srcOrd="0" destOrd="0" presId="urn:microsoft.com/office/officeart/2005/8/layout/orgChart1"/>
    <dgm:cxn modelId="{73DF24F3-3C9D-7041-BB0A-7B2A17CECE7B}" type="presParOf" srcId="{DE20707C-6283-3D43-93C4-3B45B43EFBCB}" destId="{C44588AD-8008-7E49-8B55-7A6551D4C242}" srcOrd="0" destOrd="0" presId="urn:microsoft.com/office/officeart/2005/8/layout/orgChart1"/>
    <dgm:cxn modelId="{0F2A4CB2-3F08-544F-9027-BB4E9CAB9302}" type="presParOf" srcId="{DE20707C-6283-3D43-93C4-3B45B43EFBCB}" destId="{1ECEA5BE-920E-C042-9257-5CC572C9AE18}" srcOrd="1" destOrd="0" presId="urn:microsoft.com/office/officeart/2005/8/layout/orgChart1"/>
    <dgm:cxn modelId="{78026DA6-6082-6F42-8A25-2E65C3EBC7EF}" type="presParOf" srcId="{7C6D5EE5-3F52-6E47-8E3B-F5838B385C01}" destId="{232E6F08-EF5E-BC4B-B9B1-0F0CA63980B7}" srcOrd="1" destOrd="0" presId="urn:microsoft.com/office/officeart/2005/8/layout/orgChart1"/>
    <dgm:cxn modelId="{E310919B-3B4F-E04A-B35E-A688E1D3C8C1}" type="presParOf" srcId="{7C6D5EE5-3F52-6E47-8E3B-F5838B385C01}" destId="{305344C0-E486-F742-952A-D532E2B5CF07}" srcOrd="2" destOrd="0" presId="urn:microsoft.com/office/officeart/2005/8/layout/orgChart1"/>
    <dgm:cxn modelId="{3BF4189E-05AE-7B4A-AADA-0A8CCFC6B465}" type="presParOf" srcId="{F0EEBD4B-5894-F043-BAD2-46A317A4B7C7}" destId="{BF6271A3-A60B-A449-872C-DEA551F0721A}" srcOrd="4" destOrd="0" presId="urn:microsoft.com/office/officeart/2005/8/layout/orgChart1"/>
    <dgm:cxn modelId="{329C0A05-682C-A041-A03C-0373A492E08D}" type="presParOf" srcId="{F0EEBD4B-5894-F043-BAD2-46A317A4B7C7}" destId="{19C59FCB-6AA0-9B43-924E-913FB94D368D}" srcOrd="5" destOrd="0" presId="urn:microsoft.com/office/officeart/2005/8/layout/orgChart1"/>
    <dgm:cxn modelId="{E8BE58ED-D691-564A-9C57-E4F55336B54A}" type="presParOf" srcId="{19C59FCB-6AA0-9B43-924E-913FB94D368D}" destId="{AA5FA396-3649-F847-B6C2-C9889E6AC64B}" srcOrd="0" destOrd="0" presId="urn:microsoft.com/office/officeart/2005/8/layout/orgChart1"/>
    <dgm:cxn modelId="{7B69E992-B945-3B41-ACC1-FB681B4F6437}" type="presParOf" srcId="{AA5FA396-3649-F847-B6C2-C9889E6AC64B}" destId="{16F22A7F-8B02-D948-90A6-F43698F11345}" srcOrd="0" destOrd="0" presId="urn:microsoft.com/office/officeart/2005/8/layout/orgChart1"/>
    <dgm:cxn modelId="{AB878DA3-882F-FD46-B23A-7CBDC1A87C63}" type="presParOf" srcId="{AA5FA396-3649-F847-B6C2-C9889E6AC64B}" destId="{E26AB1AB-5413-3244-B1F7-416CF2DED192}" srcOrd="1" destOrd="0" presId="urn:microsoft.com/office/officeart/2005/8/layout/orgChart1"/>
    <dgm:cxn modelId="{82B815D3-FD07-8F4B-8A8D-9637E1B73E56}" type="presParOf" srcId="{19C59FCB-6AA0-9B43-924E-913FB94D368D}" destId="{F0B548ED-C9BA-6041-B0E3-725C14D69C74}" srcOrd="1" destOrd="0" presId="urn:microsoft.com/office/officeart/2005/8/layout/orgChart1"/>
    <dgm:cxn modelId="{6C4D087F-8534-F045-B115-F2059A2AABD1}" type="presParOf" srcId="{19C59FCB-6AA0-9B43-924E-913FB94D368D}" destId="{BA701372-BBA9-F84B-BD79-4C19B8068795}" srcOrd="2" destOrd="0" presId="urn:microsoft.com/office/officeart/2005/8/layout/orgChart1"/>
    <dgm:cxn modelId="{97613AAD-0B1E-934E-A833-27B088E1FE89}" type="presParOf" srcId="{8C5522DC-9717-C646-91E7-78D9A0971ACE}" destId="{E0CF0A25-7C52-C343-B17D-974527DF9A18}" srcOrd="2" destOrd="0" presId="urn:microsoft.com/office/officeart/2005/8/layout/orgChart1"/>
    <dgm:cxn modelId="{DE4FA569-6E9C-DD42-990D-507D6BB4B0EA}" type="presParOf" srcId="{3B9B4A10-7C5D-E744-BD72-EC27172755F8}" destId="{9887A9AB-F151-6B40-AA72-2783F7CF9F9A}" srcOrd="2" destOrd="0" presId="urn:microsoft.com/office/officeart/2005/8/layout/orgChart1"/>
    <dgm:cxn modelId="{47D3EC23-DD93-8340-A96A-A837CFF371A1}" type="presParOf" srcId="{9887A9AB-F151-6B40-AA72-2783F7CF9F9A}" destId="{C0FFAA4F-0561-3A47-B670-4D87AB11A785}" srcOrd="0" destOrd="0" presId="urn:microsoft.com/office/officeart/2005/8/layout/orgChart1"/>
    <dgm:cxn modelId="{83E875D6-E7A8-6A40-988F-C20990A4D873}" type="presParOf" srcId="{9887A9AB-F151-6B40-AA72-2783F7CF9F9A}" destId="{E19223B5-CF16-E347-8398-F9EF726E3305}" srcOrd="1" destOrd="0" presId="urn:microsoft.com/office/officeart/2005/8/layout/orgChart1"/>
    <dgm:cxn modelId="{077FBDF3-0DB3-404D-A37C-B26699492CBF}" type="presParOf" srcId="{E19223B5-CF16-E347-8398-F9EF726E3305}" destId="{92E8B1B5-D752-334C-99A3-7ED832C24DE4}" srcOrd="0" destOrd="0" presId="urn:microsoft.com/office/officeart/2005/8/layout/orgChart1"/>
    <dgm:cxn modelId="{8F1379DF-F6A3-4F44-8787-2C769F6209F2}" type="presParOf" srcId="{92E8B1B5-D752-334C-99A3-7ED832C24DE4}" destId="{328ACC37-F938-0843-A4C0-4CBA4AFFD555}" srcOrd="0" destOrd="0" presId="urn:microsoft.com/office/officeart/2005/8/layout/orgChart1"/>
    <dgm:cxn modelId="{97F47F9E-11E4-1C4A-96D3-FCEED4F2B1B4}" type="presParOf" srcId="{92E8B1B5-D752-334C-99A3-7ED832C24DE4}" destId="{9091B3CC-817D-A942-A7FA-09CAFA66ECA7}" srcOrd="1" destOrd="0" presId="urn:microsoft.com/office/officeart/2005/8/layout/orgChart1"/>
    <dgm:cxn modelId="{7867F27E-6F35-5146-9F2E-E601746C165A}" type="presParOf" srcId="{E19223B5-CF16-E347-8398-F9EF726E3305}" destId="{4FDB09AB-71B2-2F45-B421-F456670F6D76}" srcOrd="1" destOrd="0" presId="urn:microsoft.com/office/officeart/2005/8/layout/orgChart1"/>
    <dgm:cxn modelId="{B685FE2E-12B5-AA48-B4C1-8E1B90031675}" type="presParOf" srcId="{E19223B5-CF16-E347-8398-F9EF726E3305}" destId="{473866BA-B8C1-4947-9FD9-56D30F017C94}" srcOrd="2" destOrd="0" presId="urn:microsoft.com/office/officeart/2005/8/layout/orgChart1"/>
    <dgm:cxn modelId="{CA1AD0CD-EEBE-AF4F-BE1F-A9C17FF3BD0A}" type="presParOf" srcId="{6434FBDB-CD48-4A47-9DC2-B8B6A469A2E1}" destId="{AD53C471-2C7E-FB42-9E47-0C043411DEAC}" srcOrd="1" destOrd="0" presId="urn:microsoft.com/office/officeart/2005/8/layout/orgChart1"/>
    <dgm:cxn modelId="{3A4176A0-C120-4346-84C9-6D4AFB81C9A6}" type="presParOf" srcId="{AD53C471-2C7E-FB42-9E47-0C043411DEAC}" destId="{3099692C-46C2-8A4C-8C74-EEFD1BB69B22}" srcOrd="0" destOrd="0" presId="urn:microsoft.com/office/officeart/2005/8/layout/orgChart1"/>
    <dgm:cxn modelId="{4870F256-9EA4-064C-B909-B982D863E90C}" type="presParOf" srcId="{3099692C-46C2-8A4C-8C74-EEFD1BB69B22}" destId="{17661335-D215-C940-8039-2271F316E5E2}" srcOrd="0" destOrd="0" presId="urn:microsoft.com/office/officeart/2005/8/layout/orgChart1"/>
    <dgm:cxn modelId="{2C9D9A53-99B9-FD42-B874-088707B9C105}" type="presParOf" srcId="{3099692C-46C2-8A4C-8C74-EEFD1BB69B22}" destId="{466EEA51-8E9D-D546-AC48-5E2E545AB0FF}" srcOrd="1" destOrd="0" presId="urn:microsoft.com/office/officeart/2005/8/layout/orgChart1"/>
    <dgm:cxn modelId="{95F3C306-AD82-6C44-A994-2316D136B0D2}" type="presParOf" srcId="{AD53C471-2C7E-FB42-9E47-0C043411DEAC}" destId="{7D68CA2B-EC36-CF4D-B772-0E36A6852CA8}" srcOrd="1" destOrd="0" presId="urn:microsoft.com/office/officeart/2005/8/layout/orgChart1"/>
    <dgm:cxn modelId="{00A7A31D-0047-054B-9D46-77407015D627}" type="presParOf" srcId="{AD53C471-2C7E-FB42-9E47-0C043411DEAC}" destId="{78B17B20-60F3-434B-A290-5B22B62DD9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BAA08A-7C97-4B19-973F-768BA7FFA5C7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01C784-C944-4F43-8758-CEB78D4FA469}">
      <dgm:prSet/>
      <dgm:spPr/>
      <dgm:t>
        <a:bodyPr/>
        <a:lstStyle/>
        <a:p>
          <a:r>
            <a:rPr lang="en-GB" dirty="0"/>
            <a:t>Check the author guidance</a:t>
          </a:r>
          <a:endParaRPr lang="en-US" dirty="0"/>
        </a:p>
      </dgm:t>
    </dgm:pt>
    <dgm:pt modelId="{68D4C773-4DC0-4A1D-A4CA-3FA9B447A9F4}" type="parTrans" cxnId="{E8CF6E25-C13C-4549-BCFE-67B129BFA164}">
      <dgm:prSet/>
      <dgm:spPr/>
      <dgm:t>
        <a:bodyPr/>
        <a:lstStyle/>
        <a:p>
          <a:endParaRPr lang="en-US"/>
        </a:p>
      </dgm:t>
    </dgm:pt>
    <dgm:pt modelId="{A290AB9F-4A96-4245-AE9C-AA66B836E6B9}" type="sibTrans" cxnId="{E8CF6E25-C13C-4549-BCFE-67B129BFA164}">
      <dgm:prSet/>
      <dgm:spPr/>
      <dgm:t>
        <a:bodyPr/>
        <a:lstStyle/>
        <a:p>
          <a:endParaRPr lang="en-US"/>
        </a:p>
      </dgm:t>
    </dgm:pt>
    <dgm:pt modelId="{0CA27DAB-6081-46E9-8DE9-B23CFEF23D31}">
      <dgm:prSet/>
      <dgm:spPr/>
      <dgm:t>
        <a:bodyPr/>
        <a:lstStyle/>
        <a:p>
          <a:r>
            <a:rPr lang="en-GB"/>
            <a:t>Agree the writing team and contribution </a:t>
          </a:r>
          <a:endParaRPr lang="en-US"/>
        </a:p>
      </dgm:t>
    </dgm:pt>
    <dgm:pt modelId="{6DF79F9F-F01F-486B-BD59-C3BB3323D904}" type="parTrans" cxnId="{14090F9D-08ED-4E8C-AACC-C88C6D4E754C}">
      <dgm:prSet/>
      <dgm:spPr/>
      <dgm:t>
        <a:bodyPr/>
        <a:lstStyle/>
        <a:p>
          <a:endParaRPr lang="en-US"/>
        </a:p>
      </dgm:t>
    </dgm:pt>
    <dgm:pt modelId="{5306B751-0A58-4E5F-8E2E-07C04306670C}" type="sibTrans" cxnId="{14090F9D-08ED-4E8C-AACC-C88C6D4E754C}">
      <dgm:prSet/>
      <dgm:spPr/>
      <dgm:t>
        <a:bodyPr/>
        <a:lstStyle/>
        <a:p>
          <a:endParaRPr lang="en-US"/>
        </a:p>
      </dgm:t>
    </dgm:pt>
    <dgm:pt modelId="{1416BF7C-0A9A-4444-A46D-F060E78D5BC3}">
      <dgm:prSet/>
      <dgm:spPr/>
      <dgm:t>
        <a:bodyPr/>
        <a:lstStyle/>
        <a:p>
          <a:r>
            <a:rPr lang="en-GB" dirty="0"/>
            <a:t>Check and review the latest evidence</a:t>
          </a:r>
          <a:endParaRPr lang="en-US" dirty="0"/>
        </a:p>
      </dgm:t>
    </dgm:pt>
    <dgm:pt modelId="{C9B6EE81-FE9F-4CD9-8C2D-FF20326C3C03}" type="parTrans" cxnId="{E51B571D-D8B3-4C95-ABA1-83211FC9BBF4}">
      <dgm:prSet/>
      <dgm:spPr/>
      <dgm:t>
        <a:bodyPr/>
        <a:lstStyle/>
        <a:p>
          <a:endParaRPr lang="en-US"/>
        </a:p>
      </dgm:t>
    </dgm:pt>
    <dgm:pt modelId="{301D18E3-B015-4FD0-B8E4-E5730531EB49}" type="sibTrans" cxnId="{E51B571D-D8B3-4C95-ABA1-83211FC9BBF4}">
      <dgm:prSet/>
      <dgm:spPr/>
      <dgm:t>
        <a:bodyPr/>
        <a:lstStyle/>
        <a:p>
          <a:endParaRPr lang="en-US"/>
        </a:p>
      </dgm:t>
    </dgm:pt>
    <dgm:pt modelId="{276F86B6-2B06-438D-A275-385AE3948F4F}">
      <dgm:prSet/>
      <dgm:spPr/>
      <dgm:t>
        <a:bodyPr/>
        <a:lstStyle/>
        <a:p>
          <a:r>
            <a:rPr lang="en-GB" dirty="0"/>
            <a:t>Seek feedback before submitting </a:t>
          </a:r>
          <a:endParaRPr lang="en-US" dirty="0"/>
        </a:p>
      </dgm:t>
    </dgm:pt>
    <dgm:pt modelId="{B2F1DE17-DE85-41A3-8DA8-115E2817B077}" type="parTrans" cxnId="{7972BCDF-72DD-4068-A7BC-CD7BC98F23D3}">
      <dgm:prSet/>
      <dgm:spPr/>
      <dgm:t>
        <a:bodyPr/>
        <a:lstStyle/>
        <a:p>
          <a:endParaRPr lang="en-US"/>
        </a:p>
      </dgm:t>
    </dgm:pt>
    <dgm:pt modelId="{C6E9D40F-000E-48A8-B89B-80F5C8AE1FA0}" type="sibTrans" cxnId="{7972BCDF-72DD-4068-A7BC-CD7BC98F23D3}">
      <dgm:prSet/>
      <dgm:spPr/>
      <dgm:t>
        <a:bodyPr/>
        <a:lstStyle/>
        <a:p>
          <a:endParaRPr lang="en-US"/>
        </a:p>
      </dgm:t>
    </dgm:pt>
    <dgm:pt modelId="{75CB4CA8-B545-4AF0-BA64-7701CBD3B76C}">
      <dgm:prSet/>
      <dgm:spPr/>
      <dgm:t>
        <a:bodyPr/>
        <a:lstStyle/>
        <a:p>
          <a:r>
            <a:rPr lang="en-GB" dirty="0"/>
            <a:t>Be patient! </a:t>
          </a:r>
          <a:endParaRPr lang="en-US" dirty="0"/>
        </a:p>
      </dgm:t>
    </dgm:pt>
    <dgm:pt modelId="{C9D0B0D4-8162-4CB4-9EDD-79624E68DAEA}" type="parTrans" cxnId="{6DB9C219-4282-456C-846B-F641C5498036}">
      <dgm:prSet/>
      <dgm:spPr/>
      <dgm:t>
        <a:bodyPr/>
        <a:lstStyle/>
        <a:p>
          <a:endParaRPr lang="en-US"/>
        </a:p>
      </dgm:t>
    </dgm:pt>
    <dgm:pt modelId="{F968BA05-C9E8-48A8-8269-C686F9D19EF6}" type="sibTrans" cxnId="{6DB9C219-4282-456C-846B-F641C5498036}">
      <dgm:prSet/>
      <dgm:spPr/>
      <dgm:t>
        <a:bodyPr/>
        <a:lstStyle/>
        <a:p>
          <a:endParaRPr lang="en-US"/>
        </a:p>
      </dgm:t>
    </dgm:pt>
    <dgm:pt modelId="{38CE9C24-1FDF-5F4B-BB6A-FC4B66D57E13}" type="pres">
      <dgm:prSet presAssocID="{3ABAA08A-7C97-4B19-973F-768BA7FFA5C7}" presName="Name0" presStyleCnt="0">
        <dgm:presLayoutVars>
          <dgm:dir/>
          <dgm:resizeHandles val="exact"/>
        </dgm:presLayoutVars>
      </dgm:prSet>
      <dgm:spPr/>
    </dgm:pt>
    <dgm:pt modelId="{3CA1E805-CA0A-504E-A2E9-5506FC0FAC6C}" type="pres">
      <dgm:prSet presAssocID="{C301C784-C944-4F43-8758-CEB78D4FA469}" presName="node" presStyleLbl="node1" presStyleIdx="0" presStyleCnt="5">
        <dgm:presLayoutVars>
          <dgm:bulletEnabled val="1"/>
        </dgm:presLayoutVars>
      </dgm:prSet>
      <dgm:spPr/>
    </dgm:pt>
    <dgm:pt modelId="{99296DFB-B9D3-5249-BEBF-F06B346A995E}" type="pres">
      <dgm:prSet presAssocID="{A290AB9F-4A96-4245-AE9C-AA66B836E6B9}" presName="sibTrans" presStyleLbl="sibTrans1D1" presStyleIdx="0" presStyleCnt="4"/>
      <dgm:spPr/>
    </dgm:pt>
    <dgm:pt modelId="{98BC914E-699D-EC45-9E8B-1571C071184E}" type="pres">
      <dgm:prSet presAssocID="{A290AB9F-4A96-4245-AE9C-AA66B836E6B9}" presName="connectorText" presStyleLbl="sibTrans1D1" presStyleIdx="0" presStyleCnt="4"/>
      <dgm:spPr/>
    </dgm:pt>
    <dgm:pt modelId="{8314C09C-AD3A-A548-B6C2-1F914CA8517C}" type="pres">
      <dgm:prSet presAssocID="{0CA27DAB-6081-46E9-8DE9-B23CFEF23D31}" presName="node" presStyleLbl="node1" presStyleIdx="1" presStyleCnt="5">
        <dgm:presLayoutVars>
          <dgm:bulletEnabled val="1"/>
        </dgm:presLayoutVars>
      </dgm:prSet>
      <dgm:spPr/>
    </dgm:pt>
    <dgm:pt modelId="{F1080D88-4B7B-5149-BA32-FD2730A2D33F}" type="pres">
      <dgm:prSet presAssocID="{5306B751-0A58-4E5F-8E2E-07C04306670C}" presName="sibTrans" presStyleLbl="sibTrans1D1" presStyleIdx="1" presStyleCnt="4"/>
      <dgm:spPr/>
    </dgm:pt>
    <dgm:pt modelId="{E1CC5674-AF4C-344C-9003-7F66DD480A34}" type="pres">
      <dgm:prSet presAssocID="{5306B751-0A58-4E5F-8E2E-07C04306670C}" presName="connectorText" presStyleLbl="sibTrans1D1" presStyleIdx="1" presStyleCnt="4"/>
      <dgm:spPr/>
    </dgm:pt>
    <dgm:pt modelId="{4BF67D65-65FD-8645-A78D-217E9C261466}" type="pres">
      <dgm:prSet presAssocID="{1416BF7C-0A9A-4444-A46D-F060E78D5BC3}" presName="node" presStyleLbl="node1" presStyleIdx="2" presStyleCnt="5">
        <dgm:presLayoutVars>
          <dgm:bulletEnabled val="1"/>
        </dgm:presLayoutVars>
      </dgm:prSet>
      <dgm:spPr/>
    </dgm:pt>
    <dgm:pt modelId="{FA1F65A5-EA2A-374E-9C7F-F14CFBCB35ED}" type="pres">
      <dgm:prSet presAssocID="{301D18E3-B015-4FD0-B8E4-E5730531EB49}" presName="sibTrans" presStyleLbl="sibTrans1D1" presStyleIdx="2" presStyleCnt="4"/>
      <dgm:spPr/>
    </dgm:pt>
    <dgm:pt modelId="{944C5E84-5784-154C-A6F0-FE5A1707FE8D}" type="pres">
      <dgm:prSet presAssocID="{301D18E3-B015-4FD0-B8E4-E5730531EB49}" presName="connectorText" presStyleLbl="sibTrans1D1" presStyleIdx="2" presStyleCnt="4"/>
      <dgm:spPr/>
    </dgm:pt>
    <dgm:pt modelId="{B92D865B-650B-F449-B7C3-2863E5A5E92E}" type="pres">
      <dgm:prSet presAssocID="{276F86B6-2B06-438D-A275-385AE3948F4F}" presName="node" presStyleLbl="node1" presStyleIdx="3" presStyleCnt="5">
        <dgm:presLayoutVars>
          <dgm:bulletEnabled val="1"/>
        </dgm:presLayoutVars>
      </dgm:prSet>
      <dgm:spPr/>
    </dgm:pt>
    <dgm:pt modelId="{797098B2-8ECA-F04B-BEF9-081864C7C4CD}" type="pres">
      <dgm:prSet presAssocID="{C6E9D40F-000E-48A8-B89B-80F5C8AE1FA0}" presName="sibTrans" presStyleLbl="sibTrans1D1" presStyleIdx="3" presStyleCnt="4"/>
      <dgm:spPr/>
    </dgm:pt>
    <dgm:pt modelId="{5491F2D3-0C21-794E-BE06-1FA92359F502}" type="pres">
      <dgm:prSet presAssocID="{C6E9D40F-000E-48A8-B89B-80F5C8AE1FA0}" presName="connectorText" presStyleLbl="sibTrans1D1" presStyleIdx="3" presStyleCnt="4"/>
      <dgm:spPr/>
    </dgm:pt>
    <dgm:pt modelId="{CDCA4D95-5B4B-6848-BF6A-02A6820FF0CB}" type="pres">
      <dgm:prSet presAssocID="{75CB4CA8-B545-4AF0-BA64-7701CBD3B76C}" presName="node" presStyleLbl="node1" presStyleIdx="4" presStyleCnt="5">
        <dgm:presLayoutVars>
          <dgm:bulletEnabled val="1"/>
        </dgm:presLayoutVars>
      </dgm:prSet>
      <dgm:spPr/>
    </dgm:pt>
  </dgm:ptLst>
  <dgm:cxnLst>
    <dgm:cxn modelId="{49302D07-7C31-C94C-B568-05A4F0685F6B}" type="presOf" srcId="{301D18E3-B015-4FD0-B8E4-E5730531EB49}" destId="{944C5E84-5784-154C-A6F0-FE5A1707FE8D}" srcOrd="1" destOrd="0" presId="urn:microsoft.com/office/officeart/2016/7/layout/RepeatingBendingProcessNew"/>
    <dgm:cxn modelId="{1159790F-4DDA-0043-900E-473AB5576DF3}" type="presOf" srcId="{A290AB9F-4A96-4245-AE9C-AA66B836E6B9}" destId="{98BC914E-699D-EC45-9E8B-1571C071184E}" srcOrd="1" destOrd="0" presId="urn:microsoft.com/office/officeart/2016/7/layout/RepeatingBendingProcessNew"/>
    <dgm:cxn modelId="{AE3F2010-5BD2-B947-BCE2-C3DEB59347D4}" type="presOf" srcId="{75CB4CA8-B545-4AF0-BA64-7701CBD3B76C}" destId="{CDCA4D95-5B4B-6848-BF6A-02A6820FF0CB}" srcOrd="0" destOrd="0" presId="urn:microsoft.com/office/officeart/2016/7/layout/RepeatingBendingProcessNew"/>
    <dgm:cxn modelId="{7E0D1C15-9295-474F-9E9B-7B41A759F425}" type="presOf" srcId="{C6E9D40F-000E-48A8-B89B-80F5C8AE1FA0}" destId="{797098B2-8ECA-F04B-BEF9-081864C7C4CD}" srcOrd="0" destOrd="0" presId="urn:microsoft.com/office/officeart/2016/7/layout/RepeatingBendingProcessNew"/>
    <dgm:cxn modelId="{6DB9C219-4282-456C-846B-F641C5498036}" srcId="{3ABAA08A-7C97-4B19-973F-768BA7FFA5C7}" destId="{75CB4CA8-B545-4AF0-BA64-7701CBD3B76C}" srcOrd="4" destOrd="0" parTransId="{C9D0B0D4-8162-4CB4-9EDD-79624E68DAEA}" sibTransId="{F968BA05-C9E8-48A8-8269-C686F9D19EF6}"/>
    <dgm:cxn modelId="{4F6A8A1C-0734-FA43-A19C-123226E18DE5}" type="presOf" srcId="{5306B751-0A58-4E5F-8E2E-07C04306670C}" destId="{F1080D88-4B7B-5149-BA32-FD2730A2D33F}" srcOrd="0" destOrd="0" presId="urn:microsoft.com/office/officeart/2016/7/layout/RepeatingBendingProcessNew"/>
    <dgm:cxn modelId="{E51B571D-D8B3-4C95-ABA1-83211FC9BBF4}" srcId="{3ABAA08A-7C97-4B19-973F-768BA7FFA5C7}" destId="{1416BF7C-0A9A-4444-A46D-F060E78D5BC3}" srcOrd="2" destOrd="0" parTransId="{C9B6EE81-FE9F-4CD9-8C2D-FF20326C3C03}" sibTransId="{301D18E3-B015-4FD0-B8E4-E5730531EB49}"/>
    <dgm:cxn modelId="{E8CF6E25-C13C-4549-BCFE-67B129BFA164}" srcId="{3ABAA08A-7C97-4B19-973F-768BA7FFA5C7}" destId="{C301C784-C944-4F43-8758-CEB78D4FA469}" srcOrd="0" destOrd="0" parTransId="{68D4C773-4DC0-4A1D-A4CA-3FA9B447A9F4}" sibTransId="{A290AB9F-4A96-4245-AE9C-AA66B836E6B9}"/>
    <dgm:cxn modelId="{F4FA1847-3263-804C-A170-4909DAF298AA}" type="presOf" srcId="{C301C784-C944-4F43-8758-CEB78D4FA469}" destId="{3CA1E805-CA0A-504E-A2E9-5506FC0FAC6C}" srcOrd="0" destOrd="0" presId="urn:microsoft.com/office/officeart/2016/7/layout/RepeatingBendingProcessNew"/>
    <dgm:cxn modelId="{6D714E7D-BB06-ED47-B9C3-06615A93B258}" type="presOf" srcId="{3ABAA08A-7C97-4B19-973F-768BA7FFA5C7}" destId="{38CE9C24-1FDF-5F4B-BB6A-FC4B66D57E13}" srcOrd="0" destOrd="0" presId="urn:microsoft.com/office/officeart/2016/7/layout/RepeatingBendingProcessNew"/>
    <dgm:cxn modelId="{25BA9D82-9D74-A541-8A8E-ABB788C2D221}" type="presOf" srcId="{276F86B6-2B06-438D-A275-385AE3948F4F}" destId="{B92D865B-650B-F449-B7C3-2863E5A5E92E}" srcOrd="0" destOrd="0" presId="urn:microsoft.com/office/officeart/2016/7/layout/RepeatingBendingProcessNew"/>
    <dgm:cxn modelId="{14090F9D-08ED-4E8C-AACC-C88C6D4E754C}" srcId="{3ABAA08A-7C97-4B19-973F-768BA7FFA5C7}" destId="{0CA27DAB-6081-46E9-8DE9-B23CFEF23D31}" srcOrd="1" destOrd="0" parTransId="{6DF79F9F-F01F-486B-BD59-C3BB3323D904}" sibTransId="{5306B751-0A58-4E5F-8E2E-07C04306670C}"/>
    <dgm:cxn modelId="{0B4F5BA1-7363-5646-B68A-EE7B4D2F51A9}" type="presOf" srcId="{A290AB9F-4A96-4245-AE9C-AA66B836E6B9}" destId="{99296DFB-B9D3-5249-BEBF-F06B346A995E}" srcOrd="0" destOrd="0" presId="urn:microsoft.com/office/officeart/2016/7/layout/RepeatingBendingProcessNew"/>
    <dgm:cxn modelId="{50DFBBA4-14DE-8B47-B9A8-CD0FBED9A4D3}" type="presOf" srcId="{1416BF7C-0A9A-4444-A46D-F060E78D5BC3}" destId="{4BF67D65-65FD-8645-A78D-217E9C261466}" srcOrd="0" destOrd="0" presId="urn:microsoft.com/office/officeart/2016/7/layout/RepeatingBendingProcessNew"/>
    <dgm:cxn modelId="{4087D6C1-7C14-F445-BA42-9B1F3667B96C}" type="presOf" srcId="{5306B751-0A58-4E5F-8E2E-07C04306670C}" destId="{E1CC5674-AF4C-344C-9003-7F66DD480A34}" srcOrd="1" destOrd="0" presId="urn:microsoft.com/office/officeart/2016/7/layout/RepeatingBendingProcessNew"/>
    <dgm:cxn modelId="{1D186FCD-3F41-CD4A-BB51-0E24EBBEF135}" type="presOf" srcId="{C6E9D40F-000E-48A8-B89B-80F5C8AE1FA0}" destId="{5491F2D3-0C21-794E-BE06-1FA92359F502}" srcOrd="1" destOrd="0" presId="urn:microsoft.com/office/officeart/2016/7/layout/RepeatingBendingProcessNew"/>
    <dgm:cxn modelId="{7972BCDF-72DD-4068-A7BC-CD7BC98F23D3}" srcId="{3ABAA08A-7C97-4B19-973F-768BA7FFA5C7}" destId="{276F86B6-2B06-438D-A275-385AE3948F4F}" srcOrd="3" destOrd="0" parTransId="{B2F1DE17-DE85-41A3-8DA8-115E2817B077}" sibTransId="{C6E9D40F-000E-48A8-B89B-80F5C8AE1FA0}"/>
    <dgm:cxn modelId="{6781D5E4-F755-874B-81B4-0DF02CFAF797}" type="presOf" srcId="{301D18E3-B015-4FD0-B8E4-E5730531EB49}" destId="{FA1F65A5-EA2A-374E-9C7F-F14CFBCB35ED}" srcOrd="0" destOrd="0" presId="urn:microsoft.com/office/officeart/2016/7/layout/RepeatingBendingProcessNew"/>
    <dgm:cxn modelId="{2685F3E7-7450-A443-9A02-33C7D5D47F51}" type="presOf" srcId="{0CA27DAB-6081-46E9-8DE9-B23CFEF23D31}" destId="{8314C09C-AD3A-A548-B6C2-1F914CA8517C}" srcOrd="0" destOrd="0" presId="urn:microsoft.com/office/officeart/2016/7/layout/RepeatingBendingProcessNew"/>
    <dgm:cxn modelId="{3CE008A6-357E-794B-B325-3347EAA9FAEB}" type="presParOf" srcId="{38CE9C24-1FDF-5F4B-BB6A-FC4B66D57E13}" destId="{3CA1E805-CA0A-504E-A2E9-5506FC0FAC6C}" srcOrd="0" destOrd="0" presId="urn:microsoft.com/office/officeart/2016/7/layout/RepeatingBendingProcessNew"/>
    <dgm:cxn modelId="{BCAC425A-4505-E946-85AE-2EFAD570F139}" type="presParOf" srcId="{38CE9C24-1FDF-5F4B-BB6A-FC4B66D57E13}" destId="{99296DFB-B9D3-5249-BEBF-F06B346A995E}" srcOrd="1" destOrd="0" presId="urn:microsoft.com/office/officeart/2016/7/layout/RepeatingBendingProcessNew"/>
    <dgm:cxn modelId="{7D3EB824-935F-B146-A097-0FF22BEF5CDE}" type="presParOf" srcId="{99296DFB-B9D3-5249-BEBF-F06B346A995E}" destId="{98BC914E-699D-EC45-9E8B-1571C071184E}" srcOrd="0" destOrd="0" presId="urn:microsoft.com/office/officeart/2016/7/layout/RepeatingBendingProcessNew"/>
    <dgm:cxn modelId="{E034FA17-48BA-3D45-8EA6-5F64194479A3}" type="presParOf" srcId="{38CE9C24-1FDF-5F4B-BB6A-FC4B66D57E13}" destId="{8314C09C-AD3A-A548-B6C2-1F914CA8517C}" srcOrd="2" destOrd="0" presId="urn:microsoft.com/office/officeart/2016/7/layout/RepeatingBendingProcessNew"/>
    <dgm:cxn modelId="{FEE1F2D6-7346-414D-9E2C-2393BDF5D790}" type="presParOf" srcId="{38CE9C24-1FDF-5F4B-BB6A-FC4B66D57E13}" destId="{F1080D88-4B7B-5149-BA32-FD2730A2D33F}" srcOrd="3" destOrd="0" presId="urn:microsoft.com/office/officeart/2016/7/layout/RepeatingBendingProcessNew"/>
    <dgm:cxn modelId="{D08A212A-F988-7444-90AA-DB037025A4B6}" type="presParOf" srcId="{F1080D88-4B7B-5149-BA32-FD2730A2D33F}" destId="{E1CC5674-AF4C-344C-9003-7F66DD480A34}" srcOrd="0" destOrd="0" presId="urn:microsoft.com/office/officeart/2016/7/layout/RepeatingBendingProcessNew"/>
    <dgm:cxn modelId="{89369432-2CDE-F44D-95B0-B5BE127E5AD0}" type="presParOf" srcId="{38CE9C24-1FDF-5F4B-BB6A-FC4B66D57E13}" destId="{4BF67D65-65FD-8645-A78D-217E9C261466}" srcOrd="4" destOrd="0" presId="urn:microsoft.com/office/officeart/2016/7/layout/RepeatingBendingProcessNew"/>
    <dgm:cxn modelId="{23599DE1-6602-384E-AFE6-707FA5CDC71E}" type="presParOf" srcId="{38CE9C24-1FDF-5F4B-BB6A-FC4B66D57E13}" destId="{FA1F65A5-EA2A-374E-9C7F-F14CFBCB35ED}" srcOrd="5" destOrd="0" presId="urn:microsoft.com/office/officeart/2016/7/layout/RepeatingBendingProcessNew"/>
    <dgm:cxn modelId="{EBA77F0D-FE47-8B43-81B0-703FA47FA47F}" type="presParOf" srcId="{FA1F65A5-EA2A-374E-9C7F-F14CFBCB35ED}" destId="{944C5E84-5784-154C-A6F0-FE5A1707FE8D}" srcOrd="0" destOrd="0" presId="urn:microsoft.com/office/officeart/2016/7/layout/RepeatingBendingProcessNew"/>
    <dgm:cxn modelId="{C2E166DF-7AD3-4542-925F-BE17ADE6BAE6}" type="presParOf" srcId="{38CE9C24-1FDF-5F4B-BB6A-FC4B66D57E13}" destId="{B92D865B-650B-F449-B7C3-2863E5A5E92E}" srcOrd="6" destOrd="0" presId="urn:microsoft.com/office/officeart/2016/7/layout/RepeatingBendingProcessNew"/>
    <dgm:cxn modelId="{784EADD1-3A4E-7A4F-9DE5-3C3FE9ED8313}" type="presParOf" srcId="{38CE9C24-1FDF-5F4B-BB6A-FC4B66D57E13}" destId="{797098B2-8ECA-F04B-BEF9-081864C7C4CD}" srcOrd="7" destOrd="0" presId="urn:microsoft.com/office/officeart/2016/7/layout/RepeatingBendingProcessNew"/>
    <dgm:cxn modelId="{753604BC-5411-2D4D-9634-38821A6A4426}" type="presParOf" srcId="{797098B2-8ECA-F04B-BEF9-081864C7C4CD}" destId="{5491F2D3-0C21-794E-BE06-1FA92359F502}" srcOrd="0" destOrd="0" presId="urn:microsoft.com/office/officeart/2016/7/layout/RepeatingBendingProcessNew"/>
    <dgm:cxn modelId="{E0AA4A69-F097-E64A-908A-9247F76EC65F}" type="presParOf" srcId="{38CE9C24-1FDF-5F4B-BB6A-FC4B66D57E13}" destId="{CDCA4D95-5B4B-6848-BF6A-02A6820FF0CB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26781B-F064-424F-ABA0-3BAB5031C7AA}">
      <dsp:nvSpPr>
        <dsp:cNvPr id="0" name=""/>
        <dsp:cNvSpPr/>
      </dsp:nvSpPr>
      <dsp:spPr>
        <a:xfrm>
          <a:off x="3660827" y="1025985"/>
          <a:ext cx="1652542" cy="235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2346"/>
              </a:lnTo>
              <a:lnTo>
                <a:pt x="1652542" y="23523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2FD6A-B409-8E4C-9226-175568C18465}">
      <dsp:nvSpPr>
        <dsp:cNvPr id="0" name=""/>
        <dsp:cNvSpPr/>
      </dsp:nvSpPr>
      <dsp:spPr>
        <a:xfrm>
          <a:off x="2635594" y="1025985"/>
          <a:ext cx="1025233" cy="924955"/>
        </a:xfrm>
        <a:custGeom>
          <a:avLst/>
          <a:gdLst/>
          <a:ahLst/>
          <a:cxnLst/>
          <a:rect l="0" t="0" r="0" b="0"/>
          <a:pathLst>
            <a:path>
              <a:moveTo>
                <a:pt x="1025233" y="0"/>
              </a:moveTo>
              <a:lnTo>
                <a:pt x="0" y="9249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4F034-D5A5-A641-BE48-A34CCF93E228}">
      <dsp:nvSpPr>
        <dsp:cNvPr id="0" name=""/>
        <dsp:cNvSpPr/>
      </dsp:nvSpPr>
      <dsp:spPr>
        <a:xfrm>
          <a:off x="2479943" y="3937648"/>
          <a:ext cx="360697" cy="1042487"/>
        </a:xfrm>
        <a:custGeom>
          <a:avLst/>
          <a:gdLst/>
          <a:ahLst/>
          <a:cxnLst/>
          <a:rect l="0" t="0" r="0" b="0"/>
          <a:pathLst>
            <a:path>
              <a:moveTo>
                <a:pt x="360697" y="0"/>
              </a:moveTo>
              <a:lnTo>
                <a:pt x="360697" y="1042487"/>
              </a:lnTo>
              <a:lnTo>
                <a:pt x="0" y="10424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D705A9-D2BA-BA40-8A77-54B575D7A7B6}">
      <dsp:nvSpPr>
        <dsp:cNvPr id="0" name=""/>
        <dsp:cNvSpPr/>
      </dsp:nvSpPr>
      <dsp:spPr>
        <a:xfrm>
          <a:off x="2840640" y="3937648"/>
          <a:ext cx="1102494" cy="1046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6148"/>
              </a:lnTo>
              <a:lnTo>
                <a:pt x="1102494" y="10461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FA203C-4953-5C4E-8F41-6BB2EFEEE58B}">
      <dsp:nvSpPr>
        <dsp:cNvPr id="0" name=""/>
        <dsp:cNvSpPr/>
      </dsp:nvSpPr>
      <dsp:spPr>
        <a:xfrm>
          <a:off x="3615107" y="1025985"/>
          <a:ext cx="91440" cy="18864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864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231227-6BC0-384E-9AF4-F5E9F5F0F589}">
      <dsp:nvSpPr>
        <dsp:cNvPr id="0" name=""/>
        <dsp:cNvSpPr/>
      </dsp:nvSpPr>
      <dsp:spPr>
        <a:xfrm>
          <a:off x="2635594" y="752"/>
          <a:ext cx="2050466" cy="1025233"/>
        </a:xfrm>
        <a:prstGeom prst="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Step 1: Manuscript upload</a:t>
          </a:r>
        </a:p>
      </dsp:txBody>
      <dsp:txXfrm>
        <a:off x="2635594" y="752"/>
        <a:ext cx="2050466" cy="1025233"/>
      </dsp:txXfrm>
    </dsp:sp>
    <dsp:sp modelId="{6EE9716A-9D6D-4B49-B9C8-5FF679336707}">
      <dsp:nvSpPr>
        <dsp:cNvPr id="0" name=""/>
        <dsp:cNvSpPr/>
      </dsp:nvSpPr>
      <dsp:spPr>
        <a:xfrm>
          <a:off x="2635594" y="2912414"/>
          <a:ext cx="2050466" cy="1025233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Step 3: Manuscript sent to handing editor</a:t>
          </a:r>
        </a:p>
      </dsp:txBody>
      <dsp:txXfrm>
        <a:off x="2635594" y="2912414"/>
        <a:ext cx="2050466" cy="1025233"/>
      </dsp:txXfrm>
    </dsp:sp>
    <dsp:sp modelId="{C0EE4BE4-E0ED-0040-AC3C-A103A2B4112F}">
      <dsp:nvSpPr>
        <dsp:cNvPr id="0" name=""/>
        <dsp:cNvSpPr/>
      </dsp:nvSpPr>
      <dsp:spPr>
        <a:xfrm>
          <a:off x="3943135" y="4471179"/>
          <a:ext cx="2050466" cy="1025233"/>
        </a:xfrm>
        <a:prstGeom prst="rect">
          <a:avLst/>
        </a:prstGeom>
        <a:solidFill>
          <a:srgbClr val="4271C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Step 4, decision 2: Requirements met and sent for peer review</a:t>
          </a:r>
        </a:p>
      </dsp:txBody>
      <dsp:txXfrm>
        <a:off x="3943135" y="4471179"/>
        <a:ext cx="2050466" cy="1025233"/>
      </dsp:txXfrm>
    </dsp:sp>
    <dsp:sp modelId="{2EC591A3-25D2-F942-9500-67DABBC46A3C}">
      <dsp:nvSpPr>
        <dsp:cNvPr id="0" name=""/>
        <dsp:cNvSpPr/>
      </dsp:nvSpPr>
      <dsp:spPr>
        <a:xfrm>
          <a:off x="429476" y="4467519"/>
          <a:ext cx="2050466" cy="1025233"/>
        </a:xfrm>
        <a:prstGeom prst="rect">
          <a:avLst/>
        </a:prstGeom>
        <a:solidFill>
          <a:srgbClr val="4271C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Step 4, decision 1: Answer editor queries and correspondence</a:t>
          </a:r>
        </a:p>
      </dsp:txBody>
      <dsp:txXfrm>
        <a:off x="429476" y="4467519"/>
        <a:ext cx="2050466" cy="1025233"/>
      </dsp:txXfrm>
    </dsp:sp>
    <dsp:sp modelId="{B9CC881F-C1C0-274A-AA5B-8FE7D063FE86}">
      <dsp:nvSpPr>
        <dsp:cNvPr id="0" name=""/>
        <dsp:cNvSpPr/>
      </dsp:nvSpPr>
      <dsp:spPr>
        <a:xfrm>
          <a:off x="2635594" y="1438324"/>
          <a:ext cx="2050466" cy="1025233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Step 2: Initial check of manuscript by administrator</a:t>
          </a:r>
        </a:p>
      </dsp:txBody>
      <dsp:txXfrm>
        <a:off x="2635594" y="1438324"/>
        <a:ext cx="2050466" cy="1025233"/>
      </dsp:txXfrm>
    </dsp:sp>
    <dsp:sp modelId="{2E517ED8-525A-8346-8E0B-E8E908444DF1}">
      <dsp:nvSpPr>
        <dsp:cNvPr id="0" name=""/>
        <dsp:cNvSpPr/>
      </dsp:nvSpPr>
      <dsp:spPr>
        <a:xfrm>
          <a:off x="5313370" y="3050452"/>
          <a:ext cx="1794670" cy="655759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Desk rejection</a:t>
          </a:r>
        </a:p>
      </dsp:txBody>
      <dsp:txXfrm>
        <a:off x="5313370" y="3050452"/>
        <a:ext cx="1794670" cy="6557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FAA4F-0561-3A47-B670-4D87AB11A785}">
      <dsp:nvSpPr>
        <dsp:cNvPr id="0" name=""/>
        <dsp:cNvSpPr/>
      </dsp:nvSpPr>
      <dsp:spPr>
        <a:xfrm>
          <a:off x="6813403" y="730804"/>
          <a:ext cx="723730" cy="569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3730" y="5693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271A3-A60B-A449-872C-DEA551F0721A}">
      <dsp:nvSpPr>
        <dsp:cNvPr id="0" name=""/>
        <dsp:cNvSpPr/>
      </dsp:nvSpPr>
      <dsp:spPr>
        <a:xfrm>
          <a:off x="4481889" y="2800388"/>
          <a:ext cx="224006" cy="1662301"/>
        </a:xfrm>
        <a:custGeom>
          <a:avLst/>
          <a:gdLst/>
          <a:ahLst/>
          <a:cxnLst/>
          <a:rect l="0" t="0" r="0" b="0"/>
          <a:pathLst>
            <a:path>
              <a:moveTo>
                <a:pt x="224006" y="0"/>
              </a:moveTo>
              <a:lnTo>
                <a:pt x="224006" y="1662301"/>
              </a:lnTo>
              <a:lnTo>
                <a:pt x="0" y="16623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A0FCEF-91F0-D541-B312-46AE3E0C235A}">
      <dsp:nvSpPr>
        <dsp:cNvPr id="0" name=""/>
        <dsp:cNvSpPr/>
      </dsp:nvSpPr>
      <dsp:spPr>
        <a:xfrm>
          <a:off x="4705895" y="2800388"/>
          <a:ext cx="380456" cy="1658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8969"/>
              </a:lnTo>
              <a:lnTo>
                <a:pt x="380456" y="16589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EA1EEF-0E7F-244A-B5D0-71108489EFA4}">
      <dsp:nvSpPr>
        <dsp:cNvPr id="0" name=""/>
        <dsp:cNvSpPr/>
      </dsp:nvSpPr>
      <dsp:spPr>
        <a:xfrm>
          <a:off x="4585210" y="2800388"/>
          <a:ext cx="120685" cy="647675"/>
        </a:xfrm>
        <a:custGeom>
          <a:avLst/>
          <a:gdLst/>
          <a:ahLst/>
          <a:cxnLst/>
          <a:rect l="0" t="0" r="0" b="0"/>
          <a:pathLst>
            <a:path>
              <a:moveTo>
                <a:pt x="120685" y="0"/>
              </a:moveTo>
              <a:lnTo>
                <a:pt x="0" y="6476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02579A-9C56-0A4A-AF61-970CF87B9BBE}">
      <dsp:nvSpPr>
        <dsp:cNvPr id="0" name=""/>
        <dsp:cNvSpPr/>
      </dsp:nvSpPr>
      <dsp:spPr>
        <a:xfrm>
          <a:off x="5290539" y="730804"/>
          <a:ext cx="1522864" cy="1338780"/>
        </a:xfrm>
        <a:custGeom>
          <a:avLst/>
          <a:gdLst/>
          <a:ahLst/>
          <a:cxnLst/>
          <a:rect l="0" t="0" r="0" b="0"/>
          <a:pathLst>
            <a:path>
              <a:moveTo>
                <a:pt x="1522864" y="0"/>
              </a:moveTo>
              <a:lnTo>
                <a:pt x="1522864" y="1185311"/>
              </a:lnTo>
              <a:lnTo>
                <a:pt x="0" y="1185311"/>
              </a:lnTo>
              <a:lnTo>
                <a:pt x="0" y="13387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7E204C-FACB-CA4C-966D-A90CFD7B7269}">
      <dsp:nvSpPr>
        <dsp:cNvPr id="0" name=""/>
        <dsp:cNvSpPr/>
      </dsp:nvSpPr>
      <dsp:spPr>
        <a:xfrm>
          <a:off x="3173910" y="730804"/>
          <a:ext cx="3639492" cy="1340672"/>
        </a:xfrm>
        <a:custGeom>
          <a:avLst/>
          <a:gdLst/>
          <a:ahLst/>
          <a:cxnLst/>
          <a:rect l="0" t="0" r="0" b="0"/>
          <a:pathLst>
            <a:path>
              <a:moveTo>
                <a:pt x="3639492" y="0"/>
              </a:moveTo>
              <a:lnTo>
                <a:pt x="3639492" y="1187204"/>
              </a:lnTo>
              <a:lnTo>
                <a:pt x="0" y="1187204"/>
              </a:lnTo>
              <a:lnTo>
                <a:pt x="0" y="13406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CA34B8-92B1-044F-B184-6AAE61387A65}">
      <dsp:nvSpPr>
        <dsp:cNvPr id="0" name=""/>
        <dsp:cNvSpPr/>
      </dsp:nvSpPr>
      <dsp:spPr>
        <a:xfrm>
          <a:off x="6813403" y="730804"/>
          <a:ext cx="809760" cy="1336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3484"/>
              </a:lnTo>
              <a:lnTo>
                <a:pt x="809760" y="1183484"/>
              </a:lnTo>
              <a:lnTo>
                <a:pt x="809760" y="133695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42C11-CE52-4342-AB88-CED5CF1812F4}">
      <dsp:nvSpPr>
        <dsp:cNvPr id="0" name=""/>
        <dsp:cNvSpPr/>
      </dsp:nvSpPr>
      <dsp:spPr>
        <a:xfrm>
          <a:off x="6082599" y="0"/>
          <a:ext cx="1461608" cy="730804"/>
        </a:xfrm>
        <a:prstGeom prst="rect">
          <a:avLst/>
        </a:prstGeom>
        <a:solidFill>
          <a:srgbClr val="4271C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Step 4, decision 2: Requirements met and sent for peer review</a:t>
          </a:r>
        </a:p>
      </dsp:txBody>
      <dsp:txXfrm>
        <a:off x="6082599" y="0"/>
        <a:ext cx="1461608" cy="730804"/>
      </dsp:txXfrm>
    </dsp:sp>
    <dsp:sp modelId="{5DCD78BB-C2AA-BD4C-9BCC-3677983478FD}">
      <dsp:nvSpPr>
        <dsp:cNvPr id="0" name=""/>
        <dsp:cNvSpPr/>
      </dsp:nvSpPr>
      <dsp:spPr>
        <a:xfrm>
          <a:off x="6892359" y="2067757"/>
          <a:ext cx="1461608" cy="7308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Decision 3: Rejection</a:t>
          </a:r>
        </a:p>
      </dsp:txBody>
      <dsp:txXfrm>
        <a:off x="6892359" y="2067757"/>
        <a:ext cx="1461608" cy="730804"/>
      </dsp:txXfrm>
    </dsp:sp>
    <dsp:sp modelId="{877E2D59-6136-D44E-963D-79F2D298CB10}">
      <dsp:nvSpPr>
        <dsp:cNvPr id="0" name=""/>
        <dsp:cNvSpPr/>
      </dsp:nvSpPr>
      <dsp:spPr>
        <a:xfrm>
          <a:off x="2443106" y="2071477"/>
          <a:ext cx="1461608" cy="7308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Decision 1: Accept with no revisions (extremely rare)</a:t>
          </a:r>
        </a:p>
      </dsp:txBody>
      <dsp:txXfrm>
        <a:off x="2443106" y="2071477"/>
        <a:ext cx="1461608" cy="730804"/>
      </dsp:txXfrm>
    </dsp:sp>
    <dsp:sp modelId="{BA5D38F5-4DA7-C84B-B887-C5F5BEE82594}">
      <dsp:nvSpPr>
        <dsp:cNvPr id="0" name=""/>
        <dsp:cNvSpPr/>
      </dsp:nvSpPr>
      <dsp:spPr>
        <a:xfrm>
          <a:off x="4559734" y="2069584"/>
          <a:ext cx="1461608" cy="7308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Decision 2: Revision request with feedback</a:t>
          </a:r>
        </a:p>
      </dsp:txBody>
      <dsp:txXfrm>
        <a:off x="4559734" y="2069584"/>
        <a:ext cx="1461608" cy="730804"/>
      </dsp:txXfrm>
    </dsp:sp>
    <dsp:sp modelId="{7566F938-B5A2-CF48-9C0B-92C330485100}">
      <dsp:nvSpPr>
        <dsp:cNvPr id="0" name=""/>
        <dsp:cNvSpPr/>
      </dsp:nvSpPr>
      <dsp:spPr>
        <a:xfrm>
          <a:off x="4585210" y="3082661"/>
          <a:ext cx="1461608" cy="7308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Step 6: Revise submission and return to reviewers</a:t>
          </a:r>
        </a:p>
      </dsp:txBody>
      <dsp:txXfrm>
        <a:off x="4585210" y="3082661"/>
        <a:ext cx="1461608" cy="730804"/>
      </dsp:txXfrm>
    </dsp:sp>
    <dsp:sp modelId="{C44588AD-8008-7E49-8B55-7A6551D4C242}">
      <dsp:nvSpPr>
        <dsp:cNvPr id="0" name=""/>
        <dsp:cNvSpPr/>
      </dsp:nvSpPr>
      <dsp:spPr>
        <a:xfrm>
          <a:off x="5086352" y="4093956"/>
          <a:ext cx="1461608" cy="7308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Decision 2: Rejection</a:t>
          </a:r>
        </a:p>
      </dsp:txBody>
      <dsp:txXfrm>
        <a:off x="5086352" y="4093956"/>
        <a:ext cx="1461608" cy="730804"/>
      </dsp:txXfrm>
    </dsp:sp>
    <dsp:sp modelId="{16F22A7F-8B02-D948-90A6-F43698F11345}">
      <dsp:nvSpPr>
        <dsp:cNvPr id="0" name=""/>
        <dsp:cNvSpPr/>
      </dsp:nvSpPr>
      <dsp:spPr>
        <a:xfrm>
          <a:off x="3020281" y="4097288"/>
          <a:ext cx="1461608" cy="73080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Decision 1: Acceptance</a:t>
          </a:r>
        </a:p>
      </dsp:txBody>
      <dsp:txXfrm>
        <a:off x="3020281" y="4097288"/>
        <a:ext cx="1461608" cy="730804"/>
      </dsp:txXfrm>
    </dsp:sp>
    <dsp:sp modelId="{328ACC37-F938-0843-A4C0-4CBA4AFFD555}">
      <dsp:nvSpPr>
        <dsp:cNvPr id="0" name=""/>
        <dsp:cNvSpPr/>
      </dsp:nvSpPr>
      <dsp:spPr>
        <a:xfrm>
          <a:off x="6075525" y="934762"/>
          <a:ext cx="1461608" cy="730804"/>
        </a:xfrm>
        <a:prstGeom prst="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Step 5: Completed reviews returned to handling editor</a:t>
          </a:r>
        </a:p>
      </dsp:txBody>
      <dsp:txXfrm>
        <a:off x="6075525" y="934762"/>
        <a:ext cx="1461608" cy="730804"/>
      </dsp:txXfrm>
    </dsp:sp>
    <dsp:sp modelId="{17661335-D215-C940-8039-2271F316E5E2}">
      <dsp:nvSpPr>
        <dsp:cNvPr id="0" name=""/>
        <dsp:cNvSpPr/>
      </dsp:nvSpPr>
      <dsp:spPr>
        <a:xfrm>
          <a:off x="3550625" y="0"/>
          <a:ext cx="1461608" cy="730804"/>
        </a:xfrm>
        <a:prstGeom prst="rect">
          <a:avLst/>
        </a:prstGeom>
        <a:solidFill>
          <a:srgbClr val="4271C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Step 4, decision 1: Answer editor queries and correspondence</a:t>
          </a:r>
        </a:p>
      </dsp:txBody>
      <dsp:txXfrm>
        <a:off x="3550625" y="0"/>
        <a:ext cx="1461608" cy="730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96DFB-B9D3-5249-BEBF-F06B346A995E}">
      <dsp:nvSpPr>
        <dsp:cNvPr id="0" name=""/>
        <dsp:cNvSpPr/>
      </dsp:nvSpPr>
      <dsp:spPr>
        <a:xfrm>
          <a:off x="2614981" y="70912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751961"/>
        <a:ext cx="28878" cy="5775"/>
      </dsp:txXfrm>
    </dsp:sp>
    <dsp:sp modelId="{3CA1E805-CA0A-504E-A2E9-5506FC0FAC6C}">
      <dsp:nvSpPr>
        <dsp:cNvPr id="0" name=""/>
        <dsp:cNvSpPr/>
      </dsp:nvSpPr>
      <dsp:spPr>
        <a:xfrm>
          <a:off x="105624" y="1502"/>
          <a:ext cx="2511156" cy="15066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Check the author guidance</a:t>
          </a:r>
          <a:endParaRPr lang="en-US" sz="2600" kern="1200" dirty="0"/>
        </a:p>
      </dsp:txBody>
      <dsp:txXfrm>
        <a:off x="105624" y="1502"/>
        <a:ext cx="2511156" cy="1506693"/>
      </dsp:txXfrm>
    </dsp:sp>
    <dsp:sp modelId="{F1080D88-4B7B-5149-BA32-FD2730A2D33F}">
      <dsp:nvSpPr>
        <dsp:cNvPr id="0" name=""/>
        <dsp:cNvSpPr/>
      </dsp:nvSpPr>
      <dsp:spPr>
        <a:xfrm>
          <a:off x="1361202" y="150639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1776991"/>
        <a:ext cx="157112" cy="5775"/>
      </dsp:txXfrm>
    </dsp:sp>
    <dsp:sp modelId="{8314C09C-AD3A-A548-B6C2-1F914CA8517C}">
      <dsp:nvSpPr>
        <dsp:cNvPr id="0" name=""/>
        <dsp:cNvSpPr/>
      </dsp:nvSpPr>
      <dsp:spPr>
        <a:xfrm>
          <a:off x="3194346" y="1502"/>
          <a:ext cx="2511156" cy="15066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/>
            <a:t>Agree the writing team and contribution </a:t>
          </a:r>
          <a:endParaRPr lang="en-US" sz="2600" kern="1200"/>
        </a:p>
      </dsp:txBody>
      <dsp:txXfrm>
        <a:off x="3194346" y="1502"/>
        <a:ext cx="2511156" cy="1506693"/>
      </dsp:txXfrm>
    </dsp:sp>
    <dsp:sp modelId="{FA1F65A5-EA2A-374E-9C7F-F14CFBCB35ED}">
      <dsp:nvSpPr>
        <dsp:cNvPr id="0" name=""/>
        <dsp:cNvSpPr/>
      </dsp:nvSpPr>
      <dsp:spPr>
        <a:xfrm>
          <a:off x="2614981" y="279338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2836221"/>
        <a:ext cx="28878" cy="5775"/>
      </dsp:txXfrm>
    </dsp:sp>
    <dsp:sp modelId="{4BF67D65-65FD-8645-A78D-217E9C261466}">
      <dsp:nvSpPr>
        <dsp:cNvPr id="0" name=""/>
        <dsp:cNvSpPr/>
      </dsp:nvSpPr>
      <dsp:spPr>
        <a:xfrm>
          <a:off x="105624" y="2085762"/>
          <a:ext cx="2511156" cy="15066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Check and review the latest evidence</a:t>
          </a:r>
          <a:endParaRPr lang="en-US" sz="2600" kern="1200" dirty="0"/>
        </a:p>
      </dsp:txBody>
      <dsp:txXfrm>
        <a:off x="105624" y="2085762"/>
        <a:ext cx="2511156" cy="1506693"/>
      </dsp:txXfrm>
    </dsp:sp>
    <dsp:sp modelId="{797098B2-8ECA-F04B-BEF9-081864C7C4CD}">
      <dsp:nvSpPr>
        <dsp:cNvPr id="0" name=""/>
        <dsp:cNvSpPr/>
      </dsp:nvSpPr>
      <dsp:spPr>
        <a:xfrm>
          <a:off x="1361202" y="359065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3861251"/>
        <a:ext cx="157112" cy="5775"/>
      </dsp:txXfrm>
    </dsp:sp>
    <dsp:sp modelId="{B92D865B-650B-F449-B7C3-2863E5A5E92E}">
      <dsp:nvSpPr>
        <dsp:cNvPr id="0" name=""/>
        <dsp:cNvSpPr/>
      </dsp:nvSpPr>
      <dsp:spPr>
        <a:xfrm>
          <a:off x="3194346" y="2085762"/>
          <a:ext cx="2511156" cy="15066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Seek feedback before submitting </a:t>
          </a:r>
          <a:endParaRPr lang="en-US" sz="2600" kern="1200" dirty="0"/>
        </a:p>
      </dsp:txBody>
      <dsp:txXfrm>
        <a:off x="3194346" y="2085762"/>
        <a:ext cx="2511156" cy="1506693"/>
      </dsp:txXfrm>
    </dsp:sp>
    <dsp:sp modelId="{CDCA4D95-5B4B-6848-BF6A-02A6820FF0CB}">
      <dsp:nvSpPr>
        <dsp:cNvPr id="0" name=""/>
        <dsp:cNvSpPr/>
      </dsp:nvSpPr>
      <dsp:spPr>
        <a:xfrm>
          <a:off x="105624" y="4170022"/>
          <a:ext cx="2511156" cy="15066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Be patient! </a:t>
          </a:r>
          <a:endParaRPr lang="en-US" sz="2600" kern="1200" dirty="0"/>
        </a:p>
      </dsp:txBody>
      <dsp:txXfrm>
        <a:off x="105624" y="4170022"/>
        <a:ext cx="2511156" cy="1506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401B7-AE36-0078-C9CC-B44917FFA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CB63C-898A-A563-CD90-7E7EF3CE4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E65123-8D4D-42C3-72AD-24938A93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9A59B-72BA-F0DF-FF03-5D094E56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F026C-E09E-0B07-2BAF-7F8DB3356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3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28DD9-BBEB-EDC2-B8BD-C37430A27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A17D3E-D9AB-8B5B-A64F-A81D120E73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69C53-3F0F-D3C0-AE7B-AFFCBBFC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063F7-45FF-84E5-5E13-3C6323A2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F6FC-971D-1B43-B5BD-F34C71F19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1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6FF7C5-133A-E31B-0975-92033903F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D6DE6-5C7E-AACE-9E99-115207E47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5F08-EFA9-D55A-45B9-8A7F9DA8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D7AB8-9D72-5112-F746-F6522D87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C57A0-BA01-DDDE-B301-2E0E4F09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31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D4B61-E743-CD1D-668E-F52200BF6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8F68B-4892-217A-5829-7ECB4CA73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79C22-7A08-719B-7F42-92A0F4F7D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FEBE2-C533-E435-E327-391FAD9EB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C5078-8094-85E0-2D8A-9C7241088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0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FD234-1CFA-2CB9-1106-973752EE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B7A0E-B5CB-D42B-D0AC-AF1A8689A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D9252-B841-737F-CADE-AEF5743EF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0FEDD-F356-EAA3-514D-F760B48F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B414B-4706-A18B-C43D-0F15980B4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4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52258-519D-1A34-7C74-D92AEDE6F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B144A-7CDE-1A09-0E15-3DDC22A8A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D0E7C-1EEF-2AEB-0812-076E403A9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832EA7-4101-3B92-F496-FBF01F81F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CC898-6ED3-FEF6-6468-25BB25908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7A47ED-001B-A2E2-C0D7-FA7AB7029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8FF30-2F2C-CD78-C203-45EA214F5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C783C-99C3-FE4A-3B6A-D8BD6FFCF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DD0C1E-0598-B86B-694A-1A0E2E8EB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012153-7506-1579-7C3C-62E7034426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EB05EF-25CA-3EF0-55DF-30AE09182D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F5F1C-45F6-324B-13E3-42C8A06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50F1DE-C1E3-299E-0501-2FC5D921F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9435D0-5160-C602-CEDD-7EF0DBD9F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2A4E0-DC78-7F31-E816-F76AE5E7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DA8A00-0369-44EB-5DA9-83CF0F157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C73321-881F-1656-C687-4F5ED840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311FF8-0324-E29F-BFB1-C02F52C9F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2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66AD4B-F4B2-67A6-82BF-4019C829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D9C88-FD7D-AF61-A46B-979F979D8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25918-A32A-AB55-5D0F-826B841CD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6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1AF9C-7810-62DF-2198-B87568EA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353DD-AFB8-4B13-7C8B-7876F15B8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D74D6E-9864-CBFB-DD20-CB5C07B62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A0C54-8547-F201-3DF6-F52BE656E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01E10-1B88-ED56-2E51-4AAFB631F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E6AC8-1238-3BB3-5AD0-F6BADEE0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7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29680-36CA-FDAB-C49D-C34BDE23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44154B-75E2-8EFE-5B7E-9F6A07F6F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BD271-4CF6-4F2A-8431-D4D3EE29A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1BCD0-AE87-653F-1E26-842C2B9F5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EAF3F-824E-65F9-0CF1-3D70AFFEF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F80D5-799C-E422-3EBE-EFADD09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3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15CF90-C3D3-420F-2C9A-D18BFF2E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E3AAD-F7BE-8513-7568-EE32C6680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EB958-6190-51E0-DA16-15452489BA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30291-7DDA-F047-84D1-3F30D822C994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005EB-905D-1FB2-4D4F-85A9DB7763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2E217-B526-DC34-2761-D98BDD32C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434E6-15C1-2B45-9D1F-FDD3C35D2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6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43D65A-276C-617F-0053-B6C2A72AD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Publication flow chart</a:t>
            </a:r>
          </a:p>
        </p:txBody>
      </p:sp>
    </p:spTree>
    <p:extLst>
      <p:ext uri="{BB962C8B-B14F-4D97-AF65-F5344CB8AC3E}">
        <p14:creationId xmlns:p14="http://schemas.microsoft.com/office/powerpoint/2010/main" val="1222525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097EE4A-6776-E165-F3C7-7363FB19CF1C}"/>
              </a:ext>
            </a:extLst>
          </p:cNvPr>
          <p:cNvGrpSpPr/>
          <p:nvPr/>
        </p:nvGrpSpPr>
        <p:grpSpPr>
          <a:xfrm>
            <a:off x="-16933" y="0"/>
            <a:ext cx="12192000" cy="1339069"/>
            <a:chOff x="4585210" y="3082661"/>
            <a:chExt cx="1461608" cy="73080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D618B4D-27A1-F412-17B2-8859CCE6BFEF}"/>
                </a:ext>
              </a:extLst>
            </p:cNvPr>
            <p:cNvSpPr/>
            <p:nvPr/>
          </p:nvSpPr>
          <p:spPr>
            <a:xfrm>
              <a:off x="4585210" y="3082661"/>
              <a:ext cx="1461608" cy="730804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B3F0984-7063-4BDE-08BB-C4EDD21DE52C}"/>
                </a:ext>
              </a:extLst>
            </p:cNvPr>
            <p:cNvSpPr txBox="1"/>
            <p:nvPr/>
          </p:nvSpPr>
          <p:spPr>
            <a:xfrm>
              <a:off x="4585210" y="3082661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6: Revise submission and return to reviewers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A8D5757-0D3E-7613-475B-485054864405}"/>
              </a:ext>
            </a:extLst>
          </p:cNvPr>
          <p:cNvGrpSpPr/>
          <p:nvPr/>
        </p:nvGrpSpPr>
        <p:grpSpPr>
          <a:xfrm>
            <a:off x="-16933" y="3764605"/>
            <a:ext cx="5875867" cy="1017334"/>
            <a:chOff x="3020281" y="4097288"/>
            <a:chExt cx="1461608" cy="73080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48A67C7-B2F3-239C-BE62-8D06AAF83606}"/>
                </a:ext>
              </a:extLst>
            </p:cNvPr>
            <p:cNvSpPr/>
            <p:nvPr/>
          </p:nvSpPr>
          <p:spPr>
            <a:xfrm>
              <a:off x="3020281" y="4097288"/>
              <a:ext cx="1461608" cy="730804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DB83AF0-52B4-2481-57FA-94B14EBEE24A}"/>
                </a:ext>
              </a:extLst>
            </p:cNvPr>
            <p:cNvSpPr txBox="1"/>
            <p:nvPr/>
          </p:nvSpPr>
          <p:spPr>
            <a:xfrm>
              <a:off x="3020281" y="4097288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Decision 1: Acceptance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7D334C2-2A9A-FF46-0DE6-29A6AA07BE82}"/>
              </a:ext>
            </a:extLst>
          </p:cNvPr>
          <p:cNvGrpSpPr/>
          <p:nvPr/>
        </p:nvGrpSpPr>
        <p:grpSpPr>
          <a:xfrm>
            <a:off x="5892799" y="3764605"/>
            <a:ext cx="6299201" cy="1017335"/>
            <a:chOff x="5086352" y="4093956"/>
            <a:chExt cx="1461608" cy="7308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8BF7134-8416-A288-C285-ED6DDBE0B41B}"/>
                </a:ext>
              </a:extLst>
            </p:cNvPr>
            <p:cNvSpPr/>
            <p:nvPr/>
          </p:nvSpPr>
          <p:spPr>
            <a:xfrm>
              <a:off x="5086352" y="4093956"/>
              <a:ext cx="1461608" cy="730804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01F9254-4719-FD81-2903-3721F8C3AD6F}"/>
                </a:ext>
              </a:extLst>
            </p:cNvPr>
            <p:cNvSpPr txBox="1"/>
            <p:nvPr/>
          </p:nvSpPr>
          <p:spPr>
            <a:xfrm>
              <a:off x="5086352" y="4093956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Decision 2: Rejection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E5969944-07AC-9AF1-F10D-37361A384DE7}"/>
              </a:ext>
            </a:extLst>
          </p:cNvPr>
          <p:cNvSpPr/>
          <p:nvPr/>
        </p:nvSpPr>
        <p:spPr>
          <a:xfrm>
            <a:off x="5994399" y="484214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very rare, but you might receive a rejection at this stage due to the revisions conducted which have highlighted further queries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ABAA42-40EC-2E20-D977-7FC81FF699ED}"/>
              </a:ext>
            </a:extLst>
          </p:cNvPr>
          <p:cNvSpPr/>
          <p:nvPr/>
        </p:nvSpPr>
        <p:spPr>
          <a:xfrm>
            <a:off x="283368" y="1674674"/>
            <a:ext cx="116252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revision request and feedback are sent back to the manuscript author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comments and issues must be addressed either with a rebuttal or an agreement that a suggestion might improve and strengthen the submission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author(s) should address revision requests in a timely way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manuscript should be revised and sent back to the journal for approval by returning to the same reviewers or the editors who may review and approve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FF8C50-8183-D4F0-92E1-D73AB89F6E27}"/>
              </a:ext>
            </a:extLst>
          </p:cNvPr>
          <p:cNvSpPr/>
          <p:nvPr/>
        </p:nvSpPr>
        <p:spPr>
          <a:xfrm>
            <a:off x="283368" y="4860160"/>
            <a:ext cx="557556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handling editor will make the final decision and advise the author(s)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/>
              <a:t>Hopefully, success and the manuscript is accepted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/>
              <a:t>A journal production team will liaise with the author(s) about the submission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/>
              <a:t>Usually and very speedily there will be an online pre-proof version 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7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03850-0A1B-CE2C-2BD0-FC4E60BB0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Top tips</a:t>
            </a:r>
          </a:p>
        </p:txBody>
      </p:sp>
    </p:spTree>
    <p:extLst>
      <p:ext uri="{BB962C8B-B14F-4D97-AF65-F5344CB8AC3E}">
        <p14:creationId xmlns:p14="http://schemas.microsoft.com/office/powerpoint/2010/main" val="18439925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86A3F1-C580-95D7-9347-3728F3514D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1513017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331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49061-D018-B862-88CE-FAB6B89EF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level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7E31C6-5961-E3A1-E842-00D08733D2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962164"/>
              </p:ext>
            </p:extLst>
          </p:nvPr>
        </p:nvGraphicFramePr>
        <p:xfrm>
          <a:off x="2499121" y="636587"/>
          <a:ext cx="7193757" cy="6850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93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F3143-034F-3C89-FA83-595ED26EE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6C3A003-7A7A-D69C-3D1F-6177D6265F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040553"/>
              </p:ext>
            </p:extLst>
          </p:nvPr>
        </p:nvGraphicFramePr>
        <p:xfrm>
          <a:off x="838200" y="1200150"/>
          <a:ext cx="10934700" cy="5919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2CE98F-8492-6B21-5FEC-FF99C0D53739}"/>
              </a:ext>
            </a:extLst>
          </p:cNvPr>
          <p:cNvCxnSpPr/>
          <p:nvPr/>
        </p:nvCxnSpPr>
        <p:spPr>
          <a:xfrm>
            <a:off x="5014913" y="1914525"/>
            <a:ext cx="0" cy="585788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B67E28A-C810-CFBA-FA82-6DF5D752DF2B}"/>
              </a:ext>
            </a:extLst>
          </p:cNvPr>
          <p:cNvCxnSpPr>
            <a:cxnSpLocks/>
          </p:cNvCxnSpPr>
          <p:nvPr/>
        </p:nvCxnSpPr>
        <p:spPr>
          <a:xfrm>
            <a:off x="4105275" y="2500313"/>
            <a:ext cx="909638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A0BED18-0DBE-EBFB-2C98-3E3385E4E38F}"/>
              </a:ext>
            </a:extLst>
          </p:cNvPr>
          <p:cNvGrpSpPr/>
          <p:nvPr/>
        </p:nvGrpSpPr>
        <p:grpSpPr>
          <a:xfrm>
            <a:off x="3170403" y="2134910"/>
            <a:ext cx="1461608" cy="730804"/>
            <a:chOff x="3550625" y="0"/>
            <a:chExt cx="1461608" cy="730804"/>
          </a:xfrm>
          <a:solidFill>
            <a:srgbClr val="7030A0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49FB50D-6B1D-2985-BFD1-165104F76D7C}"/>
                </a:ext>
              </a:extLst>
            </p:cNvPr>
            <p:cNvSpPr/>
            <p:nvPr/>
          </p:nvSpPr>
          <p:spPr>
            <a:xfrm>
              <a:off x="3550625" y="0"/>
              <a:ext cx="1461608" cy="730804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7A3FC88-0408-2139-08B6-433806EC5227}"/>
                </a:ext>
              </a:extLst>
            </p:cNvPr>
            <p:cNvSpPr txBox="1"/>
            <p:nvPr/>
          </p:nvSpPr>
          <p:spPr>
            <a:xfrm>
              <a:off x="3591818" y="72508"/>
              <a:ext cx="1377074" cy="58578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" tIns="8255" rIns="8255" bIns="8255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300" kern="1200" dirty="0"/>
                <a:t>Decision 1: Further review leads to desk rejection</a:t>
              </a:r>
            </a:p>
          </p:txBody>
        </p: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B6F6B80-CB16-F7AE-47EC-D8C076BD0024}"/>
              </a:ext>
            </a:extLst>
          </p:cNvPr>
          <p:cNvCxnSpPr>
            <a:cxnSpLocks/>
          </p:cNvCxnSpPr>
          <p:nvPr/>
        </p:nvCxnSpPr>
        <p:spPr>
          <a:xfrm>
            <a:off x="5812631" y="1500188"/>
            <a:ext cx="111680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6953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37EEC4-4C63-318C-7B00-B2F215470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Now let’s dive deeper…</a:t>
            </a:r>
          </a:p>
        </p:txBody>
      </p:sp>
    </p:spTree>
    <p:extLst>
      <p:ext uri="{BB962C8B-B14F-4D97-AF65-F5344CB8AC3E}">
        <p14:creationId xmlns:p14="http://schemas.microsoft.com/office/powerpoint/2010/main" val="4265986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290F8DB-C7B6-FE86-B0CE-E15F4B64A108}"/>
              </a:ext>
            </a:extLst>
          </p:cNvPr>
          <p:cNvGrpSpPr/>
          <p:nvPr/>
        </p:nvGrpSpPr>
        <p:grpSpPr>
          <a:xfrm>
            <a:off x="0" y="1"/>
            <a:ext cx="12192000" cy="1600200"/>
            <a:chOff x="2635594" y="752"/>
            <a:chExt cx="2050466" cy="102523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4853A81-7580-2507-0797-EC4A6A7ED2FD}"/>
                </a:ext>
              </a:extLst>
            </p:cNvPr>
            <p:cNvSpPr/>
            <p:nvPr/>
          </p:nvSpPr>
          <p:spPr>
            <a:xfrm>
              <a:off x="2635594" y="752"/>
              <a:ext cx="2050466" cy="1025233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21CDBF-46CC-2A2B-FE7B-30BA5B62F855}"/>
                </a:ext>
              </a:extLst>
            </p:cNvPr>
            <p:cNvSpPr txBox="1"/>
            <p:nvPr/>
          </p:nvSpPr>
          <p:spPr>
            <a:xfrm>
              <a:off x="2635594" y="752"/>
              <a:ext cx="2050466" cy="10252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1: Manuscript upload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B3A20F2-A5DB-F7FF-D436-745768764384}"/>
              </a:ext>
            </a:extLst>
          </p:cNvPr>
          <p:cNvSpPr txBox="1"/>
          <p:nvPr/>
        </p:nvSpPr>
        <p:spPr>
          <a:xfrm>
            <a:off x="541867" y="1794933"/>
            <a:ext cx="1109133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en-GB" sz="2000" b="1" dirty="0"/>
              <a:t>Checklist before uploading your manuscript:</a:t>
            </a:r>
            <a:endParaRPr lang="en-GB" dirty="0"/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Has a clear structure been used to write the article (i.e. Abstract, Introduction, Background, Methods, Findings, Discussion, Limitations, Recommendations)?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Have relevant keywords been identified in the work – how will your readers find you?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Has any financial support been disclosed which may have the potential to influence what you write?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Has unambiguous and clear language been used? Has a colleague proof-read your paper? 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Choose the right journal</a:t>
            </a:r>
          </a:p>
          <a:p>
            <a:pPr marL="742950" lvl="1" indent="-285750" fontAlgn="t">
              <a:buFont typeface="Wingdings" pitchFamily="2" charset="2"/>
              <a:buChar char="q"/>
            </a:pPr>
            <a:r>
              <a:rPr lang="en-GB" dirty="0"/>
              <a:t>Which conversation are you joining, and why?</a:t>
            </a:r>
          </a:p>
          <a:p>
            <a:pPr marL="742950" lvl="1" indent="-285750" fontAlgn="t">
              <a:buFont typeface="Wingdings" pitchFamily="2" charset="2"/>
              <a:buChar char="q"/>
            </a:pPr>
            <a:r>
              <a:rPr lang="en-GB" dirty="0"/>
              <a:t>What types of articles does this journal accept?</a:t>
            </a:r>
          </a:p>
          <a:p>
            <a:pPr marL="742950" lvl="1" indent="-285750" fontAlgn="t">
              <a:buFont typeface="Wingdings" pitchFamily="2" charset="2"/>
              <a:buChar char="q"/>
            </a:pPr>
            <a:r>
              <a:rPr lang="en-GB" dirty="0"/>
              <a:t>Will your article be of interest to their readers?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Have all journal submission guidelines been followed?</a:t>
            </a:r>
          </a:p>
          <a:p>
            <a:pPr marL="742950" lvl="1" indent="-285750" fontAlgn="t">
              <a:buFont typeface="Wingdings" pitchFamily="2" charset="2"/>
              <a:buChar char="q"/>
            </a:pPr>
            <a:r>
              <a:rPr lang="en-GB" dirty="0"/>
              <a:t>READ the guide for authors published by each journal and ensure you prepare your paper in the way requested by the individual journal.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Has a letter to the editors been written?</a:t>
            </a:r>
          </a:p>
          <a:p>
            <a:pPr fontAlgn="t"/>
            <a:r>
              <a:rPr lang="en-GB" dirty="0"/>
              <a:t> </a:t>
            </a:r>
          </a:p>
          <a:p>
            <a:pPr fontAlgn="t"/>
            <a:r>
              <a:rPr lang="en-GB" sz="2000" b="1" dirty="0"/>
              <a:t>Overriding rule: </a:t>
            </a:r>
          </a:p>
          <a:p>
            <a:pPr marL="285750" indent="-285750" fontAlgn="t">
              <a:buFont typeface="Wingdings" pitchFamily="2" charset="2"/>
              <a:buChar char="q"/>
            </a:pPr>
            <a:r>
              <a:rPr lang="en-GB" dirty="0"/>
              <a:t>ONLY submit your paper to one journal at a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01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30C5F65-22F4-9287-BE16-020232CA952D}"/>
              </a:ext>
            </a:extLst>
          </p:cNvPr>
          <p:cNvGrpSpPr/>
          <p:nvPr/>
        </p:nvGrpSpPr>
        <p:grpSpPr>
          <a:xfrm>
            <a:off x="0" y="1"/>
            <a:ext cx="12192000" cy="1771650"/>
            <a:chOff x="2635594" y="1438324"/>
            <a:chExt cx="2050466" cy="102523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A044C39-9802-2B03-80FC-E30100192FD4}"/>
                </a:ext>
              </a:extLst>
            </p:cNvPr>
            <p:cNvSpPr/>
            <p:nvPr/>
          </p:nvSpPr>
          <p:spPr>
            <a:xfrm>
              <a:off x="2635594" y="1438324"/>
              <a:ext cx="2050466" cy="102523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A925F6E-6AE2-0A52-CC4C-16F2C67A32B3}"/>
                </a:ext>
              </a:extLst>
            </p:cNvPr>
            <p:cNvSpPr txBox="1"/>
            <p:nvPr/>
          </p:nvSpPr>
          <p:spPr>
            <a:xfrm>
              <a:off x="2635594" y="1438324"/>
              <a:ext cx="2050466" cy="10252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2: Initial check of manuscript by administrator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D1C07A5A-02DF-D29E-E66D-3F9FDD5CF08E}"/>
              </a:ext>
            </a:extLst>
          </p:cNvPr>
          <p:cNvSpPr/>
          <p:nvPr/>
        </p:nvSpPr>
        <p:spPr>
          <a:xfrm>
            <a:off x="595746" y="2025043"/>
            <a:ext cx="11249890" cy="3248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journal administration team will be checking that all the requirements are met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 cover letter been uploaded?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all the funding declarations been made?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all authorship declarations for the publication been made?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the files been uploaded in the correct format (i.e. Word, PDF)? </a:t>
            </a:r>
          </a:p>
        </p:txBody>
      </p:sp>
    </p:spTree>
    <p:extLst>
      <p:ext uri="{BB962C8B-B14F-4D97-AF65-F5344CB8AC3E}">
        <p14:creationId xmlns:p14="http://schemas.microsoft.com/office/powerpoint/2010/main" val="3023253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A36A296-F581-2225-ABE8-DC88D6DD5A3A}"/>
              </a:ext>
            </a:extLst>
          </p:cNvPr>
          <p:cNvGrpSpPr/>
          <p:nvPr/>
        </p:nvGrpSpPr>
        <p:grpSpPr>
          <a:xfrm>
            <a:off x="0" y="0"/>
            <a:ext cx="12192000" cy="1485900"/>
            <a:chOff x="2635594" y="2912414"/>
            <a:chExt cx="2050466" cy="102523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0FE30E7-F7A2-41BC-DE4E-69D0D298E8CD}"/>
                </a:ext>
              </a:extLst>
            </p:cNvPr>
            <p:cNvSpPr/>
            <p:nvPr/>
          </p:nvSpPr>
          <p:spPr>
            <a:xfrm>
              <a:off x="2635594" y="2912414"/>
              <a:ext cx="2050466" cy="1025233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EE20118-6F54-01A0-8E38-2572BF2D403A}"/>
                </a:ext>
              </a:extLst>
            </p:cNvPr>
            <p:cNvSpPr txBox="1"/>
            <p:nvPr/>
          </p:nvSpPr>
          <p:spPr>
            <a:xfrm>
              <a:off x="2786509" y="2912414"/>
              <a:ext cx="1748636" cy="10252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3: Manuscript sent to handing editor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3A32F05-9CE9-FD2D-B6FE-A6B05257D303}"/>
              </a:ext>
            </a:extLst>
          </p:cNvPr>
          <p:cNvGrpSpPr/>
          <p:nvPr/>
        </p:nvGrpSpPr>
        <p:grpSpPr>
          <a:xfrm>
            <a:off x="6095990" y="1948391"/>
            <a:ext cx="6096004" cy="1295796"/>
            <a:chOff x="5313369" y="3035879"/>
            <a:chExt cx="1794671" cy="6557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279169-6F22-1EAF-A826-F5EF8DCC6692}"/>
                </a:ext>
              </a:extLst>
            </p:cNvPr>
            <p:cNvSpPr/>
            <p:nvPr/>
          </p:nvSpPr>
          <p:spPr>
            <a:xfrm>
              <a:off x="5313369" y="3035880"/>
              <a:ext cx="1794670" cy="655759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73E1D96-B65F-C966-0261-2345F0EB8457}"/>
                </a:ext>
              </a:extLst>
            </p:cNvPr>
            <p:cNvSpPr txBox="1"/>
            <p:nvPr/>
          </p:nvSpPr>
          <p:spPr>
            <a:xfrm>
              <a:off x="5313370" y="3035879"/>
              <a:ext cx="1794670" cy="6557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700" kern="1200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903773B4-1E9B-4D36-802B-2F74B495BBD3}"/>
              </a:ext>
            </a:extLst>
          </p:cNvPr>
          <p:cNvSpPr txBox="1"/>
          <p:nvPr/>
        </p:nvSpPr>
        <p:spPr>
          <a:xfrm>
            <a:off x="7154191" y="2102280"/>
            <a:ext cx="39795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</a:rPr>
              <a:t>Decision 2: Desk rejection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F915381-0981-7C24-F698-76D4F95A4A62}"/>
              </a:ext>
            </a:extLst>
          </p:cNvPr>
          <p:cNvGrpSpPr/>
          <p:nvPr/>
        </p:nvGrpSpPr>
        <p:grpSpPr>
          <a:xfrm>
            <a:off x="0" y="1948391"/>
            <a:ext cx="6095999" cy="1295794"/>
            <a:chOff x="5313369" y="3035879"/>
            <a:chExt cx="1794671" cy="6557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CDF11BC-0DCB-7A2E-4C39-1ADDC2250F25}"/>
                </a:ext>
              </a:extLst>
            </p:cNvPr>
            <p:cNvSpPr/>
            <p:nvPr/>
          </p:nvSpPr>
          <p:spPr>
            <a:xfrm>
              <a:off x="5313369" y="3035880"/>
              <a:ext cx="1794670" cy="655759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04FBB33-3A6C-D5E4-E6D2-35F67929FB1F}"/>
                </a:ext>
              </a:extLst>
            </p:cNvPr>
            <p:cNvSpPr txBox="1"/>
            <p:nvPr/>
          </p:nvSpPr>
          <p:spPr>
            <a:xfrm>
              <a:off x="5313370" y="3035879"/>
              <a:ext cx="1794670" cy="6557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GB" sz="1700" kern="1200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2D86925-6182-6AFC-EBEB-9D6645678857}"/>
              </a:ext>
            </a:extLst>
          </p:cNvPr>
          <p:cNvSpPr txBox="1"/>
          <p:nvPr/>
        </p:nvSpPr>
        <p:spPr>
          <a:xfrm>
            <a:off x="0" y="2038356"/>
            <a:ext cx="5960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</a:rPr>
              <a:t>Decision 1: Progress to Step 4, decision one or decision 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3D2ECCA-F550-3AD5-D346-FCDB9AED442A}"/>
              </a:ext>
            </a:extLst>
          </p:cNvPr>
          <p:cNvSpPr/>
          <p:nvPr/>
        </p:nvSpPr>
        <p:spPr>
          <a:xfrm>
            <a:off x="225421" y="1426738"/>
            <a:ext cx="118310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editor checks that the submission meets the aims and objectives of the journal</a:t>
            </a:r>
            <a:endParaRPr lang="en-GB" sz="2600" dirty="0"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13D20F-02BD-976C-15DF-3015DF3460B4}"/>
              </a:ext>
            </a:extLst>
          </p:cNvPr>
          <p:cNvSpPr/>
          <p:nvPr/>
        </p:nvSpPr>
        <p:spPr>
          <a:xfrm>
            <a:off x="6386512" y="3244185"/>
            <a:ext cx="56864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/>
              <a:t>This stage is when desk rejection can occur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Around 80% get desk rejected</a:t>
            </a:r>
            <a:r>
              <a:rPr lang="en-GB" dirty="0">
                <a:effectLst/>
              </a:rPr>
              <a:t> 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/>
              <a:t>Common reasons for desk rejection: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the manuscript not meeting the aims and objectives of the journal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the manuscript not appearing to add anything new to the evidence base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old data being included in your submission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lots of evidence published in this area or on this topic </a:t>
            </a:r>
          </a:p>
          <a:p>
            <a:pPr marL="742950" lvl="1" indent="-285750">
              <a:buFont typeface="Wingdings" pitchFamily="2" charset="2"/>
              <a:buChar char="§"/>
            </a:pPr>
            <a:r>
              <a:rPr lang="en-GB" dirty="0"/>
              <a:t>the manuscript not appearing to offer anything further to the evidence base.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5F473B-B967-4857-A9E5-4E440DFD558C}"/>
              </a:ext>
            </a:extLst>
          </p:cNvPr>
          <p:cNvSpPr/>
          <p:nvPr/>
        </p:nvSpPr>
        <p:spPr>
          <a:xfrm>
            <a:off x="225421" y="3273393"/>
            <a:ext cx="573510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editors have looked at the submission and agreed that it is appropriate for the journal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will send the manuscript to a handling editor or a member of the journal’s editorial board, who will also review the submission</a:t>
            </a:r>
          </a:p>
        </p:txBody>
      </p:sp>
    </p:spTree>
    <p:extLst>
      <p:ext uri="{BB962C8B-B14F-4D97-AF65-F5344CB8AC3E}">
        <p14:creationId xmlns:p14="http://schemas.microsoft.com/office/powerpoint/2010/main" val="3114036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D87A394-BA9B-E059-5185-DC2D5B7A21A6}"/>
              </a:ext>
            </a:extLst>
          </p:cNvPr>
          <p:cNvGrpSpPr/>
          <p:nvPr/>
        </p:nvGrpSpPr>
        <p:grpSpPr>
          <a:xfrm>
            <a:off x="0" y="0"/>
            <a:ext cx="6096000" cy="1756037"/>
            <a:chOff x="429476" y="4467519"/>
            <a:chExt cx="2050466" cy="1025233"/>
          </a:xfrm>
          <a:solidFill>
            <a:srgbClr val="002060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1A63381-AA9B-B41D-0EF0-CD7ABE901BCA}"/>
                </a:ext>
              </a:extLst>
            </p:cNvPr>
            <p:cNvSpPr/>
            <p:nvPr/>
          </p:nvSpPr>
          <p:spPr>
            <a:xfrm>
              <a:off x="429476" y="4467519"/>
              <a:ext cx="2050466" cy="1025233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D4E3C29-F159-6A5D-13BA-3A7C230AD44D}"/>
                </a:ext>
              </a:extLst>
            </p:cNvPr>
            <p:cNvSpPr txBox="1"/>
            <p:nvPr/>
          </p:nvSpPr>
          <p:spPr>
            <a:xfrm>
              <a:off x="429476" y="4467519"/>
              <a:ext cx="2050466" cy="102523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4, decision 1: Answer handling editor’s queries and correspondence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4B486A5-88A9-92DE-A14E-6D53F5BCF63F}"/>
              </a:ext>
            </a:extLst>
          </p:cNvPr>
          <p:cNvGrpSpPr/>
          <p:nvPr/>
        </p:nvGrpSpPr>
        <p:grpSpPr>
          <a:xfrm>
            <a:off x="6096000" y="0"/>
            <a:ext cx="6096000" cy="1756037"/>
            <a:chOff x="3943135" y="4471179"/>
            <a:chExt cx="2050466" cy="102523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215B3AB-49CC-5D0D-D657-12423CBA426D}"/>
                </a:ext>
              </a:extLst>
            </p:cNvPr>
            <p:cNvSpPr/>
            <p:nvPr/>
          </p:nvSpPr>
          <p:spPr>
            <a:xfrm>
              <a:off x="3943135" y="4471179"/>
              <a:ext cx="2050466" cy="1025233"/>
            </a:xfrm>
            <a:prstGeom prst="rect">
              <a:avLst/>
            </a:prstGeom>
            <a:solidFill>
              <a:srgbClr val="4271C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BCFB30-DAB5-4AA2-49D2-819AD1400B21}"/>
                </a:ext>
              </a:extLst>
            </p:cNvPr>
            <p:cNvSpPr txBox="1"/>
            <p:nvPr/>
          </p:nvSpPr>
          <p:spPr>
            <a:xfrm>
              <a:off x="3943135" y="4471179"/>
              <a:ext cx="2050466" cy="10252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marL="0" lvl="0" indent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4, decision 2: Requirements met and sent for peer review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5C297B6-E9B0-4A6E-E249-985368000DAF}"/>
              </a:ext>
            </a:extLst>
          </p:cNvPr>
          <p:cNvSpPr/>
          <p:nvPr/>
        </p:nvSpPr>
        <p:spPr>
          <a:xfrm>
            <a:off x="-5" y="3607568"/>
            <a:ext cx="6095999" cy="73080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0133A43-F83B-AC2A-5D37-CC17890BCB76}"/>
              </a:ext>
            </a:extLst>
          </p:cNvPr>
          <p:cNvSpPr/>
          <p:nvPr/>
        </p:nvSpPr>
        <p:spPr>
          <a:xfrm>
            <a:off x="642207" y="3802154"/>
            <a:ext cx="481157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dirty="0">
                <a:solidFill>
                  <a:schemeClr val="bg1"/>
                </a:solidFill>
              </a:rPr>
              <a:t>Decision 1: Further review leads to desk rejection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9BE609-FF1D-9460-B9B2-4F0D67DD4545}"/>
              </a:ext>
            </a:extLst>
          </p:cNvPr>
          <p:cNvSpPr/>
          <p:nvPr/>
        </p:nvSpPr>
        <p:spPr>
          <a:xfrm>
            <a:off x="-6" y="4532958"/>
            <a:ext cx="6095999" cy="73080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8EE78F-3062-BE79-B00C-88A6CCF7C8F5}"/>
              </a:ext>
            </a:extLst>
          </p:cNvPr>
          <p:cNvSpPr/>
          <p:nvPr/>
        </p:nvSpPr>
        <p:spPr>
          <a:xfrm>
            <a:off x="-400132" y="4575881"/>
            <a:ext cx="6896249" cy="68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dirty="0">
                <a:solidFill>
                  <a:schemeClr val="bg1"/>
                </a:solidFill>
              </a:rPr>
              <a:t>Decision 2: Further review leads to peer review 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dirty="0">
                <a:solidFill>
                  <a:schemeClr val="bg1"/>
                </a:solidFill>
              </a:rPr>
              <a:t>(Step 4, decision 2)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87AD11-8C84-931B-54FD-4271979849D5}"/>
              </a:ext>
            </a:extLst>
          </p:cNvPr>
          <p:cNvSpPr/>
          <p:nvPr/>
        </p:nvSpPr>
        <p:spPr>
          <a:xfrm>
            <a:off x="197639" y="1927700"/>
            <a:ext cx="57007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editors may have queries on your submission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will correspond with you, or they may decide upon a further review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can decide to reject at this stage without peer review</a:t>
            </a: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8518CB-B25D-94E4-6DF3-57A180B2AD49}"/>
              </a:ext>
            </a:extLst>
          </p:cNvPr>
          <p:cNvSpPr/>
          <p:nvPr/>
        </p:nvSpPr>
        <p:spPr>
          <a:xfrm>
            <a:off x="6096000" y="180778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submission meets all the journal aims and objectives and is sent for peer review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Usually, this process involves a minimum of two reviewers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Reviewers agree to review particularly if it is in their research or interest area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keywords are of importance as they are used to marry up to reviewer keywords for which reviewers have agreed and have registered to be a reviewer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Reviewers read and review within a given timeframe (usually around 20 – 28 days)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61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9FE6BEA-F289-DD5A-E660-7152598156C6}"/>
              </a:ext>
            </a:extLst>
          </p:cNvPr>
          <p:cNvGrpSpPr/>
          <p:nvPr/>
        </p:nvGrpSpPr>
        <p:grpSpPr>
          <a:xfrm>
            <a:off x="0" y="0"/>
            <a:ext cx="12192000" cy="1270000"/>
            <a:chOff x="6075525" y="934762"/>
            <a:chExt cx="1461608" cy="73080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765F8C4-5332-D2BE-5135-01EF20C850DE}"/>
                </a:ext>
              </a:extLst>
            </p:cNvPr>
            <p:cNvSpPr/>
            <p:nvPr/>
          </p:nvSpPr>
          <p:spPr>
            <a:xfrm>
              <a:off x="6075525" y="934762"/>
              <a:ext cx="1461608" cy="7308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087FB08-85F1-EE00-B343-E40A1DF3BB9E}"/>
                </a:ext>
              </a:extLst>
            </p:cNvPr>
            <p:cNvSpPr txBox="1"/>
            <p:nvPr/>
          </p:nvSpPr>
          <p:spPr>
            <a:xfrm>
              <a:off x="6075525" y="934762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4000" kern="1200" dirty="0"/>
                <a:t>Step 5: Completed reviews returned to handling editor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2ADED05-96F1-E392-1D94-E226B940E8E4}"/>
              </a:ext>
            </a:extLst>
          </p:cNvPr>
          <p:cNvGrpSpPr/>
          <p:nvPr/>
        </p:nvGrpSpPr>
        <p:grpSpPr>
          <a:xfrm>
            <a:off x="0" y="2360974"/>
            <a:ext cx="3996267" cy="1389869"/>
            <a:chOff x="2443106" y="2071477"/>
            <a:chExt cx="1461608" cy="73080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06A7707-C080-463F-7338-6CDD4230937E}"/>
                </a:ext>
              </a:extLst>
            </p:cNvPr>
            <p:cNvSpPr/>
            <p:nvPr/>
          </p:nvSpPr>
          <p:spPr>
            <a:xfrm>
              <a:off x="2443106" y="2071477"/>
              <a:ext cx="1461608" cy="730804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DA6CF42-A8D4-2CED-68B5-44E38E35D42E}"/>
                </a:ext>
              </a:extLst>
            </p:cNvPr>
            <p:cNvSpPr txBox="1"/>
            <p:nvPr/>
          </p:nvSpPr>
          <p:spPr>
            <a:xfrm>
              <a:off x="2443106" y="2071477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Decision 1: Accept with no revisions (extremely rare)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6E4B12E-E340-F7CC-48A7-6FF13CA65CAB}"/>
              </a:ext>
            </a:extLst>
          </p:cNvPr>
          <p:cNvGrpSpPr/>
          <p:nvPr/>
        </p:nvGrpSpPr>
        <p:grpSpPr>
          <a:xfrm>
            <a:off x="4094691" y="2360975"/>
            <a:ext cx="3996267" cy="1389868"/>
            <a:chOff x="4559734" y="2069584"/>
            <a:chExt cx="1461608" cy="73080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6091261-DE59-6320-10E2-6E94ACF4645B}"/>
                </a:ext>
              </a:extLst>
            </p:cNvPr>
            <p:cNvSpPr/>
            <p:nvPr/>
          </p:nvSpPr>
          <p:spPr>
            <a:xfrm>
              <a:off x="4559734" y="2069584"/>
              <a:ext cx="1461608" cy="730804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5161007-4103-AEEB-9629-734B7BDC17D9}"/>
                </a:ext>
              </a:extLst>
            </p:cNvPr>
            <p:cNvSpPr txBox="1"/>
            <p:nvPr/>
          </p:nvSpPr>
          <p:spPr>
            <a:xfrm>
              <a:off x="4559734" y="2069584"/>
              <a:ext cx="1461608" cy="73080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Decision 2: Revision request with feedback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983D3D-1F37-79D0-FA61-239CD7E80D88}"/>
              </a:ext>
            </a:extLst>
          </p:cNvPr>
          <p:cNvGrpSpPr/>
          <p:nvPr/>
        </p:nvGrpSpPr>
        <p:grpSpPr>
          <a:xfrm>
            <a:off x="8195733" y="2360974"/>
            <a:ext cx="3996267" cy="1389868"/>
            <a:chOff x="6892359" y="2067755"/>
            <a:chExt cx="1461608" cy="138986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A603535-468A-22C1-51AD-E12C30752610}"/>
                </a:ext>
              </a:extLst>
            </p:cNvPr>
            <p:cNvSpPr/>
            <p:nvPr/>
          </p:nvSpPr>
          <p:spPr>
            <a:xfrm>
              <a:off x="6892359" y="2067756"/>
              <a:ext cx="1461608" cy="138986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789C899-A3A1-A42D-9FC9-084CEA547BB7}"/>
                </a:ext>
              </a:extLst>
            </p:cNvPr>
            <p:cNvSpPr txBox="1"/>
            <p:nvPr/>
          </p:nvSpPr>
          <p:spPr>
            <a:xfrm>
              <a:off x="6892359" y="2067755"/>
              <a:ext cx="1461608" cy="13898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dirty="0"/>
                <a:t>Decision</a:t>
              </a:r>
              <a:r>
                <a:rPr lang="en-GB" sz="3000" kern="1200" dirty="0"/>
                <a:t> 3: Rejection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E58F23E-A856-DAEB-9105-CA784AF3ED9D}"/>
              </a:ext>
            </a:extLst>
          </p:cNvPr>
          <p:cNvGrpSpPr/>
          <p:nvPr/>
        </p:nvGrpSpPr>
        <p:grpSpPr>
          <a:xfrm>
            <a:off x="4094691" y="3893734"/>
            <a:ext cx="3996267" cy="983472"/>
            <a:chOff x="4559734" y="2069584"/>
            <a:chExt cx="1461608" cy="73080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FE315DC-2E2F-0B1A-84A3-13A3AE13AB41}"/>
                </a:ext>
              </a:extLst>
            </p:cNvPr>
            <p:cNvSpPr/>
            <p:nvPr/>
          </p:nvSpPr>
          <p:spPr>
            <a:xfrm>
              <a:off x="4559734" y="2069584"/>
              <a:ext cx="1461608" cy="7308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74D1B90-D18E-536A-421D-C27E30B3EFB1}"/>
                </a:ext>
              </a:extLst>
            </p:cNvPr>
            <p:cNvSpPr txBox="1"/>
            <p:nvPr/>
          </p:nvSpPr>
          <p:spPr>
            <a:xfrm>
              <a:off x="4559734" y="2207591"/>
              <a:ext cx="1461608" cy="45479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3000" kern="1200" dirty="0"/>
                <a:t>Follow step 6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C18AB20A-253F-0A7C-027A-A06439589D34}"/>
              </a:ext>
            </a:extLst>
          </p:cNvPr>
          <p:cNvSpPr txBox="1"/>
          <p:nvPr/>
        </p:nvSpPr>
        <p:spPr>
          <a:xfrm>
            <a:off x="0" y="1307655"/>
            <a:ext cx="12087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/>
              <a:t>One of three outcomes will be selected by the handling editor, in consideration of reviewer feedback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76E41E3-2DCE-EF95-561C-1CAE2511E5A5}"/>
              </a:ext>
            </a:extLst>
          </p:cNvPr>
          <p:cNvSpPr/>
          <p:nvPr/>
        </p:nvSpPr>
        <p:spPr>
          <a:xfrm>
            <a:off x="0" y="3780965"/>
            <a:ext cx="399626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very rare to have an acceptance without a reviewer giving feedback or requesting some minor revisions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961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011892"/>
      </a:accent1>
      <a:accent2>
        <a:srgbClr val="005392"/>
      </a:accent2>
      <a:accent3>
        <a:srgbClr val="112C6F"/>
      </a:accent3>
      <a:accent4>
        <a:srgbClr val="011892"/>
      </a:accent4>
      <a:accent5>
        <a:srgbClr val="005392"/>
      </a:accent5>
      <a:accent6>
        <a:srgbClr val="112C6F"/>
      </a:accent6>
      <a:hlink>
        <a:srgbClr val="011892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449CE248C9334A92F9DF0F25D6DEEC" ma:contentTypeVersion="10" ma:contentTypeDescription="Create a new document." ma:contentTypeScope="" ma:versionID="cc7f5c6be77a02a19acde1a71e59f982">
  <xsd:schema xmlns:xsd="http://www.w3.org/2001/XMLSchema" xmlns:xs="http://www.w3.org/2001/XMLSchema" xmlns:p="http://schemas.microsoft.com/office/2006/metadata/properties" xmlns:ns2="f784defa-c100-4e85-b5fd-c3d82b5a29d8" targetNamespace="http://schemas.microsoft.com/office/2006/metadata/properties" ma:root="true" ma:fieldsID="8db7c843de41b5a26e2f1d8dc493399a" ns2:_="">
    <xsd:import namespace="f784defa-c100-4e85-b5fd-c3d82b5a29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84defa-c100-4e85-b5fd-c3d82b5a2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BD4B9E-2038-4E5E-AA9B-B9C342FE865D}"/>
</file>

<file path=customXml/itemProps2.xml><?xml version="1.0" encoding="utf-8"?>
<ds:datastoreItem xmlns:ds="http://schemas.openxmlformats.org/officeDocument/2006/customXml" ds:itemID="{2C46F706-69D5-4170-A7F6-F3457B8194AF}"/>
</file>

<file path=customXml/itemProps3.xml><?xml version="1.0" encoding="utf-8"?>
<ds:datastoreItem xmlns:ds="http://schemas.openxmlformats.org/officeDocument/2006/customXml" ds:itemID="{460AD453-2FB2-4439-9CC0-7FBCD3C18CE3}"/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962</Words>
  <Application>Microsoft Macintosh PowerPoint</Application>
  <PresentationFormat>Widescreen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Publication flow chart</vt:lpstr>
      <vt:lpstr>Top level</vt:lpstr>
      <vt:lpstr>Top-level</vt:lpstr>
      <vt:lpstr>Now let’s dive deeper…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Publication flow chart</dc:title>
  <dc:creator>Fiona Frost</dc:creator>
  <cp:lastModifiedBy>Fiona Frost</cp:lastModifiedBy>
  <cp:revision>9</cp:revision>
  <dcterms:created xsi:type="dcterms:W3CDTF">2022-05-02T17:20:37Z</dcterms:created>
  <dcterms:modified xsi:type="dcterms:W3CDTF">2022-05-03T16:06:42Z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0x0101004E449CE248C9334A92F9DF0F25D6DEEC</vt:lpwstr>
  </property>
</Properties>
</file>