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7" r:id="rId5"/>
    <p:sldMasterId id="2147483666" r:id="rId6"/>
    <p:sldMasterId id="2147483675" r:id="rId7"/>
  </p:sldMasterIdLst>
  <p:notesMasterIdLst>
    <p:notesMasterId r:id="rId38"/>
  </p:notesMasterIdLst>
  <p:sldIdLst>
    <p:sldId id="256" r:id="rId8"/>
    <p:sldId id="257" r:id="rId9"/>
    <p:sldId id="258" r:id="rId10"/>
    <p:sldId id="259" r:id="rId11"/>
    <p:sldId id="260" r:id="rId12"/>
    <p:sldId id="282" r:id="rId13"/>
    <p:sldId id="283" r:id="rId14"/>
    <p:sldId id="284" r:id="rId15"/>
    <p:sldId id="263" r:id="rId16"/>
    <p:sldId id="264" r:id="rId17"/>
    <p:sldId id="285" r:id="rId18"/>
    <p:sldId id="265" r:id="rId19"/>
    <p:sldId id="286" r:id="rId20"/>
    <p:sldId id="266" r:id="rId21"/>
    <p:sldId id="267" r:id="rId22"/>
    <p:sldId id="268" r:id="rId23"/>
    <p:sldId id="287" r:id="rId24"/>
    <p:sldId id="269" r:id="rId25"/>
    <p:sldId id="270" r:id="rId26"/>
    <p:sldId id="288" r:id="rId27"/>
    <p:sldId id="272" r:id="rId28"/>
    <p:sldId id="274" r:id="rId29"/>
    <p:sldId id="294" r:id="rId30"/>
    <p:sldId id="275" r:id="rId31"/>
    <p:sldId id="279" r:id="rId32"/>
    <p:sldId id="293" r:id="rId33"/>
    <p:sldId id="292" r:id="rId34"/>
    <p:sldId id="278" r:id="rId35"/>
    <p:sldId id="280" r:id="rId36"/>
    <p:sldId id="281" r:id="rId37"/>
  </p:sldIdLst>
  <p:sldSz cx="20104100" cy="11309350"/>
  <p:notesSz cx="20104100" cy="113093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g+UZEkfefKKwwOEsSfKMArad2T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F50223-9FD7-4A43-AA31-374FB56CF985}" v="2" dt="2025-03-13T14:40:37.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644" autoAdjust="0"/>
  </p:normalViewPr>
  <p:slideViewPr>
    <p:cSldViewPr snapToGrid="0">
      <p:cViewPr varScale="1">
        <p:scale>
          <a:sx n="23" d="100"/>
          <a:sy n="23" d="100"/>
        </p:scale>
        <p:origin x="1728" y="5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customschemas.google.com/relationships/presentationmetadata" Target="meta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retoday.org.u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ygo-assets-websites-editorial-emea.yougov.net/documents/YouGov_-_Christmas_practices_2023.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yougov.co.uk/society/articles/48208-how-do-britons-celebrate-christma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retoday.org.u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retoday.org.u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ligiouseducationcouncil.org.uk/rec/wp-content/uploads/2024/04/24-25698-REC-Handbook-A4-DIGITAL-PAGES.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religiouseducationcouncil.org.uk/rec/wp-content/uploads/2023/09/National-Content-Standard-for-Religious-Education-for-England.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u="none" strike="noStrike" dirty="0">
                <a:solidFill>
                  <a:srgbClr val="000000"/>
                </a:solidFill>
                <a:latin typeface="Calibri"/>
                <a:ea typeface="Calibri"/>
                <a:cs typeface="Calibri"/>
                <a:sym typeface="Calibri"/>
              </a:rPr>
              <a:t>Welcome to the “Adopting a Religion &amp; Worldviews approach in RS” training for secondary school teachers. </a:t>
            </a:r>
          </a:p>
          <a:p>
            <a:pPr marL="228600" lvl="0" indent="-152400" algn="l" rtl="0">
              <a:lnSpc>
                <a:spcPct val="100000"/>
              </a:lnSpc>
              <a:spcBef>
                <a:spcPts val="0"/>
              </a:spcBef>
              <a:spcAft>
                <a:spcPts val="0"/>
              </a:spcAft>
              <a:buClr>
                <a:schemeClr val="dk1"/>
              </a:buClr>
              <a:buSzPts val="1200"/>
              <a:buFont typeface="Calibri"/>
              <a:buNone/>
            </a:pPr>
            <a:endParaRPr dirty="0"/>
          </a:p>
        </p:txBody>
      </p:sp>
      <p:sp>
        <p:nvSpPr>
          <p:cNvPr id="93" name="Google Shape;93;p1: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168" name="Google Shape;168;p8: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a:extLst>
            <a:ext uri="{FF2B5EF4-FFF2-40B4-BE49-F238E27FC236}">
              <a16:creationId xmlns:a16="http://schemas.microsoft.com/office/drawing/2014/main" id="{35522A16-47DB-F52C-0956-4152730C3E1F}"/>
            </a:ext>
          </a:extLst>
        </p:cNvPr>
        <p:cNvGrpSpPr/>
        <p:nvPr/>
      </p:nvGrpSpPr>
      <p:grpSpPr>
        <a:xfrm>
          <a:off x="0" y="0"/>
          <a:ext cx="0" cy="0"/>
          <a:chOff x="0" y="0"/>
          <a:chExt cx="0" cy="0"/>
        </a:xfrm>
      </p:grpSpPr>
      <p:sp>
        <p:nvSpPr>
          <p:cNvPr id="166" name="Google Shape;166;p8:notes">
            <a:extLst>
              <a:ext uri="{FF2B5EF4-FFF2-40B4-BE49-F238E27FC236}">
                <a16:creationId xmlns:a16="http://schemas.microsoft.com/office/drawing/2014/main" id="{6A017752-2ED8-8C92-7856-432F22C5D08A}"/>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a:extLst>
              <a:ext uri="{FF2B5EF4-FFF2-40B4-BE49-F238E27FC236}">
                <a16:creationId xmlns:a16="http://schemas.microsoft.com/office/drawing/2014/main" id="{F10CAD31-78C1-B2C9-6EAF-801BE8B4F648}"/>
              </a:ext>
            </a:extLst>
          </p:cNvPr>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168" name="Google Shape;168;p8:notes">
            <a:extLst>
              <a:ext uri="{FF2B5EF4-FFF2-40B4-BE49-F238E27FC236}">
                <a16:creationId xmlns:a16="http://schemas.microsoft.com/office/drawing/2014/main" id="{2DFDCE48-CC36-368F-A7AF-A9F8EE7E4EA2}"/>
              </a:ext>
            </a:extLst>
          </p:cNvPr>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extLst>
      <p:ext uri="{BB962C8B-B14F-4D97-AF65-F5344CB8AC3E}">
        <p14:creationId xmlns:p14="http://schemas.microsoft.com/office/powerpoint/2010/main" val="4073659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76" name="Google Shape;176;p9: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CC5124CA-505B-D964-452E-8C87969508E6}"/>
            </a:ext>
          </a:extLst>
        </p:cNvPr>
        <p:cNvGrpSpPr/>
        <p:nvPr/>
      </p:nvGrpSpPr>
      <p:grpSpPr>
        <a:xfrm>
          <a:off x="0" y="0"/>
          <a:ext cx="0" cy="0"/>
          <a:chOff x="0" y="0"/>
          <a:chExt cx="0" cy="0"/>
        </a:xfrm>
      </p:grpSpPr>
      <p:sp>
        <p:nvSpPr>
          <p:cNvPr id="174" name="Google Shape;174;p9:notes">
            <a:extLst>
              <a:ext uri="{FF2B5EF4-FFF2-40B4-BE49-F238E27FC236}">
                <a16:creationId xmlns:a16="http://schemas.microsoft.com/office/drawing/2014/main" id="{6BAC8519-ED7F-1804-A7FC-BF39D0BCACB2}"/>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a:extLst>
              <a:ext uri="{FF2B5EF4-FFF2-40B4-BE49-F238E27FC236}">
                <a16:creationId xmlns:a16="http://schemas.microsoft.com/office/drawing/2014/main" id="{69E7B436-23D8-F7AF-D17F-DD0DC502A2EB}"/>
              </a:ext>
            </a:extLst>
          </p:cNvPr>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176" name="Google Shape;176;p9:notes">
            <a:extLst>
              <a:ext uri="{FF2B5EF4-FFF2-40B4-BE49-F238E27FC236}">
                <a16:creationId xmlns:a16="http://schemas.microsoft.com/office/drawing/2014/main" id="{F1F818D5-66BD-8136-DB58-26E49B8422A7}"/>
              </a:ext>
            </a:extLst>
          </p:cNvPr>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extLst>
      <p:ext uri="{BB962C8B-B14F-4D97-AF65-F5344CB8AC3E}">
        <p14:creationId xmlns:p14="http://schemas.microsoft.com/office/powerpoint/2010/main" val="252654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0: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5" name="Google Shape;185;p10: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1" i="0" u="none" strike="noStrike" dirty="0">
              <a:solidFill>
                <a:srgbClr val="000000"/>
              </a:solidFill>
              <a:latin typeface="Calibri"/>
              <a:ea typeface="Calibri"/>
              <a:cs typeface="Calibri"/>
              <a:sym typeface="Calibri"/>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200" name="Google Shape;200;p1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DFFAE3BE-54BD-4728-467A-C1DC53B4EBF3}"/>
            </a:ext>
          </a:extLst>
        </p:cNvPr>
        <p:cNvGrpSpPr/>
        <p:nvPr/>
      </p:nvGrpSpPr>
      <p:grpSpPr>
        <a:xfrm>
          <a:off x="0" y="0"/>
          <a:ext cx="0" cy="0"/>
          <a:chOff x="0" y="0"/>
          <a:chExt cx="0" cy="0"/>
        </a:xfrm>
      </p:grpSpPr>
      <p:sp>
        <p:nvSpPr>
          <p:cNvPr id="198" name="Google Shape;198;p12:notes">
            <a:extLst>
              <a:ext uri="{FF2B5EF4-FFF2-40B4-BE49-F238E27FC236}">
                <a16:creationId xmlns:a16="http://schemas.microsoft.com/office/drawing/2014/main" id="{A946593C-B1A6-3F9E-0C39-654DFBF3C9E7}"/>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a:extLst>
              <a:ext uri="{FF2B5EF4-FFF2-40B4-BE49-F238E27FC236}">
                <a16:creationId xmlns:a16="http://schemas.microsoft.com/office/drawing/2014/main" id="{8D9BBC45-5DC3-D0F5-37DC-14D246A0D899}"/>
              </a:ext>
            </a:extLst>
          </p:cNvPr>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lang="en-GB"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200"/>
              <a:buFont typeface="Calibri"/>
              <a:buNone/>
            </a:pPr>
            <a:endParaRPr dirty="0"/>
          </a:p>
        </p:txBody>
      </p:sp>
      <p:sp>
        <p:nvSpPr>
          <p:cNvPr id="200" name="Google Shape;200;p12:notes">
            <a:extLst>
              <a:ext uri="{FF2B5EF4-FFF2-40B4-BE49-F238E27FC236}">
                <a16:creationId xmlns:a16="http://schemas.microsoft.com/office/drawing/2014/main" id="{17C327F7-2E68-7F92-0DBF-556310D8C647}"/>
              </a:ext>
            </a:extLst>
          </p:cNvPr>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extLst>
      <p:ext uri="{BB962C8B-B14F-4D97-AF65-F5344CB8AC3E}">
        <p14:creationId xmlns:p14="http://schemas.microsoft.com/office/powerpoint/2010/main" val="1651488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u="none" strike="noStrike" dirty="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u="none" strike="noStrike" dirty="0">
                <a:solidFill>
                  <a:srgbClr val="000000"/>
                </a:solidFill>
                <a:latin typeface="Calibri"/>
                <a:ea typeface="Calibri"/>
                <a:cs typeface="Calibri"/>
                <a:sym typeface="Calibri"/>
              </a:rPr>
              <a:t>Link to the video: https://www.youtube.com/watch?v=AFRxKF-Jdos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207" name="Google Shape;207;p1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p14: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Welcome to Session 3</a:t>
            </a:r>
            <a:endParaRPr dirty="0"/>
          </a:p>
        </p:txBody>
      </p:sp>
      <p:sp>
        <p:nvSpPr>
          <p:cNvPr id="106" name="Google Shape;106;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GB" dirty="0"/>
              <a:t>The snowflake activity can be done with students too (not just teachers!). </a:t>
            </a:r>
            <a:endParaRPr dirty="0"/>
          </a:p>
          <a:p>
            <a:pPr marL="0" lvl="0" indent="0" algn="l" rtl="0">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The snowflake exercise is also described in the REC’s Handbook for Curriculum Writers, p.55 (see: https://religiouseducationcouncil.org.uk/rec/wp-content/uploads/2024/04/24-25698-REC-Handbook-A4-DIGITAL-PAGES.pdf) </a:t>
            </a:r>
            <a:endParaRPr dirty="0"/>
          </a:p>
          <a:p>
            <a:pPr marL="0" lvl="0" indent="0" algn="l" rtl="0">
              <a:spcBef>
                <a:spcPts val="0"/>
              </a:spcBef>
              <a:spcAft>
                <a:spcPts val="0"/>
              </a:spcAft>
              <a:buClr>
                <a:schemeClr val="dk1"/>
              </a:buClr>
              <a:buSzPts val="1200"/>
              <a:buFont typeface="Calibri"/>
              <a:buNone/>
            </a:pP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i="1" dirty="0"/>
              <a:t>Thanks to the Coventry &amp; Warwickshire REC / local Agreed Syllabus writing team, led by Jennifer Jenkins, for sharing this material. The snowflake strategy was originally developed by Sarah </a:t>
            </a:r>
            <a:r>
              <a:rPr lang="en-GB" i="1" dirty="0" err="1"/>
              <a:t>Northall</a:t>
            </a:r>
            <a:r>
              <a:rPr lang="en-GB" i="1" dirty="0"/>
              <a:t>, formerly Head of RE at Chipping Norton Secondary School. See it in basic form in More than 101 Great Ideas ed. Rosemary Rivett, and applied to ideas of God using the discipline of psychology in Investigating God, ed. Fiona Moss for primary and Studying God for secondary. </a:t>
            </a:r>
          </a:p>
          <a:p>
            <a:pPr marL="0" lvl="0" indent="0" algn="l" rtl="0">
              <a:spcBef>
                <a:spcPts val="0"/>
              </a:spcBef>
              <a:spcAft>
                <a:spcPts val="0"/>
              </a:spcAft>
              <a:buClr>
                <a:schemeClr val="dk1"/>
              </a:buClr>
              <a:buSzPts val="1100"/>
              <a:buFont typeface="Arial"/>
              <a:buNone/>
            </a:pPr>
            <a:endParaRPr dirty="0"/>
          </a:p>
        </p:txBody>
      </p:sp>
      <p:sp>
        <p:nvSpPr>
          <p:cNvPr id="281" name="Google Shape;28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SzPts val="12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6: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1" name="Google Shape;231;p16: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Calibri"/>
              <a:buNone/>
            </a:pPr>
            <a:endParaRPr dirty="0"/>
          </a:p>
        </p:txBody>
      </p:sp>
      <p:sp>
        <p:nvSpPr>
          <p:cNvPr id="333" name="Google Shape;33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Copyright </a:t>
            </a:r>
            <a:r>
              <a:rPr lang="en-GB" sz="1200" dirty="0">
                <a:solidFill>
                  <a:srgbClr val="000000"/>
                </a:solidFill>
                <a:effectLst/>
                <a:latin typeface="Calibri" panose="020F0502020204030204" pitchFamily="34" charset="0"/>
                <a:ea typeface="Times New Roman" panose="02020603050405020304" pitchFamily="18" charset="0"/>
              </a:rPr>
              <a:t>RE Today Services: </a:t>
            </a:r>
            <a:r>
              <a:rPr lang="en-GB" sz="1200" u="sng" dirty="0">
                <a:solidFill>
                  <a:srgbClr val="000000"/>
                </a:solidFill>
                <a:effectLst/>
                <a:latin typeface="Calibri" panose="020F0502020204030204" pitchFamily="34" charset="0"/>
                <a:ea typeface="Times New Roman" panose="02020603050405020304" pitchFamily="18" charset="0"/>
                <a:hlinkClick r:id="rId3"/>
              </a:rPr>
              <a:t>www.retoday.org.uk</a:t>
            </a:r>
            <a:endParaRPr lang="en-GB" dirty="0"/>
          </a:p>
          <a:p>
            <a:endParaRPr lang="en-GB"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200" smtClean="0"/>
              <a:t>23</a:t>
            </a:fld>
            <a:endParaRPr lang="en-GB" sz="1200"/>
          </a:p>
        </p:txBody>
      </p:sp>
    </p:spTree>
    <p:extLst>
      <p:ext uri="{BB962C8B-B14F-4D97-AF65-F5344CB8AC3E}">
        <p14:creationId xmlns:p14="http://schemas.microsoft.com/office/powerpoint/2010/main" val="1303423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dirty="0"/>
              <a:t>Useful links:</a:t>
            </a:r>
            <a:endParaRPr dirty="0"/>
          </a:p>
          <a:p>
            <a:pPr marL="457200" lvl="0" indent="-317500" algn="l" rtl="0">
              <a:spcBef>
                <a:spcPts val="0"/>
              </a:spcBef>
              <a:spcAft>
                <a:spcPts val="0"/>
              </a:spcAft>
              <a:buSzPts val="1400"/>
              <a:buChar char="-"/>
            </a:pPr>
            <a:r>
              <a:rPr lang="en-GB" dirty="0"/>
              <a:t>YouGov poll, Christmas practices, 2023: </a:t>
            </a:r>
            <a:r>
              <a:rPr lang="en-GB" u="sng" dirty="0">
                <a:solidFill>
                  <a:schemeClr val="hlink"/>
                </a:solidFill>
                <a:hlinkClick r:id="rId3"/>
              </a:rPr>
              <a:t>https://ygo-assets-websites-editorial-emea.yougov.net/documents/YouGov_-_Christmas_practices_2023.pdf</a:t>
            </a:r>
            <a:endParaRPr dirty="0"/>
          </a:p>
          <a:p>
            <a:pPr marL="457200" lvl="0" indent="-317500" algn="l" rtl="0">
              <a:spcBef>
                <a:spcPts val="0"/>
              </a:spcBef>
              <a:spcAft>
                <a:spcPts val="0"/>
              </a:spcAft>
              <a:buSzPts val="1400"/>
              <a:buChar char="-"/>
            </a:pPr>
            <a:r>
              <a:rPr lang="en-GB" dirty="0"/>
              <a:t>YouGov article, How do Britons celebrate Christmas, 2023: </a:t>
            </a:r>
            <a:r>
              <a:rPr lang="en-GB" u="sng" dirty="0">
                <a:solidFill>
                  <a:schemeClr val="hlink"/>
                </a:solidFill>
                <a:hlinkClick r:id="rId4"/>
              </a:rPr>
              <a:t>https://yougov.co.uk/society/articles/48208-how-do-britons-celebrate-christmas</a:t>
            </a:r>
            <a:r>
              <a:rPr lang="en-GB" dirty="0"/>
              <a:t> </a:t>
            </a:r>
            <a:endParaRPr dirty="0"/>
          </a:p>
          <a:p>
            <a:pPr marL="0" lvl="0" indent="0" algn="l" rtl="0">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256" name="Google Shape;256;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2: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a:t>This task can be adapted to suit your group, e.g.</a:t>
            </a:r>
            <a:endParaRPr/>
          </a:p>
          <a:p>
            <a:pPr marL="171450" lvl="0" indent="-171450" algn="l" rtl="0">
              <a:lnSpc>
                <a:spcPct val="100000"/>
              </a:lnSpc>
              <a:spcBef>
                <a:spcPts val="0"/>
              </a:spcBef>
              <a:spcAft>
                <a:spcPts val="0"/>
              </a:spcAft>
              <a:buClr>
                <a:schemeClr val="dk1"/>
              </a:buClr>
              <a:buSzPts val="1200"/>
              <a:buFont typeface="Calibri"/>
              <a:buChar char="-"/>
            </a:pPr>
            <a:r>
              <a:rPr lang="en-GB"/>
              <a:t>Silent reflection, including writing down reflections</a:t>
            </a:r>
            <a:endParaRPr/>
          </a:p>
          <a:p>
            <a:pPr marL="171450" lvl="0" indent="-171450" algn="l" rtl="0">
              <a:lnSpc>
                <a:spcPct val="100000"/>
              </a:lnSpc>
              <a:spcBef>
                <a:spcPts val="0"/>
              </a:spcBef>
              <a:spcAft>
                <a:spcPts val="0"/>
              </a:spcAft>
              <a:buClr>
                <a:schemeClr val="dk1"/>
              </a:buClr>
              <a:buSzPts val="1200"/>
              <a:buFont typeface="Calibri"/>
              <a:buChar char="-"/>
            </a:pPr>
            <a:r>
              <a:rPr lang="en-GB"/>
              <a:t>Two groups – one group takes the first statement and set of questions, and the other group the other statement and set of questions. Discuss for 5-10 mins and feedback to the other group</a:t>
            </a:r>
            <a:endParaRPr/>
          </a:p>
          <a:p>
            <a:pPr marL="171450" lvl="0" indent="-171450" algn="l" rtl="0">
              <a:lnSpc>
                <a:spcPct val="100000"/>
              </a:lnSpc>
              <a:spcBef>
                <a:spcPts val="0"/>
              </a:spcBef>
              <a:spcAft>
                <a:spcPts val="0"/>
              </a:spcAft>
              <a:buClr>
                <a:schemeClr val="dk1"/>
              </a:buClr>
              <a:buSzPts val="1200"/>
              <a:buFont typeface="Calibri"/>
              <a:buChar char="-"/>
            </a:pPr>
            <a:r>
              <a:rPr lang="en-GB"/>
              <a:t>Discuss as a whole group</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GB"/>
              <a:t>Make sure this activity is introduced in a way that includes teachers who are not Christian, or who identify with religions other than Christianity. Their experience of Christmas is also valid and useful for this activity. Also remember that an experience of Christmas could be positive or negative.</a:t>
            </a:r>
            <a:endParaRPr/>
          </a:p>
        </p:txBody>
      </p:sp>
      <p:sp>
        <p:nvSpPr>
          <p:cNvPr id="285" name="Google Shape;285;p2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D8B2C-1378-8FA3-61B7-8A298991F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28A5A-66CD-042C-E75F-A71EE0003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7C0A0-FC2A-1D3D-A9AA-27379A6786FC}"/>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Copyright </a:t>
            </a:r>
            <a:r>
              <a:rPr lang="en-GB" sz="1200" dirty="0">
                <a:solidFill>
                  <a:srgbClr val="000000"/>
                </a:solidFill>
                <a:effectLst/>
                <a:latin typeface="Calibri" panose="020F0502020204030204" pitchFamily="34" charset="0"/>
                <a:ea typeface="Times New Roman" panose="02020603050405020304" pitchFamily="18" charset="0"/>
              </a:rPr>
              <a:t>RE Today Services: </a:t>
            </a:r>
            <a:r>
              <a:rPr lang="en-GB" sz="1200" u="sng" dirty="0">
                <a:solidFill>
                  <a:srgbClr val="000000"/>
                </a:solidFill>
                <a:effectLst/>
                <a:latin typeface="Calibri" panose="020F0502020204030204" pitchFamily="34" charset="0"/>
                <a:ea typeface="Times New Roman" panose="02020603050405020304" pitchFamily="18" charset="0"/>
                <a:hlinkClick r:id="rId3"/>
              </a:rPr>
              <a:t>www.retoday.org.uk</a:t>
            </a:r>
            <a:endParaRPr lang="en-GB" dirty="0"/>
          </a:p>
          <a:p>
            <a:endParaRPr lang="en-GB" dirty="0"/>
          </a:p>
        </p:txBody>
      </p:sp>
      <p:sp>
        <p:nvSpPr>
          <p:cNvPr id="4" name="Slide Number Placeholder 3">
            <a:extLst>
              <a:ext uri="{FF2B5EF4-FFF2-40B4-BE49-F238E27FC236}">
                <a16:creationId xmlns:a16="http://schemas.microsoft.com/office/drawing/2014/main" id="{B1400C43-9645-ED51-D3C3-034CFB6578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200" smtClean="0"/>
              <a:t>26</a:t>
            </a:fld>
            <a:endParaRPr lang="en-GB" sz="1200"/>
          </a:p>
        </p:txBody>
      </p:sp>
    </p:spTree>
    <p:extLst>
      <p:ext uri="{BB962C8B-B14F-4D97-AF65-F5344CB8AC3E}">
        <p14:creationId xmlns:p14="http://schemas.microsoft.com/office/powerpoint/2010/main" val="2547920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F50EF-8DEF-B300-E84E-97AEC72B4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C32A9-2A39-6372-CD21-18C0FD7F51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FF60E-885C-7279-9FF5-E66DCB3AB80A}"/>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Copyright </a:t>
            </a:r>
            <a:r>
              <a:rPr lang="en-GB" sz="1200" dirty="0">
                <a:solidFill>
                  <a:srgbClr val="000000"/>
                </a:solidFill>
                <a:effectLst/>
                <a:latin typeface="Calibri" panose="020F0502020204030204" pitchFamily="34" charset="0"/>
                <a:ea typeface="Times New Roman" panose="02020603050405020304" pitchFamily="18" charset="0"/>
              </a:rPr>
              <a:t>RE Today Services: </a:t>
            </a:r>
            <a:r>
              <a:rPr lang="en-GB" sz="1200" u="sng" dirty="0">
                <a:solidFill>
                  <a:srgbClr val="000000"/>
                </a:solidFill>
                <a:effectLst/>
                <a:latin typeface="Calibri" panose="020F0502020204030204" pitchFamily="34" charset="0"/>
                <a:ea typeface="Times New Roman" panose="02020603050405020304" pitchFamily="18" charset="0"/>
                <a:hlinkClick r:id="rId3"/>
              </a:rPr>
              <a:t>www.retoday.org.uk</a:t>
            </a:r>
            <a:endParaRPr lang="en-GB" dirty="0"/>
          </a:p>
          <a:p>
            <a:endParaRPr lang="en-GB" dirty="0"/>
          </a:p>
        </p:txBody>
      </p:sp>
      <p:sp>
        <p:nvSpPr>
          <p:cNvPr id="4" name="Slide Number Placeholder 3">
            <a:extLst>
              <a:ext uri="{FF2B5EF4-FFF2-40B4-BE49-F238E27FC236}">
                <a16:creationId xmlns:a16="http://schemas.microsoft.com/office/drawing/2014/main" id="{8EDC4E37-2F91-DFA9-8266-8A066CA5AD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z="1200" smtClean="0"/>
              <a:t>27</a:t>
            </a:fld>
            <a:endParaRPr lang="en-GB" sz="1200"/>
          </a:p>
        </p:txBody>
      </p:sp>
    </p:spTree>
    <p:extLst>
      <p:ext uri="{BB962C8B-B14F-4D97-AF65-F5344CB8AC3E}">
        <p14:creationId xmlns:p14="http://schemas.microsoft.com/office/powerpoint/2010/main" val="3867093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1: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dirty="0"/>
          </a:p>
        </p:txBody>
      </p:sp>
      <p:sp>
        <p:nvSpPr>
          <p:cNvPr id="277" name="Google Shape;277;p21: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You may want to consider their own scheme of work and identify where organised, communal, and personal (or individual) worldviews come up. How does this help frame the way you teach about religion/nonreligion? Are there examples of good practice you would be willing to share? Have you identified gaps? What is your action plan moving forward?</a:t>
            </a:r>
          </a:p>
        </p:txBody>
      </p:sp>
      <p:sp>
        <p:nvSpPr>
          <p:cNvPr id="294" name="Google Shape;294;p23: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4: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For feedback and comments about these resources, please scan the QR code or copy/paste this URL into your browser: https://forms.office.com/e/iLKDeRHMYL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lvl="0" indent="0" algn="l" rtl="0">
              <a:lnSpc>
                <a:spcPct val="100000"/>
              </a:lnSpc>
              <a:spcBef>
                <a:spcPts val="0"/>
              </a:spcBef>
              <a:spcAft>
                <a:spcPts val="0"/>
              </a:spcAft>
              <a:buSzPts val="1400"/>
              <a:buNone/>
            </a:pPr>
            <a:r>
              <a:rPr lang="en-GB" dirty="0"/>
              <a:t>To contact the lead author, please email Dr Céline Benoit: Celine.Benoit@nottingham.ac.uk </a:t>
            </a:r>
            <a:endParaRPr dirty="0"/>
          </a:p>
        </p:txBody>
      </p:sp>
      <p:sp>
        <p:nvSpPr>
          <p:cNvPr id="302" name="Google Shape;302;p24: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lang="en-GB" dirty="0"/>
          </a:p>
          <a:p>
            <a:pPr marL="457200" lvl="0" indent="-304800" algn="l" rtl="0">
              <a:lnSpc>
                <a:spcPct val="107916"/>
              </a:lnSpc>
              <a:spcBef>
                <a:spcPts val="0"/>
              </a:spcBef>
              <a:spcAft>
                <a:spcPts val="0"/>
              </a:spcAft>
              <a:buClr>
                <a:schemeClr val="dk1"/>
              </a:buClr>
              <a:buSzPts val="1200"/>
              <a:buFont typeface="Calibri"/>
              <a:buChar char="-"/>
            </a:pPr>
            <a:r>
              <a:rPr lang="en-GB" u="sng" dirty="0">
                <a:solidFill>
                  <a:srgbClr val="1155CC"/>
                </a:solidFill>
                <a:hlinkClick r:id="rId3">
                  <a:extLst>
                    <a:ext uri="{A12FA001-AC4F-418D-AE19-62706E023703}">
                      <ahyp:hlinkClr xmlns:ahyp="http://schemas.microsoft.com/office/drawing/2018/hyperlinkcolor" val="tx"/>
                    </a:ext>
                  </a:extLst>
                </a:hlinkClick>
              </a:rPr>
              <a:t>The Handbook for Curriculum Writers</a:t>
            </a:r>
            <a:r>
              <a:rPr lang="en-GB" dirty="0"/>
              <a:t> (pictured here)</a:t>
            </a:r>
          </a:p>
          <a:p>
            <a:pPr marL="457200" lvl="0" indent="-304800" algn="l" rtl="0">
              <a:lnSpc>
                <a:spcPct val="107916"/>
              </a:lnSpc>
              <a:spcBef>
                <a:spcPts val="0"/>
              </a:spcBef>
              <a:spcAft>
                <a:spcPts val="0"/>
              </a:spcAft>
              <a:buClr>
                <a:schemeClr val="dk1"/>
              </a:buClr>
              <a:buSzPts val="1200"/>
              <a:buFont typeface="Calibri"/>
              <a:buChar char="-"/>
            </a:pPr>
            <a:r>
              <a:rPr lang="en-GB" u="sng" dirty="0">
                <a:solidFill>
                  <a:srgbClr val="1155CC"/>
                </a:solidFill>
                <a:hlinkClick r:id="rId4">
                  <a:extLst>
                    <a:ext uri="{A12FA001-AC4F-418D-AE19-62706E023703}">
                      <ahyp:hlinkClr xmlns:ahyp="http://schemas.microsoft.com/office/drawing/2018/hyperlinkcolor" val="tx"/>
                    </a:ext>
                  </a:extLst>
                </a:hlinkClick>
              </a:rPr>
              <a:t>The (draft) National Content Standard for Religious Education in England</a:t>
            </a:r>
            <a:r>
              <a:rPr lang="en-GB" dirty="0"/>
              <a:t> pp. 6-11 (NB: only refer to this document if based in England).</a:t>
            </a:r>
          </a:p>
          <a:p>
            <a:pPr marL="0" lvl="0" indent="0" algn="l" rtl="0">
              <a:lnSpc>
                <a:spcPct val="100000"/>
              </a:lnSpc>
              <a:spcBef>
                <a:spcPts val="800"/>
              </a:spcBef>
              <a:spcAft>
                <a:spcPts val="0"/>
              </a:spcAft>
              <a:buClr>
                <a:schemeClr val="dk1"/>
              </a:buClr>
              <a:buSzPts val="1200"/>
              <a:buFont typeface="Calibri"/>
              <a:buNone/>
            </a:pPr>
            <a:endParaRPr dirty="0"/>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134" name="Google Shape;134;p5: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4D9D22CE-DE7F-628A-66A2-C7D45E7CF2CD}"/>
            </a:ext>
          </a:extLst>
        </p:cNvPr>
        <p:cNvGrpSpPr/>
        <p:nvPr/>
      </p:nvGrpSpPr>
      <p:grpSpPr>
        <a:xfrm>
          <a:off x="0" y="0"/>
          <a:ext cx="0" cy="0"/>
          <a:chOff x="0" y="0"/>
          <a:chExt cx="0" cy="0"/>
        </a:xfrm>
      </p:grpSpPr>
      <p:sp>
        <p:nvSpPr>
          <p:cNvPr id="132" name="Google Shape;132;p5:notes">
            <a:extLst>
              <a:ext uri="{FF2B5EF4-FFF2-40B4-BE49-F238E27FC236}">
                <a16:creationId xmlns:a16="http://schemas.microsoft.com/office/drawing/2014/main" id="{11289983-D74D-62D4-7625-4502D72F71A1}"/>
              </a:ext>
            </a:extLst>
          </p:cNvPr>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a:extLst>
              <a:ext uri="{FF2B5EF4-FFF2-40B4-BE49-F238E27FC236}">
                <a16:creationId xmlns:a16="http://schemas.microsoft.com/office/drawing/2014/main" id="{F950C901-EAA2-4306-8D7E-14173496501E}"/>
              </a:ext>
            </a:extLst>
          </p:cNvPr>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
        <p:nvSpPr>
          <p:cNvPr id="134" name="Google Shape;134;p5:notes">
            <a:extLst>
              <a:ext uri="{FF2B5EF4-FFF2-40B4-BE49-F238E27FC236}">
                <a16:creationId xmlns:a16="http://schemas.microsoft.com/office/drawing/2014/main" id="{D889979E-D2B2-6351-A482-66788213C796}"/>
              </a:ext>
            </a:extLst>
          </p:cNvPr>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extLst>
      <p:ext uri="{BB962C8B-B14F-4D97-AF65-F5344CB8AC3E}">
        <p14:creationId xmlns:p14="http://schemas.microsoft.com/office/powerpoint/2010/main" val="341864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7: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32" name="Google Shape;232;p7: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8:notes"/>
          <p:cNvSpPr txBox="1">
            <a:spLocks noGrp="1"/>
          </p:cNvSpPr>
          <p:nvPr>
            <p:ph type="body" idx="1"/>
          </p:nvPr>
        </p:nvSpPr>
        <p:spPr>
          <a:xfrm>
            <a:off x="2009775" y="5441950"/>
            <a:ext cx="16084550"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Calibri"/>
              <a:buNone/>
            </a:pPr>
            <a:endParaRPr dirty="0">
              <a:solidFill>
                <a:srgbClr val="000000"/>
              </a:solidFill>
            </a:endParaRPr>
          </a:p>
        </p:txBody>
      </p:sp>
      <p:sp>
        <p:nvSpPr>
          <p:cNvPr id="241" name="Google Shape;241;p8: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0" name="Google Shape;16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8950500" y="5152729"/>
            <a:ext cx="7197550" cy="1120178"/>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6"/>
          <p:cNvSpPr txBox="1">
            <a:spLocks noGrp="1"/>
          </p:cNvSpPr>
          <p:nvPr>
            <p:ph type="subTitle" idx="1"/>
          </p:nvPr>
        </p:nvSpPr>
        <p:spPr>
          <a:xfrm>
            <a:off x="8932426" y="7017607"/>
            <a:ext cx="9501624" cy="689291"/>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4" name="Google Shape;14;p26"/>
          <p:cNvSpPr/>
          <p:nvPr/>
        </p:nvSpPr>
        <p:spPr>
          <a:xfrm>
            <a:off x="8945127" y="6645497"/>
            <a:ext cx="10111882" cy="75977"/>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5" name="Google Shape;15;p26"/>
          <p:cNvPicPr preferRelativeResize="0"/>
          <p:nvPr/>
        </p:nvPicPr>
        <p:blipFill rotWithShape="1">
          <a:blip r:embed="rId2">
            <a:alphaModFix/>
          </a:blip>
          <a:srcRect/>
          <a:stretch/>
        </p:blipFill>
        <p:spPr>
          <a:xfrm>
            <a:off x="14595912" y="9674857"/>
            <a:ext cx="2185765" cy="506926"/>
          </a:xfrm>
          <a:prstGeom prst="rect">
            <a:avLst/>
          </a:prstGeom>
          <a:noFill/>
          <a:ln>
            <a:noFill/>
          </a:ln>
        </p:spPr>
      </p:pic>
      <p:pic>
        <p:nvPicPr>
          <p:cNvPr id="16" name="Google Shape;16;p26"/>
          <p:cNvPicPr preferRelativeResize="0"/>
          <p:nvPr/>
        </p:nvPicPr>
        <p:blipFill rotWithShape="1">
          <a:blip r:embed="rId3">
            <a:alphaModFix/>
          </a:blip>
          <a:srcRect/>
          <a:stretch/>
        </p:blipFill>
        <p:spPr>
          <a:xfrm>
            <a:off x="17067359" y="9675197"/>
            <a:ext cx="1989650" cy="506111"/>
          </a:xfrm>
          <a:prstGeom prst="rect">
            <a:avLst/>
          </a:prstGeom>
          <a:noFill/>
          <a:ln>
            <a:noFill/>
          </a:ln>
        </p:spPr>
      </p:pic>
      <p:pic>
        <p:nvPicPr>
          <p:cNvPr id="17" name="Google Shape;17;p26"/>
          <p:cNvPicPr preferRelativeResize="0"/>
          <p:nvPr/>
        </p:nvPicPr>
        <p:blipFill rotWithShape="1">
          <a:blip r:embed="rId4">
            <a:alphaModFix/>
          </a:blip>
          <a:srcRect/>
          <a:stretch/>
        </p:blipFill>
        <p:spPr>
          <a:xfrm>
            <a:off x="8945127" y="9589458"/>
            <a:ext cx="1571651" cy="660093"/>
          </a:xfrm>
          <a:prstGeom prst="rect">
            <a:avLst/>
          </a:prstGeom>
          <a:noFill/>
          <a:ln>
            <a:noFill/>
          </a:ln>
        </p:spPr>
      </p:pic>
      <p:pic>
        <p:nvPicPr>
          <p:cNvPr id="18" name="Google Shape;18;p26"/>
          <p:cNvPicPr preferRelativeResize="0"/>
          <p:nvPr/>
        </p:nvPicPr>
        <p:blipFill rotWithShape="1">
          <a:blip r:embed="rId5">
            <a:alphaModFix/>
          </a:blip>
          <a:srcRect/>
          <a:stretch/>
        </p:blipFill>
        <p:spPr>
          <a:xfrm>
            <a:off x="10802467" y="9590637"/>
            <a:ext cx="1572673" cy="699048"/>
          </a:xfrm>
          <a:prstGeom prst="rect">
            <a:avLst/>
          </a:prstGeom>
          <a:noFill/>
          <a:ln>
            <a:noFill/>
          </a:ln>
        </p:spPr>
      </p:pic>
      <p:pic>
        <p:nvPicPr>
          <p:cNvPr id="19" name="Google Shape;19;p26"/>
          <p:cNvPicPr preferRelativeResize="0"/>
          <p:nvPr/>
        </p:nvPicPr>
        <p:blipFill rotWithShape="1">
          <a:blip r:embed="rId6">
            <a:alphaModFix/>
          </a:blip>
          <a:srcRect/>
          <a:stretch/>
        </p:blipFill>
        <p:spPr>
          <a:xfrm>
            <a:off x="12660817" y="9674859"/>
            <a:ext cx="1649426" cy="4882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8"/>
        <p:cNvGrpSpPr/>
        <p:nvPr/>
      </p:nvGrpSpPr>
      <p:grpSpPr>
        <a:xfrm>
          <a:off x="0" y="0"/>
          <a:ext cx="0" cy="0"/>
          <a:chOff x="0" y="0"/>
          <a:chExt cx="0" cy="0"/>
        </a:xfrm>
      </p:grpSpPr>
      <p:sp>
        <p:nvSpPr>
          <p:cNvPr id="59" name="Google Shape;59;p36"/>
          <p:cNvSpPr txBox="1">
            <a:spLocks noGrp="1"/>
          </p:cNvSpPr>
          <p:nvPr>
            <p:ph type="ctrTitle"/>
          </p:nvPr>
        </p:nvSpPr>
        <p:spPr>
          <a:xfrm>
            <a:off x="8950500" y="5152729"/>
            <a:ext cx="7197550" cy="1120178"/>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36"/>
          <p:cNvSpPr txBox="1">
            <a:spLocks noGrp="1"/>
          </p:cNvSpPr>
          <p:nvPr>
            <p:ph type="subTitle" idx="1"/>
          </p:nvPr>
        </p:nvSpPr>
        <p:spPr>
          <a:xfrm>
            <a:off x="8932426" y="7017607"/>
            <a:ext cx="9501624" cy="689291"/>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61" name="Google Shape;61;p36"/>
          <p:cNvSpPr/>
          <p:nvPr/>
        </p:nvSpPr>
        <p:spPr>
          <a:xfrm>
            <a:off x="8945127" y="6645497"/>
            <a:ext cx="10111882" cy="75977"/>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62" name="Google Shape;62;p36"/>
          <p:cNvPicPr preferRelativeResize="0"/>
          <p:nvPr/>
        </p:nvPicPr>
        <p:blipFill rotWithShape="1">
          <a:blip r:embed="rId2">
            <a:alphaModFix/>
          </a:blip>
          <a:srcRect/>
          <a:stretch/>
        </p:blipFill>
        <p:spPr>
          <a:xfrm>
            <a:off x="14595912" y="9674857"/>
            <a:ext cx="2185765" cy="506926"/>
          </a:xfrm>
          <a:prstGeom prst="rect">
            <a:avLst/>
          </a:prstGeom>
          <a:noFill/>
          <a:ln>
            <a:noFill/>
          </a:ln>
        </p:spPr>
      </p:pic>
      <p:pic>
        <p:nvPicPr>
          <p:cNvPr id="63" name="Google Shape;63;p36"/>
          <p:cNvPicPr preferRelativeResize="0"/>
          <p:nvPr/>
        </p:nvPicPr>
        <p:blipFill rotWithShape="1">
          <a:blip r:embed="rId3">
            <a:alphaModFix/>
          </a:blip>
          <a:srcRect/>
          <a:stretch/>
        </p:blipFill>
        <p:spPr>
          <a:xfrm>
            <a:off x="17067359" y="9675197"/>
            <a:ext cx="1989650" cy="506111"/>
          </a:xfrm>
          <a:prstGeom prst="rect">
            <a:avLst/>
          </a:prstGeom>
          <a:noFill/>
          <a:ln>
            <a:noFill/>
          </a:ln>
        </p:spPr>
      </p:pic>
      <p:pic>
        <p:nvPicPr>
          <p:cNvPr id="64" name="Google Shape;64;p36"/>
          <p:cNvPicPr preferRelativeResize="0"/>
          <p:nvPr/>
        </p:nvPicPr>
        <p:blipFill rotWithShape="1">
          <a:blip r:embed="rId4">
            <a:alphaModFix/>
          </a:blip>
          <a:srcRect/>
          <a:stretch/>
        </p:blipFill>
        <p:spPr>
          <a:xfrm>
            <a:off x="8945127" y="9589458"/>
            <a:ext cx="1571651" cy="660093"/>
          </a:xfrm>
          <a:prstGeom prst="rect">
            <a:avLst/>
          </a:prstGeom>
          <a:noFill/>
          <a:ln>
            <a:noFill/>
          </a:ln>
        </p:spPr>
      </p:pic>
      <p:pic>
        <p:nvPicPr>
          <p:cNvPr id="65" name="Google Shape;65;p36"/>
          <p:cNvPicPr preferRelativeResize="0"/>
          <p:nvPr/>
        </p:nvPicPr>
        <p:blipFill rotWithShape="1">
          <a:blip r:embed="rId5">
            <a:alphaModFix/>
          </a:blip>
          <a:srcRect/>
          <a:stretch/>
        </p:blipFill>
        <p:spPr>
          <a:xfrm>
            <a:off x="10802467" y="9590637"/>
            <a:ext cx="1572673" cy="699048"/>
          </a:xfrm>
          <a:prstGeom prst="rect">
            <a:avLst/>
          </a:prstGeom>
          <a:noFill/>
          <a:ln>
            <a:noFill/>
          </a:ln>
        </p:spPr>
      </p:pic>
      <p:pic>
        <p:nvPicPr>
          <p:cNvPr id="66" name="Google Shape;66;p36"/>
          <p:cNvPicPr preferRelativeResize="0"/>
          <p:nvPr/>
        </p:nvPicPr>
        <p:blipFill rotWithShape="1">
          <a:blip r:embed="rId6">
            <a:alphaModFix/>
          </a:blip>
          <a:srcRect/>
          <a:stretch/>
        </p:blipFill>
        <p:spPr>
          <a:xfrm>
            <a:off x="12660817" y="9674859"/>
            <a:ext cx="1649426" cy="48823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7"/>
        <p:cNvGrpSpPr/>
        <p:nvPr/>
      </p:nvGrpSpPr>
      <p:grpSpPr>
        <a:xfrm>
          <a:off x="0" y="0"/>
          <a:ext cx="0" cy="0"/>
          <a:chOff x="0" y="0"/>
          <a:chExt cx="0" cy="0"/>
        </a:xfrm>
      </p:grpSpPr>
      <p:sp>
        <p:nvSpPr>
          <p:cNvPr id="68" name="Google Shape;68;p37"/>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37"/>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198FB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70" name="Google Shape;70;p37"/>
          <p:cNvSpPr/>
          <p:nvPr/>
        </p:nvSpPr>
        <p:spPr>
          <a:xfrm>
            <a:off x="8932426" y="8016874"/>
            <a:ext cx="10124547" cy="45719"/>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71"/>
        <p:cNvGrpSpPr/>
        <p:nvPr/>
      </p:nvGrpSpPr>
      <p:grpSpPr>
        <a:xfrm>
          <a:off x="0" y="0"/>
          <a:ext cx="0" cy="0"/>
          <a:chOff x="0" y="0"/>
          <a:chExt cx="0" cy="0"/>
        </a:xfrm>
      </p:grpSpPr>
      <p:sp>
        <p:nvSpPr>
          <p:cNvPr id="72" name="Google Shape;72;p38"/>
          <p:cNvSpPr/>
          <p:nvPr/>
        </p:nvSpPr>
        <p:spPr>
          <a:xfrm>
            <a:off x="0" y="10261467"/>
            <a:ext cx="20104100" cy="1047883"/>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3" name="Google Shape;73;p38"/>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74" name="Google Shape;74;p38"/>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38"/>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76" name="Google Shape;76;p38"/>
          <p:cNvSpPr txBox="1">
            <a:spLocks noGrp="1"/>
          </p:cNvSpPr>
          <p:nvPr>
            <p:ph type="body" idx="2"/>
          </p:nvPr>
        </p:nvSpPr>
        <p:spPr>
          <a:xfrm>
            <a:off x="10966450" y="2837234"/>
            <a:ext cx="8103262" cy="639190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3450" b="1" i="0" u="none" strike="noStrike" cap="none">
                <a:solidFill>
                  <a:srgbClr val="198FB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77"/>
        <p:cNvGrpSpPr/>
        <p:nvPr/>
      </p:nvGrpSpPr>
      <p:grpSpPr>
        <a:xfrm>
          <a:off x="0" y="0"/>
          <a:ext cx="0" cy="0"/>
          <a:chOff x="0" y="0"/>
          <a:chExt cx="0" cy="0"/>
        </a:xfrm>
      </p:grpSpPr>
      <p:sp>
        <p:nvSpPr>
          <p:cNvPr id="78" name="Google Shape;78;p39"/>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79" name="Google Shape;79;p39"/>
          <p:cNvPicPr preferRelativeResize="0"/>
          <p:nvPr/>
        </p:nvPicPr>
        <p:blipFill rotWithShape="1">
          <a:blip r:embed="rId2">
            <a:alphaModFix/>
          </a:blip>
          <a:srcRect/>
          <a:stretch/>
        </p:blipFill>
        <p:spPr>
          <a:xfrm>
            <a:off x="17339785" y="9128278"/>
            <a:ext cx="2368640" cy="188121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p:cSld name="2_Two Content">
    <p:bg>
      <p:bgPr>
        <a:solidFill>
          <a:schemeClr val="lt1"/>
        </a:solidFill>
        <a:effectLst/>
      </p:bgPr>
    </p:bg>
    <p:spTree>
      <p:nvGrpSpPr>
        <p:cNvPr id="1" name="Shape 80"/>
        <p:cNvGrpSpPr/>
        <p:nvPr/>
      </p:nvGrpSpPr>
      <p:grpSpPr>
        <a:xfrm>
          <a:off x="0" y="0"/>
          <a:ext cx="0" cy="0"/>
          <a:chOff x="0" y="0"/>
          <a:chExt cx="0" cy="0"/>
        </a:xfrm>
      </p:grpSpPr>
      <p:sp>
        <p:nvSpPr>
          <p:cNvPr id="81" name="Google Shape;81;p40"/>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82" name="Google Shape;82;p40"/>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83" name="Google Shape;83;p40"/>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40"/>
          <p:cNvSpPr txBox="1">
            <a:spLocks noGrp="1"/>
          </p:cNvSpPr>
          <p:nvPr>
            <p:ph type="body" idx="1"/>
          </p:nvPr>
        </p:nvSpPr>
        <p:spPr>
          <a:xfrm>
            <a:off x="1034388" y="2837234"/>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5" name="Google Shape;85;p40"/>
          <p:cNvSpPr txBox="1">
            <a:spLocks noGrp="1"/>
          </p:cNvSpPr>
          <p:nvPr>
            <p:ph type="body" idx="2"/>
          </p:nvPr>
        </p:nvSpPr>
        <p:spPr>
          <a:xfrm>
            <a:off x="10433052" y="2831415"/>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6"/>
        <p:cNvGrpSpPr/>
        <p:nvPr/>
      </p:nvGrpSpPr>
      <p:grpSpPr>
        <a:xfrm>
          <a:off x="0" y="0"/>
          <a:ext cx="0" cy="0"/>
          <a:chOff x="0" y="0"/>
          <a:chExt cx="0" cy="0"/>
        </a:xfrm>
      </p:grpSpPr>
      <p:sp>
        <p:nvSpPr>
          <p:cNvPr id="87" name="Google Shape;87;p41"/>
          <p:cNvSpPr/>
          <p:nvPr/>
        </p:nvSpPr>
        <p:spPr>
          <a:xfrm>
            <a:off x="0" y="1"/>
            <a:ext cx="20948650"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88" name="Google Shape;88;p41"/>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9"/>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58"/>
        <p:cNvGrpSpPr/>
        <p:nvPr/>
      </p:nvGrpSpPr>
      <p:grpSpPr>
        <a:xfrm>
          <a:off x="0" y="0"/>
          <a:ext cx="0" cy="0"/>
          <a:chOff x="0" y="0"/>
          <a:chExt cx="0" cy="0"/>
        </a:xfrm>
      </p:grpSpPr>
      <p:sp>
        <p:nvSpPr>
          <p:cNvPr id="59" name="Google Shape;59;p36"/>
          <p:cNvSpPr/>
          <p:nvPr/>
        </p:nvSpPr>
        <p:spPr>
          <a:xfrm>
            <a:off x="0" y="10261467"/>
            <a:ext cx="20104100" cy="1047883"/>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pic>
        <p:nvPicPr>
          <p:cNvPr id="60" name="Google Shape;60;p36"/>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61" name="Google Shape;61;p36"/>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36"/>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63" name="Google Shape;63;p36"/>
          <p:cNvSpPr txBox="1">
            <a:spLocks noGrp="1"/>
          </p:cNvSpPr>
          <p:nvPr>
            <p:ph type="body" idx="2"/>
          </p:nvPr>
        </p:nvSpPr>
        <p:spPr>
          <a:xfrm>
            <a:off x="10966450" y="2837234"/>
            <a:ext cx="8103262" cy="639190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3450" b="1" i="0" u="none" strike="noStrike" cap="none">
                <a:solidFill>
                  <a:srgbClr val="198FB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29266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4"/>
        <p:cNvGrpSpPr/>
        <p:nvPr/>
      </p:nvGrpSpPr>
      <p:grpSpPr>
        <a:xfrm>
          <a:off x="0" y="0"/>
          <a:ext cx="0" cy="0"/>
          <a:chOff x="0" y="0"/>
          <a:chExt cx="0" cy="0"/>
        </a:xfrm>
      </p:grpSpPr>
      <p:sp>
        <p:nvSpPr>
          <p:cNvPr id="65" name="Google Shape;65;p54"/>
          <p:cNvSpPr txBox="1">
            <a:spLocks noGrp="1"/>
          </p:cNvSpPr>
          <p:nvPr>
            <p:ph type="ctrTitle"/>
          </p:nvPr>
        </p:nvSpPr>
        <p:spPr>
          <a:xfrm>
            <a:off x="8950500" y="5152729"/>
            <a:ext cx="7197550" cy="1120178"/>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54"/>
          <p:cNvSpPr txBox="1">
            <a:spLocks noGrp="1"/>
          </p:cNvSpPr>
          <p:nvPr>
            <p:ph type="subTitle" idx="1"/>
          </p:nvPr>
        </p:nvSpPr>
        <p:spPr>
          <a:xfrm>
            <a:off x="8932426" y="7017607"/>
            <a:ext cx="9501624" cy="689291"/>
          </a:xfrm>
          <a:prstGeom prst="rect">
            <a:avLst/>
          </a:prstGeom>
          <a:noFill/>
          <a:ln>
            <a:noFill/>
          </a:ln>
        </p:spPr>
        <p:txBody>
          <a:bodyPr spcFirstLastPara="1" wrap="square" lIns="0" tIns="1205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67" name="Google Shape;67;p54"/>
          <p:cNvSpPr/>
          <p:nvPr/>
        </p:nvSpPr>
        <p:spPr>
          <a:xfrm>
            <a:off x="8945127" y="6645497"/>
            <a:ext cx="10111882" cy="75977"/>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pic>
        <p:nvPicPr>
          <p:cNvPr id="68" name="Google Shape;68;p54"/>
          <p:cNvPicPr preferRelativeResize="0"/>
          <p:nvPr/>
        </p:nvPicPr>
        <p:blipFill rotWithShape="1">
          <a:blip r:embed="rId2">
            <a:alphaModFix/>
          </a:blip>
          <a:srcRect/>
          <a:stretch/>
        </p:blipFill>
        <p:spPr>
          <a:xfrm>
            <a:off x="14595912" y="9674857"/>
            <a:ext cx="2185765" cy="506926"/>
          </a:xfrm>
          <a:prstGeom prst="rect">
            <a:avLst/>
          </a:prstGeom>
          <a:noFill/>
          <a:ln>
            <a:noFill/>
          </a:ln>
        </p:spPr>
      </p:pic>
      <p:pic>
        <p:nvPicPr>
          <p:cNvPr id="69" name="Google Shape;69;p54"/>
          <p:cNvPicPr preferRelativeResize="0"/>
          <p:nvPr/>
        </p:nvPicPr>
        <p:blipFill rotWithShape="1">
          <a:blip r:embed="rId3">
            <a:alphaModFix/>
          </a:blip>
          <a:srcRect/>
          <a:stretch/>
        </p:blipFill>
        <p:spPr>
          <a:xfrm>
            <a:off x="17067359" y="9675197"/>
            <a:ext cx="1989650" cy="506111"/>
          </a:xfrm>
          <a:prstGeom prst="rect">
            <a:avLst/>
          </a:prstGeom>
          <a:noFill/>
          <a:ln>
            <a:noFill/>
          </a:ln>
        </p:spPr>
      </p:pic>
      <p:pic>
        <p:nvPicPr>
          <p:cNvPr id="70" name="Google Shape;70;p54"/>
          <p:cNvPicPr preferRelativeResize="0"/>
          <p:nvPr/>
        </p:nvPicPr>
        <p:blipFill rotWithShape="1">
          <a:blip r:embed="rId4">
            <a:alphaModFix/>
          </a:blip>
          <a:srcRect/>
          <a:stretch/>
        </p:blipFill>
        <p:spPr>
          <a:xfrm>
            <a:off x="8945127" y="9589458"/>
            <a:ext cx="1571651" cy="660093"/>
          </a:xfrm>
          <a:prstGeom prst="rect">
            <a:avLst/>
          </a:prstGeom>
          <a:noFill/>
          <a:ln>
            <a:noFill/>
          </a:ln>
        </p:spPr>
      </p:pic>
      <p:pic>
        <p:nvPicPr>
          <p:cNvPr id="71" name="Google Shape;71;p54"/>
          <p:cNvPicPr preferRelativeResize="0"/>
          <p:nvPr/>
        </p:nvPicPr>
        <p:blipFill rotWithShape="1">
          <a:blip r:embed="rId5">
            <a:alphaModFix/>
          </a:blip>
          <a:srcRect/>
          <a:stretch/>
        </p:blipFill>
        <p:spPr>
          <a:xfrm>
            <a:off x="10802467" y="9590637"/>
            <a:ext cx="1572673" cy="699048"/>
          </a:xfrm>
          <a:prstGeom prst="rect">
            <a:avLst/>
          </a:prstGeom>
          <a:noFill/>
          <a:ln>
            <a:noFill/>
          </a:ln>
        </p:spPr>
      </p:pic>
      <p:pic>
        <p:nvPicPr>
          <p:cNvPr id="72" name="Google Shape;72;p54"/>
          <p:cNvPicPr preferRelativeResize="0"/>
          <p:nvPr/>
        </p:nvPicPr>
        <p:blipFill rotWithShape="1">
          <a:blip r:embed="rId6">
            <a:alphaModFix/>
          </a:blip>
          <a:srcRect/>
          <a:stretch/>
        </p:blipFill>
        <p:spPr>
          <a:xfrm>
            <a:off x="12660817" y="9674859"/>
            <a:ext cx="1649426" cy="488230"/>
          </a:xfrm>
          <a:prstGeom prst="rect">
            <a:avLst/>
          </a:prstGeom>
          <a:noFill/>
          <a:ln>
            <a:noFill/>
          </a:ln>
        </p:spPr>
      </p:pic>
    </p:spTree>
    <p:extLst>
      <p:ext uri="{BB962C8B-B14F-4D97-AF65-F5344CB8AC3E}">
        <p14:creationId xmlns:p14="http://schemas.microsoft.com/office/powerpoint/2010/main" val="27452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3"/>
        <p:cNvGrpSpPr/>
        <p:nvPr/>
      </p:nvGrpSpPr>
      <p:grpSpPr>
        <a:xfrm>
          <a:off x="0" y="0"/>
          <a:ext cx="0" cy="0"/>
          <a:chOff x="0" y="0"/>
          <a:chExt cx="0" cy="0"/>
        </a:xfrm>
      </p:grpSpPr>
      <p:sp>
        <p:nvSpPr>
          <p:cNvPr id="74" name="Google Shape;74;p55"/>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55"/>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198FB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76" name="Google Shape;76;p55"/>
          <p:cNvSpPr/>
          <p:nvPr/>
        </p:nvSpPr>
        <p:spPr>
          <a:xfrm>
            <a:off x="8932426" y="8016874"/>
            <a:ext cx="10124547" cy="45719"/>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spTree>
    <p:extLst>
      <p:ext uri="{BB962C8B-B14F-4D97-AF65-F5344CB8AC3E}">
        <p14:creationId xmlns:p14="http://schemas.microsoft.com/office/powerpoint/2010/main" val="10634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27"/>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7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7"/>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198FB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3" name="Google Shape;23;p27"/>
          <p:cNvSpPr/>
          <p:nvPr/>
        </p:nvSpPr>
        <p:spPr>
          <a:xfrm>
            <a:off x="8932426" y="8016874"/>
            <a:ext cx="10124547" cy="45719"/>
          </a:xfrm>
          <a:custGeom>
            <a:avLst/>
            <a:gdLst/>
            <a:ahLst/>
            <a:cxnLst/>
            <a:rect l="l" t="t" r="r" b="b"/>
            <a:pathLst>
              <a:path w="9093835" h="120000" extrusionOk="0">
                <a:moveTo>
                  <a:pt x="0" y="0"/>
                </a:moveTo>
                <a:lnTo>
                  <a:pt x="9093785"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77"/>
        <p:cNvGrpSpPr/>
        <p:nvPr/>
      </p:nvGrpSpPr>
      <p:grpSpPr>
        <a:xfrm>
          <a:off x="0" y="0"/>
          <a:ext cx="0" cy="0"/>
          <a:chOff x="0" y="0"/>
          <a:chExt cx="0" cy="0"/>
        </a:xfrm>
      </p:grpSpPr>
      <p:sp>
        <p:nvSpPr>
          <p:cNvPr id="78" name="Google Shape;78;p56"/>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pic>
        <p:nvPicPr>
          <p:cNvPr id="79" name="Google Shape;79;p56"/>
          <p:cNvPicPr preferRelativeResize="0"/>
          <p:nvPr/>
        </p:nvPicPr>
        <p:blipFill rotWithShape="1">
          <a:blip r:embed="rId2">
            <a:alphaModFix/>
          </a:blip>
          <a:srcRect/>
          <a:stretch/>
        </p:blipFill>
        <p:spPr>
          <a:xfrm>
            <a:off x="17339785" y="9128278"/>
            <a:ext cx="2368640" cy="1881216"/>
          </a:xfrm>
          <a:prstGeom prst="rect">
            <a:avLst/>
          </a:prstGeom>
          <a:noFill/>
          <a:ln>
            <a:noFill/>
          </a:ln>
        </p:spPr>
      </p:pic>
    </p:spTree>
    <p:extLst>
      <p:ext uri="{BB962C8B-B14F-4D97-AF65-F5344CB8AC3E}">
        <p14:creationId xmlns:p14="http://schemas.microsoft.com/office/powerpoint/2010/main" val="2079251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80"/>
        <p:cNvGrpSpPr/>
        <p:nvPr/>
      </p:nvGrpSpPr>
      <p:grpSpPr>
        <a:xfrm>
          <a:off x="0" y="0"/>
          <a:ext cx="0" cy="0"/>
          <a:chOff x="0" y="0"/>
          <a:chExt cx="0" cy="0"/>
        </a:xfrm>
      </p:grpSpPr>
      <p:sp>
        <p:nvSpPr>
          <p:cNvPr id="81" name="Google Shape;81;p57"/>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pic>
        <p:nvPicPr>
          <p:cNvPr id="82" name="Google Shape;82;p57"/>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83" name="Google Shape;83;p57"/>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57"/>
          <p:cNvSpPr txBox="1">
            <a:spLocks noGrp="1"/>
          </p:cNvSpPr>
          <p:nvPr>
            <p:ph type="body" idx="1"/>
          </p:nvPr>
        </p:nvSpPr>
        <p:spPr>
          <a:xfrm>
            <a:off x="1034388" y="2837234"/>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5" name="Google Shape;85;p57"/>
          <p:cNvSpPr txBox="1">
            <a:spLocks noGrp="1"/>
          </p:cNvSpPr>
          <p:nvPr>
            <p:ph type="body" idx="2"/>
          </p:nvPr>
        </p:nvSpPr>
        <p:spPr>
          <a:xfrm>
            <a:off x="10433052" y="2831415"/>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793191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86"/>
        <p:cNvGrpSpPr/>
        <p:nvPr/>
      </p:nvGrpSpPr>
      <p:grpSpPr>
        <a:xfrm>
          <a:off x="0" y="0"/>
          <a:ext cx="0" cy="0"/>
          <a:chOff x="0" y="0"/>
          <a:chExt cx="0" cy="0"/>
        </a:xfrm>
      </p:grpSpPr>
      <p:sp>
        <p:nvSpPr>
          <p:cNvPr id="87" name="Google Shape;87;p58"/>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58"/>
          <p:cNvSpPr txBox="1">
            <a:spLocks noGrp="1"/>
          </p:cNvSpPr>
          <p:nvPr>
            <p:ph type="body" idx="1"/>
          </p:nvPr>
        </p:nvSpPr>
        <p:spPr>
          <a:xfrm>
            <a:off x="1382157" y="3010591"/>
            <a:ext cx="17339786"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89" name="Google Shape;89;p58"/>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Font typeface="Arial"/>
              <a:buNone/>
              <a:defRPr sz="1800"/>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a:endParaRPr/>
          </a:p>
        </p:txBody>
      </p:sp>
      <p:sp>
        <p:nvSpPr>
          <p:cNvPr id="90" name="Google Shape;90;p58"/>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Font typeface="Arial"/>
              <a:buNone/>
              <a:defRPr sz="1800"/>
            </a:lvl1pPr>
            <a:lvl2pPr lvl="1" algn="l">
              <a:spcBef>
                <a:spcPts val="0"/>
              </a:spcBef>
              <a:spcAft>
                <a:spcPts val="0"/>
              </a:spcAft>
              <a:buSzPts val="1400"/>
              <a:buFont typeface="Arial"/>
              <a:buNone/>
              <a:defRPr sz="1800"/>
            </a:lvl2pPr>
            <a:lvl3pPr lvl="2" algn="l">
              <a:spcBef>
                <a:spcPts val="0"/>
              </a:spcBef>
              <a:spcAft>
                <a:spcPts val="0"/>
              </a:spcAft>
              <a:buSzPts val="1400"/>
              <a:buFont typeface="Arial"/>
              <a:buNone/>
              <a:defRPr sz="1800"/>
            </a:lvl3pPr>
            <a:lvl4pPr lvl="3" algn="l">
              <a:spcBef>
                <a:spcPts val="0"/>
              </a:spcBef>
              <a:spcAft>
                <a:spcPts val="0"/>
              </a:spcAft>
              <a:buSzPts val="1400"/>
              <a:buFont typeface="Arial"/>
              <a:buNone/>
              <a:defRPr sz="1800"/>
            </a:lvl4pPr>
            <a:lvl5pPr lvl="4" algn="l">
              <a:spcBef>
                <a:spcPts val="0"/>
              </a:spcBef>
              <a:spcAft>
                <a:spcPts val="0"/>
              </a:spcAft>
              <a:buSzPts val="1400"/>
              <a:buFont typeface="Arial"/>
              <a:buNone/>
              <a:defRPr sz="1800"/>
            </a:lvl5pPr>
            <a:lvl6pPr lvl="5" algn="l">
              <a:spcBef>
                <a:spcPts val="0"/>
              </a:spcBef>
              <a:spcAft>
                <a:spcPts val="0"/>
              </a:spcAft>
              <a:buSzPts val="1400"/>
              <a:buFont typeface="Arial"/>
              <a:buNone/>
              <a:defRPr sz="1800"/>
            </a:lvl6pPr>
            <a:lvl7pPr lvl="6" algn="l">
              <a:spcBef>
                <a:spcPts val="0"/>
              </a:spcBef>
              <a:spcAft>
                <a:spcPts val="0"/>
              </a:spcAft>
              <a:buSzPts val="1400"/>
              <a:buFont typeface="Arial"/>
              <a:buNone/>
              <a:defRPr sz="1800"/>
            </a:lvl7pPr>
            <a:lvl8pPr lvl="7" algn="l">
              <a:spcBef>
                <a:spcPts val="0"/>
              </a:spcBef>
              <a:spcAft>
                <a:spcPts val="0"/>
              </a:spcAft>
              <a:buSzPts val="1400"/>
              <a:buFont typeface="Arial"/>
              <a:buNone/>
              <a:defRPr sz="1800"/>
            </a:lvl8pPr>
            <a:lvl9pPr lvl="8" algn="l">
              <a:spcBef>
                <a:spcPts val="0"/>
              </a:spcBef>
              <a:spcAft>
                <a:spcPts val="0"/>
              </a:spcAft>
              <a:buSzPts val="1400"/>
              <a:buFont typeface="Arial"/>
              <a:buNone/>
              <a:defRPr sz="1800"/>
            </a:lvl9pPr>
          </a:lstStyle>
          <a:p>
            <a:endParaRPr/>
          </a:p>
        </p:txBody>
      </p:sp>
      <p:sp>
        <p:nvSpPr>
          <p:cNvPr id="91" name="Google Shape;91;p58"/>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SzPts val="1800"/>
              <a:buFont typeface="Arial"/>
              <a:buNone/>
              <a:defRPr sz="1800"/>
            </a:lvl1pPr>
            <a:lvl2pPr marL="0" lvl="1" indent="0" algn="r" rtl="0">
              <a:spcBef>
                <a:spcPts val="0"/>
              </a:spcBef>
              <a:spcAft>
                <a:spcPts val="0"/>
              </a:spcAft>
              <a:buSzPts val="1800"/>
              <a:buFont typeface="Arial"/>
              <a:buNone/>
              <a:defRPr sz="1800"/>
            </a:lvl2pPr>
            <a:lvl3pPr marL="0" lvl="2" indent="0" algn="r" rtl="0">
              <a:spcBef>
                <a:spcPts val="0"/>
              </a:spcBef>
              <a:spcAft>
                <a:spcPts val="0"/>
              </a:spcAft>
              <a:buSzPts val="1800"/>
              <a:buFont typeface="Arial"/>
              <a:buNone/>
              <a:defRPr sz="1800"/>
            </a:lvl3pPr>
            <a:lvl4pPr marL="0" lvl="3" indent="0" algn="r" rtl="0">
              <a:spcBef>
                <a:spcPts val="0"/>
              </a:spcBef>
              <a:spcAft>
                <a:spcPts val="0"/>
              </a:spcAft>
              <a:buSzPts val="1800"/>
              <a:buFont typeface="Arial"/>
              <a:buNone/>
              <a:defRPr sz="1800"/>
            </a:lvl4pPr>
            <a:lvl5pPr marL="0" lvl="4" indent="0" algn="r" rtl="0">
              <a:spcBef>
                <a:spcPts val="0"/>
              </a:spcBef>
              <a:spcAft>
                <a:spcPts val="0"/>
              </a:spcAft>
              <a:buSzPts val="1800"/>
              <a:buFont typeface="Arial"/>
              <a:buNone/>
              <a:defRPr sz="1800"/>
            </a:lvl5pPr>
            <a:lvl6pPr marL="0" lvl="5" indent="0" algn="r" rtl="0">
              <a:spcBef>
                <a:spcPts val="0"/>
              </a:spcBef>
              <a:spcAft>
                <a:spcPts val="0"/>
              </a:spcAft>
              <a:buSzPts val="1800"/>
              <a:buFont typeface="Arial"/>
              <a:buNone/>
              <a:defRPr sz="1800"/>
            </a:lvl6pPr>
            <a:lvl7pPr marL="0" lvl="6" indent="0" algn="r" rtl="0">
              <a:spcBef>
                <a:spcPts val="0"/>
              </a:spcBef>
              <a:spcAft>
                <a:spcPts val="0"/>
              </a:spcAft>
              <a:buSzPts val="1800"/>
              <a:buFont typeface="Arial"/>
              <a:buNone/>
              <a:defRPr sz="1800"/>
            </a:lvl7pPr>
            <a:lvl8pPr marL="0" lvl="7" indent="0" algn="r" rtl="0">
              <a:spcBef>
                <a:spcPts val="0"/>
              </a:spcBef>
              <a:spcAft>
                <a:spcPts val="0"/>
              </a:spcAft>
              <a:buSzPts val="1800"/>
              <a:buFont typeface="Arial"/>
              <a:buNone/>
              <a:defRPr sz="1800"/>
            </a:lvl8pPr>
            <a:lvl9pPr marL="0" lvl="8" indent="0" algn="r" rtl="0">
              <a:spcBef>
                <a:spcPts val="0"/>
              </a:spcBef>
              <a:spcAft>
                <a:spcPts val="0"/>
              </a:spcAft>
              <a:buSzPts val="1800"/>
              <a:buFont typeface="Arial"/>
              <a:buNone/>
              <a:defRPr sz="1800"/>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33628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2"/>
        <p:cNvGrpSpPr/>
        <p:nvPr/>
      </p:nvGrpSpPr>
      <p:grpSpPr>
        <a:xfrm>
          <a:off x="0" y="0"/>
          <a:ext cx="0" cy="0"/>
          <a:chOff x="0" y="0"/>
          <a:chExt cx="0" cy="0"/>
        </a:xfrm>
      </p:grpSpPr>
      <p:sp>
        <p:nvSpPr>
          <p:cNvPr id="93" name="Google Shape;93;p59"/>
          <p:cNvSpPr/>
          <p:nvPr/>
        </p:nvSpPr>
        <p:spPr>
          <a:xfrm>
            <a:off x="0" y="1"/>
            <a:ext cx="20948650"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sp>
        <p:nvSpPr>
          <p:cNvPr id="94" name="Google Shape;94;p59"/>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16090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5"/>
        <p:cNvGrpSpPr/>
        <p:nvPr/>
      </p:nvGrpSpPr>
      <p:grpSpPr>
        <a:xfrm>
          <a:off x="0" y="0"/>
          <a:ext cx="0" cy="0"/>
          <a:chOff x="0" y="0"/>
          <a:chExt cx="0" cy="0"/>
        </a:xfrm>
      </p:grpSpPr>
    </p:spTree>
    <p:extLst>
      <p:ext uri="{BB962C8B-B14F-4D97-AF65-F5344CB8AC3E}">
        <p14:creationId xmlns:p14="http://schemas.microsoft.com/office/powerpoint/2010/main" val="2400749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41"/>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1"/>
          <p:cNvSpPr txBox="1">
            <a:spLocks noGrp="1"/>
          </p:cNvSpPr>
          <p:nvPr>
            <p:ph type="body" idx="1"/>
          </p:nvPr>
        </p:nvSpPr>
        <p:spPr>
          <a:xfrm>
            <a:off x="1382157" y="3010591"/>
            <a:ext cx="8544243" cy="71756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649"/>
              </a:spcBef>
              <a:spcAft>
                <a:spcPts val="0"/>
              </a:spcAft>
              <a:buClr>
                <a:schemeClr val="dk1"/>
              </a:buClr>
              <a:buSzPts val="1800"/>
              <a:buChar char="•"/>
              <a:defRPr/>
            </a:lvl1pPr>
            <a:lvl2pPr marL="914400" lvl="1" indent="-342900" algn="l">
              <a:lnSpc>
                <a:spcPct val="90000"/>
              </a:lnSpc>
              <a:spcBef>
                <a:spcPts val="824"/>
              </a:spcBef>
              <a:spcAft>
                <a:spcPts val="0"/>
              </a:spcAft>
              <a:buClr>
                <a:schemeClr val="dk1"/>
              </a:buClr>
              <a:buSzPts val="1800"/>
              <a:buChar char="•"/>
              <a:defRPr/>
            </a:lvl2pPr>
            <a:lvl3pPr marL="1371600" lvl="2" indent="-342900" algn="l">
              <a:lnSpc>
                <a:spcPct val="90000"/>
              </a:lnSpc>
              <a:spcBef>
                <a:spcPts val="824"/>
              </a:spcBef>
              <a:spcAft>
                <a:spcPts val="0"/>
              </a:spcAft>
              <a:buClr>
                <a:schemeClr val="dk1"/>
              </a:buClr>
              <a:buSzPts val="1800"/>
              <a:buChar char="•"/>
              <a:defRPr/>
            </a:lvl3pPr>
            <a:lvl4pPr marL="1828800" lvl="3" indent="-342900" algn="l">
              <a:lnSpc>
                <a:spcPct val="90000"/>
              </a:lnSpc>
              <a:spcBef>
                <a:spcPts val="824"/>
              </a:spcBef>
              <a:spcAft>
                <a:spcPts val="0"/>
              </a:spcAft>
              <a:buClr>
                <a:schemeClr val="dk1"/>
              </a:buClr>
              <a:buSzPts val="1800"/>
              <a:buChar char="•"/>
              <a:defRPr/>
            </a:lvl4pPr>
            <a:lvl5pPr marL="2286000" lvl="4" indent="-342900" algn="l">
              <a:lnSpc>
                <a:spcPct val="90000"/>
              </a:lnSpc>
              <a:spcBef>
                <a:spcPts val="824"/>
              </a:spcBef>
              <a:spcAft>
                <a:spcPts val="0"/>
              </a:spcAft>
              <a:buClr>
                <a:schemeClr val="dk1"/>
              </a:buClr>
              <a:buSzPts val="1800"/>
              <a:buChar char="•"/>
              <a:defRPr/>
            </a:lvl5pPr>
            <a:lvl6pPr marL="2743200" lvl="5" indent="-342900" algn="l">
              <a:lnSpc>
                <a:spcPct val="90000"/>
              </a:lnSpc>
              <a:spcBef>
                <a:spcPts val="824"/>
              </a:spcBef>
              <a:spcAft>
                <a:spcPts val="0"/>
              </a:spcAft>
              <a:buClr>
                <a:schemeClr val="dk1"/>
              </a:buClr>
              <a:buSzPts val="1800"/>
              <a:buChar char="•"/>
              <a:defRPr/>
            </a:lvl6pPr>
            <a:lvl7pPr marL="3200400" lvl="6" indent="-342900" algn="l">
              <a:lnSpc>
                <a:spcPct val="90000"/>
              </a:lnSpc>
              <a:spcBef>
                <a:spcPts val="824"/>
              </a:spcBef>
              <a:spcAft>
                <a:spcPts val="0"/>
              </a:spcAft>
              <a:buClr>
                <a:schemeClr val="dk1"/>
              </a:buClr>
              <a:buSzPts val="1800"/>
              <a:buChar char="•"/>
              <a:defRPr/>
            </a:lvl7pPr>
            <a:lvl8pPr marL="3657600" lvl="7" indent="-342900" algn="l">
              <a:lnSpc>
                <a:spcPct val="90000"/>
              </a:lnSpc>
              <a:spcBef>
                <a:spcPts val="824"/>
              </a:spcBef>
              <a:spcAft>
                <a:spcPts val="0"/>
              </a:spcAft>
              <a:buClr>
                <a:schemeClr val="dk1"/>
              </a:buClr>
              <a:buSzPts val="1800"/>
              <a:buChar char="•"/>
              <a:defRPr/>
            </a:lvl8pPr>
            <a:lvl9pPr marL="4114800" lvl="8" indent="-342900" algn="l">
              <a:lnSpc>
                <a:spcPct val="90000"/>
              </a:lnSpc>
              <a:spcBef>
                <a:spcPts val="824"/>
              </a:spcBef>
              <a:spcAft>
                <a:spcPts val="0"/>
              </a:spcAft>
              <a:buClr>
                <a:schemeClr val="dk1"/>
              </a:buClr>
              <a:buSzPts val="1800"/>
              <a:buChar char="•"/>
              <a:defRPr/>
            </a:lvl9pPr>
          </a:lstStyle>
          <a:p>
            <a:endParaRPr/>
          </a:p>
        </p:txBody>
      </p:sp>
      <p:sp>
        <p:nvSpPr>
          <p:cNvPr id="111" name="Google Shape;111;p41"/>
          <p:cNvSpPr txBox="1">
            <a:spLocks noGrp="1"/>
          </p:cNvSpPr>
          <p:nvPr>
            <p:ph type="body" idx="2"/>
          </p:nvPr>
        </p:nvSpPr>
        <p:spPr>
          <a:xfrm>
            <a:off x="10177700" y="3010591"/>
            <a:ext cx="8544243" cy="71756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649"/>
              </a:spcBef>
              <a:spcAft>
                <a:spcPts val="0"/>
              </a:spcAft>
              <a:buClr>
                <a:schemeClr val="dk1"/>
              </a:buClr>
              <a:buSzPts val="1800"/>
              <a:buChar char="•"/>
              <a:defRPr/>
            </a:lvl1pPr>
            <a:lvl2pPr marL="914400" lvl="1" indent="-342900" algn="l">
              <a:lnSpc>
                <a:spcPct val="90000"/>
              </a:lnSpc>
              <a:spcBef>
                <a:spcPts val="824"/>
              </a:spcBef>
              <a:spcAft>
                <a:spcPts val="0"/>
              </a:spcAft>
              <a:buClr>
                <a:schemeClr val="dk1"/>
              </a:buClr>
              <a:buSzPts val="1800"/>
              <a:buChar char="•"/>
              <a:defRPr/>
            </a:lvl2pPr>
            <a:lvl3pPr marL="1371600" lvl="2" indent="-342900" algn="l">
              <a:lnSpc>
                <a:spcPct val="90000"/>
              </a:lnSpc>
              <a:spcBef>
                <a:spcPts val="824"/>
              </a:spcBef>
              <a:spcAft>
                <a:spcPts val="0"/>
              </a:spcAft>
              <a:buClr>
                <a:schemeClr val="dk1"/>
              </a:buClr>
              <a:buSzPts val="1800"/>
              <a:buChar char="•"/>
              <a:defRPr/>
            </a:lvl3pPr>
            <a:lvl4pPr marL="1828800" lvl="3" indent="-342900" algn="l">
              <a:lnSpc>
                <a:spcPct val="90000"/>
              </a:lnSpc>
              <a:spcBef>
                <a:spcPts val="824"/>
              </a:spcBef>
              <a:spcAft>
                <a:spcPts val="0"/>
              </a:spcAft>
              <a:buClr>
                <a:schemeClr val="dk1"/>
              </a:buClr>
              <a:buSzPts val="1800"/>
              <a:buChar char="•"/>
              <a:defRPr/>
            </a:lvl4pPr>
            <a:lvl5pPr marL="2286000" lvl="4" indent="-342900" algn="l">
              <a:lnSpc>
                <a:spcPct val="90000"/>
              </a:lnSpc>
              <a:spcBef>
                <a:spcPts val="824"/>
              </a:spcBef>
              <a:spcAft>
                <a:spcPts val="0"/>
              </a:spcAft>
              <a:buClr>
                <a:schemeClr val="dk1"/>
              </a:buClr>
              <a:buSzPts val="1800"/>
              <a:buChar char="•"/>
              <a:defRPr/>
            </a:lvl5pPr>
            <a:lvl6pPr marL="2743200" lvl="5" indent="-342900" algn="l">
              <a:lnSpc>
                <a:spcPct val="90000"/>
              </a:lnSpc>
              <a:spcBef>
                <a:spcPts val="824"/>
              </a:spcBef>
              <a:spcAft>
                <a:spcPts val="0"/>
              </a:spcAft>
              <a:buClr>
                <a:schemeClr val="dk1"/>
              </a:buClr>
              <a:buSzPts val="1800"/>
              <a:buChar char="•"/>
              <a:defRPr/>
            </a:lvl6pPr>
            <a:lvl7pPr marL="3200400" lvl="6" indent="-342900" algn="l">
              <a:lnSpc>
                <a:spcPct val="90000"/>
              </a:lnSpc>
              <a:spcBef>
                <a:spcPts val="824"/>
              </a:spcBef>
              <a:spcAft>
                <a:spcPts val="0"/>
              </a:spcAft>
              <a:buClr>
                <a:schemeClr val="dk1"/>
              </a:buClr>
              <a:buSzPts val="1800"/>
              <a:buChar char="•"/>
              <a:defRPr/>
            </a:lvl7pPr>
            <a:lvl8pPr marL="3657600" lvl="7" indent="-342900" algn="l">
              <a:lnSpc>
                <a:spcPct val="90000"/>
              </a:lnSpc>
              <a:spcBef>
                <a:spcPts val="824"/>
              </a:spcBef>
              <a:spcAft>
                <a:spcPts val="0"/>
              </a:spcAft>
              <a:buClr>
                <a:schemeClr val="dk1"/>
              </a:buClr>
              <a:buSzPts val="1800"/>
              <a:buChar char="•"/>
              <a:defRPr/>
            </a:lvl8pPr>
            <a:lvl9pPr marL="4114800" lvl="8" indent="-342900" algn="l">
              <a:lnSpc>
                <a:spcPct val="90000"/>
              </a:lnSpc>
              <a:spcBef>
                <a:spcPts val="824"/>
              </a:spcBef>
              <a:spcAft>
                <a:spcPts val="0"/>
              </a:spcAft>
              <a:buClr>
                <a:schemeClr val="dk1"/>
              </a:buClr>
              <a:buSzPts val="1800"/>
              <a:buChar char="•"/>
              <a:defRPr/>
            </a:lvl9pPr>
          </a:lstStyle>
          <a:p>
            <a:endParaRPr/>
          </a:p>
        </p:txBody>
      </p:sp>
      <p:sp>
        <p:nvSpPr>
          <p:cNvPr id="112" name="Google Shape;112;p41"/>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3" name="Google Shape;113;p41"/>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4" name="Google Shape;114;p41"/>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67638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5"/>
        <p:cNvGrpSpPr/>
        <p:nvPr/>
      </p:nvGrpSpPr>
      <p:grpSpPr>
        <a:xfrm>
          <a:off x="0" y="0"/>
          <a:ext cx="0" cy="0"/>
          <a:chOff x="0" y="0"/>
          <a:chExt cx="0" cy="0"/>
        </a:xfrm>
      </p:grpSpPr>
      <p:sp>
        <p:nvSpPr>
          <p:cNvPr id="116" name="Google Shape;116;p45"/>
          <p:cNvSpPr txBox="1">
            <a:spLocks noGrp="1"/>
          </p:cNvSpPr>
          <p:nvPr>
            <p:ph type="ctrTitle"/>
          </p:nvPr>
        </p:nvSpPr>
        <p:spPr>
          <a:xfrm>
            <a:off x="2513013" y="1850860"/>
            <a:ext cx="15078075" cy="393732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989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5"/>
          <p:cNvSpPr txBox="1">
            <a:spLocks noGrp="1"/>
          </p:cNvSpPr>
          <p:nvPr>
            <p:ph type="subTitle" idx="1"/>
          </p:nvPr>
        </p:nvSpPr>
        <p:spPr>
          <a:xfrm>
            <a:off x="2513013" y="5940028"/>
            <a:ext cx="15078075" cy="273047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649"/>
              </a:spcBef>
              <a:spcAft>
                <a:spcPts val="0"/>
              </a:spcAft>
              <a:buClr>
                <a:schemeClr val="dk1"/>
              </a:buClr>
              <a:buSzPts val="2400"/>
              <a:buNone/>
              <a:defRPr sz="3958"/>
            </a:lvl1pPr>
            <a:lvl2pPr lvl="1" algn="ctr">
              <a:lnSpc>
                <a:spcPct val="90000"/>
              </a:lnSpc>
              <a:spcBef>
                <a:spcPts val="824"/>
              </a:spcBef>
              <a:spcAft>
                <a:spcPts val="0"/>
              </a:spcAft>
              <a:buClr>
                <a:schemeClr val="dk1"/>
              </a:buClr>
              <a:buSzPts val="2000"/>
              <a:buNone/>
              <a:defRPr sz="3298"/>
            </a:lvl2pPr>
            <a:lvl3pPr lvl="2" algn="ctr">
              <a:lnSpc>
                <a:spcPct val="90000"/>
              </a:lnSpc>
              <a:spcBef>
                <a:spcPts val="824"/>
              </a:spcBef>
              <a:spcAft>
                <a:spcPts val="0"/>
              </a:spcAft>
              <a:buClr>
                <a:schemeClr val="dk1"/>
              </a:buClr>
              <a:buSzPts val="1800"/>
              <a:buNone/>
              <a:defRPr sz="2968"/>
            </a:lvl3pPr>
            <a:lvl4pPr lvl="3" algn="ctr">
              <a:lnSpc>
                <a:spcPct val="90000"/>
              </a:lnSpc>
              <a:spcBef>
                <a:spcPts val="824"/>
              </a:spcBef>
              <a:spcAft>
                <a:spcPts val="0"/>
              </a:spcAft>
              <a:buClr>
                <a:schemeClr val="dk1"/>
              </a:buClr>
              <a:buSzPts val="1600"/>
              <a:buNone/>
              <a:defRPr sz="2638"/>
            </a:lvl4pPr>
            <a:lvl5pPr lvl="4" algn="ctr">
              <a:lnSpc>
                <a:spcPct val="90000"/>
              </a:lnSpc>
              <a:spcBef>
                <a:spcPts val="824"/>
              </a:spcBef>
              <a:spcAft>
                <a:spcPts val="0"/>
              </a:spcAft>
              <a:buClr>
                <a:schemeClr val="dk1"/>
              </a:buClr>
              <a:buSzPts val="1600"/>
              <a:buNone/>
              <a:defRPr sz="2638"/>
            </a:lvl5pPr>
            <a:lvl6pPr lvl="5" algn="ctr">
              <a:lnSpc>
                <a:spcPct val="90000"/>
              </a:lnSpc>
              <a:spcBef>
                <a:spcPts val="824"/>
              </a:spcBef>
              <a:spcAft>
                <a:spcPts val="0"/>
              </a:spcAft>
              <a:buClr>
                <a:schemeClr val="dk1"/>
              </a:buClr>
              <a:buSzPts val="1600"/>
              <a:buNone/>
              <a:defRPr sz="2638"/>
            </a:lvl6pPr>
            <a:lvl7pPr lvl="6" algn="ctr">
              <a:lnSpc>
                <a:spcPct val="90000"/>
              </a:lnSpc>
              <a:spcBef>
                <a:spcPts val="824"/>
              </a:spcBef>
              <a:spcAft>
                <a:spcPts val="0"/>
              </a:spcAft>
              <a:buClr>
                <a:schemeClr val="dk1"/>
              </a:buClr>
              <a:buSzPts val="1600"/>
              <a:buNone/>
              <a:defRPr sz="2638"/>
            </a:lvl7pPr>
            <a:lvl8pPr lvl="7" algn="ctr">
              <a:lnSpc>
                <a:spcPct val="90000"/>
              </a:lnSpc>
              <a:spcBef>
                <a:spcPts val="824"/>
              </a:spcBef>
              <a:spcAft>
                <a:spcPts val="0"/>
              </a:spcAft>
              <a:buClr>
                <a:schemeClr val="dk1"/>
              </a:buClr>
              <a:buSzPts val="1600"/>
              <a:buNone/>
              <a:defRPr sz="2638"/>
            </a:lvl8pPr>
            <a:lvl9pPr lvl="8" algn="ctr">
              <a:lnSpc>
                <a:spcPct val="90000"/>
              </a:lnSpc>
              <a:spcBef>
                <a:spcPts val="824"/>
              </a:spcBef>
              <a:spcAft>
                <a:spcPts val="0"/>
              </a:spcAft>
              <a:buClr>
                <a:schemeClr val="dk1"/>
              </a:buClr>
              <a:buSzPts val="1600"/>
              <a:buNone/>
              <a:defRPr sz="2638"/>
            </a:lvl9pPr>
          </a:lstStyle>
          <a:p>
            <a:endParaRPr/>
          </a:p>
        </p:txBody>
      </p:sp>
      <p:sp>
        <p:nvSpPr>
          <p:cNvPr id="118" name="Google Shape;118;p45"/>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9" name="Google Shape;119;p45"/>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0" name="Google Shape;120;p45"/>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5353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1"/>
        <p:cNvGrpSpPr/>
        <p:nvPr/>
      </p:nvGrpSpPr>
      <p:grpSpPr>
        <a:xfrm>
          <a:off x="0" y="0"/>
          <a:ext cx="0" cy="0"/>
          <a:chOff x="0" y="0"/>
          <a:chExt cx="0" cy="0"/>
        </a:xfrm>
      </p:grpSpPr>
      <p:sp>
        <p:nvSpPr>
          <p:cNvPr id="122" name="Google Shape;122;p46"/>
          <p:cNvSpPr txBox="1">
            <a:spLocks noGrp="1"/>
          </p:cNvSpPr>
          <p:nvPr>
            <p:ph type="title"/>
          </p:nvPr>
        </p:nvSpPr>
        <p:spPr>
          <a:xfrm>
            <a:off x="1371686" y="2819485"/>
            <a:ext cx="17339786" cy="47043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9894"/>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6"/>
          <p:cNvSpPr txBox="1">
            <a:spLocks noGrp="1"/>
          </p:cNvSpPr>
          <p:nvPr>
            <p:ph type="body" idx="1"/>
          </p:nvPr>
        </p:nvSpPr>
        <p:spPr>
          <a:xfrm>
            <a:off x="1371686" y="7568366"/>
            <a:ext cx="17339786" cy="24739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649"/>
              </a:spcBef>
              <a:spcAft>
                <a:spcPts val="0"/>
              </a:spcAft>
              <a:buClr>
                <a:srgbClr val="888888"/>
              </a:buClr>
              <a:buSzPts val="2400"/>
              <a:buNone/>
              <a:defRPr sz="3958">
                <a:solidFill>
                  <a:srgbClr val="888888"/>
                </a:solidFill>
              </a:defRPr>
            </a:lvl1pPr>
            <a:lvl2pPr marL="914400" lvl="1" indent="-228600" algn="l">
              <a:lnSpc>
                <a:spcPct val="90000"/>
              </a:lnSpc>
              <a:spcBef>
                <a:spcPts val="824"/>
              </a:spcBef>
              <a:spcAft>
                <a:spcPts val="0"/>
              </a:spcAft>
              <a:buClr>
                <a:srgbClr val="888888"/>
              </a:buClr>
              <a:buSzPts val="2000"/>
              <a:buNone/>
              <a:defRPr sz="3298">
                <a:solidFill>
                  <a:srgbClr val="888888"/>
                </a:solidFill>
              </a:defRPr>
            </a:lvl2pPr>
            <a:lvl3pPr marL="1371600" lvl="2" indent="-228600" algn="l">
              <a:lnSpc>
                <a:spcPct val="90000"/>
              </a:lnSpc>
              <a:spcBef>
                <a:spcPts val="824"/>
              </a:spcBef>
              <a:spcAft>
                <a:spcPts val="0"/>
              </a:spcAft>
              <a:buClr>
                <a:srgbClr val="888888"/>
              </a:buClr>
              <a:buSzPts val="1800"/>
              <a:buNone/>
              <a:defRPr sz="2968">
                <a:solidFill>
                  <a:srgbClr val="888888"/>
                </a:solidFill>
              </a:defRPr>
            </a:lvl3pPr>
            <a:lvl4pPr marL="1828800" lvl="3" indent="-228600" algn="l">
              <a:lnSpc>
                <a:spcPct val="90000"/>
              </a:lnSpc>
              <a:spcBef>
                <a:spcPts val="824"/>
              </a:spcBef>
              <a:spcAft>
                <a:spcPts val="0"/>
              </a:spcAft>
              <a:buClr>
                <a:srgbClr val="888888"/>
              </a:buClr>
              <a:buSzPts val="1600"/>
              <a:buNone/>
              <a:defRPr sz="2638">
                <a:solidFill>
                  <a:srgbClr val="888888"/>
                </a:solidFill>
              </a:defRPr>
            </a:lvl4pPr>
            <a:lvl5pPr marL="2286000" lvl="4" indent="-228600" algn="l">
              <a:lnSpc>
                <a:spcPct val="90000"/>
              </a:lnSpc>
              <a:spcBef>
                <a:spcPts val="824"/>
              </a:spcBef>
              <a:spcAft>
                <a:spcPts val="0"/>
              </a:spcAft>
              <a:buClr>
                <a:srgbClr val="888888"/>
              </a:buClr>
              <a:buSzPts val="1600"/>
              <a:buNone/>
              <a:defRPr sz="2638">
                <a:solidFill>
                  <a:srgbClr val="888888"/>
                </a:solidFill>
              </a:defRPr>
            </a:lvl5pPr>
            <a:lvl6pPr marL="2743200" lvl="5" indent="-228600" algn="l">
              <a:lnSpc>
                <a:spcPct val="90000"/>
              </a:lnSpc>
              <a:spcBef>
                <a:spcPts val="824"/>
              </a:spcBef>
              <a:spcAft>
                <a:spcPts val="0"/>
              </a:spcAft>
              <a:buClr>
                <a:srgbClr val="888888"/>
              </a:buClr>
              <a:buSzPts val="1600"/>
              <a:buNone/>
              <a:defRPr sz="2638">
                <a:solidFill>
                  <a:srgbClr val="888888"/>
                </a:solidFill>
              </a:defRPr>
            </a:lvl6pPr>
            <a:lvl7pPr marL="3200400" lvl="6" indent="-228600" algn="l">
              <a:lnSpc>
                <a:spcPct val="90000"/>
              </a:lnSpc>
              <a:spcBef>
                <a:spcPts val="824"/>
              </a:spcBef>
              <a:spcAft>
                <a:spcPts val="0"/>
              </a:spcAft>
              <a:buClr>
                <a:srgbClr val="888888"/>
              </a:buClr>
              <a:buSzPts val="1600"/>
              <a:buNone/>
              <a:defRPr sz="2638">
                <a:solidFill>
                  <a:srgbClr val="888888"/>
                </a:solidFill>
              </a:defRPr>
            </a:lvl7pPr>
            <a:lvl8pPr marL="3657600" lvl="7" indent="-228600" algn="l">
              <a:lnSpc>
                <a:spcPct val="90000"/>
              </a:lnSpc>
              <a:spcBef>
                <a:spcPts val="824"/>
              </a:spcBef>
              <a:spcAft>
                <a:spcPts val="0"/>
              </a:spcAft>
              <a:buClr>
                <a:srgbClr val="888888"/>
              </a:buClr>
              <a:buSzPts val="1600"/>
              <a:buNone/>
              <a:defRPr sz="2638">
                <a:solidFill>
                  <a:srgbClr val="888888"/>
                </a:solidFill>
              </a:defRPr>
            </a:lvl8pPr>
            <a:lvl9pPr marL="4114800" lvl="8" indent="-228600" algn="l">
              <a:lnSpc>
                <a:spcPct val="90000"/>
              </a:lnSpc>
              <a:spcBef>
                <a:spcPts val="824"/>
              </a:spcBef>
              <a:spcAft>
                <a:spcPts val="0"/>
              </a:spcAft>
              <a:buClr>
                <a:srgbClr val="888888"/>
              </a:buClr>
              <a:buSzPts val="1600"/>
              <a:buNone/>
              <a:defRPr sz="2638">
                <a:solidFill>
                  <a:srgbClr val="888888"/>
                </a:solidFill>
              </a:defRPr>
            </a:lvl9pPr>
          </a:lstStyle>
          <a:p>
            <a:endParaRPr/>
          </a:p>
        </p:txBody>
      </p:sp>
      <p:sp>
        <p:nvSpPr>
          <p:cNvPr id="124" name="Google Shape;124;p46"/>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5" name="Google Shape;125;p46"/>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6" name="Google Shape;126;p46"/>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34913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7"/>
        <p:cNvGrpSpPr/>
        <p:nvPr/>
      </p:nvGrpSpPr>
      <p:grpSpPr>
        <a:xfrm>
          <a:off x="0" y="0"/>
          <a:ext cx="0" cy="0"/>
          <a:chOff x="0" y="0"/>
          <a:chExt cx="0" cy="0"/>
        </a:xfrm>
      </p:grpSpPr>
      <p:sp>
        <p:nvSpPr>
          <p:cNvPr id="128" name="Google Shape;128;p47"/>
          <p:cNvSpPr txBox="1">
            <a:spLocks noGrp="1"/>
          </p:cNvSpPr>
          <p:nvPr>
            <p:ph type="title"/>
          </p:nvPr>
        </p:nvSpPr>
        <p:spPr>
          <a:xfrm>
            <a:off x="1384776" y="602119"/>
            <a:ext cx="17339786" cy="21859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7"/>
          <p:cNvSpPr txBox="1">
            <a:spLocks noGrp="1"/>
          </p:cNvSpPr>
          <p:nvPr>
            <p:ph type="body" idx="1"/>
          </p:nvPr>
        </p:nvSpPr>
        <p:spPr>
          <a:xfrm>
            <a:off x="1384776" y="2772362"/>
            <a:ext cx="8504976" cy="135869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649"/>
              </a:spcBef>
              <a:spcAft>
                <a:spcPts val="0"/>
              </a:spcAft>
              <a:buClr>
                <a:schemeClr val="dk1"/>
              </a:buClr>
              <a:buSzPts val="2400"/>
              <a:buNone/>
              <a:defRPr sz="3958" b="1"/>
            </a:lvl1pPr>
            <a:lvl2pPr marL="914400" lvl="1" indent="-228600" algn="l">
              <a:lnSpc>
                <a:spcPct val="90000"/>
              </a:lnSpc>
              <a:spcBef>
                <a:spcPts val="824"/>
              </a:spcBef>
              <a:spcAft>
                <a:spcPts val="0"/>
              </a:spcAft>
              <a:buClr>
                <a:schemeClr val="dk1"/>
              </a:buClr>
              <a:buSzPts val="2000"/>
              <a:buNone/>
              <a:defRPr sz="3298" b="1"/>
            </a:lvl2pPr>
            <a:lvl3pPr marL="1371600" lvl="2" indent="-228600" algn="l">
              <a:lnSpc>
                <a:spcPct val="90000"/>
              </a:lnSpc>
              <a:spcBef>
                <a:spcPts val="824"/>
              </a:spcBef>
              <a:spcAft>
                <a:spcPts val="0"/>
              </a:spcAft>
              <a:buClr>
                <a:schemeClr val="dk1"/>
              </a:buClr>
              <a:buSzPts val="1800"/>
              <a:buNone/>
              <a:defRPr sz="2968" b="1"/>
            </a:lvl3pPr>
            <a:lvl4pPr marL="1828800" lvl="3" indent="-228600" algn="l">
              <a:lnSpc>
                <a:spcPct val="90000"/>
              </a:lnSpc>
              <a:spcBef>
                <a:spcPts val="824"/>
              </a:spcBef>
              <a:spcAft>
                <a:spcPts val="0"/>
              </a:spcAft>
              <a:buClr>
                <a:schemeClr val="dk1"/>
              </a:buClr>
              <a:buSzPts val="1600"/>
              <a:buNone/>
              <a:defRPr sz="2638" b="1"/>
            </a:lvl4pPr>
            <a:lvl5pPr marL="2286000" lvl="4" indent="-228600" algn="l">
              <a:lnSpc>
                <a:spcPct val="90000"/>
              </a:lnSpc>
              <a:spcBef>
                <a:spcPts val="824"/>
              </a:spcBef>
              <a:spcAft>
                <a:spcPts val="0"/>
              </a:spcAft>
              <a:buClr>
                <a:schemeClr val="dk1"/>
              </a:buClr>
              <a:buSzPts val="1600"/>
              <a:buNone/>
              <a:defRPr sz="2638" b="1"/>
            </a:lvl5pPr>
            <a:lvl6pPr marL="2743200" lvl="5" indent="-228600" algn="l">
              <a:lnSpc>
                <a:spcPct val="90000"/>
              </a:lnSpc>
              <a:spcBef>
                <a:spcPts val="824"/>
              </a:spcBef>
              <a:spcAft>
                <a:spcPts val="0"/>
              </a:spcAft>
              <a:buClr>
                <a:schemeClr val="dk1"/>
              </a:buClr>
              <a:buSzPts val="1600"/>
              <a:buNone/>
              <a:defRPr sz="2638" b="1"/>
            </a:lvl6pPr>
            <a:lvl7pPr marL="3200400" lvl="6" indent="-228600" algn="l">
              <a:lnSpc>
                <a:spcPct val="90000"/>
              </a:lnSpc>
              <a:spcBef>
                <a:spcPts val="824"/>
              </a:spcBef>
              <a:spcAft>
                <a:spcPts val="0"/>
              </a:spcAft>
              <a:buClr>
                <a:schemeClr val="dk1"/>
              </a:buClr>
              <a:buSzPts val="1600"/>
              <a:buNone/>
              <a:defRPr sz="2638" b="1"/>
            </a:lvl7pPr>
            <a:lvl8pPr marL="3657600" lvl="7" indent="-228600" algn="l">
              <a:lnSpc>
                <a:spcPct val="90000"/>
              </a:lnSpc>
              <a:spcBef>
                <a:spcPts val="824"/>
              </a:spcBef>
              <a:spcAft>
                <a:spcPts val="0"/>
              </a:spcAft>
              <a:buClr>
                <a:schemeClr val="dk1"/>
              </a:buClr>
              <a:buSzPts val="1600"/>
              <a:buNone/>
              <a:defRPr sz="2638" b="1"/>
            </a:lvl8pPr>
            <a:lvl9pPr marL="4114800" lvl="8" indent="-228600" algn="l">
              <a:lnSpc>
                <a:spcPct val="90000"/>
              </a:lnSpc>
              <a:spcBef>
                <a:spcPts val="824"/>
              </a:spcBef>
              <a:spcAft>
                <a:spcPts val="0"/>
              </a:spcAft>
              <a:buClr>
                <a:schemeClr val="dk1"/>
              </a:buClr>
              <a:buSzPts val="1600"/>
              <a:buNone/>
              <a:defRPr sz="2638" b="1"/>
            </a:lvl9pPr>
          </a:lstStyle>
          <a:p>
            <a:endParaRPr/>
          </a:p>
        </p:txBody>
      </p:sp>
      <p:sp>
        <p:nvSpPr>
          <p:cNvPr id="130" name="Google Shape;130;p47"/>
          <p:cNvSpPr txBox="1">
            <a:spLocks noGrp="1"/>
          </p:cNvSpPr>
          <p:nvPr>
            <p:ph type="body" idx="2"/>
          </p:nvPr>
        </p:nvSpPr>
        <p:spPr>
          <a:xfrm>
            <a:off x="1384776" y="4131054"/>
            <a:ext cx="8504976" cy="60761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649"/>
              </a:spcBef>
              <a:spcAft>
                <a:spcPts val="0"/>
              </a:spcAft>
              <a:buClr>
                <a:schemeClr val="dk1"/>
              </a:buClr>
              <a:buSzPts val="1800"/>
              <a:buChar char="•"/>
              <a:defRPr/>
            </a:lvl1pPr>
            <a:lvl2pPr marL="914400" lvl="1" indent="-342900" algn="l">
              <a:lnSpc>
                <a:spcPct val="90000"/>
              </a:lnSpc>
              <a:spcBef>
                <a:spcPts val="824"/>
              </a:spcBef>
              <a:spcAft>
                <a:spcPts val="0"/>
              </a:spcAft>
              <a:buClr>
                <a:schemeClr val="dk1"/>
              </a:buClr>
              <a:buSzPts val="1800"/>
              <a:buChar char="•"/>
              <a:defRPr/>
            </a:lvl2pPr>
            <a:lvl3pPr marL="1371600" lvl="2" indent="-342900" algn="l">
              <a:lnSpc>
                <a:spcPct val="90000"/>
              </a:lnSpc>
              <a:spcBef>
                <a:spcPts val="824"/>
              </a:spcBef>
              <a:spcAft>
                <a:spcPts val="0"/>
              </a:spcAft>
              <a:buClr>
                <a:schemeClr val="dk1"/>
              </a:buClr>
              <a:buSzPts val="1800"/>
              <a:buChar char="•"/>
              <a:defRPr/>
            </a:lvl3pPr>
            <a:lvl4pPr marL="1828800" lvl="3" indent="-342900" algn="l">
              <a:lnSpc>
                <a:spcPct val="90000"/>
              </a:lnSpc>
              <a:spcBef>
                <a:spcPts val="824"/>
              </a:spcBef>
              <a:spcAft>
                <a:spcPts val="0"/>
              </a:spcAft>
              <a:buClr>
                <a:schemeClr val="dk1"/>
              </a:buClr>
              <a:buSzPts val="1800"/>
              <a:buChar char="•"/>
              <a:defRPr/>
            </a:lvl4pPr>
            <a:lvl5pPr marL="2286000" lvl="4" indent="-342900" algn="l">
              <a:lnSpc>
                <a:spcPct val="90000"/>
              </a:lnSpc>
              <a:spcBef>
                <a:spcPts val="824"/>
              </a:spcBef>
              <a:spcAft>
                <a:spcPts val="0"/>
              </a:spcAft>
              <a:buClr>
                <a:schemeClr val="dk1"/>
              </a:buClr>
              <a:buSzPts val="1800"/>
              <a:buChar char="•"/>
              <a:defRPr/>
            </a:lvl5pPr>
            <a:lvl6pPr marL="2743200" lvl="5" indent="-342900" algn="l">
              <a:lnSpc>
                <a:spcPct val="90000"/>
              </a:lnSpc>
              <a:spcBef>
                <a:spcPts val="824"/>
              </a:spcBef>
              <a:spcAft>
                <a:spcPts val="0"/>
              </a:spcAft>
              <a:buClr>
                <a:schemeClr val="dk1"/>
              </a:buClr>
              <a:buSzPts val="1800"/>
              <a:buChar char="•"/>
              <a:defRPr/>
            </a:lvl6pPr>
            <a:lvl7pPr marL="3200400" lvl="6" indent="-342900" algn="l">
              <a:lnSpc>
                <a:spcPct val="90000"/>
              </a:lnSpc>
              <a:spcBef>
                <a:spcPts val="824"/>
              </a:spcBef>
              <a:spcAft>
                <a:spcPts val="0"/>
              </a:spcAft>
              <a:buClr>
                <a:schemeClr val="dk1"/>
              </a:buClr>
              <a:buSzPts val="1800"/>
              <a:buChar char="•"/>
              <a:defRPr/>
            </a:lvl7pPr>
            <a:lvl8pPr marL="3657600" lvl="7" indent="-342900" algn="l">
              <a:lnSpc>
                <a:spcPct val="90000"/>
              </a:lnSpc>
              <a:spcBef>
                <a:spcPts val="824"/>
              </a:spcBef>
              <a:spcAft>
                <a:spcPts val="0"/>
              </a:spcAft>
              <a:buClr>
                <a:schemeClr val="dk1"/>
              </a:buClr>
              <a:buSzPts val="1800"/>
              <a:buChar char="•"/>
              <a:defRPr/>
            </a:lvl8pPr>
            <a:lvl9pPr marL="4114800" lvl="8" indent="-342900" algn="l">
              <a:lnSpc>
                <a:spcPct val="90000"/>
              </a:lnSpc>
              <a:spcBef>
                <a:spcPts val="824"/>
              </a:spcBef>
              <a:spcAft>
                <a:spcPts val="0"/>
              </a:spcAft>
              <a:buClr>
                <a:schemeClr val="dk1"/>
              </a:buClr>
              <a:buSzPts val="1800"/>
              <a:buChar char="•"/>
              <a:defRPr/>
            </a:lvl9pPr>
          </a:lstStyle>
          <a:p>
            <a:endParaRPr/>
          </a:p>
        </p:txBody>
      </p:sp>
      <p:sp>
        <p:nvSpPr>
          <p:cNvPr id="131" name="Google Shape;131;p47"/>
          <p:cNvSpPr txBox="1">
            <a:spLocks noGrp="1"/>
          </p:cNvSpPr>
          <p:nvPr>
            <p:ph type="body" idx="3"/>
          </p:nvPr>
        </p:nvSpPr>
        <p:spPr>
          <a:xfrm>
            <a:off x="10177701" y="2772362"/>
            <a:ext cx="8546861" cy="135869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649"/>
              </a:spcBef>
              <a:spcAft>
                <a:spcPts val="0"/>
              </a:spcAft>
              <a:buClr>
                <a:schemeClr val="dk1"/>
              </a:buClr>
              <a:buSzPts val="2400"/>
              <a:buNone/>
              <a:defRPr sz="3958" b="1"/>
            </a:lvl1pPr>
            <a:lvl2pPr marL="914400" lvl="1" indent="-228600" algn="l">
              <a:lnSpc>
                <a:spcPct val="90000"/>
              </a:lnSpc>
              <a:spcBef>
                <a:spcPts val="824"/>
              </a:spcBef>
              <a:spcAft>
                <a:spcPts val="0"/>
              </a:spcAft>
              <a:buClr>
                <a:schemeClr val="dk1"/>
              </a:buClr>
              <a:buSzPts val="2000"/>
              <a:buNone/>
              <a:defRPr sz="3298" b="1"/>
            </a:lvl2pPr>
            <a:lvl3pPr marL="1371600" lvl="2" indent="-228600" algn="l">
              <a:lnSpc>
                <a:spcPct val="90000"/>
              </a:lnSpc>
              <a:spcBef>
                <a:spcPts val="824"/>
              </a:spcBef>
              <a:spcAft>
                <a:spcPts val="0"/>
              </a:spcAft>
              <a:buClr>
                <a:schemeClr val="dk1"/>
              </a:buClr>
              <a:buSzPts val="1800"/>
              <a:buNone/>
              <a:defRPr sz="2968" b="1"/>
            </a:lvl3pPr>
            <a:lvl4pPr marL="1828800" lvl="3" indent="-228600" algn="l">
              <a:lnSpc>
                <a:spcPct val="90000"/>
              </a:lnSpc>
              <a:spcBef>
                <a:spcPts val="824"/>
              </a:spcBef>
              <a:spcAft>
                <a:spcPts val="0"/>
              </a:spcAft>
              <a:buClr>
                <a:schemeClr val="dk1"/>
              </a:buClr>
              <a:buSzPts val="1600"/>
              <a:buNone/>
              <a:defRPr sz="2638" b="1"/>
            </a:lvl4pPr>
            <a:lvl5pPr marL="2286000" lvl="4" indent="-228600" algn="l">
              <a:lnSpc>
                <a:spcPct val="90000"/>
              </a:lnSpc>
              <a:spcBef>
                <a:spcPts val="824"/>
              </a:spcBef>
              <a:spcAft>
                <a:spcPts val="0"/>
              </a:spcAft>
              <a:buClr>
                <a:schemeClr val="dk1"/>
              </a:buClr>
              <a:buSzPts val="1600"/>
              <a:buNone/>
              <a:defRPr sz="2638" b="1"/>
            </a:lvl5pPr>
            <a:lvl6pPr marL="2743200" lvl="5" indent="-228600" algn="l">
              <a:lnSpc>
                <a:spcPct val="90000"/>
              </a:lnSpc>
              <a:spcBef>
                <a:spcPts val="824"/>
              </a:spcBef>
              <a:spcAft>
                <a:spcPts val="0"/>
              </a:spcAft>
              <a:buClr>
                <a:schemeClr val="dk1"/>
              </a:buClr>
              <a:buSzPts val="1600"/>
              <a:buNone/>
              <a:defRPr sz="2638" b="1"/>
            </a:lvl6pPr>
            <a:lvl7pPr marL="3200400" lvl="6" indent="-228600" algn="l">
              <a:lnSpc>
                <a:spcPct val="90000"/>
              </a:lnSpc>
              <a:spcBef>
                <a:spcPts val="824"/>
              </a:spcBef>
              <a:spcAft>
                <a:spcPts val="0"/>
              </a:spcAft>
              <a:buClr>
                <a:schemeClr val="dk1"/>
              </a:buClr>
              <a:buSzPts val="1600"/>
              <a:buNone/>
              <a:defRPr sz="2638" b="1"/>
            </a:lvl7pPr>
            <a:lvl8pPr marL="3657600" lvl="7" indent="-228600" algn="l">
              <a:lnSpc>
                <a:spcPct val="90000"/>
              </a:lnSpc>
              <a:spcBef>
                <a:spcPts val="824"/>
              </a:spcBef>
              <a:spcAft>
                <a:spcPts val="0"/>
              </a:spcAft>
              <a:buClr>
                <a:schemeClr val="dk1"/>
              </a:buClr>
              <a:buSzPts val="1600"/>
              <a:buNone/>
              <a:defRPr sz="2638" b="1"/>
            </a:lvl8pPr>
            <a:lvl9pPr marL="4114800" lvl="8" indent="-228600" algn="l">
              <a:lnSpc>
                <a:spcPct val="90000"/>
              </a:lnSpc>
              <a:spcBef>
                <a:spcPts val="824"/>
              </a:spcBef>
              <a:spcAft>
                <a:spcPts val="0"/>
              </a:spcAft>
              <a:buClr>
                <a:schemeClr val="dk1"/>
              </a:buClr>
              <a:buSzPts val="1600"/>
              <a:buNone/>
              <a:defRPr sz="2638" b="1"/>
            </a:lvl9pPr>
          </a:lstStyle>
          <a:p>
            <a:endParaRPr/>
          </a:p>
        </p:txBody>
      </p:sp>
      <p:sp>
        <p:nvSpPr>
          <p:cNvPr id="132" name="Google Shape;132;p47"/>
          <p:cNvSpPr txBox="1">
            <a:spLocks noGrp="1"/>
          </p:cNvSpPr>
          <p:nvPr>
            <p:ph type="body" idx="4"/>
          </p:nvPr>
        </p:nvSpPr>
        <p:spPr>
          <a:xfrm>
            <a:off x="10177701" y="4131054"/>
            <a:ext cx="8546861" cy="60761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649"/>
              </a:spcBef>
              <a:spcAft>
                <a:spcPts val="0"/>
              </a:spcAft>
              <a:buClr>
                <a:schemeClr val="dk1"/>
              </a:buClr>
              <a:buSzPts val="1800"/>
              <a:buChar char="•"/>
              <a:defRPr/>
            </a:lvl1pPr>
            <a:lvl2pPr marL="914400" lvl="1" indent="-342900" algn="l">
              <a:lnSpc>
                <a:spcPct val="90000"/>
              </a:lnSpc>
              <a:spcBef>
                <a:spcPts val="824"/>
              </a:spcBef>
              <a:spcAft>
                <a:spcPts val="0"/>
              </a:spcAft>
              <a:buClr>
                <a:schemeClr val="dk1"/>
              </a:buClr>
              <a:buSzPts val="1800"/>
              <a:buChar char="•"/>
              <a:defRPr/>
            </a:lvl2pPr>
            <a:lvl3pPr marL="1371600" lvl="2" indent="-342900" algn="l">
              <a:lnSpc>
                <a:spcPct val="90000"/>
              </a:lnSpc>
              <a:spcBef>
                <a:spcPts val="824"/>
              </a:spcBef>
              <a:spcAft>
                <a:spcPts val="0"/>
              </a:spcAft>
              <a:buClr>
                <a:schemeClr val="dk1"/>
              </a:buClr>
              <a:buSzPts val="1800"/>
              <a:buChar char="•"/>
              <a:defRPr/>
            </a:lvl3pPr>
            <a:lvl4pPr marL="1828800" lvl="3" indent="-342900" algn="l">
              <a:lnSpc>
                <a:spcPct val="90000"/>
              </a:lnSpc>
              <a:spcBef>
                <a:spcPts val="824"/>
              </a:spcBef>
              <a:spcAft>
                <a:spcPts val="0"/>
              </a:spcAft>
              <a:buClr>
                <a:schemeClr val="dk1"/>
              </a:buClr>
              <a:buSzPts val="1800"/>
              <a:buChar char="•"/>
              <a:defRPr/>
            </a:lvl4pPr>
            <a:lvl5pPr marL="2286000" lvl="4" indent="-342900" algn="l">
              <a:lnSpc>
                <a:spcPct val="90000"/>
              </a:lnSpc>
              <a:spcBef>
                <a:spcPts val="824"/>
              </a:spcBef>
              <a:spcAft>
                <a:spcPts val="0"/>
              </a:spcAft>
              <a:buClr>
                <a:schemeClr val="dk1"/>
              </a:buClr>
              <a:buSzPts val="1800"/>
              <a:buChar char="•"/>
              <a:defRPr/>
            </a:lvl5pPr>
            <a:lvl6pPr marL="2743200" lvl="5" indent="-342900" algn="l">
              <a:lnSpc>
                <a:spcPct val="90000"/>
              </a:lnSpc>
              <a:spcBef>
                <a:spcPts val="824"/>
              </a:spcBef>
              <a:spcAft>
                <a:spcPts val="0"/>
              </a:spcAft>
              <a:buClr>
                <a:schemeClr val="dk1"/>
              </a:buClr>
              <a:buSzPts val="1800"/>
              <a:buChar char="•"/>
              <a:defRPr/>
            </a:lvl6pPr>
            <a:lvl7pPr marL="3200400" lvl="6" indent="-342900" algn="l">
              <a:lnSpc>
                <a:spcPct val="90000"/>
              </a:lnSpc>
              <a:spcBef>
                <a:spcPts val="824"/>
              </a:spcBef>
              <a:spcAft>
                <a:spcPts val="0"/>
              </a:spcAft>
              <a:buClr>
                <a:schemeClr val="dk1"/>
              </a:buClr>
              <a:buSzPts val="1800"/>
              <a:buChar char="•"/>
              <a:defRPr/>
            </a:lvl7pPr>
            <a:lvl8pPr marL="3657600" lvl="7" indent="-342900" algn="l">
              <a:lnSpc>
                <a:spcPct val="90000"/>
              </a:lnSpc>
              <a:spcBef>
                <a:spcPts val="824"/>
              </a:spcBef>
              <a:spcAft>
                <a:spcPts val="0"/>
              </a:spcAft>
              <a:buClr>
                <a:schemeClr val="dk1"/>
              </a:buClr>
              <a:buSzPts val="1800"/>
              <a:buChar char="•"/>
              <a:defRPr/>
            </a:lvl8pPr>
            <a:lvl9pPr marL="4114800" lvl="8" indent="-342900" algn="l">
              <a:lnSpc>
                <a:spcPct val="90000"/>
              </a:lnSpc>
              <a:spcBef>
                <a:spcPts val="824"/>
              </a:spcBef>
              <a:spcAft>
                <a:spcPts val="0"/>
              </a:spcAft>
              <a:buClr>
                <a:schemeClr val="dk1"/>
              </a:buClr>
              <a:buSzPts val="1800"/>
              <a:buChar char="•"/>
              <a:defRPr/>
            </a:lvl9pPr>
          </a:lstStyle>
          <a:p>
            <a:endParaRPr/>
          </a:p>
        </p:txBody>
      </p:sp>
      <p:sp>
        <p:nvSpPr>
          <p:cNvPr id="133" name="Google Shape;133;p47"/>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4" name="Google Shape;134;p47"/>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5" name="Google Shape;135;p47"/>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16409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6"/>
        <p:cNvGrpSpPr/>
        <p:nvPr/>
      </p:nvGrpSpPr>
      <p:grpSpPr>
        <a:xfrm>
          <a:off x="0" y="0"/>
          <a:ext cx="0" cy="0"/>
          <a:chOff x="0" y="0"/>
          <a:chExt cx="0" cy="0"/>
        </a:xfrm>
      </p:grpSpPr>
      <p:sp>
        <p:nvSpPr>
          <p:cNvPr id="137" name="Google Shape;137;p48"/>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8"/>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9" name="Google Shape;139;p48"/>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0" name="Google Shape;140;p48"/>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4822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24"/>
        <p:cNvGrpSpPr/>
        <p:nvPr/>
      </p:nvGrpSpPr>
      <p:grpSpPr>
        <a:xfrm>
          <a:off x="0" y="0"/>
          <a:ext cx="0" cy="0"/>
          <a:chOff x="0" y="0"/>
          <a:chExt cx="0" cy="0"/>
        </a:xfrm>
      </p:grpSpPr>
      <p:sp>
        <p:nvSpPr>
          <p:cNvPr id="25" name="Google Shape;25;p28"/>
          <p:cNvSpPr/>
          <p:nvPr/>
        </p:nvSpPr>
        <p:spPr>
          <a:xfrm>
            <a:off x="0" y="10261467"/>
            <a:ext cx="20104100" cy="1047883"/>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6" name="Google Shape;26;p28"/>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27" name="Google Shape;27;p28"/>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28"/>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9" name="Google Shape;29;p28"/>
          <p:cNvSpPr txBox="1">
            <a:spLocks noGrp="1"/>
          </p:cNvSpPr>
          <p:nvPr>
            <p:ph type="body" idx="2"/>
          </p:nvPr>
        </p:nvSpPr>
        <p:spPr>
          <a:xfrm>
            <a:off x="10966450" y="2837234"/>
            <a:ext cx="8103262" cy="639190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3450" b="1" i="0" u="none" strike="noStrike" cap="none">
                <a:solidFill>
                  <a:srgbClr val="198FB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
        <p:nvSpPr>
          <p:cNvPr id="142" name="Google Shape;142;p49"/>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3" name="Google Shape;143;p49"/>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4" name="Google Shape;144;p49"/>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9959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45"/>
        <p:cNvGrpSpPr/>
        <p:nvPr/>
      </p:nvGrpSpPr>
      <p:grpSpPr>
        <a:xfrm>
          <a:off x="0" y="0"/>
          <a:ext cx="0" cy="0"/>
          <a:chOff x="0" y="0"/>
          <a:chExt cx="0" cy="0"/>
        </a:xfrm>
      </p:grpSpPr>
      <p:sp>
        <p:nvSpPr>
          <p:cNvPr id="146" name="Google Shape;146;p50"/>
          <p:cNvSpPr txBox="1">
            <a:spLocks noGrp="1"/>
          </p:cNvSpPr>
          <p:nvPr>
            <p:ph type="title"/>
          </p:nvPr>
        </p:nvSpPr>
        <p:spPr>
          <a:xfrm>
            <a:off x="1384776" y="753957"/>
            <a:ext cx="6484095" cy="26388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527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0"/>
          <p:cNvSpPr txBox="1">
            <a:spLocks noGrp="1"/>
          </p:cNvSpPr>
          <p:nvPr>
            <p:ph type="body" idx="1"/>
          </p:nvPr>
        </p:nvSpPr>
        <p:spPr>
          <a:xfrm>
            <a:off x="8546861" y="1628338"/>
            <a:ext cx="10177701" cy="803696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649"/>
              </a:spcBef>
              <a:spcAft>
                <a:spcPts val="0"/>
              </a:spcAft>
              <a:buClr>
                <a:schemeClr val="dk1"/>
              </a:buClr>
              <a:buSzPts val="3200"/>
              <a:buChar char="•"/>
              <a:defRPr sz="5277"/>
            </a:lvl1pPr>
            <a:lvl2pPr marL="914400" lvl="1" indent="-406400" algn="l">
              <a:lnSpc>
                <a:spcPct val="90000"/>
              </a:lnSpc>
              <a:spcBef>
                <a:spcPts val="824"/>
              </a:spcBef>
              <a:spcAft>
                <a:spcPts val="0"/>
              </a:spcAft>
              <a:buClr>
                <a:schemeClr val="dk1"/>
              </a:buClr>
              <a:buSzPts val="2800"/>
              <a:buChar char="•"/>
              <a:defRPr sz="4617"/>
            </a:lvl2pPr>
            <a:lvl3pPr marL="1371600" lvl="2" indent="-381000" algn="l">
              <a:lnSpc>
                <a:spcPct val="90000"/>
              </a:lnSpc>
              <a:spcBef>
                <a:spcPts val="824"/>
              </a:spcBef>
              <a:spcAft>
                <a:spcPts val="0"/>
              </a:spcAft>
              <a:buClr>
                <a:schemeClr val="dk1"/>
              </a:buClr>
              <a:buSzPts val="2400"/>
              <a:buChar char="•"/>
              <a:defRPr sz="3958"/>
            </a:lvl3pPr>
            <a:lvl4pPr marL="1828800" lvl="3" indent="-355600" algn="l">
              <a:lnSpc>
                <a:spcPct val="90000"/>
              </a:lnSpc>
              <a:spcBef>
                <a:spcPts val="824"/>
              </a:spcBef>
              <a:spcAft>
                <a:spcPts val="0"/>
              </a:spcAft>
              <a:buClr>
                <a:schemeClr val="dk1"/>
              </a:buClr>
              <a:buSzPts val="2000"/>
              <a:buChar char="•"/>
              <a:defRPr sz="3298"/>
            </a:lvl4pPr>
            <a:lvl5pPr marL="2286000" lvl="4" indent="-355600" algn="l">
              <a:lnSpc>
                <a:spcPct val="90000"/>
              </a:lnSpc>
              <a:spcBef>
                <a:spcPts val="824"/>
              </a:spcBef>
              <a:spcAft>
                <a:spcPts val="0"/>
              </a:spcAft>
              <a:buClr>
                <a:schemeClr val="dk1"/>
              </a:buClr>
              <a:buSzPts val="2000"/>
              <a:buChar char="•"/>
              <a:defRPr sz="3298"/>
            </a:lvl5pPr>
            <a:lvl6pPr marL="2743200" lvl="5" indent="-355600" algn="l">
              <a:lnSpc>
                <a:spcPct val="90000"/>
              </a:lnSpc>
              <a:spcBef>
                <a:spcPts val="824"/>
              </a:spcBef>
              <a:spcAft>
                <a:spcPts val="0"/>
              </a:spcAft>
              <a:buClr>
                <a:schemeClr val="dk1"/>
              </a:buClr>
              <a:buSzPts val="2000"/>
              <a:buChar char="•"/>
              <a:defRPr sz="3298"/>
            </a:lvl6pPr>
            <a:lvl7pPr marL="3200400" lvl="6" indent="-355600" algn="l">
              <a:lnSpc>
                <a:spcPct val="90000"/>
              </a:lnSpc>
              <a:spcBef>
                <a:spcPts val="824"/>
              </a:spcBef>
              <a:spcAft>
                <a:spcPts val="0"/>
              </a:spcAft>
              <a:buClr>
                <a:schemeClr val="dk1"/>
              </a:buClr>
              <a:buSzPts val="2000"/>
              <a:buChar char="•"/>
              <a:defRPr sz="3298"/>
            </a:lvl7pPr>
            <a:lvl8pPr marL="3657600" lvl="7" indent="-355600" algn="l">
              <a:lnSpc>
                <a:spcPct val="90000"/>
              </a:lnSpc>
              <a:spcBef>
                <a:spcPts val="824"/>
              </a:spcBef>
              <a:spcAft>
                <a:spcPts val="0"/>
              </a:spcAft>
              <a:buClr>
                <a:schemeClr val="dk1"/>
              </a:buClr>
              <a:buSzPts val="2000"/>
              <a:buChar char="•"/>
              <a:defRPr sz="3298"/>
            </a:lvl8pPr>
            <a:lvl9pPr marL="4114800" lvl="8" indent="-355600" algn="l">
              <a:lnSpc>
                <a:spcPct val="90000"/>
              </a:lnSpc>
              <a:spcBef>
                <a:spcPts val="824"/>
              </a:spcBef>
              <a:spcAft>
                <a:spcPts val="0"/>
              </a:spcAft>
              <a:buClr>
                <a:schemeClr val="dk1"/>
              </a:buClr>
              <a:buSzPts val="2000"/>
              <a:buChar char="•"/>
              <a:defRPr sz="3298"/>
            </a:lvl9pPr>
          </a:lstStyle>
          <a:p>
            <a:endParaRPr/>
          </a:p>
        </p:txBody>
      </p:sp>
      <p:sp>
        <p:nvSpPr>
          <p:cNvPr id="148" name="Google Shape;148;p50"/>
          <p:cNvSpPr txBox="1">
            <a:spLocks noGrp="1"/>
          </p:cNvSpPr>
          <p:nvPr>
            <p:ph type="body" idx="2"/>
          </p:nvPr>
        </p:nvSpPr>
        <p:spPr>
          <a:xfrm>
            <a:off x="1384776" y="3392805"/>
            <a:ext cx="6484095" cy="62855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649"/>
              </a:spcBef>
              <a:spcAft>
                <a:spcPts val="0"/>
              </a:spcAft>
              <a:buClr>
                <a:schemeClr val="dk1"/>
              </a:buClr>
              <a:buSzPts val="1600"/>
              <a:buNone/>
              <a:defRPr sz="2638"/>
            </a:lvl1pPr>
            <a:lvl2pPr marL="914400" lvl="1" indent="-228600" algn="l">
              <a:lnSpc>
                <a:spcPct val="90000"/>
              </a:lnSpc>
              <a:spcBef>
                <a:spcPts val="824"/>
              </a:spcBef>
              <a:spcAft>
                <a:spcPts val="0"/>
              </a:spcAft>
              <a:buClr>
                <a:schemeClr val="dk1"/>
              </a:buClr>
              <a:buSzPts val="1400"/>
              <a:buNone/>
              <a:defRPr sz="2309"/>
            </a:lvl2pPr>
            <a:lvl3pPr marL="1371600" lvl="2" indent="-228600" algn="l">
              <a:lnSpc>
                <a:spcPct val="90000"/>
              </a:lnSpc>
              <a:spcBef>
                <a:spcPts val="824"/>
              </a:spcBef>
              <a:spcAft>
                <a:spcPts val="0"/>
              </a:spcAft>
              <a:buClr>
                <a:schemeClr val="dk1"/>
              </a:buClr>
              <a:buSzPts val="1200"/>
              <a:buNone/>
              <a:defRPr sz="1979"/>
            </a:lvl3pPr>
            <a:lvl4pPr marL="1828800" lvl="3" indent="-228600" algn="l">
              <a:lnSpc>
                <a:spcPct val="90000"/>
              </a:lnSpc>
              <a:spcBef>
                <a:spcPts val="824"/>
              </a:spcBef>
              <a:spcAft>
                <a:spcPts val="0"/>
              </a:spcAft>
              <a:buClr>
                <a:schemeClr val="dk1"/>
              </a:buClr>
              <a:buSzPts val="1000"/>
              <a:buNone/>
              <a:defRPr sz="1649"/>
            </a:lvl4pPr>
            <a:lvl5pPr marL="2286000" lvl="4" indent="-228600" algn="l">
              <a:lnSpc>
                <a:spcPct val="90000"/>
              </a:lnSpc>
              <a:spcBef>
                <a:spcPts val="824"/>
              </a:spcBef>
              <a:spcAft>
                <a:spcPts val="0"/>
              </a:spcAft>
              <a:buClr>
                <a:schemeClr val="dk1"/>
              </a:buClr>
              <a:buSzPts val="1000"/>
              <a:buNone/>
              <a:defRPr sz="1649"/>
            </a:lvl5pPr>
            <a:lvl6pPr marL="2743200" lvl="5" indent="-228600" algn="l">
              <a:lnSpc>
                <a:spcPct val="90000"/>
              </a:lnSpc>
              <a:spcBef>
                <a:spcPts val="824"/>
              </a:spcBef>
              <a:spcAft>
                <a:spcPts val="0"/>
              </a:spcAft>
              <a:buClr>
                <a:schemeClr val="dk1"/>
              </a:buClr>
              <a:buSzPts val="1000"/>
              <a:buNone/>
              <a:defRPr sz="1649"/>
            </a:lvl6pPr>
            <a:lvl7pPr marL="3200400" lvl="6" indent="-228600" algn="l">
              <a:lnSpc>
                <a:spcPct val="90000"/>
              </a:lnSpc>
              <a:spcBef>
                <a:spcPts val="824"/>
              </a:spcBef>
              <a:spcAft>
                <a:spcPts val="0"/>
              </a:spcAft>
              <a:buClr>
                <a:schemeClr val="dk1"/>
              </a:buClr>
              <a:buSzPts val="1000"/>
              <a:buNone/>
              <a:defRPr sz="1649"/>
            </a:lvl7pPr>
            <a:lvl8pPr marL="3657600" lvl="7" indent="-228600" algn="l">
              <a:lnSpc>
                <a:spcPct val="90000"/>
              </a:lnSpc>
              <a:spcBef>
                <a:spcPts val="824"/>
              </a:spcBef>
              <a:spcAft>
                <a:spcPts val="0"/>
              </a:spcAft>
              <a:buClr>
                <a:schemeClr val="dk1"/>
              </a:buClr>
              <a:buSzPts val="1000"/>
              <a:buNone/>
              <a:defRPr sz="1649"/>
            </a:lvl8pPr>
            <a:lvl9pPr marL="4114800" lvl="8" indent="-228600" algn="l">
              <a:lnSpc>
                <a:spcPct val="90000"/>
              </a:lnSpc>
              <a:spcBef>
                <a:spcPts val="824"/>
              </a:spcBef>
              <a:spcAft>
                <a:spcPts val="0"/>
              </a:spcAft>
              <a:buClr>
                <a:schemeClr val="dk1"/>
              </a:buClr>
              <a:buSzPts val="1000"/>
              <a:buNone/>
              <a:defRPr sz="1649"/>
            </a:lvl9pPr>
          </a:lstStyle>
          <a:p>
            <a:endParaRPr/>
          </a:p>
        </p:txBody>
      </p:sp>
      <p:sp>
        <p:nvSpPr>
          <p:cNvPr id="149" name="Google Shape;149;p50"/>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0" name="Google Shape;150;p50"/>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1" name="Google Shape;151;p50"/>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85845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52"/>
        <p:cNvGrpSpPr/>
        <p:nvPr/>
      </p:nvGrpSpPr>
      <p:grpSpPr>
        <a:xfrm>
          <a:off x="0" y="0"/>
          <a:ext cx="0" cy="0"/>
          <a:chOff x="0" y="0"/>
          <a:chExt cx="0" cy="0"/>
        </a:xfrm>
      </p:grpSpPr>
      <p:sp>
        <p:nvSpPr>
          <p:cNvPr id="153" name="Google Shape;153;p51"/>
          <p:cNvSpPr txBox="1">
            <a:spLocks noGrp="1"/>
          </p:cNvSpPr>
          <p:nvPr>
            <p:ph type="title"/>
          </p:nvPr>
        </p:nvSpPr>
        <p:spPr>
          <a:xfrm>
            <a:off x="1384776" y="753957"/>
            <a:ext cx="6484095" cy="26388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527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51"/>
          <p:cNvSpPr>
            <a:spLocks noGrp="1"/>
          </p:cNvSpPr>
          <p:nvPr>
            <p:ph type="pic" idx="2"/>
          </p:nvPr>
        </p:nvSpPr>
        <p:spPr>
          <a:xfrm>
            <a:off x="8546861" y="1628338"/>
            <a:ext cx="10177701" cy="8036969"/>
          </a:xfrm>
          <a:prstGeom prst="rect">
            <a:avLst/>
          </a:prstGeom>
          <a:noFill/>
          <a:ln>
            <a:noFill/>
          </a:ln>
        </p:spPr>
      </p:sp>
      <p:sp>
        <p:nvSpPr>
          <p:cNvPr id="155" name="Google Shape;155;p51"/>
          <p:cNvSpPr txBox="1">
            <a:spLocks noGrp="1"/>
          </p:cNvSpPr>
          <p:nvPr>
            <p:ph type="body" idx="1"/>
          </p:nvPr>
        </p:nvSpPr>
        <p:spPr>
          <a:xfrm>
            <a:off x="1384776" y="3392805"/>
            <a:ext cx="6484095" cy="62855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649"/>
              </a:spcBef>
              <a:spcAft>
                <a:spcPts val="0"/>
              </a:spcAft>
              <a:buClr>
                <a:schemeClr val="dk1"/>
              </a:buClr>
              <a:buSzPts val="1600"/>
              <a:buNone/>
              <a:defRPr sz="2638"/>
            </a:lvl1pPr>
            <a:lvl2pPr marL="914400" lvl="1" indent="-228600" algn="l">
              <a:lnSpc>
                <a:spcPct val="90000"/>
              </a:lnSpc>
              <a:spcBef>
                <a:spcPts val="824"/>
              </a:spcBef>
              <a:spcAft>
                <a:spcPts val="0"/>
              </a:spcAft>
              <a:buClr>
                <a:schemeClr val="dk1"/>
              </a:buClr>
              <a:buSzPts val="1400"/>
              <a:buNone/>
              <a:defRPr sz="2309"/>
            </a:lvl2pPr>
            <a:lvl3pPr marL="1371600" lvl="2" indent="-228600" algn="l">
              <a:lnSpc>
                <a:spcPct val="90000"/>
              </a:lnSpc>
              <a:spcBef>
                <a:spcPts val="824"/>
              </a:spcBef>
              <a:spcAft>
                <a:spcPts val="0"/>
              </a:spcAft>
              <a:buClr>
                <a:schemeClr val="dk1"/>
              </a:buClr>
              <a:buSzPts val="1200"/>
              <a:buNone/>
              <a:defRPr sz="1979"/>
            </a:lvl3pPr>
            <a:lvl4pPr marL="1828800" lvl="3" indent="-228600" algn="l">
              <a:lnSpc>
                <a:spcPct val="90000"/>
              </a:lnSpc>
              <a:spcBef>
                <a:spcPts val="824"/>
              </a:spcBef>
              <a:spcAft>
                <a:spcPts val="0"/>
              </a:spcAft>
              <a:buClr>
                <a:schemeClr val="dk1"/>
              </a:buClr>
              <a:buSzPts val="1000"/>
              <a:buNone/>
              <a:defRPr sz="1649"/>
            </a:lvl4pPr>
            <a:lvl5pPr marL="2286000" lvl="4" indent="-228600" algn="l">
              <a:lnSpc>
                <a:spcPct val="90000"/>
              </a:lnSpc>
              <a:spcBef>
                <a:spcPts val="824"/>
              </a:spcBef>
              <a:spcAft>
                <a:spcPts val="0"/>
              </a:spcAft>
              <a:buClr>
                <a:schemeClr val="dk1"/>
              </a:buClr>
              <a:buSzPts val="1000"/>
              <a:buNone/>
              <a:defRPr sz="1649"/>
            </a:lvl5pPr>
            <a:lvl6pPr marL="2743200" lvl="5" indent="-228600" algn="l">
              <a:lnSpc>
                <a:spcPct val="90000"/>
              </a:lnSpc>
              <a:spcBef>
                <a:spcPts val="824"/>
              </a:spcBef>
              <a:spcAft>
                <a:spcPts val="0"/>
              </a:spcAft>
              <a:buClr>
                <a:schemeClr val="dk1"/>
              </a:buClr>
              <a:buSzPts val="1000"/>
              <a:buNone/>
              <a:defRPr sz="1649"/>
            </a:lvl6pPr>
            <a:lvl7pPr marL="3200400" lvl="6" indent="-228600" algn="l">
              <a:lnSpc>
                <a:spcPct val="90000"/>
              </a:lnSpc>
              <a:spcBef>
                <a:spcPts val="824"/>
              </a:spcBef>
              <a:spcAft>
                <a:spcPts val="0"/>
              </a:spcAft>
              <a:buClr>
                <a:schemeClr val="dk1"/>
              </a:buClr>
              <a:buSzPts val="1000"/>
              <a:buNone/>
              <a:defRPr sz="1649"/>
            </a:lvl7pPr>
            <a:lvl8pPr marL="3657600" lvl="7" indent="-228600" algn="l">
              <a:lnSpc>
                <a:spcPct val="90000"/>
              </a:lnSpc>
              <a:spcBef>
                <a:spcPts val="824"/>
              </a:spcBef>
              <a:spcAft>
                <a:spcPts val="0"/>
              </a:spcAft>
              <a:buClr>
                <a:schemeClr val="dk1"/>
              </a:buClr>
              <a:buSzPts val="1000"/>
              <a:buNone/>
              <a:defRPr sz="1649"/>
            </a:lvl8pPr>
            <a:lvl9pPr marL="4114800" lvl="8" indent="-228600" algn="l">
              <a:lnSpc>
                <a:spcPct val="90000"/>
              </a:lnSpc>
              <a:spcBef>
                <a:spcPts val="824"/>
              </a:spcBef>
              <a:spcAft>
                <a:spcPts val="0"/>
              </a:spcAft>
              <a:buClr>
                <a:schemeClr val="dk1"/>
              </a:buClr>
              <a:buSzPts val="1000"/>
              <a:buNone/>
              <a:defRPr sz="1649"/>
            </a:lvl9pPr>
          </a:lstStyle>
          <a:p>
            <a:endParaRPr/>
          </a:p>
        </p:txBody>
      </p:sp>
      <p:sp>
        <p:nvSpPr>
          <p:cNvPr id="156" name="Google Shape;156;p51"/>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7" name="Google Shape;157;p51"/>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51"/>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39255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9"/>
        <p:cNvGrpSpPr/>
        <p:nvPr/>
      </p:nvGrpSpPr>
      <p:grpSpPr>
        <a:xfrm>
          <a:off x="0" y="0"/>
          <a:ext cx="0" cy="0"/>
          <a:chOff x="0" y="0"/>
          <a:chExt cx="0" cy="0"/>
        </a:xfrm>
      </p:grpSpPr>
      <p:sp>
        <p:nvSpPr>
          <p:cNvPr id="160" name="Google Shape;160;p52"/>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52"/>
          <p:cNvSpPr txBox="1">
            <a:spLocks noGrp="1"/>
          </p:cNvSpPr>
          <p:nvPr>
            <p:ph type="body" idx="1"/>
          </p:nvPr>
        </p:nvSpPr>
        <p:spPr>
          <a:xfrm rot="5400000">
            <a:off x="6464211" y="-2071463"/>
            <a:ext cx="7175679" cy="1733978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649"/>
              </a:spcBef>
              <a:spcAft>
                <a:spcPts val="0"/>
              </a:spcAft>
              <a:buClr>
                <a:schemeClr val="dk1"/>
              </a:buClr>
              <a:buSzPts val="1800"/>
              <a:buChar char="•"/>
              <a:defRPr/>
            </a:lvl1pPr>
            <a:lvl2pPr marL="914400" lvl="1" indent="-342900" algn="l">
              <a:lnSpc>
                <a:spcPct val="90000"/>
              </a:lnSpc>
              <a:spcBef>
                <a:spcPts val="824"/>
              </a:spcBef>
              <a:spcAft>
                <a:spcPts val="0"/>
              </a:spcAft>
              <a:buClr>
                <a:schemeClr val="dk1"/>
              </a:buClr>
              <a:buSzPts val="1800"/>
              <a:buChar char="•"/>
              <a:defRPr/>
            </a:lvl2pPr>
            <a:lvl3pPr marL="1371600" lvl="2" indent="-342900" algn="l">
              <a:lnSpc>
                <a:spcPct val="90000"/>
              </a:lnSpc>
              <a:spcBef>
                <a:spcPts val="824"/>
              </a:spcBef>
              <a:spcAft>
                <a:spcPts val="0"/>
              </a:spcAft>
              <a:buClr>
                <a:schemeClr val="dk1"/>
              </a:buClr>
              <a:buSzPts val="1800"/>
              <a:buChar char="•"/>
              <a:defRPr/>
            </a:lvl3pPr>
            <a:lvl4pPr marL="1828800" lvl="3" indent="-342900" algn="l">
              <a:lnSpc>
                <a:spcPct val="90000"/>
              </a:lnSpc>
              <a:spcBef>
                <a:spcPts val="824"/>
              </a:spcBef>
              <a:spcAft>
                <a:spcPts val="0"/>
              </a:spcAft>
              <a:buClr>
                <a:schemeClr val="dk1"/>
              </a:buClr>
              <a:buSzPts val="1800"/>
              <a:buChar char="•"/>
              <a:defRPr/>
            </a:lvl4pPr>
            <a:lvl5pPr marL="2286000" lvl="4" indent="-342900" algn="l">
              <a:lnSpc>
                <a:spcPct val="90000"/>
              </a:lnSpc>
              <a:spcBef>
                <a:spcPts val="824"/>
              </a:spcBef>
              <a:spcAft>
                <a:spcPts val="0"/>
              </a:spcAft>
              <a:buClr>
                <a:schemeClr val="dk1"/>
              </a:buClr>
              <a:buSzPts val="1800"/>
              <a:buChar char="•"/>
              <a:defRPr/>
            </a:lvl5pPr>
            <a:lvl6pPr marL="2743200" lvl="5" indent="-342900" algn="l">
              <a:lnSpc>
                <a:spcPct val="90000"/>
              </a:lnSpc>
              <a:spcBef>
                <a:spcPts val="824"/>
              </a:spcBef>
              <a:spcAft>
                <a:spcPts val="0"/>
              </a:spcAft>
              <a:buClr>
                <a:schemeClr val="dk1"/>
              </a:buClr>
              <a:buSzPts val="1800"/>
              <a:buChar char="•"/>
              <a:defRPr/>
            </a:lvl6pPr>
            <a:lvl7pPr marL="3200400" lvl="6" indent="-342900" algn="l">
              <a:lnSpc>
                <a:spcPct val="90000"/>
              </a:lnSpc>
              <a:spcBef>
                <a:spcPts val="824"/>
              </a:spcBef>
              <a:spcAft>
                <a:spcPts val="0"/>
              </a:spcAft>
              <a:buClr>
                <a:schemeClr val="dk1"/>
              </a:buClr>
              <a:buSzPts val="1800"/>
              <a:buChar char="•"/>
              <a:defRPr/>
            </a:lvl7pPr>
            <a:lvl8pPr marL="3657600" lvl="7" indent="-342900" algn="l">
              <a:lnSpc>
                <a:spcPct val="90000"/>
              </a:lnSpc>
              <a:spcBef>
                <a:spcPts val="824"/>
              </a:spcBef>
              <a:spcAft>
                <a:spcPts val="0"/>
              </a:spcAft>
              <a:buClr>
                <a:schemeClr val="dk1"/>
              </a:buClr>
              <a:buSzPts val="1800"/>
              <a:buChar char="•"/>
              <a:defRPr/>
            </a:lvl8pPr>
            <a:lvl9pPr marL="4114800" lvl="8" indent="-342900" algn="l">
              <a:lnSpc>
                <a:spcPct val="90000"/>
              </a:lnSpc>
              <a:spcBef>
                <a:spcPts val="824"/>
              </a:spcBef>
              <a:spcAft>
                <a:spcPts val="0"/>
              </a:spcAft>
              <a:buClr>
                <a:schemeClr val="dk1"/>
              </a:buClr>
              <a:buSzPts val="1800"/>
              <a:buChar char="•"/>
              <a:defRPr/>
            </a:lvl9pPr>
          </a:lstStyle>
          <a:p>
            <a:endParaRPr/>
          </a:p>
        </p:txBody>
      </p:sp>
      <p:sp>
        <p:nvSpPr>
          <p:cNvPr id="162" name="Google Shape;162;p52"/>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3" name="Google Shape;163;p52"/>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4" name="Google Shape;164;p52"/>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01484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65"/>
        <p:cNvGrpSpPr/>
        <p:nvPr/>
      </p:nvGrpSpPr>
      <p:grpSpPr>
        <a:xfrm>
          <a:off x="0" y="0"/>
          <a:ext cx="0" cy="0"/>
          <a:chOff x="0" y="0"/>
          <a:chExt cx="0" cy="0"/>
        </a:xfrm>
      </p:grpSpPr>
      <p:sp>
        <p:nvSpPr>
          <p:cNvPr id="166" name="Google Shape;166;p53"/>
          <p:cNvSpPr txBox="1">
            <a:spLocks noGrp="1"/>
          </p:cNvSpPr>
          <p:nvPr>
            <p:ph type="title"/>
          </p:nvPr>
        </p:nvSpPr>
        <p:spPr>
          <a:xfrm rot="5400000">
            <a:off x="11762394" y="3226720"/>
            <a:ext cx="9584151" cy="43349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53"/>
          <p:cNvSpPr txBox="1">
            <a:spLocks noGrp="1"/>
          </p:cNvSpPr>
          <p:nvPr>
            <p:ph type="body" idx="1"/>
          </p:nvPr>
        </p:nvSpPr>
        <p:spPr>
          <a:xfrm rot="5400000">
            <a:off x="2966851" y="-982575"/>
            <a:ext cx="9584151" cy="127535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649"/>
              </a:spcBef>
              <a:spcAft>
                <a:spcPts val="0"/>
              </a:spcAft>
              <a:buClr>
                <a:schemeClr val="dk1"/>
              </a:buClr>
              <a:buSzPts val="1800"/>
              <a:buChar char="•"/>
              <a:defRPr/>
            </a:lvl1pPr>
            <a:lvl2pPr marL="914400" lvl="1" indent="-342900" algn="l">
              <a:lnSpc>
                <a:spcPct val="90000"/>
              </a:lnSpc>
              <a:spcBef>
                <a:spcPts val="824"/>
              </a:spcBef>
              <a:spcAft>
                <a:spcPts val="0"/>
              </a:spcAft>
              <a:buClr>
                <a:schemeClr val="dk1"/>
              </a:buClr>
              <a:buSzPts val="1800"/>
              <a:buChar char="•"/>
              <a:defRPr/>
            </a:lvl2pPr>
            <a:lvl3pPr marL="1371600" lvl="2" indent="-342900" algn="l">
              <a:lnSpc>
                <a:spcPct val="90000"/>
              </a:lnSpc>
              <a:spcBef>
                <a:spcPts val="824"/>
              </a:spcBef>
              <a:spcAft>
                <a:spcPts val="0"/>
              </a:spcAft>
              <a:buClr>
                <a:schemeClr val="dk1"/>
              </a:buClr>
              <a:buSzPts val="1800"/>
              <a:buChar char="•"/>
              <a:defRPr/>
            </a:lvl3pPr>
            <a:lvl4pPr marL="1828800" lvl="3" indent="-342900" algn="l">
              <a:lnSpc>
                <a:spcPct val="90000"/>
              </a:lnSpc>
              <a:spcBef>
                <a:spcPts val="824"/>
              </a:spcBef>
              <a:spcAft>
                <a:spcPts val="0"/>
              </a:spcAft>
              <a:buClr>
                <a:schemeClr val="dk1"/>
              </a:buClr>
              <a:buSzPts val="1800"/>
              <a:buChar char="•"/>
              <a:defRPr/>
            </a:lvl4pPr>
            <a:lvl5pPr marL="2286000" lvl="4" indent="-342900" algn="l">
              <a:lnSpc>
                <a:spcPct val="90000"/>
              </a:lnSpc>
              <a:spcBef>
                <a:spcPts val="824"/>
              </a:spcBef>
              <a:spcAft>
                <a:spcPts val="0"/>
              </a:spcAft>
              <a:buClr>
                <a:schemeClr val="dk1"/>
              </a:buClr>
              <a:buSzPts val="1800"/>
              <a:buChar char="•"/>
              <a:defRPr/>
            </a:lvl5pPr>
            <a:lvl6pPr marL="2743200" lvl="5" indent="-342900" algn="l">
              <a:lnSpc>
                <a:spcPct val="90000"/>
              </a:lnSpc>
              <a:spcBef>
                <a:spcPts val="824"/>
              </a:spcBef>
              <a:spcAft>
                <a:spcPts val="0"/>
              </a:spcAft>
              <a:buClr>
                <a:schemeClr val="dk1"/>
              </a:buClr>
              <a:buSzPts val="1800"/>
              <a:buChar char="•"/>
              <a:defRPr/>
            </a:lvl6pPr>
            <a:lvl7pPr marL="3200400" lvl="6" indent="-342900" algn="l">
              <a:lnSpc>
                <a:spcPct val="90000"/>
              </a:lnSpc>
              <a:spcBef>
                <a:spcPts val="824"/>
              </a:spcBef>
              <a:spcAft>
                <a:spcPts val="0"/>
              </a:spcAft>
              <a:buClr>
                <a:schemeClr val="dk1"/>
              </a:buClr>
              <a:buSzPts val="1800"/>
              <a:buChar char="•"/>
              <a:defRPr/>
            </a:lvl7pPr>
            <a:lvl8pPr marL="3657600" lvl="7" indent="-342900" algn="l">
              <a:lnSpc>
                <a:spcPct val="90000"/>
              </a:lnSpc>
              <a:spcBef>
                <a:spcPts val="824"/>
              </a:spcBef>
              <a:spcAft>
                <a:spcPts val="0"/>
              </a:spcAft>
              <a:buClr>
                <a:schemeClr val="dk1"/>
              </a:buClr>
              <a:buSzPts val="1800"/>
              <a:buChar char="•"/>
              <a:defRPr/>
            </a:lvl8pPr>
            <a:lvl9pPr marL="4114800" lvl="8" indent="-342900" algn="l">
              <a:lnSpc>
                <a:spcPct val="90000"/>
              </a:lnSpc>
              <a:spcBef>
                <a:spcPts val="824"/>
              </a:spcBef>
              <a:spcAft>
                <a:spcPts val="0"/>
              </a:spcAft>
              <a:buClr>
                <a:schemeClr val="dk1"/>
              </a:buClr>
              <a:buSzPts val="1800"/>
              <a:buChar char="•"/>
              <a:defRPr/>
            </a:lvl9pPr>
          </a:lstStyle>
          <a:p>
            <a:endParaRPr/>
          </a:p>
        </p:txBody>
      </p:sp>
      <p:sp>
        <p:nvSpPr>
          <p:cNvPr id="168" name="Google Shape;168;p53"/>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9" name="Google Shape;169;p53"/>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0" name="Google Shape;170;p53"/>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lvl="1"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lvl="2"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lvl="3"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lvl="4"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lvl="5"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lvl="6"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lvl="7"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lvl="8" indent="0" algn="r">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78294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77"/>
        <p:cNvGrpSpPr/>
        <p:nvPr/>
      </p:nvGrpSpPr>
      <p:grpSpPr>
        <a:xfrm>
          <a:off x="0" y="0"/>
          <a:ext cx="0" cy="0"/>
          <a:chOff x="0" y="0"/>
          <a:chExt cx="0" cy="0"/>
        </a:xfrm>
      </p:grpSpPr>
      <p:sp>
        <p:nvSpPr>
          <p:cNvPr id="78" name="Google Shape;78;p56"/>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pic>
        <p:nvPicPr>
          <p:cNvPr id="79" name="Google Shape;79;p56"/>
          <p:cNvPicPr preferRelativeResize="0"/>
          <p:nvPr/>
        </p:nvPicPr>
        <p:blipFill rotWithShape="1">
          <a:blip r:embed="rId2">
            <a:alphaModFix/>
          </a:blip>
          <a:srcRect/>
          <a:stretch/>
        </p:blipFill>
        <p:spPr>
          <a:xfrm>
            <a:off x="17339785" y="9128278"/>
            <a:ext cx="2368640" cy="1881216"/>
          </a:xfrm>
          <a:prstGeom prst="rect">
            <a:avLst/>
          </a:prstGeom>
          <a:noFill/>
          <a:ln>
            <a:noFill/>
          </a:ln>
        </p:spPr>
      </p:pic>
    </p:spTree>
    <p:extLst>
      <p:ext uri="{BB962C8B-B14F-4D97-AF65-F5344CB8AC3E}">
        <p14:creationId xmlns:p14="http://schemas.microsoft.com/office/powerpoint/2010/main" val="208954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bg>
      <p:bgPr>
        <a:solidFill>
          <a:schemeClr val="lt1"/>
        </a:solidFill>
        <a:effectLst/>
      </p:bgPr>
    </p:bg>
    <p:spTree>
      <p:nvGrpSpPr>
        <p:cNvPr id="1" name="Shape 30"/>
        <p:cNvGrpSpPr/>
        <p:nvPr/>
      </p:nvGrpSpPr>
      <p:grpSpPr>
        <a:xfrm>
          <a:off x="0" y="0"/>
          <a:ext cx="0" cy="0"/>
          <a:chOff x="0" y="0"/>
          <a:chExt cx="0" cy="0"/>
        </a:xfrm>
      </p:grpSpPr>
      <p:sp>
        <p:nvSpPr>
          <p:cNvPr id="31" name="Google Shape;31;p31"/>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2" name="Google Shape;32;p31"/>
          <p:cNvPicPr preferRelativeResize="0"/>
          <p:nvPr/>
        </p:nvPicPr>
        <p:blipFill rotWithShape="1">
          <a:blip r:embed="rId2">
            <a:alphaModFix/>
          </a:blip>
          <a:srcRect/>
          <a:stretch/>
        </p:blipFill>
        <p:spPr>
          <a:xfrm>
            <a:off x="17339785" y="9128278"/>
            <a:ext cx="2368640" cy="188121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3"/>
        <p:cNvGrpSpPr/>
        <p:nvPr/>
      </p:nvGrpSpPr>
      <p:grpSpPr>
        <a:xfrm>
          <a:off x="0" y="0"/>
          <a:ext cx="0" cy="0"/>
          <a:chOff x="0" y="0"/>
          <a:chExt cx="0" cy="0"/>
        </a:xfrm>
      </p:grpSpPr>
      <p:sp>
        <p:nvSpPr>
          <p:cNvPr id="34" name="Google Shape;34;p32"/>
          <p:cNvSpPr/>
          <p:nvPr/>
        </p:nvSpPr>
        <p:spPr>
          <a:xfrm>
            <a:off x="0" y="10261467"/>
            <a:ext cx="20104100" cy="1047115"/>
          </a:xfrm>
          <a:custGeom>
            <a:avLst/>
            <a:gdLst/>
            <a:ahLst/>
            <a:cxnLst/>
            <a:rect l="l" t="t" r="r" b="b"/>
            <a:pathLst>
              <a:path w="20104100" h="1047115" extrusionOk="0">
                <a:moveTo>
                  <a:pt x="20104099" y="0"/>
                </a:moveTo>
                <a:lnTo>
                  <a:pt x="0" y="0"/>
                </a:lnTo>
                <a:lnTo>
                  <a:pt x="0" y="1047088"/>
                </a:lnTo>
                <a:lnTo>
                  <a:pt x="20104099" y="1047088"/>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5" name="Google Shape;35;p32"/>
          <p:cNvPicPr preferRelativeResize="0"/>
          <p:nvPr/>
        </p:nvPicPr>
        <p:blipFill rotWithShape="1">
          <a:blip r:embed="rId2">
            <a:alphaModFix/>
          </a:blip>
          <a:srcRect/>
          <a:stretch/>
        </p:blipFill>
        <p:spPr>
          <a:xfrm>
            <a:off x="17339785" y="9128278"/>
            <a:ext cx="2368640" cy="1881216"/>
          </a:xfrm>
          <a:prstGeom prst="rect">
            <a:avLst/>
          </a:prstGeom>
          <a:noFill/>
          <a:ln>
            <a:noFill/>
          </a:ln>
        </p:spPr>
      </p:pic>
      <p:sp>
        <p:nvSpPr>
          <p:cNvPr id="36" name="Google Shape;36;p32"/>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6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32"/>
          <p:cNvSpPr txBox="1">
            <a:spLocks noGrp="1"/>
          </p:cNvSpPr>
          <p:nvPr>
            <p:ph type="body" idx="1"/>
          </p:nvPr>
        </p:nvSpPr>
        <p:spPr>
          <a:xfrm>
            <a:off x="1034388" y="2837234"/>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38" name="Google Shape;38;p32"/>
          <p:cNvSpPr txBox="1">
            <a:spLocks noGrp="1"/>
          </p:cNvSpPr>
          <p:nvPr>
            <p:ph type="body" idx="2"/>
          </p:nvPr>
        </p:nvSpPr>
        <p:spPr>
          <a:xfrm>
            <a:off x="10433052" y="2831415"/>
            <a:ext cx="8636662" cy="639190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33"/>
          <p:cNvSpPr txBox="1">
            <a:spLocks noGrp="1"/>
          </p:cNvSpPr>
          <p:nvPr>
            <p:ph type="body" idx="1"/>
          </p:nvPr>
        </p:nvSpPr>
        <p:spPr>
          <a:xfrm>
            <a:off x="1382157" y="3010591"/>
            <a:ext cx="17339786"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42" name="Google Shape;42;p33"/>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 name="Google Shape;43;p33"/>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33"/>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5"/>
        <p:cNvGrpSpPr/>
        <p:nvPr/>
      </p:nvGrpSpPr>
      <p:grpSpPr>
        <a:xfrm>
          <a:off x="0" y="0"/>
          <a:ext cx="0" cy="0"/>
          <a:chOff x="0" y="0"/>
          <a:chExt cx="0" cy="0"/>
        </a:xfrm>
      </p:grpSpPr>
      <p:sp>
        <p:nvSpPr>
          <p:cNvPr id="46" name="Google Shape;46;p34"/>
          <p:cNvSpPr/>
          <p:nvPr/>
        </p:nvSpPr>
        <p:spPr>
          <a:xfrm>
            <a:off x="0" y="1"/>
            <a:ext cx="20948650"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 name="Google Shape;47;p34"/>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345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30"/>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800"/>
              <a:buFont typeface="Calibri"/>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30"/>
          <p:cNvSpPr txBox="1">
            <a:spLocks noGrp="1"/>
          </p:cNvSpPr>
          <p:nvPr>
            <p:ph type="body" idx="1"/>
          </p:nvPr>
        </p:nvSpPr>
        <p:spPr>
          <a:xfrm>
            <a:off x="1382157" y="3010591"/>
            <a:ext cx="8544243"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4" name="Google Shape;54;p30"/>
          <p:cNvSpPr txBox="1">
            <a:spLocks noGrp="1"/>
          </p:cNvSpPr>
          <p:nvPr>
            <p:ph type="body" idx="2"/>
          </p:nvPr>
        </p:nvSpPr>
        <p:spPr>
          <a:xfrm>
            <a:off x="10177700" y="3010591"/>
            <a:ext cx="8544243" cy="717567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649"/>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3pPr>
            <a:lvl4pPr marL="1828800" marR="0" lvl="3"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4pPr>
            <a:lvl5pPr marL="2286000" marR="0" lvl="4"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6pPr>
            <a:lvl7pPr marL="3200400" marR="0" lvl="6"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7pPr>
            <a:lvl8pPr marL="3657600" marR="0" lvl="7"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8pPr>
            <a:lvl9pPr marL="4114800" marR="0" lvl="8" indent="-342900" algn="l" rtl="0">
              <a:lnSpc>
                <a:spcPct val="90000"/>
              </a:lnSpc>
              <a:spcBef>
                <a:spcPts val="824"/>
              </a:spcBef>
              <a:spcAft>
                <a:spcPts val="0"/>
              </a:spcAft>
              <a:buClr>
                <a:schemeClr val="dk1"/>
              </a:buClr>
              <a:buSzPts val="1800"/>
              <a:buFont typeface="Calibri"/>
              <a:buChar char="•"/>
              <a:defRPr sz="1800" b="0" i="0" u="none" strike="noStrike" cap="none">
                <a:solidFill>
                  <a:srgbClr val="000000"/>
                </a:solidFill>
                <a:latin typeface="Calibri"/>
                <a:ea typeface="Calibri"/>
                <a:cs typeface="Calibri"/>
                <a:sym typeface="Calibri"/>
              </a:defRPr>
            </a:lvl9pPr>
          </a:lstStyle>
          <a:p>
            <a:endParaRPr/>
          </a:p>
        </p:txBody>
      </p:sp>
      <p:sp>
        <p:nvSpPr>
          <p:cNvPr id="55" name="Google Shape;55;p30"/>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30"/>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30"/>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0" y="1"/>
            <a:ext cx="7774305"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29"/>
          <p:cNvSpPr/>
          <p:nvPr/>
        </p:nvSpPr>
        <p:spPr>
          <a:xfrm>
            <a:off x="0" y="1"/>
            <a:ext cx="7774305"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35"/>
          <p:cNvSpPr/>
          <p:nvPr/>
        </p:nvSpPr>
        <p:spPr>
          <a:xfrm>
            <a:off x="0" y="1"/>
            <a:ext cx="7774305" cy="11335476"/>
          </a:xfrm>
          <a:custGeom>
            <a:avLst/>
            <a:gdLst/>
            <a:ahLst/>
            <a:cxnLst/>
            <a:rect l="l" t="t" r="r" b="b"/>
            <a:pathLst>
              <a:path w="7774305" h="11308715" extrusionOk="0">
                <a:moveTo>
                  <a:pt x="7774119" y="0"/>
                </a:moveTo>
                <a:lnTo>
                  <a:pt x="0" y="0"/>
                </a:lnTo>
                <a:lnTo>
                  <a:pt x="0" y="11308556"/>
                </a:lnTo>
                <a:lnTo>
                  <a:pt x="7774119" y="11308556"/>
                </a:lnTo>
                <a:lnTo>
                  <a:pt x="7774119" y="0"/>
                </a:lnTo>
                <a:close/>
              </a:path>
            </a:pathLst>
          </a:custGeom>
          <a:solidFill>
            <a:srgbClr val="CFE9F7"/>
          </a:solidFill>
          <a:ln>
            <a:noFill/>
          </a:ln>
        </p:spPr>
        <p:txBody>
          <a:bodyPr spcFirstLastPara="1" wrap="square" lIns="0" tIns="0" rIns="0" bIns="0" anchor="t" anchorCtr="0">
            <a:noAutofit/>
          </a:bodyPr>
          <a:lstStyle/>
          <a:p>
            <a:pPr marL="0" lvl="0" indent="0" algn="l" rtl="0">
              <a:spcBef>
                <a:spcPts val="0"/>
              </a:spcBef>
              <a:spcAft>
                <a:spcPts val="0"/>
              </a:spcAft>
              <a:buSzPts val="1800"/>
              <a:buFont typeface="Arial"/>
              <a:buNone/>
            </a:pPr>
            <a:endParaRPr sz="1800"/>
          </a:p>
        </p:txBody>
      </p:sp>
    </p:spTree>
    <p:extLst>
      <p:ext uri="{BB962C8B-B14F-4D97-AF65-F5344CB8AC3E}">
        <p14:creationId xmlns:p14="http://schemas.microsoft.com/office/powerpoint/2010/main" val="3717236731"/>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1382157" y="602119"/>
            <a:ext cx="17339786" cy="21859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39"/>
          <p:cNvSpPr txBox="1">
            <a:spLocks noGrp="1"/>
          </p:cNvSpPr>
          <p:nvPr>
            <p:ph type="body" idx="1"/>
          </p:nvPr>
        </p:nvSpPr>
        <p:spPr>
          <a:xfrm>
            <a:off x="1382157" y="3010591"/>
            <a:ext cx="17339786" cy="717567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39"/>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979"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9pPr>
          </a:lstStyle>
          <a:p>
            <a:endParaRPr/>
          </a:p>
        </p:txBody>
      </p:sp>
      <p:sp>
        <p:nvSpPr>
          <p:cNvPr id="100" name="Google Shape;100;p39"/>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979"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2968" b="0" i="0" u="none" strike="noStrike" cap="none">
                <a:solidFill>
                  <a:schemeClr val="dk1"/>
                </a:solidFill>
                <a:latin typeface="Calibri"/>
                <a:ea typeface="Calibri"/>
                <a:cs typeface="Calibri"/>
                <a:sym typeface="Calibri"/>
              </a:defRPr>
            </a:lvl9pPr>
          </a:lstStyle>
          <a:p>
            <a:endParaRPr/>
          </a:p>
        </p:txBody>
      </p:sp>
      <p:sp>
        <p:nvSpPr>
          <p:cNvPr id="101" name="Google Shape;101;p39"/>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1pPr>
            <a:lvl2pPr marL="0" marR="0" lvl="1"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2pPr>
            <a:lvl3pPr marL="0" marR="0" lvl="2"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3pPr>
            <a:lvl4pPr marL="0" marR="0" lvl="3"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4pPr>
            <a:lvl5pPr marL="0" marR="0" lvl="4"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5pPr>
            <a:lvl6pPr marL="0" marR="0" lvl="5"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6pPr>
            <a:lvl7pPr marL="0" marR="0" lvl="6"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7pPr>
            <a:lvl8pPr marL="0" marR="0" lvl="7"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8pPr>
            <a:lvl9pPr marL="0" marR="0" lvl="8" indent="0" algn="r" rtl="0">
              <a:spcBef>
                <a:spcPts val="0"/>
              </a:spcBef>
              <a:buClr>
                <a:srgbClr val="888888"/>
              </a:buClr>
              <a:buSzPts val="1979"/>
              <a:buFont typeface="Calibri"/>
              <a:buNone/>
              <a:defRPr sz="197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21926663"/>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diaspace.nottingham.ac.uk/playlist/dedicated/1_naafl56b/1_jkz4d5r3"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hemeOverride" Target="../theme/themeOverride1.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hyperlink" Target="http://www.retoday.org.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www.retoday.org.uk/"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retoday.org.uk/"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religiouseducationcouncil.org.uk/rec/wp-content/uploads/2021/01/REC-Worldview-Report-A4-v2.pdf" TargetMode="External"/><Relationship Id="rId7" Type="http://schemas.openxmlformats.org/officeDocument/2006/relationships/hyperlink" Target="https://religiouseducationcouncil.org.uk/rec/wp-content/uploads/2024/04/24-25698-REC-Handbook-A4-DIGITAL-PAGES.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hyperlink" Target="https://religiouseducationcouncil.org.uk/rec/wp-content/uploads/2017/05/Final-Report-of-the-Commission-on-RE.pdf"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mediaspace.nottingham.ac.uk/playlist/dedicated/1_naafl56b/1_60exsf1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
          <p:cNvPicPr preferRelativeResize="0"/>
          <p:nvPr/>
        </p:nvPicPr>
        <p:blipFill rotWithShape="1">
          <a:blip r:embed="rId3">
            <a:alphaModFix/>
          </a:blip>
          <a:srcRect/>
          <a:stretch/>
        </p:blipFill>
        <p:spPr>
          <a:xfrm>
            <a:off x="8932426" y="431701"/>
            <a:ext cx="2903139" cy="2305730"/>
          </a:xfrm>
          <a:prstGeom prst="rect">
            <a:avLst/>
          </a:prstGeom>
          <a:noFill/>
          <a:ln>
            <a:noFill/>
          </a:ln>
        </p:spPr>
      </p:pic>
      <p:pic>
        <p:nvPicPr>
          <p:cNvPr id="96" name="Google Shape;96;p1"/>
          <p:cNvPicPr preferRelativeResize="0"/>
          <p:nvPr/>
        </p:nvPicPr>
        <p:blipFill rotWithShape="1">
          <a:blip r:embed="rId4">
            <a:alphaModFix/>
          </a:blip>
          <a:srcRect/>
          <a:stretch/>
        </p:blipFill>
        <p:spPr>
          <a:xfrm>
            <a:off x="14595912" y="9674857"/>
            <a:ext cx="2185765" cy="506926"/>
          </a:xfrm>
          <a:prstGeom prst="rect">
            <a:avLst/>
          </a:prstGeom>
          <a:noFill/>
          <a:ln>
            <a:noFill/>
          </a:ln>
        </p:spPr>
      </p:pic>
      <p:pic>
        <p:nvPicPr>
          <p:cNvPr id="97" name="Google Shape;97;p1"/>
          <p:cNvPicPr preferRelativeResize="0"/>
          <p:nvPr/>
        </p:nvPicPr>
        <p:blipFill rotWithShape="1">
          <a:blip r:embed="rId5">
            <a:alphaModFix/>
          </a:blip>
          <a:srcRect/>
          <a:stretch/>
        </p:blipFill>
        <p:spPr>
          <a:xfrm>
            <a:off x="17067359" y="9675197"/>
            <a:ext cx="1989650" cy="506111"/>
          </a:xfrm>
          <a:prstGeom prst="rect">
            <a:avLst/>
          </a:prstGeom>
          <a:noFill/>
          <a:ln>
            <a:noFill/>
          </a:ln>
        </p:spPr>
      </p:pic>
      <p:pic>
        <p:nvPicPr>
          <p:cNvPr id="98" name="Google Shape;98;p1"/>
          <p:cNvPicPr preferRelativeResize="0"/>
          <p:nvPr/>
        </p:nvPicPr>
        <p:blipFill rotWithShape="1">
          <a:blip r:embed="rId6">
            <a:alphaModFix/>
          </a:blip>
          <a:srcRect/>
          <a:stretch/>
        </p:blipFill>
        <p:spPr>
          <a:xfrm>
            <a:off x="8945127" y="9589458"/>
            <a:ext cx="1571651" cy="660093"/>
          </a:xfrm>
          <a:prstGeom prst="rect">
            <a:avLst/>
          </a:prstGeom>
          <a:noFill/>
          <a:ln>
            <a:noFill/>
          </a:ln>
        </p:spPr>
      </p:pic>
      <p:pic>
        <p:nvPicPr>
          <p:cNvPr id="99" name="Google Shape;99;p1"/>
          <p:cNvPicPr preferRelativeResize="0"/>
          <p:nvPr/>
        </p:nvPicPr>
        <p:blipFill rotWithShape="1">
          <a:blip r:embed="rId7">
            <a:alphaModFix/>
          </a:blip>
          <a:srcRect/>
          <a:stretch/>
        </p:blipFill>
        <p:spPr>
          <a:xfrm>
            <a:off x="10802467" y="9590637"/>
            <a:ext cx="1572673" cy="699048"/>
          </a:xfrm>
          <a:prstGeom prst="rect">
            <a:avLst/>
          </a:prstGeom>
          <a:noFill/>
          <a:ln>
            <a:noFill/>
          </a:ln>
        </p:spPr>
      </p:pic>
      <p:pic>
        <p:nvPicPr>
          <p:cNvPr id="100" name="Google Shape;100;p1"/>
          <p:cNvPicPr preferRelativeResize="0"/>
          <p:nvPr/>
        </p:nvPicPr>
        <p:blipFill rotWithShape="1">
          <a:blip r:embed="rId8">
            <a:alphaModFix/>
          </a:blip>
          <a:srcRect/>
          <a:stretch/>
        </p:blipFill>
        <p:spPr>
          <a:xfrm>
            <a:off x="12660817" y="9674859"/>
            <a:ext cx="1649426" cy="488230"/>
          </a:xfrm>
          <a:prstGeom prst="rect">
            <a:avLst/>
          </a:prstGeom>
          <a:noFill/>
          <a:ln>
            <a:noFill/>
          </a:ln>
        </p:spPr>
      </p:pic>
      <p:pic>
        <p:nvPicPr>
          <p:cNvPr id="101" name="Google Shape;101;p1"/>
          <p:cNvPicPr preferRelativeResize="0"/>
          <p:nvPr/>
        </p:nvPicPr>
        <p:blipFill rotWithShape="1">
          <a:blip r:embed="rId9">
            <a:alphaModFix/>
          </a:blip>
          <a:srcRect/>
          <a:stretch/>
        </p:blipFill>
        <p:spPr>
          <a:xfrm>
            <a:off x="1047127" y="2254765"/>
            <a:ext cx="7570236" cy="7127532"/>
          </a:xfrm>
          <a:prstGeom prst="rect">
            <a:avLst/>
          </a:prstGeom>
          <a:noFill/>
          <a:ln>
            <a:noFill/>
          </a:ln>
        </p:spPr>
      </p:pic>
      <p:sp>
        <p:nvSpPr>
          <p:cNvPr id="102" name="Google Shape;102;p1"/>
          <p:cNvSpPr txBox="1">
            <a:spLocks noGrp="1"/>
          </p:cNvSpPr>
          <p:nvPr>
            <p:ph type="ctrTitle"/>
          </p:nvPr>
        </p:nvSpPr>
        <p:spPr>
          <a:xfrm>
            <a:off x="8945127" y="4364832"/>
            <a:ext cx="10232230" cy="2228174"/>
          </a:xfrm>
          <a:prstGeom prst="rect">
            <a:avLst/>
          </a:prstGeom>
          <a:noFill/>
          <a:ln>
            <a:noFill/>
          </a:ln>
        </p:spPr>
        <p:txBody>
          <a:bodyPr spcFirstLastPara="1" wrap="square" lIns="0" tIns="12050" rIns="0" bIns="0" anchor="t" anchorCtr="0">
            <a:spAutoFit/>
          </a:bodyPr>
          <a:lstStyle/>
          <a:p>
            <a:pPr marL="0" lvl="0" indent="0" algn="l" rtl="0">
              <a:lnSpc>
                <a:spcPct val="100000"/>
              </a:lnSpc>
              <a:spcBef>
                <a:spcPts val="0"/>
              </a:spcBef>
              <a:spcAft>
                <a:spcPts val="0"/>
              </a:spcAft>
              <a:buSzPts val="1400"/>
              <a:buNone/>
            </a:pPr>
            <a:r>
              <a:rPr lang="en-GB" sz="7200">
                <a:latin typeface="Arial"/>
                <a:ea typeface="Arial"/>
                <a:cs typeface="Arial"/>
                <a:sym typeface="Arial"/>
              </a:rPr>
              <a:t>Religion &amp; Worldviews in Religious Studies</a:t>
            </a:r>
            <a:endParaRPr sz="7200">
              <a:latin typeface="Arial"/>
              <a:ea typeface="Arial"/>
              <a:cs typeface="Arial"/>
              <a:sym typeface="Arial"/>
            </a:endParaRPr>
          </a:p>
        </p:txBody>
      </p:sp>
      <p:sp>
        <p:nvSpPr>
          <p:cNvPr id="103" name="Google Shape;103;p1"/>
          <p:cNvSpPr txBox="1">
            <a:spLocks noGrp="1"/>
          </p:cNvSpPr>
          <p:nvPr>
            <p:ph type="subTitle" idx="1"/>
          </p:nvPr>
        </p:nvSpPr>
        <p:spPr>
          <a:xfrm>
            <a:off x="8932425" y="6944518"/>
            <a:ext cx="10244931" cy="689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GB" sz="4400" b="0" i="0" u="none" strike="noStrike" cap="none">
                <a:latin typeface="Arial"/>
                <a:ea typeface="Arial"/>
                <a:cs typeface="Arial"/>
                <a:sym typeface="Arial"/>
              </a:rPr>
              <a:t>Training Pack for Secondary Schools</a:t>
            </a:r>
            <a:endParaRPr sz="4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title"/>
          </p:nvPr>
        </p:nvSpPr>
        <p:spPr>
          <a:xfrm>
            <a:off x="1034388" y="824972"/>
            <a:ext cx="19069712" cy="81099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an organised worldview? Key points (1/4)</a:t>
            </a:r>
            <a:endParaRPr dirty="0"/>
          </a:p>
        </p:txBody>
      </p:sp>
      <p:sp>
        <p:nvSpPr>
          <p:cNvPr id="171" name="Google Shape;171;p8"/>
          <p:cNvSpPr txBox="1">
            <a:spLocks noGrp="1"/>
          </p:cNvSpPr>
          <p:nvPr>
            <p:ph type="body" idx="1"/>
          </p:nvPr>
        </p:nvSpPr>
        <p:spPr>
          <a:xfrm>
            <a:off x="1034389" y="2837234"/>
            <a:ext cx="10844730" cy="7191771"/>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dk1"/>
              </a:buClr>
              <a:buSzPts val="3800"/>
              <a:buFont typeface="Arial"/>
              <a:buChar char="•"/>
            </a:pPr>
            <a:r>
              <a:rPr lang="en-GB" sz="3800" dirty="0"/>
              <a:t>An organised worldview is the formal expression of a way of understanding and engaging with the world. It may be the official position of a worldview community. It may be announced by a leader, or it may emerge as a consensus or compromise within the community, reached after a long process of discussions, debates and decisions. </a:t>
            </a:r>
            <a:br>
              <a:rPr lang="en-GB" sz="3800" dirty="0"/>
            </a:br>
            <a:endParaRPr sz="3800" dirty="0"/>
          </a:p>
          <a:p>
            <a:pPr marL="228600" lvl="0" indent="-228600" algn="l" rtl="0">
              <a:lnSpc>
                <a:spcPct val="90000"/>
              </a:lnSpc>
              <a:spcBef>
                <a:spcPts val="0"/>
              </a:spcBef>
              <a:spcAft>
                <a:spcPts val="0"/>
              </a:spcAft>
              <a:buClr>
                <a:schemeClr val="dk1"/>
              </a:buClr>
              <a:buSzPts val="3800"/>
              <a:buFont typeface="Arial"/>
              <a:buChar char="•"/>
            </a:pPr>
            <a:r>
              <a:rPr lang="en-GB" sz="3800" dirty="0"/>
              <a:t>For example, the official website of Humanists UK publishes statements explaining Humanist values, Humanist beliefs and Humanist ways of thinking.</a:t>
            </a:r>
            <a:endParaRPr dirty="0"/>
          </a:p>
          <a:p>
            <a:pPr marL="0" lvl="0" indent="0" algn="l" rtl="0">
              <a:lnSpc>
                <a:spcPct val="100000"/>
              </a:lnSpc>
              <a:spcBef>
                <a:spcPts val="1200"/>
              </a:spcBef>
              <a:spcAft>
                <a:spcPts val="0"/>
              </a:spcAft>
              <a:buSzPts val="1400"/>
              <a:buNone/>
            </a:pPr>
            <a:endParaRPr sz="3800" dirty="0"/>
          </a:p>
        </p:txBody>
      </p:sp>
      <p:sp>
        <p:nvSpPr>
          <p:cNvPr id="172" name="Google Shape;172;p8"/>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 name="Picture 2" descr="A couple of children holding books and a globe&#10;&#10;Description automatically generated">
            <a:extLst>
              <a:ext uri="{FF2B5EF4-FFF2-40B4-BE49-F238E27FC236}">
                <a16:creationId xmlns:a16="http://schemas.microsoft.com/office/drawing/2014/main" id="{8B5C8BE9-7FA7-9F42-2079-2BD9B0FF4A52}"/>
              </a:ext>
            </a:extLst>
          </p:cNvPr>
          <p:cNvPicPr>
            <a:picLocks noChangeAspect="1"/>
          </p:cNvPicPr>
          <p:nvPr/>
        </p:nvPicPr>
        <p:blipFill>
          <a:blip r:embed="rId3"/>
          <a:stretch>
            <a:fillRect/>
          </a:stretch>
        </p:blipFill>
        <p:spPr>
          <a:xfrm>
            <a:off x="11879118" y="2837235"/>
            <a:ext cx="7544955" cy="59904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59529E09-6E09-4173-0FBF-CDC6763CF821}"/>
            </a:ext>
          </a:extLst>
        </p:cNvPr>
        <p:cNvGrpSpPr/>
        <p:nvPr/>
      </p:nvGrpSpPr>
      <p:grpSpPr>
        <a:xfrm>
          <a:off x="0" y="0"/>
          <a:ext cx="0" cy="0"/>
          <a:chOff x="0" y="0"/>
          <a:chExt cx="0" cy="0"/>
        </a:xfrm>
      </p:grpSpPr>
      <p:sp>
        <p:nvSpPr>
          <p:cNvPr id="170" name="Google Shape;170;p8">
            <a:extLst>
              <a:ext uri="{FF2B5EF4-FFF2-40B4-BE49-F238E27FC236}">
                <a16:creationId xmlns:a16="http://schemas.microsoft.com/office/drawing/2014/main" id="{153E4D13-D5E1-2A38-C0A4-708EB2713C9A}"/>
              </a:ext>
            </a:extLst>
          </p:cNvPr>
          <p:cNvSpPr txBox="1">
            <a:spLocks noGrp="1"/>
          </p:cNvSpPr>
          <p:nvPr>
            <p:ph type="title"/>
          </p:nvPr>
        </p:nvSpPr>
        <p:spPr>
          <a:xfrm>
            <a:off x="1034388" y="824971"/>
            <a:ext cx="18777612" cy="103153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an organised worldview? Key points (2/4)</a:t>
            </a:r>
            <a:endParaRPr dirty="0"/>
          </a:p>
        </p:txBody>
      </p:sp>
      <p:sp>
        <p:nvSpPr>
          <p:cNvPr id="171" name="Google Shape;171;p8">
            <a:extLst>
              <a:ext uri="{FF2B5EF4-FFF2-40B4-BE49-F238E27FC236}">
                <a16:creationId xmlns:a16="http://schemas.microsoft.com/office/drawing/2014/main" id="{B6014047-D474-EF4D-8FA5-2B7F0D806446}"/>
              </a:ext>
            </a:extLst>
          </p:cNvPr>
          <p:cNvSpPr txBox="1">
            <a:spLocks noGrp="1"/>
          </p:cNvSpPr>
          <p:nvPr>
            <p:ph type="body" idx="1"/>
          </p:nvPr>
        </p:nvSpPr>
        <p:spPr>
          <a:xfrm>
            <a:off x="1034388" y="2837235"/>
            <a:ext cx="9467357" cy="683615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800"/>
              <a:buNone/>
            </a:pPr>
            <a:endParaRPr sz="3800" dirty="0"/>
          </a:p>
          <a:p>
            <a:pPr marL="228600" lvl="0" indent="-228600" algn="l" rtl="0">
              <a:lnSpc>
                <a:spcPct val="90000"/>
              </a:lnSpc>
              <a:spcBef>
                <a:spcPts val="0"/>
              </a:spcBef>
              <a:spcAft>
                <a:spcPts val="0"/>
              </a:spcAft>
              <a:buClr>
                <a:schemeClr val="dk1"/>
              </a:buClr>
              <a:buSzPts val="3800"/>
              <a:buFont typeface="Arial"/>
              <a:buChar char="•"/>
            </a:pPr>
            <a:endParaRPr lang="en-GB" sz="3800" dirty="0"/>
          </a:p>
          <a:p>
            <a:pPr marL="228600" lvl="0" indent="-228600" algn="l" rtl="0">
              <a:lnSpc>
                <a:spcPct val="90000"/>
              </a:lnSpc>
              <a:spcBef>
                <a:spcPts val="0"/>
              </a:spcBef>
              <a:spcAft>
                <a:spcPts val="0"/>
              </a:spcAft>
              <a:buClr>
                <a:schemeClr val="dk1"/>
              </a:buClr>
              <a:buSzPts val="3800"/>
              <a:buFont typeface="Arial"/>
              <a:buChar char="•"/>
            </a:pPr>
            <a:r>
              <a:rPr lang="en-GB" sz="3800" dirty="0"/>
              <a:t>Organised worldviews can inform and shape personal worldviews.</a:t>
            </a:r>
            <a:br>
              <a:rPr lang="en-GB" sz="3800" dirty="0"/>
            </a:br>
            <a:endParaRPr dirty="0"/>
          </a:p>
          <a:p>
            <a:pPr marL="228600" lvl="0" indent="-228600" algn="l" rtl="0">
              <a:lnSpc>
                <a:spcPct val="90000"/>
              </a:lnSpc>
              <a:spcBef>
                <a:spcPts val="0"/>
              </a:spcBef>
              <a:spcAft>
                <a:spcPts val="0"/>
              </a:spcAft>
              <a:buClr>
                <a:schemeClr val="dk1"/>
              </a:buClr>
              <a:buSzPts val="3800"/>
              <a:buFont typeface="Arial"/>
              <a:buChar char="•"/>
            </a:pPr>
            <a:r>
              <a:rPr lang="en-GB" sz="3800" dirty="0"/>
              <a:t>We are not neat as human beings. Our worldviews can be quite diverse, and we often pick values and beliefs from different spaces and places. </a:t>
            </a:r>
            <a:endParaRPr dirty="0"/>
          </a:p>
          <a:p>
            <a:pPr marL="0" lvl="0" indent="0" algn="l" rtl="0">
              <a:lnSpc>
                <a:spcPct val="100000"/>
              </a:lnSpc>
              <a:spcBef>
                <a:spcPts val="1200"/>
              </a:spcBef>
              <a:spcAft>
                <a:spcPts val="0"/>
              </a:spcAft>
              <a:buSzPts val="1400"/>
              <a:buNone/>
            </a:pPr>
            <a:endParaRPr sz="3800" dirty="0"/>
          </a:p>
        </p:txBody>
      </p:sp>
      <p:sp>
        <p:nvSpPr>
          <p:cNvPr id="172" name="Google Shape;172;p8">
            <a:extLst>
              <a:ext uri="{FF2B5EF4-FFF2-40B4-BE49-F238E27FC236}">
                <a16:creationId xmlns:a16="http://schemas.microsoft.com/office/drawing/2014/main" id="{B56EF5CA-F164-47AD-C857-8B7B34EDB179}"/>
              </a:ext>
            </a:extLst>
          </p:cNvPr>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 name="Picture 2" descr="A couple of children holding books and a globe&#10;&#10;Description automatically generated">
            <a:extLst>
              <a:ext uri="{FF2B5EF4-FFF2-40B4-BE49-F238E27FC236}">
                <a16:creationId xmlns:a16="http://schemas.microsoft.com/office/drawing/2014/main" id="{248C0CB6-97FD-89B9-8E84-9739B1CEB63C}"/>
              </a:ext>
            </a:extLst>
          </p:cNvPr>
          <p:cNvPicPr>
            <a:picLocks noChangeAspect="1"/>
          </p:cNvPicPr>
          <p:nvPr/>
        </p:nvPicPr>
        <p:blipFill>
          <a:blip r:embed="rId3"/>
          <a:stretch>
            <a:fillRect/>
          </a:stretch>
        </p:blipFill>
        <p:spPr>
          <a:xfrm>
            <a:off x="11914909" y="2657879"/>
            <a:ext cx="7897091" cy="6270084"/>
          </a:xfrm>
          <a:prstGeom prst="rect">
            <a:avLst/>
          </a:prstGeom>
        </p:spPr>
      </p:pic>
    </p:spTree>
    <p:extLst>
      <p:ext uri="{BB962C8B-B14F-4D97-AF65-F5344CB8AC3E}">
        <p14:creationId xmlns:p14="http://schemas.microsoft.com/office/powerpoint/2010/main" val="282197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034387" y="824971"/>
            <a:ext cx="18694485" cy="103356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an organised worldview? Key points (3/4)</a:t>
            </a:r>
            <a:endParaRPr dirty="0"/>
          </a:p>
        </p:txBody>
      </p:sp>
      <p:sp>
        <p:nvSpPr>
          <p:cNvPr id="179" name="Google Shape;179;p9"/>
          <p:cNvSpPr txBox="1">
            <a:spLocks noGrp="1"/>
          </p:cNvSpPr>
          <p:nvPr>
            <p:ph type="body" idx="1"/>
          </p:nvPr>
        </p:nvSpPr>
        <p:spPr>
          <a:xfrm>
            <a:off x="1034387" y="2837235"/>
            <a:ext cx="7848600" cy="6984388"/>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0"/>
              </a:spcBef>
              <a:spcAft>
                <a:spcPts val="0"/>
              </a:spcAft>
              <a:buClr>
                <a:schemeClr val="dk1"/>
              </a:buClr>
              <a:buSzPts val="3800"/>
              <a:buFont typeface="Arial"/>
              <a:buChar char="•"/>
            </a:pPr>
            <a:endParaRPr lang="en-GB" sz="3400" dirty="0"/>
          </a:p>
          <a:p>
            <a:pPr marL="228600" lvl="0" indent="-228600" algn="l" rtl="0">
              <a:lnSpc>
                <a:spcPct val="90000"/>
              </a:lnSpc>
              <a:spcBef>
                <a:spcPts val="0"/>
              </a:spcBef>
              <a:spcAft>
                <a:spcPts val="0"/>
              </a:spcAft>
              <a:buClr>
                <a:schemeClr val="dk1"/>
              </a:buClr>
              <a:buSzPts val="3800"/>
              <a:buFont typeface="Arial"/>
              <a:buChar char="•"/>
            </a:pPr>
            <a:r>
              <a:rPr lang="en-GB" sz="3400" dirty="0"/>
              <a:t>There could be gaps between personal and organised worldviews. Individuals do not always agree with the official positions of their community.</a:t>
            </a:r>
          </a:p>
          <a:p>
            <a:pPr marL="228600" lvl="0" indent="-228600" algn="l" rtl="0">
              <a:lnSpc>
                <a:spcPct val="90000"/>
              </a:lnSpc>
              <a:spcBef>
                <a:spcPts val="0"/>
              </a:spcBef>
              <a:spcAft>
                <a:spcPts val="0"/>
              </a:spcAft>
              <a:buClr>
                <a:schemeClr val="dk1"/>
              </a:buClr>
              <a:buSzPts val="3800"/>
              <a:buFont typeface="Arial"/>
              <a:buChar char="•"/>
            </a:pPr>
            <a:endParaRPr sz="3400" dirty="0"/>
          </a:p>
          <a:p>
            <a:pPr marL="228600" lvl="0" indent="-228600" algn="l" rtl="0">
              <a:lnSpc>
                <a:spcPct val="90000"/>
              </a:lnSpc>
              <a:spcBef>
                <a:spcPts val="2200"/>
              </a:spcBef>
              <a:spcAft>
                <a:spcPts val="0"/>
              </a:spcAft>
              <a:buClr>
                <a:schemeClr val="dk1"/>
              </a:buClr>
              <a:buSzPts val="3800"/>
              <a:buFont typeface="Arial"/>
              <a:buChar char="•"/>
            </a:pPr>
            <a:r>
              <a:rPr lang="en-GB" sz="3400" dirty="0"/>
              <a:t>Organised worldviews are also not fixed – they can change. However, any change is likely to be controversial within the community. </a:t>
            </a:r>
            <a:endParaRPr dirty="0"/>
          </a:p>
          <a:p>
            <a:pPr marL="0" lvl="0" indent="0" algn="l" rtl="0">
              <a:lnSpc>
                <a:spcPct val="100000"/>
              </a:lnSpc>
              <a:spcBef>
                <a:spcPts val="1200"/>
              </a:spcBef>
              <a:spcAft>
                <a:spcPts val="0"/>
              </a:spcAft>
              <a:buSzPts val="1400"/>
              <a:buNone/>
            </a:pPr>
            <a:endParaRPr sz="3400" dirty="0"/>
          </a:p>
        </p:txBody>
      </p:sp>
      <p:sp>
        <p:nvSpPr>
          <p:cNvPr id="180" name="Google Shape;180;p9"/>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81" name="Google Shape;181;p9" descr="A person standing next to a group of children&#10;&#10;Description automatically generated"/>
          <p:cNvPicPr preferRelativeResize="0"/>
          <p:nvPr/>
        </p:nvPicPr>
        <p:blipFill rotWithShape="1">
          <a:blip r:embed="rId3">
            <a:alphaModFix/>
          </a:blip>
          <a:srcRect/>
          <a:stretch/>
        </p:blipFill>
        <p:spPr>
          <a:xfrm>
            <a:off x="10960100" y="2191040"/>
            <a:ext cx="7848600" cy="76305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356BE6E3-6F4D-7568-D4A3-472D160A4FFD}"/>
            </a:ext>
          </a:extLst>
        </p:cNvPr>
        <p:cNvGrpSpPr/>
        <p:nvPr/>
      </p:nvGrpSpPr>
      <p:grpSpPr>
        <a:xfrm>
          <a:off x="0" y="0"/>
          <a:ext cx="0" cy="0"/>
          <a:chOff x="0" y="0"/>
          <a:chExt cx="0" cy="0"/>
        </a:xfrm>
      </p:grpSpPr>
      <p:sp>
        <p:nvSpPr>
          <p:cNvPr id="178" name="Google Shape;178;p9">
            <a:extLst>
              <a:ext uri="{FF2B5EF4-FFF2-40B4-BE49-F238E27FC236}">
                <a16:creationId xmlns:a16="http://schemas.microsoft.com/office/drawing/2014/main" id="{A23B049C-09B2-3EDC-5B2D-3E1B1E1E9205}"/>
              </a:ext>
            </a:extLst>
          </p:cNvPr>
          <p:cNvSpPr txBox="1">
            <a:spLocks noGrp="1"/>
          </p:cNvSpPr>
          <p:nvPr>
            <p:ph type="title"/>
          </p:nvPr>
        </p:nvSpPr>
        <p:spPr>
          <a:xfrm>
            <a:off x="1034388" y="824971"/>
            <a:ext cx="19069712" cy="94841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an organised worldview? Key points (4/4)</a:t>
            </a:r>
            <a:endParaRPr dirty="0"/>
          </a:p>
        </p:txBody>
      </p:sp>
      <p:sp>
        <p:nvSpPr>
          <p:cNvPr id="179" name="Google Shape;179;p9">
            <a:extLst>
              <a:ext uri="{FF2B5EF4-FFF2-40B4-BE49-F238E27FC236}">
                <a16:creationId xmlns:a16="http://schemas.microsoft.com/office/drawing/2014/main" id="{76A795FC-7E90-E70E-65A6-FED380E567C2}"/>
              </a:ext>
            </a:extLst>
          </p:cNvPr>
          <p:cNvSpPr txBox="1">
            <a:spLocks noGrp="1"/>
          </p:cNvSpPr>
          <p:nvPr>
            <p:ph type="body" idx="1"/>
          </p:nvPr>
        </p:nvSpPr>
        <p:spPr>
          <a:xfrm>
            <a:off x="624032" y="3363467"/>
            <a:ext cx="9906000" cy="6984388"/>
          </a:xfrm>
          <a:prstGeom prst="rect">
            <a:avLst/>
          </a:prstGeom>
          <a:noFill/>
          <a:ln>
            <a:noFill/>
          </a:ln>
        </p:spPr>
        <p:txBody>
          <a:bodyPr spcFirstLastPara="1" wrap="square" lIns="0" tIns="0" rIns="0" bIns="0" anchor="t" anchorCtr="0">
            <a:noAutofit/>
          </a:bodyPr>
          <a:lstStyle/>
          <a:p>
            <a:pPr marL="0" lvl="0" indent="0" algn="l" rtl="0">
              <a:lnSpc>
                <a:spcPct val="90000"/>
              </a:lnSpc>
              <a:spcBef>
                <a:spcPts val="2200"/>
              </a:spcBef>
              <a:spcAft>
                <a:spcPts val="0"/>
              </a:spcAft>
              <a:buClr>
                <a:schemeClr val="dk1"/>
              </a:buClr>
              <a:buSzPts val="3800"/>
            </a:pPr>
            <a:r>
              <a:rPr lang="en-GB" sz="3400" dirty="0"/>
              <a:t>For example: the Church of England’s position towards same-sex relationships is still evolving.</a:t>
            </a:r>
          </a:p>
          <a:p>
            <a:pPr lvl="0" indent="-457200" algn="l" rtl="0">
              <a:lnSpc>
                <a:spcPct val="90000"/>
              </a:lnSpc>
              <a:spcBef>
                <a:spcPts val="2200"/>
              </a:spcBef>
              <a:spcAft>
                <a:spcPts val="0"/>
              </a:spcAft>
              <a:buClr>
                <a:schemeClr val="dk1"/>
              </a:buClr>
              <a:buSzPts val="3800"/>
              <a:buFont typeface="Arial" panose="020B0604020202020204" pitchFamily="34" charset="0"/>
              <a:buChar char="•"/>
            </a:pPr>
            <a:r>
              <a:rPr lang="en-GB" sz="3400" dirty="0"/>
              <a:t> Some Christian churches agreed to change their rules about Eucharist/Communion during COVID19 pandemic to allow online celebrations. </a:t>
            </a:r>
          </a:p>
          <a:p>
            <a:pPr lvl="0" indent="-457200" algn="l" rtl="0">
              <a:lnSpc>
                <a:spcPct val="90000"/>
              </a:lnSpc>
              <a:spcBef>
                <a:spcPts val="2200"/>
              </a:spcBef>
              <a:spcAft>
                <a:spcPts val="0"/>
              </a:spcAft>
              <a:buClr>
                <a:schemeClr val="dk1"/>
              </a:buClr>
              <a:buSzPts val="3800"/>
              <a:buFont typeface="Arial" panose="020B0604020202020204" pitchFamily="34" charset="0"/>
              <a:buChar char="•"/>
            </a:pPr>
            <a:r>
              <a:rPr lang="en-GB" sz="3400" dirty="0"/>
              <a:t>The way Hajj is performed has also changed due to increasing population and environmental concerns.</a:t>
            </a:r>
            <a:endParaRPr sz="3400" dirty="0"/>
          </a:p>
          <a:p>
            <a:pPr marL="0" lvl="0" indent="0" algn="l" rtl="0">
              <a:lnSpc>
                <a:spcPct val="100000"/>
              </a:lnSpc>
              <a:spcBef>
                <a:spcPts val="1200"/>
              </a:spcBef>
              <a:spcAft>
                <a:spcPts val="0"/>
              </a:spcAft>
              <a:buSzPts val="1400"/>
              <a:buNone/>
            </a:pPr>
            <a:endParaRPr sz="3400" dirty="0"/>
          </a:p>
        </p:txBody>
      </p:sp>
      <p:sp>
        <p:nvSpPr>
          <p:cNvPr id="180" name="Google Shape;180;p9">
            <a:extLst>
              <a:ext uri="{FF2B5EF4-FFF2-40B4-BE49-F238E27FC236}">
                <a16:creationId xmlns:a16="http://schemas.microsoft.com/office/drawing/2014/main" id="{230FFEEA-1951-720C-A328-A9AD18780CCF}"/>
              </a:ext>
            </a:extLst>
          </p:cNvPr>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81" name="Google Shape;181;p9" descr="A person standing next to a group of children&#10;&#10;Description automatically generated">
            <a:extLst>
              <a:ext uri="{FF2B5EF4-FFF2-40B4-BE49-F238E27FC236}">
                <a16:creationId xmlns:a16="http://schemas.microsoft.com/office/drawing/2014/main" id="{5B8FCBE8-9DCD-8665-B058-BFB9740F4B24}"/>
              </a:ext>
            </a:extLst>
          </p:cNvPr>
          <p:cNvPicPr preferRelativeResize="0"/>
          <p:nvPr/>
        </p:nvPicPr>
        <p:blipFill rotWithShape="1">
          <a:blip r:embed="rId3">
            <a:alphaModFix/>
          </a:blip>
          <a:srcRect/>
          <a:stretch/>
        </p:blipFill>
        <p:spPr>
          <a:xfrm>
            <a:off x="10960100" y="2191040"/>
            <a:ext cx="7848600" cy="7630583"/>
          </a:xfrm>
          <a:prstGeom prst="rect">
            <a:avLst/>
          </a:prstGeom>
          <a:noFill/>
          <a:ln>
            <a:noFill/>
          </a:ln>
        </p:spPr>
      </p:pic>
    </p:spTree>
    <p:extLst>
      <p:ext uri="{BB962C8B-B14F-4D97-AF65-F5344CB8AC3E}">
        <p14:creationId xmlns:p14="http://schemas.microsoft.com/office/powerpoint/2010/main" val="387996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0" descr="A group of people standing next to each other&#10;&#10;Description automatically generated"/>
          <p:cNvPicPr preferRelativeResize="0"/>
          <p:nvPr/>
        </p:nvPicPr>
        <p:blipFill rotWithShape="1">
          <a:blip r:embed="rId3">
            <a:alphaModFix/>
          </a:blip>
          <a:srcRect/>
          <a:stretch/>
        </p:blipFill>
        <p:spPr>
          <a:xfrm>
            <a:off x="1017331" y="2253232"/>
            <a:ext cx="7129719" cy="7591141"/>
          </a:xfrm>
          <a:prstGeom prst="rect">
            <a:avLst/>
          </a:prstGeom>
          <a:noFill/>
          <a:ln>
            <a:noFill/>
          </a:ln>
        </p:spPr>
      </p:pic>
      <p:sp>
        <p:nvSpPr>
          <p:cNvPr id="188" name="Google Shape;188;p10"/>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a:t>Activity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1040738" y="209550"/>
            <a:ext cx="17338675" cy="2184400"/>
          </a:xfrm>
          <a:prstGeom prst="rect">
            <a:avLst/>
          </a:prstGeom>
          <a:noFill/>
          <a:ln>
            <a:noFill/>
          </a:ln>
        </p:spPr>
        <p:txBody>
          <a:bodyPr spcFirstLastPara="1" wrap="square" lIns="150750" tIns="75350" rIns="150750" bIns="75350" anchor="ctr" anchorCtr="0">
            <a:normAutofit/>
          </a:bodyPr>
          <a:lstStyle/>
          <a:p>
            <a:pPr marL="0" marR="0" lvl="0" indent="0" algn="l" rtl="0">
              <a:lnSpc>
                <a:spcPct val="100000"/>
              </a:lnSpc>
              <a:spcBef>
                <a:spcPts val="0"/>
              </a:spcBef>
              <a:spcAft>
                <a:spcPts val="0"/>
              </a:spcAft>
              <a:buClr>
                <a:srgbClr val="000000"/>
              </a:buClr>
              <a:buSzPts val="6600"/>
              <a:buFont typeface="Arial"/>
              <a:buNone/>
            </a:pPr>
            <a:r>
              <a:rPr lang="en-GB" sz="6600" b="0" i="0" u="none" strike="noStrike" cap="none">
                <a:solidFill>
                  <a:srgbClr val="000000"/>
                </a:solidFill>
                <a:latin typeface="Arial"/>
                <a:ea typeface="Arial"/>
                <a:cs typeface="Arial"/>
                <a:sym typeface="Arial"/>
              </a:rPr>
              <a:t>What is a personal worldview?</a:t>
            </a:r>
            <a:endParaRPr sz="6600" b="0" i="0" u="none" strike="noStrike" cap="none">
              <a:solidFill>
                <a:srgbClr val="000000"/>
              </a:solidFill>
              <a:latin typeface="Arial"/>
              <a:ea typeface="Arial"/>
              <a:cs typeface="Arial"/>
              <a:sym typeface="Arial"/>
            </a:endParaRPr>
          </a:p>
        </p:txBody>
      </p:sp>
      <p:pic>
        <p:nvPicPr>
          <p:cNvPr id="195" name="Google Shape;195;p11" descr="A cartoon of a person in a wheelchair&#10;&#10;Description automatically generated">
            <a:hlinkClick r:id="rId3"/>
          </p:cNvPr>
          <p:cNvPicPr preferRelativeResize="0">
            <a:picLocks noGrp="1"/>
          </p:cNvPicPr>
          <p:nvPr>
            <p:ph type="body" idx="1"/>
          </p:nvPr>
        </p:nvPicPr>
        <p:blipFill rotWithShape="1">
          <a:blip r:embed="rId4">
            <a:alphaModFix/>
          </a:blip>
          <a:srcRect/>
          <a:stretch/>
        </p:blipFill>
        <p:spPr>
          <a:xfrm>
            <a:off x="3792123" y="3140075"/>
            <a:ext cx="12519853" cy="6640512"/>
          </a:xfrm>
          <a:prstGeom prst="rect">
            <a:avLst/>
          </a:prstGeom>
          <a:noFill/>
          <a:ln>
            <a:noFill/>
          </a:ln>
        </p:spPr>
      </p:pic>
      <p:sp>
        <p:nvSpPr>
          <p:cNvPr id="196" name="Google Shape;196;p11"/>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title"/>
          </p:nvPr>
        </p:nvSpPr>
        <p:spPr>
          <a:xfrm>
            <a:off x="1034388" y="824971"/>
            <a:ext cx="177806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 personal worldview? Key Points (1/3)</a:t>
            </a:r>
            <a:endParaRPr dirty="0"/>
          </a:p>
        </p:txBody>
      </p:sp>
      <p:sp>
        <p:nvSpPr>
          <p:cNvPr id="203" name="Google Shape;203;p12"/>
          <p:cNvSpPr txBox="1">
            <a:spLocks noGrp="1"/>
          </p:cNvSpPr>
          <p:nvPr>
            <p:ph type="body" idx="1"/>
          </p:nvPr>
        </p:nvSpPr>
        <p:spPr>
          <a:xfrm>
            <a:off x="1047088" y="3356456"/>
            <a:ext cx="11255748" cy="7957873"/>
          </a:xfrm>
          <a:prstGeom prst="rect">
            <a:avLst/>
          </a:prstGeom>
          <a:noFill/>
          <a:ln>
            <a:noFill/>
          </a:ln>
        </p:spPr>
        <p:txBody>
          <a:bodyPr spcFirstLastPara="1" wrap="square" lIns="0" tIns="0" rIns="0" bIns="0" anchor="t" anchorCtr="0">
            <a:noAutofit/>
          </a:bodyPr>
          <a:lstStyle/>
          <a:p>
            <a:pPr marL="457200" marR="0" lvl="0" indent="-324213" algn="l" rtl="0">
              <a:lnSpc>
                <a:spcPct val="90000"/>
              </a:lnSpc>
              <a:spcBef>
                <a:spcPts val="0"/>
              </a:spcBef>
              <a:spcAft>
                <a:spcPts val="0"/>
              </a:spcAft>
              <a:buClr>
                <a:schemeClr val="dk1"/>
              </a:buClr>
              <a:buSzPts val="2509"/>
              <a:buFont typeface="Arial"/>
              <a:buChar char="•"/>
            </a:pPr>
            <a:r>
              <a:rPr lang="en-GB" sz="4000" dirty="0"/>
              <a:t>Everyone has a personal worldview that may be implicit or explicit, and affects choices and way of living.</a:t>
            </a:r>
            <a:endParaRPr sz="3600" dirty="0"/>
          </a:p>
          <a:p>
            <a:pPr marL="457200" marR="0" lvl="0" indent="-324213" algn="l" rtl="0">
              <a:lnSpc>
                <a:spcPct val="90000"/>
              </a:lnSpc>
              <a:spcBef>
                <a:spcPts val="1200"/>
              </a:spcBef>
              <a:spcAft>
                <a:spcPts val="0"/>
              </a:spcAft>
              <a:buClr>
                <a:schemeClr val="dk1"/>
              </a:buClr>
              <a:buSzPts val="2509"/>
              <a:buFont typeface="Arial"/>
              <a:buChar char="•"/>
            </a:pPr>
            <a:r>
              <a:rPr lang="en-GB" sz="4000" dirty="0"/>
              <a:t>A person's values, beliefs and stances form part of their worldview.</a:t>
            </a:r>
            <a:endParaRPr sz="3600" dirty="0"/>
          </a:p>
          <a:p>
            <a:pPr marL="457200" marR="0" lvl="0" indent="-324213" algn="l" rtl="0">
              <a:lnSpc>
                <a:spcPct val="90000"/>
              </a:lnSpc>
              <a:spcBef>
                <a:spcPts val="1200"/>
              </a:spcBef>
              <a:spcAft>
                <a:spcPts val="0"/>
              </a:spcAft>
              <a:buClr>
                <a:schemeClr val="dk1"/>
              </a:buClr>
              <a:buSzPts val="2509"/>
              <a:buFont typeface="Arial"/>
              <a:buChar char="•"/>
            </a:pPr>
            <a:r>
              <a:rPr lang="en-GB" sz="4000" dirty="0"/>
              <a:t>This includes feelings and emotions and how these inform our lives.</a:t>
            </a:r>
            <a:endParaRPr sz="3600" dirty="0"/>
          </a:p>
          <a:p>
            <a:pPr marL="457200" marR="0" lvl="0" indent="-324213" algn="l" rtl="0">
              <a:lnSpc>
                <a:spcPct val="90000"/>
              </a:lnSpc>
              <a:spcBef>
                <a:spcPts val="1200"/>
              </a:spcBef>
              <a:spcAft>
                <a:spcPts val="0"/>
              </a:spcAft>
              <a:buClr>
                <a:schemeClr val="dk1"/>
              </a:buClr>
              <a:buSzPts val="2509"/>
              <a:buFont typeface="Arial"/>
              <a:buChar char="•"/>
            </a:pPr>
            <a:r>
              <a:rPr lang="en-GB" sz="4000" dirty="0"/>
              <a:t>Worldviews can include what a person does </a:t>
            </a:r>
            <a:r>
              <a:rPr lang="en-GB" sz="4000" b="1" dirty="0"/>
              <a:t>not</a:t>
            </a:r>
            <a:r>
              <a:rPr lang="en-GB" sz="4000" dirty="0"/>
              <a:t> stand for, or feel is important.</a:t>
            </a:r>
            <a:endParaRPr sz="3600" dirty="0"/>
          </a:p>
          <a:p>
            <a:pPr marL="0" lvl="0" indent="0" algn="l" rtl="0">
              <a:lnSpc>
                <a:spcPct val="100000"/>
              </a:lnSpc>
              <a:spcBef>
                <a:spcPts val="1200"/>
              </a:spcBef>
              <a:spcAft>
                <a:spcPts val="0"/>
              </a:spcAft>
              <a:buSzPts val="1400"/>
              <a:buNone/>
            </a:pPr>
            <a:endParaRPr sz="4000" dirty="0"/>
          </a:p>
        </p:txBody>
      </p:sp>
      <p:sp>
        <p:nvSpPr>
          <p:cNvPr id="204" name="Google Shape;204;p12"/>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 name="Google Shape;210;p13" descr="A group of people sitting at a table&#10;&#10;Description automatically generated">
            <a:extLst>
              <a:ext uri="{FF2B5EF4-FFF2-40B4-BE49-F238E27FC236}">
                <a16:creationId xmlns:a16="http://schemas.microsoft.com/office/drawing/2014/main" id="{F8697837-E8C5-A8BD-0C08-CA6DD65FF9AF}"/>
              </a:ext>
            </a:extLst>
          </p:cNvPr>
          <p:cNvPicPr preferRelativeResize="0"/>
          <p:nvPr/>
        </p:nvPicPr>
        <p:blipFill rotWithShape="1">
          <a:blip r:embed="rId3">
            <a:alphaModFix/>
          </a:blip>
          <a:srcRect/>
          <a:stretch/>
        </p:blipFill>
        <p:spPr>
          <a:xfrm>
            <a:off x="12040679" y="3292475"/>
            <a:ext cx="7051991" cy="53451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DA88D6E-65D2-36B0-BEEF-EE477DC528B0}"/>
            </a:ext>
          </a:extLst>
        </p:cNvPr>
        <p:cNvGrpSpPr/>
        <p:nvPr/>
      </p:nvGrpSpPr>
      <p:grpSpPr>
        <a:xfrm>
          <a:off x="0" y="0"/>
          <a:ext cx="0" cy="0"/>
          <a:chOff x="0" y="0"/>
          <a:chExt cx="0" cy="0"/>
        </a:xfrm>
      </p:grpSpPr>
      <p:sp>
        <p:nvSpPr>
          <p:cNvPr id="202" name="Google Shape;202;p12">
            <a:extLst>
              <a:ext uri="{FF2B5EF4-FFF2-40B4-BE49-F238E27FC236}">
                <a16:creationId xmlns:a16="http://schemas.microsoft.com/office/drawing/2014/main" id="{F5F744D8-0AC1-5C20-3503-2E502C920D95}"/>
              </a:ext>
            </a:extLst>
          </p:cNvPr>
          <p:cNvSpPr txBox="1">
            <a:spLocks noGrp="1"/>
          </p:cNvSpPr>
          <p:nvPr>
            <p:ph type="title"/>
          </p:nvPr>
        </p:nvSpPr>
        <p:spPr>
          <a:xfrm>
            <a:off x="1034388" y="824971"/>
            <a:ext cx="177806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What is a personal worldview? Key Points (2/3)</a:t>
            </a:r>
            <a:endParaRPr dirty="0"/>
          </a:p>
        </p:txBody>
      </p:sp>
      <p:sp>
        <p:nvSpPr>
          <p:cNvPr id="203" name="Google Shape;203;p12">
            <a:extLst>
              <a:ext uri="{FF2B5EF4-FFF2-40B4-BE49-F238E27FC236}">
                <a16:creationId xmlns:a16="http://schemas.microsoft.com/office/drawing/2014/main" id="{1C217738-73EC-9522-39B4-68660F710E01}"/>
              </a:ext>
            </a:extLst>
          </p:cNvPr>
          <p:cNvSpPr txBox="1">
            <a:spLocks noGrp="1"/>
          </p:cNvSpPr>
          <p:nvPr>
            <p:ph type="body" idx="1"/>
          </p:nvPr>
        </p:nvSpPr>
        <p:spPr>
          <a:xfrm>
            <a:off x="1011430" y="2837235"/>
            <a:ext cx="10424476" cy="6391909"/>
          </a:xfrm>
          <a:prstGeom prst="rect">
            <a:avLst/>
          </a:prstGeom>
          <a:noFill/>
          <a:ln>
            <a:noFill/>
          </a:ln>
        </p:spPr>
        <p:txBody>
          <a:bodyPr spcFirstLastPara="1" wrap="square" lIns="0" tIns="0" rIns="0" bIns="0" anchor="t" anchorCtr="0">
            <a:noAutofit/>
          </a:bodyPr>
          <a:lstStyle/>
          <a:p>
            <a:pPr marL="457200" marR="0" lvl="0" indent="-324213" algn="l" rtl="0">
              <a:lnSpc>
                <a:spcPct val="90000"/>
              </a:lnSpc>
              <a:spcBef>
                <a:spcPts val="1200"/>
              </a:spcBef>
              <a:spcAft>
                <a:spcPts val="0"/>
              </a:spcAft>
              <a:buClr>
                <a:schemeClr val="dk1"/>
              </a:buClr>
              <a:buSzPts val="2509"/>
              <a:buFont typeface="Arial"/>
              <a:buChar char="•"/>
            </a:pPr>
            <a:r>
              <a:rPr lang="en-GB" sz="4000" dirty="0"/>
              <a:t>A worldview is not always something that a person is aware of. They may only reflect on it in certain circumstances, for example when experiencing big life events.</a:t>
            </a:r>
          </a:p>
          <a:p>
            <a:pPr marL="457200" marR="0" lvl="0" indent="-324213" algn="l" rtl="0">
              <a:lnSpc>
                <a:spcPct val="90000"/>
              </a:lnSpc>
              <a:spcBef>
                <a:spcPts val="1200"/>
              </a:spcBef>
              <a:spcAft>
                <a:spcPts val="0"/>
              </a:spcAft>
              <a:buClr>
                <a:schemeClr val="dk1"/>
              </a:buClr>
              <a:buSzPts val="2509"/>
              <a:buFont typeface="Arial"/>
              <a:buChar char="•"/>
            </a:pPr>
            <a:endParaRPr sz="3600" dirty="0"/>
          </a:p>
          <a:p>
            <a:pPr marL="457200" marR="0" lvl="0" indent="-324213" algn="l" rtl="0">
              <a:lnSpc>
                <a:spcPct val="90000"/>
              </a:lnSpc>
              <a:spcBef>
                <a:spcPts val="1200"/>
              </a:spcBef>
              <a:spcAft>
                <a:spcPts val="0"/>
              </a:spcAft>
              <a:buClr>
                <a:schemeClr val="dk1"/>
              </a:buClr>
              <a:buSzPts val="2509"/>
              <a:buFont typeface="Arial"/>
              <a:buChar char="•"/>
            </a:pPr>
            <a:r>
              <a:rPr lang="en-GB" sz="4000" dirty="0"/>
              <a:t>A personal worldview may or may not be influenced by organised worldviews.</a:t>
            </a:r>
            <a:endParaRPr sz="3600" dirty="0"/>
          </a:p>
          <a:p>
            <a:pPr marL="457200" marR="0" lvl="0" indent="-373425" algn="l" rtl="0">
              <a:lnSpc>
                <a:spcPct val="90000"/>
              </a:lnSpc>
              <a:spcBef>
                <a:spcPts val="1200"/>
              </a:spcBef>
              <a:spcAft>
                <a:spcPts val="0"/>
              </a:spcAft>
              <a:buClr>
                <a:schemeClr val="dk1"/>
              </a:buClr>
              <a:buSzPts val="3800"/>
              <a:buFont typeface="Arial"/>
              <a:buChar char="•"/>
            </a:pPr>
            <a:endParaRPr lang="en-GB" sz="4000" dirty="0"/>
          </a:p>
          <a:p>
            <a:pPr marL="457200" marR="0" lvl="0" indent="-373425" algn="l" rtl="0">
              <a:lnSpc>
                <a:spcPct val="90000"/>
              </a:lnSpc>
              <a:spcBef>
                <a:spcPts val="1200"/>
              </a:spcBef>
              <a:spcAft>
                <a:spcPts val="0"/>
              </a:spcAft>
              <a:buClr>
                <a:schemeClr val="dk1"/>
              </a:buClr>
              <a:buSzPts val="3800"/>
              <a:buFont typeface="Arial"/>
              <a:buChar char="•"/>
            </a:pPr>
            <a:r>
              <a:rPr lang="en-GB" sz="4000" dirty="0"/>
              <a:t>Personal worldviews can change over time.</a:t>
            </a:r>
            <a:endParaRPr sz="3600" dirty="0"/>
          </a:p>
          <a:p>
            <a:pPr marL="0" lvl="0" indent="0" algn="l" rtl="0">
              <a:lnSpc>
                <a:spcPct val="100000"/>
              </a:lnSpc>
              <a:spcBef>
                <a:spcPts val="1200"/>
              </a:spcBef>
              <a:spcAft>
                <a:spcPts val="0"/>
              </a:spcAft>
              <a:buSzPts val="1400"/>
              <a:buNone/>
            </a:pPr>
            <a:endParaRPr sz="4000" dirty="0"/>
          </a:p>
        </p:txBody>
      </p:sp>
      <p:sp>
        <p:nvSpPr>
          <p:cNvPr id="204" name="Google Shape;204;p12">
            <a:extLst>
              <a:ext uri="{FF2B5EF4-FFF2-40B4-BE49-F238E27FC236}">
                <a16:creationId xmlns:a16="http://schemas.microsoft.com/office/drawing/2014/main" id="{4C60AF4A-37D4-6B19-2827-A1A497AA1247}"/>
              </a:ext>
            </a:extLst>
          </p:cNvPr>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 name="Google Shape;210;p13" descr="A group of people sitting at a table&#10;&#10;Description automatically generated">
            <a:extLst>
              <a:ext uri="{FF2B5EF4-FFF2-40B4-BE49-F238E27FC236}">
                <a16:creationId xmlns:a16="http://schemas.microsoft.com/office/drawing/2014/main" id="{58F810C6-E754-6CAA-1547-FBB21EA7CDF1}"/>
              </a:ext>
            </a:extLst>
          </p:cNvPr>
          <p:cNvPicPr preferRelativeResize="0"/>
          <p:nvPr/>
        </p:nvPicPr>
        <p:blipFill rotWithShape="1">
          <a:blip r:embed="rId3">
            <a:alphaModFix/>
          </a:blip>
          <a:srcRect/>
          <a:stretch/>
        </p:blipFill>
        <p:spPr>
          <a:xfrm>
            <a:off x="12040679" y="3292475"/>
            <a:ext cx="7051991" cy="5345139"/>
          </a:xfrm>
          <a:prstGeom prst="rect">
            <a:avLst/>
          </a:prstGeom>
          <a:noFill/>
          <a:ln>
            <a:noFill/>
          </a:ln>
        </p:spPr>
      </p:pic>
    </p:spTree>
    <p:extLst>
      <p:ext uri="{BB962C8B-B14F-4D97-AF65-F5344CB8AC3E}">
        <p14:creationId xmlns:p14="http://schemas.microsoft.com/office/powerpoint/2010/main" val="92287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body" idx="1"/>
          </p:nvPr>
        </p:nvSpPr>
        <p:spPr>
          <a:xfrm>
            <a:off x="922521" y="2837234"/>
            <a:ext cx="10548012" cy="6916366"/>
          </a:xfrm>
          <a:prstGeom prst="rect">
            <a:avLst/>
          </a:prstGeom>
          <a:noFill/>
          <a:ln>
            <a:noFill/>
          </a:ln>
        </p:spPr>
        <p:txBody>
          <a:bodyPr spcFirstLastPara="1" wrap="square" lIns="0" tIns="0" rIns="0" bIns="0" anchor="t" anchorCtr="0">
            <a:noAutofit/>
          </a:bodyPr>
          <a:lstStyle/>
          <a:p>
            <a:pPr marL="457200" lvl="0" indent="-324213" algn="l" rtl="0">
              <a:lnSpc>
                <a:spcPct val="100000"/>
              </a:lnSpc>
              <a:spcBef>
                <a:spcPts val="0"/>
              </a:spcBef>
              <a:spcAft>
                <a:spcPts val="0"/>
              </a:spcAft>
              <a:buClr>
                <a:schemeClr val="dk1"/>
              </a:buClr>
              <a:buSzPts val="2509"/>
              <a:buFont typeface="Arial"/>
              <a:buChar char="•"/>
            </a:pPr>
            <a:r>
              <a:rPr lang="en-GB" sz="3800" dirty="0"/>
              <a:t>One advantage of the R&amp;W approach is that it provides the opportunity for consideration of individual perspectives as well as organised worldviews. </a:t>
            </a:r>
            <a:endParaRPr sz="3800" dirty="0"/>
          </a:p>
          <a:p>
            <a:pPr marL="132987" lvl="0" indent="0" algn="l" rtl="0">
              <a:lnSpc>
                <a:spcPct val="100000"/>
              </a:lnSpc>
              <a:spcBef>
                <a:spcPts val="0"/>
              </a:spcBef>
              <a:spcAft>
                <a:spcPts val="0"/>
              </a:spcAft>
              <a:buSzPts val="1400"/>
              <a:buNone/>
            </a:pPr>
            <a:endParaRPr sz="3800" dirty="0"/>
          </a:p>
          <a:p>
            <a:pPr marL="457200" lvl="0" indent="-324213" algn="l" rtl="0">
              <a:lnSpc>
                <a:spcPct val="100000"/>
              </a:lnSpc>
              <a:spcBef>
                <a:spcPts val="0"/>
              </a:spcBef>
              <a:spcAft>
                <a:spcPts val="0"/>
              </a:spcAft>
              <a:buClr>
                <a:schemeClr val="dk1"/>
              </a:buClr>
              <a:buSzPts val="2509"/>
              <a:buFont typeface="Arial"/>
              <a:buChar char="•"/>
            </a:pPr>
            <a:r>
              <a:rPr lang="en-GB" sz="3800" dirty="0"/>
              <a:t>Another advantage of the R&amp;W approach is that it provides teachers and children with the space to reflect on their own positionality. </a:t>
            </a:r>
          </a:p>
          <a:p>
            <a:pPr marL="457200" lvl="0" indent="-324213" algn="l" rtl="0">
              <a:lnSpc>
                <a:spcPct val="100000"/>
              </a:lnSpc>
              <a:spcBef>
                <a:spcPts val="0"/>
              </a:spcBef>
              <a:spcAft>
                <a:spcPts val="0"/>
              </a:spcAft>
              <a:buClr>
                <a:schemeClr val="dk1"/>
              </a:buClr>
              <a:buSzPts val="2509"/>
              <a:buFont typeface="Arial"/>
              <a:buChar char="•"/>
            </a:pPr>
            <a:endParaRPr lang="en-GB" sz="3800" dirty="0"/>
          </a:p>
          <a:p>
            <a:pPr marL="457200" lvl="0" indent="-324213" algn="l" rtl="0">
              <a:lnSpc>
                <a:spcPct val="100000"/>
              </a:lnSpc>
              <a:spcBef>
                <a:spcPts val="0"/>
              </a:spcBef>
              <a:spcAft>
                <a:spcPts val="0"/>
              </a:spcAft>
              <a:buClr>
                <a:schemeClr val="dk1"/>
              </a:buClr>
              <a:buSzPts val="2509"/>
              <a:buFont typeface="Arial"/>
              <a:buChar char="•"/>
            </a:pPr>
            <a:r>
              <a:rPr lang="en-GB" sz="3800" dirty="0"/>
              <a:t>This links back to the video from session 1 - Nobody Stands Nowhere. </a:t>
            </a:r>
            <a:br>
              <a:rPr lang="en-GB" sz="3800" dirty="0"/>
            </a:br>
            <a:r>
              <a:rPr lang="en-GB" sz="3800" dirty="0"/>
              <a:t>Do you know where you stand and why? </a:t>
            </a:r>
            <a:endParaRPr sz="3800" dirty="0"/>
          </a:p>
          <a:p>
            <a:pPr marL="0" lvl="0" indent="0" algn="l" rtl="0">
              <a:lnSpc>
                <a:spcPct val="100000"/>
              </a:lnSpc>
              <a:spcBef>
                <a:spcPts val="0"/>
              </a:spcBef>
              <a:spcAft>
                <a:spcPts val="0"/>
              </a:spcAft>
              <a:buSzPts val="1400"/>
              <a:buNone/>
            </a:pPr>
            <a:endParaRPr sz="3800" dirty="0"/>
          </a:p>
        </p:txBody>
      </p:sp>
      <p:pic>
        <p:nvPicPr>
          <p:cNvPr id="210" name="Google Shape;210;p13" descr="A group of people sitting at a table&#10;&#10;Description automatically generated"/>
          <p:cNvPicPr preferRelativeResize="0"/>
          <p:nvPr/>
        </p:nvPicPr>
        <p:blipFill rotWithShape="1">
          <a:blip r:embed="rId3">
            <a:alphaModFix/>
          </a:blip>
          <a:srcRect/>
          <a:stretch/>
        </p:blipFill>
        <p:spPr>
          <a:xfrm>
            <a:off x="12040679" y="3292475"/>
            <a:ext cx="7051991" cy="5345139"/>
          </a:xfrm>
          <a:prstGeom prst="rect">
            <a:avLst/>
          </a:prstGeom>
          <a:noFill/>
          <a:ln>
            <a:noFill/>
          </a:ln>
        </p:spPr>
      </p:pic>
      <p:sp>
        <p:nvSpPr>
          <p:cNvPr id="211" name="Google Shape;211;p13"/>
          <p:cNvSpPr txBox="1">
            <a:spLocks noGrp="1"/>
          </p:cNvSpPr>
          <p:nvPr>
            <p:ph type="title"/>
          </p:nvPr>
        </p:nvSpPr>
        <p:spPr>
          <a:xfrm>
            <a:off x="1034387" y="824971"/>
            <a:ext cx="11006291"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Key Points (continued)</a:t>
            </a:r>
            <a:endParaRPr dirty="0"/>
          </a:p>
        </p:txBody>
      </p:sp>
      <p:sp>
        <p:nvSpPr>
          <p:cNvPr id="212" name="Google Shape;212;p13"/>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4"/>
          <p:cNvPicPr preferRelativeResize="0"/>
          <p:nvPr/>
        </p:nvPicPr>
        <p:blipFill rotWithShape="1">
          <a:blip r:embed="rId3">
            <a:alphaModFix/>
          </a:blip>
          <a:srcRect/>
          <a:stretch/>
        </p:blipFill>
        <p:spPr>
          <a:xfrm>
            <a:off x="1047127" y="2254765"/>
            <a:ext cx="7570236" cy="7127532"/>
          </a:xfrm>
          <a:prstGeom prst="rect">
            <a:avLst/>
          </a:prstGeom>
          <a:noFill/>
          <a:ln>
            <a:noFill/>
          </a:ln>
        </p:spPr>
      </p:pic>
      <p:sp>
        <p:nvSpPr>
          <p:cNvPr id="219" name="Google Shape;219;p14"/>
          <p:cNvSpPr txBox="1">
            <a:spLocks noGrp="1"/>
          </p:cNvSpPr>
          <p:nvPr>
            <p:ph type="ctrTitle"/>
          </p:nvPr>
        </p:nvSpPr>
        <p:spPr>
          <a:xfrm>
            <a:off x="8932426" y="6421196"/>
            <a:ext cx="6758424" cy="110799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a:t>Activity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8965372" y="1097511"/>
            <a:ext cx="4413369" cy="3401131"/>
          </a:xfrm>
          <a:prstGeom prst="rect">
            <a:avLst/>
          </a:prstGeom>
          <a:noFill/>
          <a:ln>
            <a:noFill/>
          </a:ln>
        </p:spPr>
      </p:pic>
      <p:pic>
        <p:nvPicPr>
          <p:cNvPr id="109" name="Google Shape;109;p2" descr="A group of people with a dog&#10;&#10;Description automatically generated"/>
          <p:cNvPicPr preferRelativeResize="0"/>
          <p:nvPr/>
        </p:nvPicPr>
        <p:blipFill rotWithShape="1">
          <a:blip r:embed="rId4">
            <a:alphaModFix/>
          </a:blip>
          <a:srcRect/>
          <a:stretch/>
        </p:blipFill>
        <p:spPr>
          <a:xfrm>
            <a:off x="615546" y="2463173"/>
            <a:ext cx="7581913" cy="7153902"/>
          </a:xfrm>
          <a:prstGeom prst="rect">
            <a:avLst/>
          </a:prstGeom>
          <a:noFill/>
          <a:ln>
            <a:noFill/>
          </a:ln>
        </p:spPr>
      </p:pic>
      <p:sp>
        <p:nvSpPr>
          <p:cNvPr id="110" name="Google Shape;110;p2"/>
          <p:cNvSpPr txBox="1">
            <a:spLocks noGrp="1"/>
          </p:cNvSpPr>
          <p:nvPr>
            <p:ph type="ctrTitle"/>
          </p:nvPr>
        </p:nvSpPr>
        <p:spPr>
          <a:xfrm>
            <a:off x="8908491" y="5597927"/>
            <a:ext cx="10556128" cy="332398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dirty="0"/>
              <a:t>How do you organise worldviews?</a:t>
            </a:r>
            <a:endParaRPr dirty="0"/>
          </a:p>
        </p:txBody>
      </p:sp>
      <p:sp>
        <p:nvSpPr>
          <p:cNvPr id="111" name="Google Shape;111;p2"/>
          <p:cNvSpPr txBox="1">
            <a:spLocks noGrp="1"/>
          </p:cNvSpPr>
          <p:nvPr>
            <p:ph type="subTitle" idx="1"/>
          </p:nvPr>
        </p:nvSpPr>
        <p:spPr>
          <a:xfrm>
            <a:off x="8932426" y="8528050"/>
            <a:ext cx="8997950" cy="67710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a:t>Session 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3"/>
          <p:cNvPicPr preferRelativeResize="0"/>
          <p:nvPr/>
        </p:nvPicPr>
        <p:blipFill rotWithShape="1">
          <a:blip r:embed="rId3">
            <a:alphaModFix/>
          </a:blip>
          <a:srcRect/>
          <a:stretch/>
        </p:blipFill>
        <p:spPr>
          <a:xfrm>
            <a:off x="1452320" y="973690"/>
            <a:ext cx="9121912" cy="9291961"/>
          </a:xfrm>
          <a:prstGeom prst="rect">
            <a:avLst/>
          </a:prstGeom>
          <a:noFill/>
          <a:ln>
            <a:noFill/>
          </a:ln>
        </p:spPr>
      </p:pic>
      <p:sp>
        <p:nvSpPr>
          <p:cNvPr id="284" name="Google Shape;284;p13"/>
          <p:cNvSpPr txBox="1">
            <a:spLocks noGrp="1"/>
          </p:cNvSpPr>
          <p:nvPr>
            <p:ph type="title"/>
          </p:nvPr>
        </p:nvSpPr>
        <p:spPr>
          <a:xfrm>
            <a:off x="-6350" y="-118510"/>
            <a:ext cx="17338675" cy="2184400"/>
          </a:xfrm>
          <a:prstGeom prst="rect">
            <a:avLst/>
          </a:prstGeom>
          <a:noFill/>
          <a:ln>
            <a:noFill/>
          </a:ln>
        </p:spPr>
        <p:txBody>
          <a:bodyPr spcFirstLastPara="1" wrap="square" lIns="150750" tIns="75350" rIns="150750" bIns="75350" anchor="ctr" anchorCtr="0">
            <a:normAutofit/>
          </a:bodyPr>
          <a:lstStyle/>
          <a:p>
            <a:pPr marL="0" marR="0" lvl="0" indent="0" algn="l" rtl="0">
              <a:spcBef>
                <a:spcPts val="0"/>
              </a:spcBef>
              <a:spcAft>
                <a:spcPts val="0"/>
              </a:spcAft>
              <a:buNone/>
            </a:pPr>
            <a:r>
              <a:rPr lang="en-GB" sz="6600" b="0" i="0" u="none" strike="noStrike" cap="none">
                <a:latin typeface="Arial"/>
                <a:ea typeface="Arial"/>
                <a:cs typeface="Arial"/>
                <a:sym typeface="Arial"/>
              </a:rPr>
              <a:t>Activity 2 </a:t>
            </a:r>
            <a:endParaRPr sz="6600" b="0" i="0" u="none" strike="noStrike" cap="none">
              <a:latin typeface="Arial"/>
              <a:ea typeface="Arial"/>
              <a:cs typeface="Arial"/>
              <a:sym typeface="Arial"/>
            </a:endParaRPr>
          </a:p>
        </p:txBody>
      </p:sp>
      <p:pic>
        <p:nvPicPr>
          <p:cNvPr id="285" name="Google Shape;285;p13"/>
          <p:cNvPicPr preferRelativeResize="0"/>
          <p:nvPr/>
        </p:nvPicPr>
        <p:blipFill rotWithShape="1">
          <a:blip r:embed="rId4">
            <a:alphaModFix/>
          </a:blip>
          <a:srcRect/>
          <a:stretch/>
        </p:blipFill>
        <p:spPr>
          <a:xfrm>
            <a:off x="11416556" y="1311275"/>
            <a:ext cx="7384654" cy="7590815"/>
          </a:xfrm>
          <a:prstGeom prst="rect">
            <a:avLst/>
          </a:prstGeom>
          <a:noFill/>
          <a:ln>
            <a:noFill/>
          </a:ln>
        </p:spPr>
      </p:pic>
      <p:sp>
        <p:nvSpPr>
          <p:cNvPr id="2" name="TextBox 1">
            <a:extLst>
              <a:ext uri="{FF2B5EF4-FFF2-40B4-BE49-F238E27FC236}">
                <a16:creationId xmlns:a16="http://schemas.microsoft.com/office/drawing/2014/main" id="{D247948A-3F55-B336-B100-CF66D0BE3275}"/>
              </a:ext>
            </a:extLst>
          </p:cNvPr>
          <p:cNvSpPr txBox="1"/>
          <p:nvPr/>
        </p:nvSpPr>
        <p:spPr>
          <a:xfrm>
            <a:off x="392887" y="10663019"/>
            <a:ext cx="16146379" cy="646331"/>
          </a:xfrm>
          <a:prstGeom prst="rect">
            <a:avLst/>
          </a:prstGeom>
          <a:noFill/>
        </p:spPr>
        <p:txBody>
          <a:bodyPr wrap="square" rtlCol="0">
            <a:spAutoFit/>
          </a:bodyPr>
          <a:lstStyle/>
          <a:p>
            <a:pPr marL="0" lvl="0" indent="0" algn="l" rtl="0">
              <a:lnSpc>
                <a:spcPct val="100000"/>
              </a:lnSpc>
              <a:spcBef>
                <a:spcPts val="0"/>
              </a:spcBef>
              <a:spcAft>
                <a:spcPts val="0"/>
              </a:spcAft>
              <a:buClr>
                <a:schemeClr val="dk1"/>
              </a:buClr>
              <a:buSzPts val="1100"/>
              <a:buFont typeface="Arial"/>
              <a:buNone/>
            </a:pPr>
            <a:r>
              <a:rPr lang="en-GB" sz="1800" dirty="0"/>
              <a:t>Thanks to the Coventry &amp; Warwickshire REC / local Agreed Syllabus writing team, led by Jennifer Jenkins, for sharing this material. The snowflake exercise builds on a strategy originally developed by Sarah </a:t>
            </a:r>
            <a:r>
              <a:rPr lang="en-GB" sz="1800" dirty="0" err="1"/>
              <a:t>Northall</a:t>
            </a:r>
            <a:r>
              <a:rPr lang="en-GB" sz="1800" dirty="0"/>
              <a:t>, formerly head of 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a:spLocks noGrp="1"/>
          </p:cNvSpPr>
          <p:nvPr>
            <p:ph type="body" idx="1"/>
          </p:nvPr>
        </p:nvSpPr>
        <p:spPr>
          <a:xfrm>
            <a:off x="1034388" y="4435475"/>
            <a:ext cx="9017662" cy="479366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6"/>
          <p:cNvSpPr txBox="1">
            <a:spLocks noGrp="1"/>
          </p:cNvSpPr>
          <p:nvPr>
            <p:ph type="title"/>
          </p:nvPr>
        </p:nvSpPr>
        <p:spPr>
          <a:xfrm>
            <a:off x="1034388" y="824971"/>
            <a:ext cx="69602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Activity 3 - Reflect</a:t>
            </a:r>
            <a:endParaRPr/>
          </a:p>
        </p:txBody>
      </p:sp>
      <p:sp>
        <p:nvSpPr>
          <p:cNvPr id="235" name="Google Shape;235;p16"/>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36" name="Google Shape;236;p16" descr="A cartoon of a child standing next to a fountain&#10;&#10;Description automatically generated"/>
          <p:cNvPicPr preferRelativeResize="0"/>
          <p:nvPr/>
        </p:nvPicPr>
        <p:blipFill rotWithShape="1">
          <a:blip r:embed="rId3">
            <a:alphaModFix/>
          </a:blip>
          <a:srcRect/>
          <a:stretch/>
        </p:blipFill>
        <p:spPr>
          <a:xfrm>
            <a:off x="8451850" y="3138366"/>
            <a:ext cx="6413500" cy="6121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pic>
        <p:nvPicPr>
          <p:cNvPr id="335" name="Google Shape;335;p19"/>
          <p:cNvPicPr preferRelativeResize="0"/>
          <p:nvPr/>
        </p:nvPicPr>
        <p:blipFill rotWithShape="1">
          <a:blip r:embed="rId4">
            <a:alphaModFix/>
          </a:blip>
          <a:srcRect/>
          <a:stretch/>
        </p:blipFill>
        <p:spPr>
          <a:xfrm>
            <a:off x="11094250" y="3922426"/>
            <a:ext cx="9009848" cy="5239614"/>
          </a:xfrm>
          <a:prstGeom prst="rect">
            <a:avLst/>
          </a:prstGeom>
          <a:noFill/>
          <a:ln>
            <a:noFill/>
          </a:ln>
        </p:spPr>
      </p:pic>
      <p:sp>
        <p:nvSpPr>
          <p:cNvPr id="336" name="Google Shape;336;p19"/>
          <p:cNvSpPr txBox="1">
            <a:spLocks noGrp="1"/>
          </p:cNvSpPr>
          <p:nvPr>
            <p:ph type="title" idx="4294967295"/>
          </p:nvPr>
        </p:nvSpPr>
        <p:spPr>
          <a:xfrm>
            <a:off x="0" y="825500"/>
            <a:ext cx="14351000" cy="1030288"/>
          </a:xfrm>
          <a:prstGeom prst="rect">
            <a:avLst/>
          </a:prstGeom>
          <a:noFill/>
          <a:ln>
            <a:noFill/>
          </a:ln>
        </p:spPr>
        <p:txBody>
          <a:bodyPr spcFirstLastPara="1" wrap="square" lIns="150750" tIns="75350" rIns="150750" bIns="75350" anchor="ctr" anchorCtr="0">
            <a:normAutofit fontScale="90000"/>
          </a:bodyPr>
          <a:lstStyle/>
          <a:p>
            <a:pPr marL="0" lvl="0" indent="0" algn="l" rtl="0">
              <a:lnSpc>
                <a:spcPct val="90000"/>
              </a:lnSpc>
              <a:spcBef>
                <a:spcPts val="0"/>
              </a:spcBef>
              <a:spcAft>
                <a:spcPts val="0"/>
              </a:spcAft>
              <a:buSzPct val="30303"/>
              <a:buNone/>
            </a:pPr>
            <a:r>
              <a:rPr lang="en-GB" sz="6600"/>
              <a:t>Beyond the individual and the organised</a:t>
            </a:r>
            <a:endParaRPr sz="6600"/>
          </a:p>
        </p:txBody>
      </p:sp>
      <p:sp>
        <p:nvSpPr>
          <p:cNvPr id="337" name="Google Shape;337;p19"/>
          <p:cNvSpPr txBox="1">
            <a:spLocks noGrp="1"/>
          </p:cNvSpPr>
          <p:nvPr>
            <p:ph type="body" idx="4294967295"/>
          </p:nvPr>
        </p:nvSpPr>
        <p:spPr>
          <a:xfrm>
            <a:off x="533400" y="2765425"/>
            <a:ext cx="9956800" cy="7553325"/>
          </a:xfrm>
          <a:prstGeom prst="rect">
            <a:avLst/>
          </a:prstGeom>
          <a:noFill/>
          <a:ln>
            <a:noFill/>
          </a:ln>
        </p:spPr>
        <p:txBody>
          <a:bodyPr spcFirstLastPara="1" wrap="square" lIns="150750" tIns="75350" rIns="150750" bIns="75350" anchor="t" anchorCtr="0">
            <a:noAutofit/>
          </a:bodyPr>
          <a:lstStyle/>
          <a:p>
            <a:pPr marL="0" lvl="0" indent="0" algn="l" rtl="0">
              <a:lnSpc>
                <a:spcPct val="90000"/>
              </a:lnSpc>
              <a:spcBef>
                <a:spcPts val="0"/>
              </a:spcBef>
              <a:spcAft>
                <a:spcPts val="0"/>
              </a:spcAft>
              <a:buSzPts val="1800"/>
              <a:buNone/>
            </a:pPr>
            <a:r>
              <a:rPr lang="en-GB" sz="3800" b="1" dirty="0">
                <a:latin typeface="Arial"/>
                <a:ea typeface="Arial"/>
                <a:cs typeface="Arial"/>
                <a:sym typeface="Arial"/>
              </a:rPr>
              <a:t>Communal worldviews</a:t>
            </a:r>
            <a:endParaRPr dirty="0"/>
          </a:p>
          <a:p>
            <a:pPr marL="0" lvl="0" indent="0" algn="l" rtl="0">
              <a:lnSpc>
                <a:spcPct val="90000"/>
              </a:lnSpc>
              <a:spcBef>
                <a:spcPts val="0"/>
              </a:spcBef>
              <a:spcAft>
                <a:spcPts val="0"/>
              </a:spcAft>
              <a:buSzPts val="1800"/>
              <a:buNone/>
            </a:pPr>
            <a:endParaRPr sz="3800" dirty="0"/>
          </a:p>
          <a:p>
            <a:pPr marL="228600" indent="-241300">
              <a:lnSpc>
                <a:spcPct val="90000"/>
              </a:lnSpc>
              <a:spcBef>
                <a:spcPts val="2200"/>
              </a:spcBef>
              <a:buClr>
                <a:schemeClr val="dk1"/>
              </a:buClr>
              <a:buSzPts val="3800"/>
              <a:buFont typeface="Arial"/>
              <a:buChar char="•"/>
            </a:pPr>
            <a:r>
              <a:rPr lang="en-GB" sz="3800" dirty="0">
                <a:solidFill>
                  <a:schemeClr val="dk1"/>
                </a:solidFill>
              </a:rPr>
              <a:t>Many argue that it’s not just the individual and the organised that shape 	personal worldviews, but that there is another level: the communal.</a:t>
            </a:r>
            <a:endParaRPr sz="3800" dirty="0">
              <a:solidFill>
                <a:schemeClr val="dk1"/>
              </a:solidFill>
            </a:endParaRPr>
          </a:p>
          <a:p>
            <a:pPr marL="228600" indent="-241300">
              <a:lnSpc>
                <a:spcPct val="90000"/>
              </a:lnSpc>
              <a:spcBef>
                <a:spcPts val="2200"/>
              </a:spcBef>
              <a:buClr>
                <a:schemeClr val="dk1"/>
              </a:buClr>
              <a:buSzPts val="3800"/>
              <a:buFont typeface="Arial"/>
              <a:buChar char="•"/>
            </a:pPr>
            <a:r>
              <a:rPr lang="en-GB" sz="3800" dirty="0">
                <a:solidFill>
                  <a:schemeClr val="dk1"/>
                </a:solidFill>
              </a:rPr>
              <a:t>This can be used to refer to a local community, a local place of worship, 	family, friends, digital online spaces, etc.). There is no video for this concept, but you will need to mention it to teachers – the next slides can help.</a:t>
            </a:r>
            <a:endParaRPr sz="3800" dirty="0">
              <a:solidFill>
                <a:schemeClr val="dk1"/>
              </a:solidFill>
            </a:endParaRPr>
          </a:p>
        </p:txBody>
      </p:sp>
    </p:spTree>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FD4DBFF-D579-0502-DD95-B07F2C434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77390"/>
            <a:ext cx="17387004" cy="9780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0460A1-486D-B5ED-D0D7-0207A23B8519}"/>
              </a:ext>
            </a:extLst>
          </p:cNvPr>
          <p:cNvSpPr txBox="1"/>
          <p:nvPr/>
        </p:nvSpPr>
        <p:spPr>
          <a:xfrm>
            <a:off x="5130800" y="9702800"/>
            <a:ext cx="11226800" cy="1200329"/>
          </a:xfrm>
          <a:prstGeom prst="rect">
            <a:avLst/>
          </a:prstGeom>
          <a:noFill/>
        </p:spPr>
        <p:txBody>
          <a:bodyPr wrap="square" rtlCol="0">
            <a:spAutoFit/>
          </a:bodyPr>
          <a:lstStyle/>
          <a:p>
            <a:r>
              <a:rPr lang="en-GB" sz="3600" dirty="0"/>
              <a:t>Copyright </a:t>
            </a:r>
            <a:r>
              <a:rPr lang="en-GB" sz="3600" dirty="0">
                <a:solidFill>
                  <a:srgbClr val="000000"/>
                </a:solidFill>
                <a:effectLst/>
                <a:latin typeface="Calibri" panose="020F0502020204030204" pitchFamily="34" charset="0"/>
                <a:ea typeface="Times New Roman" panose="02020603050405020304" pitchFamily="18" charset="0"/>
              </a:rPr>
              <a:t>RE Today Services: </a:t>
            </a:r>
            <a:r>
              <a:rPr lang="en-GB" sz="3600" u="sng" dirty="0">
                <a:solidFill>
                  <a:srgbClr val="000000"/>
                </a:solidFill>
                <a:effectLst/>
                <a:latin typeface="Calibri" panose="020F0502020204030204" pitchFamily="34" charset="0"/>
                <a:ea typeface="Times New Roman" panose="02020603050405020304" pitchFamily="18" charset="0"/>
                <a:hlinkClick r:id="rId4"/>
              </a:rPr>
              <a:t>www.retoday.org.uk</a:t>
            </a:r>
            <a:endParaRPr lang="en-GB" sz="3600" dirty="0"/>
          </a:p>
          <a:p>
            <a:endParaRPr lang="en-GB" sz="3600" dirty="0"/>
          </a:p>
        </p:txBody>
      </p:sp>
    </p:spTree>
    <p:extLst>
      <p:ext uri="{BB962C8B-B14F-4D97-AF65-F5344CB8AC3E}">
        <p14:creationId xmlns:p14="http://schemas.microsoft.com/office/powerpoint/2010/main" val="184678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9"/>
          <p:cNvSpPr txBox="1"/>
          <p:nvPr/>
        </p:nvSpPr>
        <p:spPr>
          <a:xfrm>
            <a:off x="6991425" y="9667675"/>
            <a:ext cx="13855200" cy="142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500"/>
              <a:buFont typeface="Arial"/>
              <a:buNone/>
            </a:pPr>
            <a:r>
              <a:rPr lang="en-GB" sz="4500" b="0" i="0" u="none" strike="noStrike" cap="none">
                <a:solidFill>
                  <a:srgbClr val="000000"/>
                </a:solidFill>
                <a:latin typeface="Arial"/>
                <a:ea typeface="Arial"/>
                <a:cs typeface="Arial"/>
                <a:sym typeface="Arial"/>
              </a:rPr>
              <a:t>How does the celebration of Christmas reflect </a:t>
            </a:r>
            <a:endParaRPr/>
          </a:p>
          <a:p>
            <a:pPr marL="0" marR="0" lvl="0" indent="0" algn="ctr" rtl="0">
              <a:lnSpc>
                <a:spcPct val="100000"/>
              </a:lnSpc>
              <a:spcBef>
                <a:spcPts val="0"/>
              </a:spcBef>
              <a:spcAft>
                <a:spcPts val="0"/>
              </a:spcAft>
              <a:buClr>
                <a:srgbClr val="000000"/>
              </a:buClr>
              <a:buSzPts val="4500"/>
              <a:buFont typeface="Arial"/>
              <a:buNone/>
            </a:pPr>
            <a:r>
              <a:rPr lang="en-GB" sz="4500" b="0" i="0" u="none" strike="noStrike" cap="none">
                <a:solidFill>
                  <a:srgbClr val="000000"/>
                </a:solidFill>
                <a:latin typeface="Arial"/>
                <a:ea typeface="Arial"/>
                <a:cs typeface="Arial"/>
                <a:sym typeface="Arial"/>
              </a:rPr>
              <a:t>organised, communal or personal worldviews?</a:t>
            </a:r>
            <a:endParaRPr sz="4500" b="0" i="0" u="none" strike="noStrike" cap="none">
              <a:solidFill>
                <a:srgbClr val="000000"/>
              </a:solidFill>
              <a:latin typeface="Arial"/>
              <a:ea typeface="Arial"/>
              <a:cs typeface="Arial"/>
              <a:sym typeface="Arial"/>
            </a:endParaRPr>
          </a:p>
        </p:txBody>
      </p:sp>
      <p:pic>
        <p:nvPicPr>
          <p:cNvPr id="259" name="Google Shape;259;p19"/>
          <p:cNvPicPr preferRelativeResize="0"/>
          <p:nvPr/>
        </p:nvPicPr>
        <p:blipFill>
          <a:blip r:embed="rId3">
            <a:alphaModFix/>
          </a:blip>
          <a:stretch>
            <a:fillRect/>
          </a:stretch>
        </p:blipFill>
        <p:spPr>
          <a:xfrm>
            <a:off x="0" y="-76524"/>
            <a:ext cx="19906316" cy="9576375"/>
          </a:xfrm>
          <a:prstGeom prst="rect">
            <a:avLst/>
          </a:prstGeom>
          <a:noFill/>
          <a:ln>
            <a:noFill/>
          </a:ln>
        </p:spPr>
      </p:pic>
      <p:sp>
        <p:nvSpPr>
          <p:cNvPr id="260" name="Google Shape;260;p19"/>
          <p:cNvSpPr txBox="1"/>
          <p:nvPr/>
        </p:nvSpPr>
        <p:spPr>
          <a:xfrm>
            <a:off x="374325" y="9499850"/>
            <a:ext cx="5807100" cy="142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i="1">
                <a:solidFill>
                  <a:srgbClr val="000000"/>
                </a:solidFill>
              </a:rPr>
              <a:t>Source: adapted from YouGov Plc, 2023, © All rights reserved</a:t>
            </a:r>
            <a:endParaRPr sz="1600">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2"/>
          <p:cNvSpPr txBox="1">
            <a:spLocks noGrp="1"/>
          </p:cNvSpPr>
          <p:nvPr>
            <p:ph type="body" idx="1"/>
          </p:nvPr>
        </p:nvSpPr>
        <p:spPr>
          <a:xfrm>
            <a:off x="1034388" y="2837234"/>
            <a:ext cx="9017662" cy="639190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GB" sz="3800">
                <a:latin typeface="Arial"/>
                <a:ea typeface="Arial"/>
                <a:cs typeface="Arial"/>
                <a:sym typeface="Arial"/>
              </a:rPr>
              <a:t>How do you experience Christmas?</a:t>
            </a:r>
            <a:br>
              <a:rPr lang="en-GB" sz="3800">
                <a:latin typeface="Arial"/>
                <a:ea typeface="Arial"/>
                <a:cs typeface="Arial"/>
                <a:sym typeface="Arial"/>
              </a:rPr>
            </a:br>
            <a:endParaRPr/>
          </a:p>
          <a:p>
            <a:pPr marL="685800" lvl="1" indent="-228600" algn="l" rtl="0">
              <a:lnSpc>
                <a:spcPct val="90000"/>
              </a:lnSpc>
              <a:spcBef>
                <a:spcPts val="500"/>
              </a:spcBef>
              <a:spcAft>
                <a:spcPts val="0"/>
              </a:spcAft>
              <a:buClr>
                <a:schemeClr val="dk1"/>
              </a:buClr>
              <a:buSzPts val="2400"/>
              <a:buFont typeface="Arial"/>
              <a:buChar char="•"/>
            </a:pPr>
            <a:r>
              <a:rPr lang="en-GB" sz="3800">
                <a:latin typeface="Arial"/>
                <a:ea typeface="Arial"/>
                <a:cs typeface="Arial"/>
                <a:sym typeface="Arial"/>
              </a:rPr>
              <a:t>Think about organised worldviews: which ones have shaped your personal worldview? Which ones have inspired you?</a:t>
            </a:r>
            <a:endParaRPr/>
          </a:p>
          <a:p>
            <a:pPr marL="1143000" lvl="2" indent="-101600" algn="l" rtl="0">
              <a:lnSpc>
                <a:spcPct val="90000"/>
              </a:lnSpc>
              <a:spcBef>
                <a:spcPts val="500"/>
              </a:spcBef>
              <a:spcAft>
                <a:spcPts val="0"/>
              </a:spcAft>
              <a:buClr>
                <a:schemeClr val="dk1"/>
              </a:buClr>
              <a:buSzPts val="2000"/>
              <a:buFont typeface="Calibri"/>
              <a:buNone/>
            </a:pPr>
            <a:endParaRPr sz="3800">
              <a:latin typeface="Arial"/>
              <a:ea typeface="Arial"/>
              <a:cs typeface="Arial"/>
              <a:sym typeface="Arial"/>
            </a:endParaRPr>
          </a:p>
          <a:p>
            <a:pPr marL="685800" lvl="1" indent="-228600" algn="l" rtl="0">
              <a:lnSpc>
                <a:spcPct val="90000"/>
              </a:lnSpc>
              <a:spcBef>
                <a:spcPts val="500"/>
              </a:spcBef>
              <a:spcAft>
                <a:spcPts val="0"/>
              </a:spcAft>
              <a:buClr>
                <a:schemeClr val="dk1"/>
              </a:buClr>
              <a:buSzPts val="2400"/>
              <a:buFont typeface="Arial"/>
              <a:buChar char="•"/>
            </a:pPr>
            <a:r>
              <a:rPr lang="en-GB" sz="3800">
                <a:latin typeface="Arial"/>
                <a:ea typeface="Arial"/>
                <a:cs typeface="Arial"/>
                <a:sym typeface="Arial"/>
              </a:rPr>
              <a:t>Think about communal worldviews – how have your local community (religious or nonreligious), your family, your friends, etc. shaped your personal worldview of Christmas? </a:t>
            </a:r>
            <a:endParaRPr/>
          </a:p>
          <a:p>
            <a:pPr marL="0" lvl="0" indent="0" algn="l" rtl="0">
              <a:lnSpc>
                <a:spcPct val="100000"/>
              </a:lnSpc>
              <a:spcBef>
                <a:spcPts val="0"/>
              </a:spcBef>
              <a:spcAft>
                <a:spcPts val="0"/>
              </a:spcAft>
              <a:buSzPts val="1400"/>
              <a:buNone/>
            </a:pPr>
            <a:endParaRPr sz="3800">
              <a:latin typeface="Arial"/>
              <a:ea typeface="Arial"/>
              <a:cs typeface="Arial"/>
              <a:sym typeface="Arial"/>
            </a:endParaRPr>
          </a:p>
        </p:txBody>
      </p:sp>
      <p:pic>
        <p:nvPicPr>
          <p:cNvPr id="288" name="Google Shape;288;p22" descr="A group of people sitting at a table&#10;&#10;Description automatically generated"/>
          <p:cNvPicPr preferRelativeResize="0"/>
          <p:nvPr/>
        </p:nvPicPr>
        <p:blipFill rotWithShape="1">
          <a:blip r:embed="rId3">
            <a:alphaModFix/>
          </a:blip>
          <a:srcRect/>
          <a:stretch/>
        </p:blipFill>
        <p:spPr>
          <a:xfrm>
            <a:off x="12040679" y="3292475"/>
            <a:ext cx="7051991" cy="5345139"/>
          </a:xfrm>
          <a:prstGeom prst="rect">
            <a:avLst/>
          </a:prstGeom>
          <a:noFill/>
          <a:ln>
            <a:noFill/>
          </a:ln>
        </p:spPr>
      </p:pic>
      <p:sp>
        <p:nvSpPr>
          <p:cNvPr id="289" name="Google Shape;289;p22"/>
          <p:cNvSpPr txBox="1">
            <a:spLocks noGrp="1"/>
          </p:cNvSpPr>
          <p:nvPr>
            <p:ph type="title"/>
          </p:nvPr>
        </p:nvSpPr>
        <p:spPr>
          <a:xfrm>
            <a:off x="1034388" y="824971"/>
            <a:ext cx="117608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Activity – Reflection</a:t>
            </a:r>
            <a:endParaRPr/>
          </a:p>
        </p:txBody>
      </p:sp>
      <p:sp>
        <p:nvSpPr>
          <p:cNvPr id="290" name="Google Shape;290;p22"/>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FC2FF-4B6B-5119-DE89-D6B6ADB3548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3D7111AA-7C2B-1774-C99D-D66B90051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550" y="1041400"/>
            <a:ext cx="17653000" cy="8385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EED851-961C-78A2-7B8A-06C440BEDBBE}"/>
              </a:ext>
            </a:extLst>
          </p:cNvPr>
          <p:cNvSpPr txBox="1"/>
          <p:nvPr/>
        </p:nvSpPr>
        <p:spPr>
          <a:xfrm>
            <a:off x="5130800" y="9702800"/>
            <a:ext cx="11226800" cy="1200329"/>
          </a:xfrm>
          <a:prstGeom prst="rect">
            <a:avLst/>
          </a:prstGeom>
          <a:noFill/>
        </p:spPr>
        <p:txBody>
          <a:bodyPr wrap="square" rtlCol="0">
            <a:spAutoFit/>
          </a:bodyPr>
          <a:lstStyle/>
          <a:p>
            <a:r>
              <a:rPr lang="en-GB" sz="3600" dirty="0"/>
              <a:t>Copyright </a:t>
            </a:r>
            <a:r>
              <a:rPr lang="en-GB" sz="3600" dirty="0">
                <a:solidFill>
                  <a:srgbClr val="000000"/>
                </a:solidFill>
                <a:effectLst/>
                <a:latin typeface="Calibri" panose="020F0502020204030204" pitchFamily="34" charset="0"/>
                <a:ea typeface="Times New Roman" panose="02020603050405020304" pitchFamily="18" charset="0"/>
              </a:rPr>
              <a:t>RE Today Services: </a:t>
            </a:r>
            <a:r>
              <a:rPr lang="en-GB" sz="3600" u="sng" dirty="0">
                <a:solidFill>
                  <a:srgbClr val="000000"/>
                </a:solidFill>
                <a:effectLst/>
                <a:latin typeface="Calibri" panose="020F0502020204030204" pitchFamily="34" charset="0"/>
                <a:ea typeface="Times New Roman" panose="02020603050405020304" pitchFamily="18" charset="0"/>
                <a:hlinkClick r:id="rId4"/>
              </a:rPr>
              <a:t>www.retoday.org.uk</a:t>
            </a:r>
            <a:endParaRPr lang="en-GB" sz="3600" dirty="0"/>
          </a:p>
          <a:p>
            <a:endParaRPr lang="en-GB" sz="3600" dirty="0"/>
          </a:p>
        </p:txBody>
      </p:sp>
    </p:spTree>
    <p:extLst>
      <p:ext uri="{BB962C8B-B14F-4D97-AF65-F5344CB8AC3E}">
        <p14:creationId xmlns:p14="http://schemas.microsoft.com/office/powerpoint/2010/main" val="355520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9AB7F-1F1D-D797-4F1D-4939A7A6BB8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F1B58A7-19DD-A07C-5892-E6E15276D555}"/>
              </a:ext>
            </a:extLst>
          </p:cNvPr>
          <p:cNvSpPr txBox="1"/>
          <p:nvPr/>
        </p:nvSpPr>
        <p:spPr>
          <a:xfrm>
            <a:off x="5130800" y="9325184"/>
            <a:ext cx="11226800" cy="1200329"/>
          </a:xfrm>
          <a:prstGeom prst="rect">
            <a:avLst/>
          </a:prstGeom>
          <a:noFill/>
        </p:spPr>
        <p:txBody>
          <a:bodyPr wrap="square" rtlCol="0">
            <a:spAutoFit/>
          </a:bodyPr>
          <a:lstStyle/>
          <a:p>
            <a:r>
              <a:rPr lang="en-GB" sz="3600" dirty="0"/>
              <a:t>Copyright </a:t>
            </a:r>
            <a:r>
              <a:rPr lang="en-GB" sz="3600" dirty="0">
                <a:solidFill>
                  <a:srgbClr val="000000"/>
                </a:solidFill>
                <a:effectLst/>
                <a:latin typeface="Calibri" panose="020F0502020204030204" pitchFamily="34" charset="0"/>
                <a:ea typeface="Times New Roman" panose="02020603050405020304" pitchFamily="18" charset="0"/>
              </a:rPr>
              <a:t>RE Today Services: </a:t>
            </a:r>
            <a:r>
              <a:rPr lang="en-GB" sz="3600" u="sng" dirty="0">
                <a:solidFill>
                  <a:srgbClr val="000000"/>
                </a:solidFill>
                <a:effectLst/>
                <a:latin typeface="Calibri" panose="020F0502020204030204" pitchFamily="34" charset="0"/>
                <a:ea typeface="Times New Roman" panose="02020603050405020304" pitchFamily="18" charset="0"/>
                <a:hlinkClick r:id="rId3"/>
              </a:rPr>
              <a:t>www.retoday.org.uk</a:t>
            </a:r>
            <a:endParaRPr lang="en-GB" sz="3600" dirty="0"/>
          </a:p>
          <a:p>
            <a:endParaRPr lang="en-GB" sz="3600" dirty="0"/>
          </a:p>
        </p:txBody>
      </p:sp>
      <p:pic>
        <p:nvPicPr>
          <p:cNvPr id="2050" name="Picture 2">
            <a:extLst>
              <a:ext uri="{FF2B5EF4-FFF2-40B4-BE49-F238E27FC236}">
                <a16:creationId xmlns:a16="http://schemas.microsoft.com/office/drawing/2014/main" id="{84241983-D2A5-F341-39A8-2AD80A489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1849" y="1384001"/>
            <a:ext cx="5988051" cy="7204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73EF28F-7487-0589-C899-863B0C9909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9858" y="1384001"/>
            <a:ext cx="5810192" cy="714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86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3" name="Picture 2" descr="A person standing next to a group of children&#10;&#10;Description automatically generated">
            <a:extLst>
              <a:ext uri="{FF2B5EF4-FFF2-40B4-BE49-F238E27FC236}">
                <a16:creationId xmlns:a16="http://schemas.microsoft.com/office/drawing/2014/main" id="{16B77417-14F5-59A2-6EE7-8B857108CABA}"/>
              </a:ext>
            </a:extLst>
          </p:cNvPr>
          <p:cNvPicPr>
            <a:picLocks noChangeAspect="1"/>
          </p:cNvPicPr>
          <p:nvPr/>
        </p:nvPicPr>
        <p:blipFill>
          <a:blip r:embed="rId3"/>
          <a:stretch>
            <a:fillRect/>
          </a:stretch>
        </p:blipFill>
        <p:spPr>
          <a:xfrm>
            <a:off x="12773891" y="2541986"/>
            <a:ext cx="6559309" cy="6376429"/>
          </a:xfrm>
          <a:prstGeom prst="rect">
            <a:avLst/>
          </a:prstGeom>
        </p:spPr>
      </p:pic>
      <p:sp>
        <p:nvSpPr>
          <p:cNvPr id="279" name="Google Shape;279;p21"/>
          <p:cNvSpPr txBox="1">
            <a:spLocks noGrp="1"/>
          </p:cNvSpPr>
          <p:nvPr>
            <p:ph type="title"/>
          </p:nvPr>
        </p:nvSpPr>
        <p:spPr>
          <a:xfrm>
            <a:off x="1034388" y="824971"/>
            <a:ext cx="177806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Summary: Why does it matter for RS?</a:t>
            </a:r>
            <a:endParaRPr dirty="0"/>
          </a:p>
        </p:txBody>
      </p:sp>
      <p:sp>
        <p:nvSpPr>
          <p:cNvPr id="280" name="Google Shape;280;p21"/>
          <p:cNvSpPr txBox="1">
            <a:spLocks noGrp="1"/>
          </p:cNvSpPr>
          <p:nvPr>
            <p:ph type="body" idx="1"/>
          </p:nvPr>
        </p:nvSpPr>
        <p:spPr>
          <a:xfrm>
            <a:off x="1034388" y="2526506"/>
            <a:ext cx="11739503" cy="6391909"/>
          </a:xfrm>
          <a:prstGeom prst="rect">
            <a:avLst/>
          </a:prstGeom>
          <a:noFill/>
          <a:ln>
            <a:noFill/>
          </a:ln>
        </p:spPr>
        <p:txBody>
          <a:bodyPr spcFirstLastPara="1" wrap="square" lIns="0" tIns="0" rIns="0" bIns="0" anchor="t" anchorCtr="0">
            <a:noAutofit/>
          </a:bodyPr>
          <a:lstStyle/>
          <a:p>
            <a:pPr marL="228600" lvl="0" indent="-228600" algn="l" rtl="0">
              <a:lnSpc>
                <a:spcPct val="90000"/>
              </a:lnSpc>
              <a:spcBef>
                <a:spcPts val="2200"/>
              </a:spcBef>
              <a:spcAft>
                <a:spcPts val="0"/>
              </a:spcAft>
              <a:buClr>
                <a:schemeClr val="dk1"/>
              </a:buClr>
              <a:buSzPts val="2800"/>
              <a:buFont typeface="Arial"/>
              <a:buChar char="•"/>
            </a:pPr>
            <a:r>
              <a:rPr lang="en-GB" sz="3800" dirty="0"/>
              <a:t>It provides students with the opportunity to reflect on their own worldviews, and how they might be influenced by individual, communal, and/or organised worldviews.</a:t>
            </a:r>
            <a:endParaRPr dirty="0"/>
          </a:p>
          <a:p>
            <a:pPr marL="228600" lvl="0" indent="-228600" algn="l" rtl="0">
              <a:lnSpc>
                <a:spcPct val="90000"/>
              </a:lnSpc>
              <a:spcBef>
                <a:spcPts val="1000"/>
              </a:spcBef>
              <a:spcAft>
                <a:spcPts val="0"/>
              </a:spcAft>
              <a:buClr>
                <a:schemeClr val="dk1"/>
              </a:buClr>
              <a:buSzPts val="2800"/>
              <a:buFont typeface="Arial"/>
              <a:buChar char="•"/>
            </a:pPr>
            <a:r>
              <a:rPr lang="en-GB" sz="3800" dirty="0"/>
              <a:t>It enables teachers and students to study how organised worldviews are not fixed, but evolve over time.</a:t>
            </a:r>
            <a:endParaRPr dirty="0"/>
          </a:p>
          <a:p>
            <a:pPr marL="228600" lvl="0" indent="-228600" algn="l" rtl="0">
              <a:lnSpc>
                <a:spcPct val="90000"/>
              </a:lnSpc>
              <a:spcBef>
                <a:spcPts val="1000"/>
              </a:spcBef>
              <a:spcAft>
                <a:spcPts val="0"/>
              </a:spcAft>
              <a:buClr>
                <a:schemeClr val="dk1"/>
              </a:buClr>
              <a:buSzPts val="2800"/>
              <a:buFont typeface="Arial"/>
              <a:buChar char="•"/>
            </a:pPr>
            <a:r>
              <a:rPr lang="en-GB" sz="3800" dirty="0"/>
              <a:t>It is about acknowledging that worldviews are not just about the cognitive (i.e., beliefs or a set of ideas), but it is also about the body and emotions.</a:t>
            </a:r>
            <a:endParaRPr dirty="0"/>
          </a:p>
          <a:p>
            <a:pPr marL="228600" lvl="0" indent="-228600" algn="l" rtl="0">
              <a:lnSpc>
                <a:spcPct val="90000"/>
              </a:lnSpc>
              <a:spcBef>
                <a:spcPts val="1000"/>
              </a:spcBef>
              <a:spcAft>
                <a:spcPts val="0"/>
              </a:spcAft>
              <a:buClr>
                <a:schemeClr val="dk1"/>
              </a:buClr>
              <a:buSzPts val="2800"/>
              <a:buFont typeface="Arial"/>
              <a:buChar char="•"/>
            </a:pPr>
            <a:r>
              <a:rPr lang="en-GB" sz="3800" dirty="0"/>
              <a:t>It makes the RS classroom more representative, more inclusive and more relevant for our pupils</a:t>
            </a:r>
            <a:endParaRPr dirty="0"/>
          </a:p>
          <a:p>
            <a:pPr marL="0" lvl="0" indent="0" algn="l" rtl="0">
              <a:lnSpc>
                <a:spcPct val="100000"/>
              </a:lnSpc>
              <a:spcBef>
                <a:spcPts val="0"/>
              </a:spcBef>
              <a:spcAft>
                <a:spcPts val="0"/>
              </a:spcAft>
              <a:buSzPts val="1400"/>
              <a:buNone/>
            </a:pPr>
            <a:endParaRPr sz="3800" dirty="0"/>
          </a:p>
        </p:txBody>
      </p:sp>
      <p:sp>
        <p:nvSpPr>
          <p:cNvPr id="281" name="Google Shape;281;p21"/>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3"/>
          <p:cNvPicPr preferRelativeResize="0"/>
          <p:nvPr/>
        </p:nvPicPr>
        <p:blipFill rotWithShape="1">
          <a:blip r:embed="rId3">
            <a:alphaModFix/>
          </a:blip>
          <a:srcRect/>
          <a:stretch/>
        </p:blipFill>
        <p:spPr>
          <a:xfrm>
            <a:off x="8965372" y="1097511"/>
            <a:ext cx="4413369" cy="3401131"/>
          </a:xfrm>
          <a:prstGeom prst="rect">
            <a:avLst/>
          </a:prstGeom>
          <a:noFill/>
          <a:ln>
            <a:noFill/>
          </a:ln>
        </p:spPr>
      </p:pic>
      <p:pic>
        <p:nvPicPr>
          <p:cNvPr id="297" name="Google Shape;297;p23" descr="A person standing next to a group of children&#10;&#10;Description automatically generated"/>
          <p:cNvPicPr preferRelativeResize="0"/>
          <p:nvPr/>
        </p:nvPicPr>
        <p:blipFill rotWithShape="1">
          <a:blip r:embed="rId4">
            <a:alphaModFix/>
          </a:blip>
          <a:srcRect/>
          <a:stretch/>
        </p:blipFill>
        <p:spPr>
          <a:xfrm>
            <a:off x="755650" y="2316762"/>
            <a:ext cx="7848600" cy="7630583"/>
          </a:xfrm>
          <a:prstGeom prst="rect">
            <a:avLst/>
          </a:prstGeom>
          <a:noFill/>
          <a:ln>
            <a:noFill/>
          </a:ln>
        </p:spPr>
      </p:pic>
      <p:sp>
        <p:nvSpPr>
          <p:cNvPr id="298" name="Google Shape;298;p23"/>
          <p:cNvSpPr txBox="1">
            <a:spLocks noGrp="1"/>
          </p:cNvSpPr>
          <p:nvPr>
            <p:ph type="ctrTitle"/>
          </p:nvPr>
        </p:nvSpPr>
        <p:spPr>
          <a:xfrm>
            <a:off x="8932426" y="6421196"/>
            <a:ext cx="8511024" cy="2215991"/>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GB"/>
              <a:t>Take-Away Activity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1034388" y="824971"/>
            <a:ext cx="901766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Learning Objectives</a:t>
            </a:r>
            <a:endParaRPr/>
          </a:p>
        </p:txBody>
      </p:sp>
      <p:sp>
        <p:nvSpPr>
          <p:cNvPr id="118" name="Google Shape;118;p3"/>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 name="Google Shape;119;p3"/>
          <p:cNvSpPr txBox="1">
            <a:spLocks noGrp="1"/>
          </p:cNvSpPr>
          <p:nvPr>
            <p:ph type="body" idx="1"/>
          </p:nvPr>
        </p:nvSpPr>
        <p:spPr>
          <a:xfrm>
            <a:off x="627313" y="2950519"/>
            <a:ext cx="11390408" cy="5876649"/>
          </a:xfrm>
          <a:prstGeom prst="rect">
            <a:avLst/>
          </a:prstGeom>
          <a:noFill/>
          <a:ln>
            <a:noFill/>
          </a:ln>
        </p:spPr>
        <p:txBody>
          <a:bodyPr spcFirstLastPara="1" wrap="square" lIns="150750" tIns="75350" rIns="150750" bIns="75350" anchor="t" anchorCtr="0">
            <a:noAutofit/>
          </a:bodyPr>
          <a:lstStyle/>
          <a:p>
            <a:pPr marL="571500" lvl="0" indent="-571500" algn="l" rtl="0">
              <a:lnSpc>
                <a:spcPct val="100000"/>
              </a:lnSpc>
              <a:spcBef>
                <a:spcPts val="0"/>
              </a:spcBef>
              <a:spcAft>
                <a:spcPts val="0"/>
              </a:spcAft>
              <a:buClr>
                <a:schemeClr val="dk1"/>
              </a:buClr>
              <a:buSzPts val="3800"/>
              <a:buFont typeface="Arial"/>
              <a:buChar char="•"/>
            </a:pPr>
            <a:r>
              <a:rPr lang="en-GB" sz="3800"/>
              <a:t>To understand that a religion and worldviews (R&amp;W) approach encourages us to think about lived experiences within religion and nonreligion.</a:t>
            </a:r>
            <a:endParaRPr/>
          </a:p>
          <a:p>
            <a:pPr marL="571500" lvl="0" indent="-571500" algn="l" rtl="0">
              <a:lnSpc>
                <a:spcPct val="100000"/>
              </a:lnSpc>
              <a:spcBef>
                <a:spcPts val="1200"/>
              </a:spcBef>
              <a:spcAft>
                <a:spcPts val="0"/>
              </a:spcAft>
              <a:buClr>
                <a:schemeClr val="dk1"/>
              </a:buClr>
              <a:buSzPts val="3800"/>
              <a:buFont typeface="Arial"/>
              <a:buChar char="•"/>
            </a:pPr>
            <a:r>
              <a:rPr lang="en-GB" sz="3800"/>
              <a:t>To reflect on the interplay between the different levels within religious and nonreligious traditions, and the power dynamics involved.</a:t>
            </a:r>
            <a:endParaRPr/>
          </a:p>
          <a:p>
            <a:pPr marL="571500" lvl="0" indent="-571500" algn="l" rtl="0">
              <a:lnSpc>
                <a:spcPct val="100000"/>
              </a:lnSpc>
              <a:spcBef>
                <a:spcPts val="1200"/>
              </a:spcBef>
              <a:spcAft>
                <a:spcPts val="1200"/>
              </a:spcAft>
              <a:buClr>
                <a:schemeClr val="dk1"/>
              </a:buClr>
              <a:buSzPts val="3800"/>
              <a:buFont typeface="Arial"/>
              <a:buChar char="•"/>
            </a:pPr>
            <a:r>
              <a:rPr lang="en-GB" sz="3800"/>
              <a:t>To understand the importance of balancing personal and organised worldviews in RS, and how a R&amp;W approach lends itself to addressing the sometimes missing and marginalised voices in the study of RS.</a:t>
            </a:r>
            <a:endParaRPr/>
          </a:p>
        </p:txBody>
      </p:sp>
      <p:pic>
        <p:nvPicPr>
          <p:cNvPr id="120" name="Google Shape;120;p3" descr="A group of people sitting at a table&#10;&#10;Description automatically generated"/>
          <p:cNvPicPr preferRelativeResize="0"/>
          <p:nvPr/>
        </p:nvPicPr>
        <p:blipFill rotWithShape="1">
          <a:blip r:embed="rId3">
            <a:alphaModFix/>
          </a:blip>
          <a:srcRect/>
          <a:stretch/>
        </p:blipFill>
        <p:spPr>
          <a:xfrm>
            <a:off x="12017721" y="3216275"/>
            <a:ext cx="7051991" cy="53451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03"/>
        <p:cNvGrpSpPr/>
        <p:nvPr/>
      </p:nvGrpSpPr>
      <p:grpSpPr>
        <a:xfrm>
          <a:off x="0" y="0"/>
          <a:ext cx="0" cy="0"/>
          <a:chOff x="0" y="0"/>
          <a:chExt cx="0" cy="0"/>
        </a:xfrm>
      </p:grpSpPr>
      <p:sp>
        <p:nvSpPr>
          <p:cNvPr id="304" name="Google Shape;304;p24"/>
          <p:cNvSpPr/>
          <p:nvPr/>
        </p:nvSpPr>
        <p:spPr>
          <a:xfrm>
            <a:off x="0" y="1"/>
            <a:ext cx="20104100" cy="11330452"/>
          </a:xfrm>
          <a:custGeom>
            <a:avLst/>
            <a:gdLst/>
            <a:ahLst/>
            <a:cxnLst/>
            <a:rect l="l" t="t" r="r" b="b"/>
            <a:pathLst>
              <a:path w="20104100" h="11308715" extrusionOk="0">
                <a:moveTo>
                  <a:pt x="20104099" y="0"/>
                </a:moveTo>
                <a:lnTo>
                  <a:pt x="0" y="0"/>
                </a:lnTo>
                <a:lnTo>
                  <a:pt x="0" y="11308556"/>
                </a:lnTo>
                <a:lnTo>
                  <a:pt x="20104099" y="11308556"/>
                </a:lnTo>
                <a:lnTo>
                  <a:pt x="20104099" y="0"/>
                </a:lnTo>
                <a:close/>
              </a:path>
            </a:pathLst>
          </a:custGeom>
          <a:solidFill>
            <a:srgbClr val="CFE9F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05" name="Google Shape;305;p24"/>
          <p:cNvPicPr preferRelativeResize="0"/>
          <p:nvPr/>
        </p:nvPicPr>
        <p:blipFill rotWithShape="1">
          <a:blip r:embed="rId3">
            <a:alphaModFix/>
          </a:blip>
          <a:srcRect/>
          <a:stretch/>
        </p:blipFill>
        <p:spPr>
          <a:xfrm>
            <a:off x="1047088" y="1045297"/>
            <a:ext cx="4921316" cy="3908596"/>
          </a:xfrm>
          <a:prstGeom prst="rect">
            <a:avLst/>
          </a:prstGeom>
          <a:noFill/>
          <a:ln>
            <a:noFill/>
          </a:ln>
        </p:spPr>
      </p:pic>
      <p:sp>
        <p:nvSpPr>
          <p:cNvPr id="306" name="Google Shape;306;p24"/>
          <p:cNvSpPr txBox="1">
            <a:spLocks noGrp="1"/>
          </p:cNvSpPr>
          <p:nvPr>
            <p:ph type="body" idx="1"/>
          </p:nvPr>
        </p:nvSpPr>
        <p:spPr>
          <a:xfrm>
            <a:off x="1034388" y="7102475"/>
            <a:ext cx="8636662" cy="3276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sz="4400">
                <a:solidFill>
                  <a:schemeClr val="accent1"/>
                </a:solidFill>
              </a:rPr>
              <a:t>End of session 3</a:t>
            </a:r>
            <a:endParaRPr sz="4400">
              <a:solidFill>
                <a:schemeClr val="accent1"/>
              </a:solidFill>
            </a:endParaRPr>
          </a:p>
        </p:txBody>
      </p:sp>
      <p:sp>
        <p:nvSpPr>
          <p:cNvPr id="307" name="Google Shape;307;p24"/>
          <p:cNvSpPr txBox="1"/>
          <p:nvPr/>
        </p:nvSpPr>
        <p:spPr>
          <a:xfrm>
            <a:off x="5632450" y="10425559"/>
            <a:ext cx="14046862" cy="327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accent1"/>
                </a:solidFill>
                <a:latin typeface="Arial"/>
                <a:ea typeface="Arial"/>
                <a:cs typeface="Arial"/>
                <a:sym typeface="Arial"/>
              </a:rPr>
              <a:t>© Introducing Religion &amp; Worldviews (2025)</a:t>
            </a:r>
            <a:endParaRPr sz="32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accent1"/>
              </a:solidFill>
              <a:latin typeface="Arial"/>
              <a:ea typeface="Arial"/>
              <a:cs typeface="Arial"/>
              <a:sym typeface="Arial"/>
            </a:endParaRPr>
          </a:p>
        </p:txBody>
      </p:sp>
      <p:pic>
        <p:nvPicPr>
          <p:cNvPr id="2" name="Picture 1" descr="A qr code on a blue background&#10;&#10;Description automatically generated">
            <a:extLst>
              <a:ext uri="{FF2B5EF4-FFF2-40B4-BE49-F238E27FC236}">
                <a16:creationId xmlns:a16="http://schemas.microsoft.com/office/drawing/2014/main" id="{F69DC1B4-7C05-C473-786E-B2E03897A009}"/>
              </a:ext>
            </a:extLst>
          </p:cNvPr>
          <p:cNvPicPr>
            <a:picLocks noChangeAspect="1"/>
          </p:cNvPicPr>
          <p:nvPr/>
        </p:nvPicPr>
        <p:blipFill>
          <a:blip r:embed="rId4"/>
          <a:stretch>
            <a:fillRect/>
          </a:stretch>
        </p:blipFill>
        <p:spPr>
          <a:xfrm>
            <a:off x="10523999" y="1474839"/>
            <a:ext cx="7806762" cy="780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4" descr="A cover of a book&#10;&#10;Description automatically generated">
            <a:hlinkClick r:id="rId3"/>
          </p:cNvPr>
          <p:cNvPicPr preferRelativeResize="0"/>
          <p:nvPr/>
        </p:nvPicPr>
        <p:blipFill rotWithShape="1">
          <a:blip r:embed="rId4">
            <a:alphaModFix/>
          </a:blip>
          <a:srcRect/>
          <a:stretch/>
        </p:blipFill>
        <p:spPr>
          <a:xfrm>
            <a:off x="7960258" y="2958347"/>
            <a:ext cx="5057911" cy="7147379"/>
          </a:xfrm>
          <a:prstGeom prst="rect">
            <a:avLst/>
          </a:prstGeom>
          <a:noFill/>
          <a:ln>
            <a:noFill/>
          </a:ln>
        </p:spPr>
      </p:pic>
      <p:sp>
        <p:nvSpPr>
          <p:cNvPr id="127" name="Google Shape;127;p4"/>
          <p:cNvSpPr txBox="1">
            <a:spLocks noGrp="1"/>
          </p:cNvSpPr>
          <p:nvPr>
            <p:ph type="title"/>
          </p:nvPr>
        </p:nvSpPr>
        <p:spPr>
          <a:xfrm>
            <a:off x="1382157" y="602474"/>
            <a:ext cx="17339786" cy="2185798"/>
          </a:xfrm>
          <a:prstGeom prst="rect">
            <a:avLst/>
          </a:prstGeom>
          <a:noFill/>
          <a:ln>
            <a:noFill/>
          </a:ln>
        </p:spPr>
        <p:txBody>
          <a:bodyPr spcFirstLastPara="1" wrap="square" lIns="150750" tIns="75350" rIns="150750" bIns="75350" anchor="ctr" anchorCtr="0">
            <a:normAutofit/>
          </a:bodyPr>
          <a:lstStyle/>
          <a:p>
            <a:pPr marL="0" lvl="0" indent="0" algn="l" rtl="0">
              <a:lnSpc>
                <a:spcPct val="90000"/>
              </a:lnSpc>
              <a:spcBef>
                <a:spcPts val="0"/>
              </a:spcBef>
              <a:spcAft>
                <a:spcPts val="0"/>
              </a:spcAft>
              <a:buSzPts val="4400"/>
              <a:buFont typeface="Arial"/>
              <a:buNone/>
            </a:pPr>
            <a:r>
              <a:rPr lang="en-GB" sz="6600">
                <a:latin typeface="Arial"/>
                <a:ea typeface="Arial"/>
                <a:cs typeface="Arial"/>
                <a:sym typeface="Arial"/>
              </a:rPr>
              <a:t>R&amp;W: Context</a:t>
            </a:r>
            <a:endParaRPr sz="6600">
              <a:latin typeface="Arial"/>
              <a:ea typeface="Arial"/>
              <a:cs typeface="Arial"/>
              <a:sym typeface="Arial"/>
            </a:endParaRPr>
          </a:p>
        </p:txBody>
      </p:sp>
      <p:pic>
        <p:nvPicPr>
          <p:cNvPr id="128" name="Google Shape;128;p4" descr="A cover of a magazine&#10;&#10;Description automatically generated">
            <a:hlinkClick r:id="rId5"/>
          </p:cNvPr>
          <p:cNvPicPr preferRelativeResize="0">
            <a:picLocks noGrp="1"/>
          </p:cNvPicPr>
          <p:nvPr>
            <p:ph type="body" idx="1"/>
          </p:nvPr>
        </p:nvPicPr>
        <p:blipFill rotWithShape="1">
          <a:blip r:embed="rId6">
            <a:alphaModFix/>
          </a:blip>
          <a:srcRect/>
          <a:stretch/>
        </p:blipFill>
        <p:spPr>
          <a:xfrm>
            <a:off x="1653775" y="2958349"/>
            <a:ext cx="5058000" cy="7191600"/>
          </a:xfrm>
          <a:prstGeom prst="rect">
            <a:avLst/>
          </a:prstGeom>
          <a:noFill/>
          <a:ln>
            <a:noFill/>
          </a:ln>
        </p:spPr>
      </p:pic>
      <p:pic>
        <p:nvPicPr>
          <p:cNvPr id="129" name="Google Shape;129;p4">
            <a:hlinkClick r:id="rId7"/>
          </p:cNvPr>
          <p:cNvPicPr preferRelativeResize="0"/>
          <p:nvPr/>
        </p:nvPicPr>
        <p:blipFill rotWithShape="1">
          <a:blip r:embed="rId8">
            <a:alphaModFix/>
          </a:blip>
          <a:srcRect/>
          <a:stretch/>
        </p:blipFill>
        <p:spPr>
          <a:xfrm>
            <a:off x="14017037" y="2958350"/>
            <a:ext cx="5723713" cy="7147375"/>
          </a:xfrm>
          <a:prstGeom prst="rect">
            <a:avLst/>
          </a:prstGeom>
          <a:noFill/>
          <a:ln>
            <a:noFill/>
          </a:ln>
        </p:spPr>
      </p:pic>
      <p:sp>
        <p:nvSpPr>
          <p:cNvPr id="130" name="Google Shape;130;p4"/>
          <p:cNvSpPr/>
          <p:nvPr/>
        </p:nvSpPr>
        <p:spPr>
          <a:xfrm>
            <a:off x="11362389" y="221341"/>
            <a:ext cx="4692000" cy="3449100"/>
          </a:xfrm>
          <a:prstGeom prst="wedgeEllipseCallout">
            <a:avLst>
              <a:gd name="adj1" fmla="val 36549"/>
              <a:gd name="adj2" fmla="val 60457"/>
            </a:avLst>
          </a:prstGeom>
          <a:solidFill>
            <a:schemeClr val="lt2"/>
          </a:solidFill>
          <a:ln w="9525" cap="flat" cmpd="sng">
            <a:solidFill>
              <a:schemeClr val="dk2"/>
            </a:solidFill>
            <a:prstDash val="solid"/>
            <a:round/>
            <a:headEnd type="none" w="sm" len="sm"/>
            <a:tailEnd type="none" w="sm" len="sm"/>
          </a:ln>
        </p:spPr>
        <p:txBody>
          <a:bodyPr spcFirstLastPara="1" wrap="square" lIns="150750" tIns="150750" rIns="150750" bIns="15075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Click on the pictures to access the resources hosted by the Religious Education Council for England and Wa</a:t>
            </a:r>
            <a:r>
              <a:rPr lang="en-GB" sz="2400">
                <a:latin typeface="Calibri"/>
                <a:ea typeface="Calibri"/>
                <a:cs typeface="Calibri"/>
                <a:sym typeface="Calibri"/>
              </a:rPr>
              <a:t>l</a:t>
            </a:r>
            <a:r>
              <a:rPr lang="en-GB" sz="2400" b="0" i="0" u="none" strike="noStrike" cap="none">
                <a:solidFill>
                  <a:srgbClr val="000000"/>
                </a:solidFill>
                <a:latin typeface="Calibri"/>
                <a:ea typeface="Calibri"/>
                <a:cs typeface="Calibri"/>
                <a:sym typeface="Calibri"/>
              </a:rPr>
              <a:t>es</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body" idx="1"/>
          </p:nvPr>
        </p:nvSpPr>
        <p:spPr>
          <a:xfrm>
            <a:off x="1047088" y="2526506"/>
            <a:ext cx="10424476" cy="5795170"/>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Clr>
                <a:srgbClr val="000000"/>
              </a:buClr>
              <a:buSzPts val="3600"/>
              <a:buFont typeface="Arial"/>
              <a:buChar char="•"/>
            </a:pPr>
            <a:r>
              <a:rPr lang="en-GB" sz="3600" b="0" i="0" u="none" strike="noStrike" dirty="0">
                <a:solidFill>
                  <a:srgbClr val="000000"/>
                </a:solidFill>
                <a:latin typeface="Arial"/>
                <a:ea typeface="Arial"/>
                <a:cs typeface="Arial"/>
                <a:sym typeface="Arial"/>
              </a:rPr>
              <a:t>The Religion and Worldviews (R&amp;W) approach may seem new, but it builds on existing good practice in RS – you may already be adopting a R&amp;W approach to an extent!</a:t>
            </a:r>
            <a:endParaRPr dirty="0"/>
          </a:p>
          <a:p>
            <a:pPr marL="457200" lvl="0" indent="-457200" algn="l" rtl="0">
              <a:lnSpc>
                <a:spcPct val="100000"/>
              </a:lnSpc>
              <a:spcBef>
                <a:spcPts val="2200"/>
              </a:spcBef>
              <a:spcAft>
                <a:spcPts val="0"/>
              </a:spcAft>
              <a:buClr>
                <a:srgbClr val="000000"/>
              </a:buClr>
              <a:buSzPts val="3600"/>
              <a:buFont typeface="Arial"/>
              <a:buChar char="•"/>
            </a:pPr>
            <a:r>
              <a:rPr lang="en-GB" sz="3600" b="0" i="0" u="none" strike="noStrike" dirty="0">
                <a:solidFill>
                  <a:srgbClr val="000000"/>
                </a:solidFill>
                <a:latin typeface="Arial"/>
                <a:ea typeface="Arial"/>
                <a:cs typeface="Arial"/>
                <a:sym typeface="Arial"/>
              </a:rPr>
              <a:t>We need to be mindful about the language and examples we use:</a:t>
            </a:r>
            <a:endParaRPr dirty="0"/>
          </a:p>
          <a:p>
            <a:pPr marL="800100" lvl="1" indent="-342900" algn="l" rtl="0">
              <a:lnSpc>
                <a:spcPct val="100000"/>
              </a:lnSpc>
              <a:spcBef>
                <a:spcPts val="1700"/>
              </a:spcBef>
              <a:spcAft>
                <a:spcPts val="0"/>
              </a:spcAft>
              <a:buClr>
                <a:srgbClr val="000000"/>
              </a:buClr>
              <a:buSzPts val="3600"/>
              <a:buFont typeface="Arial"/>
              <a:buChar char="•"/>
            </a:pPr>
            <a:r>
              <a:rPr lang="en-GB" sz="3600" b="0" i="0" u="none" strike="noStrike" dirty="0">
                <a:solidFill>
                  <a:srgbClr val="000000"/>
                </a:solidFill>
                <a:latin typeface="Arial"/>
                <a:ea typeface="Arial"/>
                <a:cs typeface="Arial"/>
                <a:sym typeface="Arial"/>
              </a:rPr>
              <a:t>To avoid framing ‘world religions’ through Western Christian lenses</a:t>
            </a:r>
            <a:r>
              <a:rPr lang="en-GB" sz="3600" dirty="0">
                <a:latin typeface="Arial"/>
                <a:ea typeface="Arial"/>
                <a:cs typeface="Arial"/>
                <a:sym typeface="Arial"/>
              </a:rPr>
              <a:t>,</a:t>
            </a:r>
            <a:endParaRPr dirty="0"/>
          </a:p>
          <a:p>
            <a:pPr marL="800100" lvl="1" indent="-342900" algn="l" rtl="0">
              <a:lnSpc>
                <a:spcPct val="100000"/>
              </a:lnSpc>
              <a:spcBef>
                <a:spcPts val="1700"/>
              </a:spcBef>
              <a:spcAft>
                <a:spcPts val="0"/>
              </a:spcAft>
              <a:buClr>
                <a:srgbClr val="000000"/>
              </a:buClr>
              <a:buSzPts val="3600"/>
              <a:buFont typeface="Arial"/>
              <a:buChar char="•"/>
            </a:pPr>
            <a:r>
              <a:rPr lang="en-GB" sz="3600" b="0" i="0" u="none" strike="noStrike" dirty="0">
                <a:solidFill>
                  <a:srgbClr val="000000"/>
                </a:solidFill>
                <a:latin typeface="Arial"/>
                <a:ea typeface="Arial"/>
                <a:cs typeface="Arial"/>
                <a:sym typeface="Arial"/>
              </a:rPr>
              <a:t>To avoid representing religious/nonreligious communities as un-diverse; instead acknowledging diversity within and across religion/nonreligion</a:t>
            </a:r>
            <a:endParaRPr dirty="0"/>
          </a:p>
          <a:p>
            <a:pPr marL="457200" lvl="0" indent="-228600" algn="l" rtl="0">
              <a:lnSpc>
                <a:spcPct val="100000"/>
              </a:lnSpc>
              <a:spcBef>
                <a:spcPts val="1200"/>
              </a:spcBef>
              <a:spcAft>
                <a:spcPts val="0"/>
              </a:spcAft>
              <a:buClr>
                <a:schemeClr val="dk1"/>
              </a:buClr>
              <a:buSzPts val="3600"/>
              <a:buFont typeface="Arial"/>
              <a:buNone/>
            </a:pPr>
            <a:endParaRPr sz="3600" dirty="0">
              <a:latin typeface="Arial"/>
              <a:ea typeface="Arial"/>
              <a:cs typeface="Arial"/>
              <a:sym typeface="Arial"/>
            </a:endParaRPr>
          </a:p>
        </p:txBody>
      </p:sp>
      <p:sp>
        <p:nvSpPr>
          <p:cNvPr id="137" name="Google Shape;137;p5"/>
          <p:cNvSpPr txBox="1">
            <a:spLocks noGrp="1"/>
          </p:cNvSpPr>
          <p:nvPr>
            <p:ph type="title"/>
          </p:nvPr>
        </p:nvSpPr>
        <p:spPr>
          <a:xfrm>
            <a:off x="1034387" y="824971"/>
            <a:ext cx="14482703"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Summary of previous session(s) (1/2)</a:t>
            </a:r>
            <a:endParaRPr dirty="0"/>
          </a:p>
        </p:txBody>
      </p:sp>
      <p:sp>
        <p:nvSpPr>
          <p:cNvPr id="138" name="Google Shape;138;p5"/>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 name="Picture 2" descr="A person standing next to a group of children&#10;&#10;Description automatically generated">
            <a:extLst>
              <a:ext uri="{FF2B5EF4-FFF2-40B4-BE49-F238E27FC236}">
                <a16:creationId xmlns:a16="http://schemas.microsoft.com/office/drawing/2014/main" id="{6C24D96B-04F5-9AF1-B27E-A4E1E632BBF8}"/>
              </a:ext>
            </a:extLst>
          </p:cNvPr>
          <p:cNvPicPr>
            <a:picLocks noChangeAspect="1"/>
          </p:cNvPicPr>
          <p:nvPr/>
        </p:nvPicPr>
        <p:blipFill>
          <a:blip r:embed="rId3"/>
          <a:stretch>
            <a:fillRect/>
          </a:stretch>
        </p:blipFill>
        <p:spPr>
          <a:xfrm>
            <a:off x="12237435" y="2466460"/>
            <a:ext cx="6559309" cy="6376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a:extLst>
            <a:ext uri="{FF2B5EF4-FFF2-40B4-BE49-F238E27FC236}">
              <a16:creationId xmlns:a16="http://schemas.microsoft.com/office/drawing/2014/main" id="{74CF5BE0-D640-1E09-64FE-82630DC90AEE}"/>
            </a:ext>
          </a:extLst>
        </p:cNvPr>
        <p:cNvGrpSpPr/>
        <p:nvPr/>
      </p:nvGrpSpPr>
      <p:grpSpPr>
        <a:xfrm>
          <a:off x="0" y="0"/>
          <a:ext cx="0" cy="0"/>
          <a:chOff x="0" y="0"/>
          <a:chExt cx="0" cy="0"/>
        </a:xfrm>
      </p:grpSpPr>
      <p:sp>
        <p:nvSpPr>
          <p:cNvPr id="136" name="Google Shape;136;p5">
            <a:extLst>
              <a:ext uri="{FF2B5EF4-FFF2-40B4-BE49-F238E27FC236}">
                <a16:creationId xmlns:a16="http://schemas.microsoft.com/office/drawing/2014/main" id="{AC05D6EB-F5EB-48F3-BBA1-74C7E3268006}"/>
              </a:ext>
            </a:extLst>
          </p:cNvPr>
          <p:cNvSpPr txBox="1">
            <a:spLocks noGrp="1"/>
          </p:cNvSpPr>
          <p:nvPr>
            <p:ph type="body" idx="1"/>
          </p:nvPr>
        </p:nvSpPr>
        <p:spPr>
          <a:xfrm>
            <a:off x="1047088" y="2526505"/>
            <a:ext cx="10091967" cy="7615021"/>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2200"/>
              </a:spcBef>
              <a:spcAft>
                <a:spcPts val="0"/>
              </a:spcAft>
              <a:buClr>
                <a:srgbClr val="000000"/>
              </a:buClr>
              <a:buSzPts val="3600"/>
              <a:buFont typeface="Arial"/>
              <a:buChar char="•"/>
            </a:pPr>
            <a:r>
              <a:rPr lang="en-GB" sz="3800" b="0" i="0" u="none" strike="noStrike" dirty="0">
                <a:solidFill>
                  <a:srgbClr val="000000"/>
                </a:solidFill>
                <a:latin typeface="Arial"/>
                <a:ea typeface="Arial"/>
                <a:cs typeface="Arial"/>
                <a:sym typeface="Arial"/>
              </a:rPr>
              <a:t>This is a pedagogical shift: i.e., it’s about how you teach RS, not about adding/removing content.</a:t>
            </a:r>
          </a:p>
          <a:p>
            <a:pPr marL="457200" lvl="0" indent="-457200" algn="l" rtl="0">
              <a:lnSpc>
                <a:spcPct val="100000"/>
              </a:lnSpc>
              <a:spcBef>
                <a:spcPts val="2200"/>
              </a:spcBef>
              <a:spcAft>
                <a:spcPts val="0"/>
              </a:spcAft>
              <a:buClr>
                <a:srgbClr val="000000"/>
              </a:buClr>
              <a:buSzPts val="3600"/>
              <a:buFont typeface="Arial"/>
              <a:buChar char="•"/>
            </a:pPr>
            <a:endParaRPr sz="3800" dirty="0"/>
          </a:p>
          <a:p>
            <a:pPr marL="457200" lvl="0" indent="-457200" algn="l" rtl="0">
              <a:lnSpc>
                <a:spcPct val="100000"/>
              </a:lnSpc>
              <a:spcBef>
                <a:spcPts val="2200"/>
              </a:spcBef>
              <a:spcAft>
                <a:spcPts val="0"/>
              </a:spcAft>
              <a:buClr>
                <a:srgbClr val="000000"/>
              </a:buClr>
              <a:buSzPts val="3600"/>
              <a:buFont typeface="Arial"/>
              <a:buChar char="•"/>
            </a:pPr>
            <a:r>
              <a:rPr lang="en-GB" sz="3800" b="0" i="0" u="none" strike="noStrike" dirty="0">
                <a:solidFill>
                  <a:srgbClr val="000000"/>
                </a:solidFill>
                <a:latin typeface="Arial"/>
                <a:ea typeface="Arial"/>
                <a:cs typeface="Arial"/>
                <a:sym typeface="Arial"/>
              </a:rPr>
              <a:t>Different disciplinary lenses can be useful to investigate worldviews.</a:t>
            </a:r>
          </a:p>
          <a:p>
            <a:pPr marL="457200" lvl="0" indent="-457200" algn="l" rtl="0">
              <a:lnSpc>
                <a:spcPct val="100000"/>
              </a:lnSpc>
              <a:spcBef>
                <a:spcPts val="2200"/>
              </a:spcBef>
              <a:spcAft>
                <a:spcPts val="0"/>
              </a:spcAft>
              <a:buClr>
                <a:srgbClr val="000000"/>
              </a:buClr>
              <a:buSzPts val="3600"/>
              <a:buFont typeface="Arial"/>
              <a:buChar char="•"/>
            </a:pPr>
            <a:endParaRPr sz="3800" dirty="0"/>
          </a:p>
          <a:p>
            <a:pPr marL="457200" lvl="0" indent="-457200" algn="l" rtl="0">
              <a:lnSpc>
                <a:spcPct val="100000"/>
              </a:lnSpc>
              <a:spcBef>
                <a:spcPts val="2200"/>
              </a:spcBef>
              <a:spcAft>
                <a:spcPts val="0"/>
              </a:spcAft>
              <a:buClr>
                <a:srgbClr val="000000"/>
              </a:buClr>
              <a:buSzPts val="3600"/>
              <a:buFont typeface="Arial"/>
              <a:buChar char="•"/>
            </a:pPr>
            <a:r>
              <a:rPr lang="en-GB" sz="3800" b="0" i="0" u="none" strike="noStrike" dirty="0">
                <a:solidFill>
                  <a:srgbClr val="000000"/>
                </a:solidFill>
                <a:latin typeface="Arial"/>
                <a:ea typeface="Arial"/>
                <a:cs typeface="Arial"/>
                <a:sym typeface="Arial"/>
              </a:rPr>
              <a:t>It is important to acknowledge the body and the emotions as well as the cognitive (i.e., beliefs and sets of ideas).</a:t>
            </a:r>
            <a:endParaRPr sz="3800" dirty="0"/>
          </a:p>
          <a:p>
            <a:pPr marL="457200" lvl="0" indent="-228600" algn="l" rtl="0">
              <a:lnSpc>
                <a:spcPct val="100000"/>
              </a:lnSpc>
              <a:spcBef>
                <a:spcPts val="1200"/>
              </a:spcBef>
              <a:spcAft>
                <a:spcPts val="0"/>
              </a:spcAft>
              <a:buClr>
                <a:schemeClr val="dk1"/>
              </a:buClr>
              <a:buSzPts val="3600"/>
              <a:buFont typeface="Arial"/>
              <a:buNone/>
            </a:pPr>
            <a:endParaRPr sz="3800" dirty="0">
              <a:latin typeface="Arial"/>
              <a:ea typeface="Arial"/>
              <a:cs typeface="Arial"/>
              <a:sym typeface="Arial"/>
            </a:endParaRPr>
          </a:p>
        </p:txBody>
      </p:sp>
      <p:sp>
        <p:nvSpPr>
          <p:cNvPr id="137" name="Google Shape;137;p5">
            <a:extLst>
              <a:ext uri="{FF2B5EF4-FFF2-40B4-BE49-F238E27FC236}">
                <a16:creationId xmlns:a16="http://schemas.microsoft.com/office/drawing/2014/main" id="{EB9122D0-B7EB-FCF8-E356-6AD0ED3E1907}"/>
              </a:ext>
            </a:extLst>
          </p:cNvPr>
          <p:cNvSpPr txBox="1">
            <a:spLocks noGrp="1"/>
          </p:cNvSpPr>
          <p:nvPr>
            <p:ph type="title"/>
          </p:nvPr>
        </p:nvSpPr>
        <p:spPr>
          <a:xfrm>
            <a:off x="1034387" y="824971"/>
            <a:ext cx="14898339"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Summary of previous session(s) (2/2)</a:t>
            </a:r>
            <a:endParaRPr dirty="0"/>
          </a:p>
        </p:txBody>
      </p:sp>
      <p:sp>
        <p:nvSpPr>
          <p:cNvPr id="138" name="Google Shape;138;p5">
            <a:extLst>
              <a:ext uri="{FF2B5EF4-FFF2-40B4-BE49-F238E27FC236}">
                <a16:creationId xmlns:a16="http://schemas.microsoft.com/office/drawing/2014/main" id="{7919E99A-E7F5-F033-0ADC-58B56C92436A}"/>
              </a:ext>
            </a:extLst>
          </p:cNvPr>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 name="Picture 2" descr="A person standing next to a group of children&#10;&#10;Description automatically generated">
            <a:extLst>
              <a:ext uri="{FF2B5EF4-FFF2-40B4-BE49-F238E27FC236}">
                <a16:creationId xmlns:a16="http://schemas.microsoft.com/office/drawing/2014/main" id="{9E818CD0-3EBC-EB3B-B28A-886463E447B0}"/>
              </a:ext>
            </a:extLst>
          </p:cNvPr>
          <p:cNvPicPr>
            <a:picLocks noChangeAspect="1"/>
          </p:cNvPicPr>
          <p:nvPr/>
        </p:nvPicPr>
        <p:blipFill>
          <a:blip r:embed="rId3"/>
          <a:stretch>
            <a:fillRect/>
          </a:stretch>
        </p:blipFill>
        <p:spPr>
          <a:xfrm>
            <a:off x="12497703" y="2526505"/>
            <a:ext cx="6559309" cy="6376429"/>
          </a:xfrm>
          <a:prstGeom prst="rect">
            <a:avLst/>
          </a:prstGeom>
        </p:spPr>
      </p:pic>
    </p:spTree>
    <p:extLst>
      <p:ext uri="{BB962C8B-B14F-4D97-AF65-F5344CB8AC3E}">
        <p14:creationId xmlns:p14="http://schemas.microsoft.com/office/powerpoint/2010/main" val="397171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7"/>
          <p:cNvSpPr txBox="1">
            <a:spLocks noGrp="1"/>
          </p:cNvSpPr>
          <p:nvPr>
            <p:ph type="body" idx="1"/>
          </p:nvPr>
        </p:nvSpPr>
        <p:spPr>
          <a:xfrm>
            <a:off x="1064801" y="2837234"/>
            <a:ext cx="9701522" cy="6449016"/>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GB" sz="4000" dirty="0"/>
              <a:t>This training talks about two levels of worldviews: </a:t>
            </a:r>
            <a:r>
              <a:rPr lang="en-GB" sz="4000" b="1" dirty="0"/>
              <a:t>personal</a:t>
            </a:r>
            <a:r>
              <a:rPr lang="en-GB" sz="4000" dirty="0"/>
              <a:t> vs. </a:t>
            </a:r>
            <a:r>
              <a:rPr lang="en-GB" sz="4000" b="1" dirty="0"/>
              <a:t>organised. </a:t>
            </a:r>
            <a:br>
              <a:rPr lang="en-GB" sz="4000" b="1" dirty="0"/>
            </a:br>
            <a:br>
              <a:rPr lang="en-GB" sz="4000" b="1" dirty="0"/>
            </a:br>
            <a:r>
              <a:rPr lang="en-GB" sz="4000" dirty="0"/>
              <a:t>This is the idea that everyone has/inhabits a </a:t>
            </a:r>
            <a:r>
              <a:rPr lang="en-GB" sz="4000" b="1" dirty="0"/>
              <a:t>personal</a:t>
            </a:r>
            <a:r>
              <a:rPr lang="en-GB" sz="4000" dirty="0"/>
              <a:t> worldview, which is their own way of understanding, experiencing and responding to the world. </a:t>
            </a:r>
            <a:endParaRPr dirty="0"/>
          </a:p>
          <a:p>
            <a:pPr marL="0" lvl="0" indent="0" algn="l" rtl="0">
              <a:lnSpc>
                <a:spcPct val="90000"/>
              </a:lnSpc>
              <a:spcBef>
                <a:spcPts val="0"/>
              </a:spcBef>
              <a:spcAft>
                <a:spcPts val="0"/>
              </a:spcAft>
              <a:buSzPts val="1400"/>
              <a:buNone/>
            </a:pPr>
            <a:endParaRPr sz="4000" dirty="0"/>
          </a:p>
          <a:p>
            <a:pPr marL="0" lvl="0" indent="0" algn="l" rtl="0">
              <a:lnSpc>
                <a:spcPct val="90000"/>
              </a:lnSpc>
              <a:spcBef>
                <a:spcPts val="0"/>
              </a:spcBef>
              <a:spcAft>
                <a:spcPts val="0"/>
              </a:spcAft>
              <a:buSzPts val="1400"/>
              <a:buNone/>
            </a:pPr>
            <a:r>
              <a:rPr lang="en-GB" sz="4000" dirty="0"/>
              <a:t>These worldviews are sometimes </a:t>
            </a:r>
            <a:r>
              <a:rPr lang="en-GB" sz="4000" b="1" dirty="0"/>
              <a:t>organised</a:t>
            </a:r>
            <a:r>
              <a:rPr lang="en-GB" sz="4000" dirty="0"/>
              <a:t>, shared with others or embedded in institutions (like religions).  </a:t>
            </a:r>
            <a:endParaRPr dirty="0"/>
          </a:p>
          <a:p>
            <a:pPr marL="0" lvl="0" indent="0" algn="l" rtl="0">
              <a:lnSpc>
                <a:spcPct val="90000"/>
              </a:lnSpc>
              <a:spcBef>
                <a:spcPts val="0"/>
              </a:spcBef>
              <a:spcAft>
                <a:spcPts val="0"/>
              </a:spcAft>
              <a:buSzPts val="1400"/>
              <a:buNone/>
            </a:pPr>
            <a:r>
              <a:rPr lang="en-GB" sz="4000" dirty="0"/>
              <a:t>  </a:t>
            </a:r>
            <a:endParaRPr dirty="0"/>
          </a:p>
          <a:p>
            <a:pPr marL="0" lvl="0" indent="0" algn="l" rtl="0">
              <a:lnSpc>
                <a:spcPct val="90000"/>
              </a:lnSpc>
              <a:spcBef>
                <a:spcPts val="0"/>
              </a:spcBef>
              <a:spcAft>
                <a:spcPts val="0"/>
              </a:spcAft>
              <a:buSzPts val="1400"/>
              <a:buNone/>
            </a:pPr>
            <a:endParaRPr sz="4000" dirty="0"/>
          </a:p>
          <a:p>
            <a:pPr marL="0" lvl="0" indent="0" algn="l" rtl="0">
              <a:lnSpc>
                <a:spcPct val="90000"/>
              </a:lnSpc>
              <a:spcBef>
                <a:spcPts val="0"/>
              </a:spcBef>
              <a:spcAft>
                <a:spcPts val="0"/>
              </a:spcAft>
              <a:buSzPts val="1400"/>
              <a:buNone/>
            </a:pPr>
            <a:endParaRPr sz="4000" dirty="0"/>
          </a:p>
          <a:p>
            <a:pPr marL="0" lvl="0" indent="0" algn="l" rtl="0">
              <a:lnSpc>
                <a:spcPct val="100000"/>
              </a:lnSpc>
              <a:spcBef>
                <a:spcPts val="0"/>
              </a:spcBef>
              <a:spcAft>
                <a:spcPts val="0"/>
              </a:spcAft>
              <a:buSzPts val="1400"/>
              <a:buNone/>
            </a:pPr>
            <a:endParaRPr sz="4000" dirty="0"/>
          </a:p>
        </p:txBody>
      </p:sp>
      <p:sp>
        <p:nvSpPr>
          <p:cNvPr id="235" name="Google Shape;235;p7"/>
          <p:cNvSpPr txBox="1">
            <a:spLocks noGrp="1"/>
          </p:cNvSpPr>
          <p:nvPr>
            <p:ph type="title"/>
          </p:nvPr>
        </p:nvSpPr>
        <p:spPr>
          <a:xfrm>
            <a:off x="1034387" y="824971"/>
            <a:ext cx="17903317"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 note about language: personal vs organised</a:t>
            </a:r>
            <a:endParaRPr/>
          </a:p>
        </p:txBody>
      </p:sp>
      <p:sp>
        <p:nvSpPr>
          <p:cNvPr id="236" name="Google Shape;236;p7"/>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37" name="Google Shape;237;p7" descr="A cartoon of a child standing next to a fountain&#10;&#10;Description automatically generated"/>
          <p:cNvPicPr preferRelativeResize="0"/>
          <p:nvPr/>
        </p:nvPicPr>
        <p:blipFill rotWithShape="1">
          <a:blip r:embed="rId3">
            <a:alphaModFix/>
          </a:blip>
          <a:srcRect/>
          <a:stretch/>
        </p:blipFill>
        <p:spPr>
          <a:xfrm>
            <a:off x="11728450" y="2837234"/>
            <a:ext cx="6413500" cy="612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8"/>
          <p:cNvSpPr txBox="1">
            <a:spLocks noGrp="1"/>
          </p:cNvSpPr>
          <p:nvPr>
            <p:ph type="body" idx="1"/>
          </p:nvPr>
        </p:nvSpPr>
        <p:spPr>
          <a:xfrm>
            <a:off x="1034388" y="2837234"/>
            <a:ext cx="9481212" cy="734148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en-GB" sz="3200" dirty="0"/>
              <a:t>The new Handbook for Curriculum Writers (2024) suggests adding a new term: </a:t>
            </a:r>
            <a:r>
              <a:rPr lang="en-GB" sz="3200" b="1" dirty="0"/>
              <a:t>individual worldview. </a:t>
            </a:r>
            <a:endParaRPr dirty="0"/>
          </a:p>
          <a:p>
            <a:pPr marL="0" lvl="0" indent="0" algn="l" rtl="0">
              <a:lnSpc>
                <a:spcPct val="90000"/>
              </a:lnSpc>
              <a:spcBef>
                <a:spcPts val="0"/>
              </a:spcBef>
              <a:spcAft>
                <a:spcPts val="0"/>
              </a:spcAft>
              <a:buSzPts val="1400"/>
              <a:buNone/>
            </a:pPr>
            <a:endParaRPr sz="3200" b="1" dirty="0"/>
          </a:p>
          <a:p>
            <a:pPr marL="0" lvl="0" indent="0" algn="l" rtl="0">
              <a:lnSpc>
                <a:spcPct val="90000"/>
              </a:lnSpc>
              <a:spcBef>
                <a:spcPts val="0"/>
              </a:spcBef>
              <a:spcAft>
                <a:spcPts val="0"/>
              </a:spcAft>
              <a:buSzPts val="1400"/>
              <a:buNone/>
            </a:pPr>
            <a:r>
              <a:rPr lang="en-GB" sz="3200" dirty="0"/>
              <a:t>In RS, we study other people’s </a:t>
            </a:r>
            <a:r>
              <a:rPr lang="en-GB" sz="3200" b="1" dirty="0"/>
              <a:t>individual worldviews </a:t>
            </a:r>
            <a:r>
              <a:rPr lang="en-GB" sz="3200" dirty="0"/>
              <a:t>and</a:t>
            </a:r>
            <a:r>
              <a:rPr lang="en-GB" sz="3200" b="1" dirty="0"/>
              <a:t> organised worldviews, </a:t>
            </a:r>
            <a:r>
              <a:rPr lang="en-GB" sz="3200" dirty="0"/>
              <a:t>and this helps us to reflect on our own </a:t>
            </a:r>
            <a:r>
              <a:rPr lang="en-GB" sz="3200" b="1" dirty="0"/>
              <a:t>personal worldview.</a:t>
            </a:r>
            <a:endParaRPr dirty="0"/>
          </a:p>
          <a:p>
            <a:pPr marL="0" lvl="0" indent="0" algn="l" rtl="0">
              <a:lnSpc>
                <a:spcPct val="90000"/>
              </a:lnSpc>
              <a:spcBef>
                <a:spcPts val="0"/>
              </a:spcBef>
              <a:spcAft>
                <a:spcPts val="0"/>
              </a:spcAft>
              <a:buSzPts val="1400"/>
              <a:buNone/>
            </a:pPr>
            <a:endParaRPr sz="3200" b="1" dirty="0"/>
          </a:p>
          <a:p>
            <a:pPr marL="0" lvl="0" indent="0" algn="l" rtl="0">
              <a:lnSpc>
                <a:spcPct val="90000"/>
              </a:lnSpc>
              <a:spcBef>
                <a:spcPts val="0"/>
              </a:spcBef>
              <a:spcAft>
                <a:spcPts val="0"/>
              </a:spcAft>
              <a:buSzPts val="1400"/>
              <a:buNone/>
            </a:pPr>
            <a:r>
              <a:rPr lang="en-GB" sz="3200" dirty="0"/>
              <a:t>This change is meant to avoid a misunderstanding about the purpose of RS. It reassures pupils (and parents) that we are not trying to study them or change them. That would be Religious Instruction, not RS!</a:t>
            </a:r>
            <a:endParaRPr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r>
              <a:rPr lang="en-GB" sz="3200" dirty="0"/>
              <a:t>Do you think this distinction between personal and individual worldviews is helpful for your teaching?</a:t>
            </a:r>
            <a:endParaRPr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br>
              <a:rPr lang="en-GB" sz="3200" dirty="0"/>
            </a:br>
            <a:endParaRPr sz="3200"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r>
              <a:rPr lang="en-GB" sz="3200" dirty="0"/>
              <a:t>  </a:t>
            </a:r>
            <a:endParaRPr dirty="0"/>
          </a:p>
          <a:p>
            <a:pPr marL="0" lvl="0" indent="0" algn="l" rtl="0">
              <a:lnSpc>
                <a:spcPct val="90000"/>
              </a:lnSpc>
              <a:spcBef>
                <a:spcPts val="0"/>
              </a:spcBef>
              <a:spcAft>
                <a:spcPts val="0"/>
              </a:spcAft>
              <a:buSzPts val="1400"/>
              <a:buNone/>
            </a:pPr>
            <a:endParaRPr sz="3200" dirty="0"/>
          </a:p>
          <a:p>
            <a:pPr marL="0" lvl="0" indent="0" algn="l" rtl="0">
              <a:lnSpc>
                <a:spcPct val="90000"/>
              </a:lnSpc>
              <a:spcBef>
                <a:spcPts val="0"/>
              </a:spcBef>
              <a:spcAft>
                <a:spcPts val="0"/>
              </a:spcAft>
              <a:buSzPts val="1400"/>
              <a:buNone/>
            </a:pPr>
            <a:endParaRPr sz="3200" dirty="0"/>
          </a:p>
          <a:p>
            <a:pPr marL="0" lvl="0" indent="0" algn="l" rtl="0">
              <a:lnSpc>
                <a:spcPct val="100000"/>
              </a:lnSpc>
              <a:spcBef>
                <a:spcPts val="0"/>
              </a:spcBef>
              <a:spcAft>
                <a:spcPts val="0"/>
              </a:spcAft>
              <a:buSzPts val="1400"/>
              <a:buNone/>
            </a:pPr>
            <a:endParaRPr sz="3200" dirty="0"/>
          </a:p>
        </p:txBody>
      </p:sp>
      <p:sp>
        <p:nvSpPr>
          <p:cNvPr id="244" name="Google Shape;244;p8"/>
          <p:cNvSpPr txBox="1">
            <a:spLocks noGrp="1"/>
          </p:cNvSpPr>
          <p:nvPr>
            <p:ph type="title"/>
          </p:nvPr>
        </p:nvSpPr>
        <p:spPr>
          <a:xfrm>
            <a:off x="1034388" y="824971"/>
            <a:ext cx="19069712" cy="103060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A note about language: individual vs personal</a:t>
            </a:r>
            <a:endParaRPr/>
          </a:p>
        </p:txBody>
      </p:sp>
      <p:sp>
        <p:nvSpPr>
          <p:cNvPr id="245" name="Google Shape;245;p8"/>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46" name="Google Shape;246;p8" descr="A cartoon of a child standing next to a fountain&#10;&#10;Description automatically generated"/>
          <p:cNvPicPr preferRelativeResize="0"/>
          <p:nvPr/>
        </p:nvPicPr>
        <p:blipFill rotWithShape="1">
          <a:blip r:embed="rId3">
            <a:alphaModFix/>
          </a:blip>
          <a:srcRect/>
          <a:stretch/>
        </p:blipFill>
        <p:spPr>
          <a:xfrm>
            <a:off x="11728450" y="2837234"/>
            <a:ext cx="6413500" cy="612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1040738" y="209550"/>
            <a:ext cx="17338675" cy="2184400"/>
          </a:xfrm>
          <a:prstGeom prst="rect">
            <a:avLst/>
          </a:prstGeom>
          <a:noFill/>
          <a:ln>
            <a:noFill/>
          </a:ln>
        </p:spPr>
        <p:txBody>
          <a:bodyPr spcFirstLastPara="1" wrap="square" lIns="150750" tIns="75350" rIns="150750" bIns="75350" anchor="ctr" anchorCtr="0">
            <a:normAutofit/>
          </a:bodyPr>
          <a:lstStyle/>
          <a:p>
            <a:pPr marL="0" marR="0" lvl="0" indent="0" algn="l" rtl="0">
              <a:lnSpc>
                <a:spcPct val="100000"/>
              </a:lnSpc>
              <a:spcBef>
                <a:spcPts val="0"/>
              </a:spcBef>
              <a:spcAft>
                <a:spcPts val="0"/>
              </a:spcAft>
              <a:buClr>
                <a:srgbClr val="000000"/>
              </a:buClr>
              <a:buSzPts val="6600"/>
              <a:buFont typeface="Arial"/>
              <a:buNone/>
            </a:pPr>
            <a:r>
              <a:rPr lang="en-GB" sz="6600" b="0" i="0" u="none" strike="noStrike" cap="none">
                <a:solidFill>
                  <a:srgbClr val="000000"/>
                </a:solidFill>
                <a:latin typeface="Arial"/>
                <a:ea typeface="Arial"/>
                <a:cs typeface="Arial"/>
                <a:sym typeface="Arial"/>
              </a:rPr>
              <a:t>What is an organised worldview?</a:t>
            </a:r>
            <a:endParaRPr sz="6600" b="0" i="0" u="none" strike="noStrike" cap="none">
              <a:solidFill>
                <a:srgbClr val="000000"/>
              </a:solidFill>
              <a:latin typeface="Arial"/>
              <a:ea typeface="Arial"/>
              <a:cs typeface="Arial"/>
              <a:sym typeface="Arial"/>
            </a:endParaRPr>
          </a:p>
        </p:txBody>
      </p:sp>
      <p:sp>
        <p:nvSpPr>
          <p:cNvPr id="163" name="Google Shape;163;p7"/>
          <p:cNvSpPr/>
          <p:nvPr/>
        </p:nvSpPr>
        <p:spPr>
          <a:xfrm rot="10800000" flipH="1">
            <a:off x="1047088" y="2080206"/>
            <a:ext cx="6947562" cy="221669"/>
          </a:xfrm>
          <a:custGeom>
            <a:avLst/>
            <a:gdLst/>
            <a:ahLst/>
            <a:cxnLst/>
            <a:rect l="l" t="t" r="r" b="b"/>
            <a:pathLst>
              <a:path w="2849879" h="120000" extrusionOk="0">
                <a:moveTo>
                  <a:pt x="0" y="0"/>
                </a:moveTo>
                <a:lnTo>
                  <a:pt x="2849714" y="0"/>
                </a:lnTo>
              </a:path>
            </a:pathLst>
          </a:custGeom>
          <a:noFill/>
          <a:ln w="20925" cap="flat" cmpd="sng">
            <a:solidFill>
              <a:srgbClr val="0083A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64" name="Google Shape;164;p7" descr="A person standing on a rug with flowers&#10;&#10;Description automatically generated">
            <a:hlinkClick r:id="rId3"/>
          </p:cNvPr>
          <p:cNvPicPr preferRelativeResize="0"/>
          <p:nvPr/>
        </p:nvPicPr>
        <p:blipFill rotWithShape="1">
          <a:blip r:embed="rId4">
            <a:alphaModFix/>
          </a:blip>
          <a:srcRect/>
          <a:stretch/>
        </p:blipFill>
        <p:spPr>
          <a:xfrm>
            <a:off x="4108450" y="2903749"/>
            <a:ext cx="11201400" cy="6366669"/>
          </a:xfrm>
          <a:prstGeom prst="rect">
            <a:avLst/>
          </a:prstGeom>
          <a:noFill/>
          <a:ln>
            <a:noFill/>
          </a:ln>
        </p:spPr>
      </p:pic>
    </p:spTree>
  </p:cSld>
  <p:clrMapOvr>
    <a:masterClrMapping/>
  </p:clrMapOvr>
</p:sld>
</file>

<file path=ppt/theme/theme1.xml><?xml version="1.0" encoding="utf-8"?>
<a:theme xmlns:a="http://schemas.openxmlformats.org/drawingml/2006/main" name="Cover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ver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686ca85-e96d-4bfb-b2a2-f0dadd7c7f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699B71F820254AB0E72BE49820AEEA" ma:contentTypeVersion="12" ma:contentTypeDescription="Create a new document." ma:contentTypeScope="" ma:versionID="54329b6079d746ff2cdab95f0879205c">
  <xsd:schema xmlns:xsd="http://www.w3.org/2001/XMLSchema" xmlns:xs="http://www.w3.org/2001/XMLSchema" xmlns:p="http://schemas.microsoft.com/office/2006/metadata/properties" xmlns:ns3="a686ca85-e96d-4bfb-b2a2-f0dadd7c7f6e" targetNamespace="http://schemas.microsoft.com/office/2006/metadata/properties" ma:root="true" ma:fieldsID="a824127746a8e301de91a311dbe53940" ns3:_="">
    <xsd:import namespace="a686ca85-e96d-4bfb-b2a2-f0dadd7c7f6e"/>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6ca85-e96d-4bfb-b2a2-f0dadd7c7f6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D133B4-B6DC-4DB6-B7A9-2C0AD4CCB52A}">
  <ds:schemaRefs>
    <ds:schemaRef ds:uri="http://schemas.microsoft.com/sharepoint/v3/contenttype/forms"/>
  </ds:schemaRefs>
</ds:datastoreItem>
</file>

<file path=customXml/itemProps2.xml><?xml version="1.0" encoding="utf-8"?>
<ds:datastoreItem xmlns:ds="http://schemas.openxmlformats.org/officeDocument/2006/customXml" ds:itemID="{5CCE474D-162D-4F29-AFEB-EF4B48898A3F}">
  <ds:schemaRefs>
    <ds:schemaRef ds:uri="http://schemas.microsoft.com/office/2006/metadata/properties"/>
    <ds:schemaRef ds:uri="http://purl.org/dc/dcmitype/"/>
    <ds:schemaRef ds:uri="a686ca85-e96d-4bfb-b2a2-f0dadd7c7f6e"/>
    <ds:schemaRef ds:uri="http://purl.org/dc/elements/1.1/"/>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6A871BF1-96ED-4DDC-BE91-6AF74D6A9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86ca85-e96d-4bfb-b2a2-f0dadd7c7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1914</Words>
  <Application>Microsoft Office PowerPoint</Application>
  <PresentationFormat>Custom</PresentationFormat>
  <Paragraphs>163</Paragraphs>
  <Slides>30</Slides>
  <Notes>30</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Cover 1</vt:lpstr>
      <vt:lpstr>1_Cover 1</vt:lpstr>
      <vt:lpstr>2_Cover 1</vt:lpstr>
      <vt:lpstr>Office Theme</vt:lpstr>
      <vt:lpstr>Religion &amp; Worldviews in Religious Studies</vt:lpstr>
      <vt:lpstr>How do you organise worldviews?</vt:lpstr>
      <vt:lpstr>Learning Objectives</vt:lpstr>
      <vt:lpstr>R&amp;W: Context</vt:lpstr>
      <vt:lpstr>Summary of previous session(s) (1/2)</vt:lpstr>
      <vt:lpstr>Summary of previous session(s) (2/2)</vt:lpstr>
      <vt:lpstr>A note about language: personal vs organised</vt:lpstr>
      <vt:lpstr>A note about language: individual vs personal</vt:lpstr>
      <vt:lpstr>What is an organised worldview?</vt:lpstr>
      <vt:lpstr>What is an organised worldview? Key points (1/4)</vt:lpstr>
      <vt:lpstr>What is an organised worldview? Key points (2/4)</vt:lpstr>
      <vt:lpstr>What is an organised worldview? Key points (3/4)</vt:lpstr>
      <vt:lpstr>What is an organised worldview? Key points (4/4)</vt:lpstr>
      <vt:lpstr>Activity</vt:lpstr>
      <vt:lpstr>What is a personal worldview?</vt:lpstr>
      <vt:lpstr>What is a personal worldview? Key Points (1/3)</vt:lpstr>
      <vt:lpstr>What is a personal worldview? Key Points (2/3)</vt:lpstr>
      <vt:lpstr>Key Points (continued)</vt:lpstr>
      <vt:lpstr>Activity 1</vt:lpstr>
      <vt:lpstr>Activity 2 </vt:lpstr>
      <vt:lpstr>Activity 3 - Reflect</vt:lpstr>
      <vt:lpstr>Beyond the individual and the organised</vt:lpstr>
      <vt:lpstr>PowerPoint Presentation</vt:lpstr>
      <vt:lpstr>PowerPoint Presentation</vt:lpstr>
      <vt:lpstr>Activity – Reflection</vt:lpstr>
      <vt:lpstr>PowerPoint Presentation</vt:lpstr>
      <vt:lpstr>PowerPoint Presentation</vt:lpstr>
      <vt:lpstr>Summary: Why does it matter for RS?</vt:lpstr>
      <vt:lpstr>Take-Away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Celine Benoit</dc:creator>
  <cp:lastModifiedBy>Celine Benoit (staff)</cp:lastModifiedBy>
  <cp:revision>6</cp:revision>
  <dcterms:created xsi:type="dcterms:W3CDTF">2024-10-23T15:17:40Z</dcterms:created>
  <dcterms:modified xsi:type="dcterms:W3CDTF">2025-03-14T09:22:09Z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2024-10-22T00:00:00Z</vt:filetime>
  </property>
  <property fmtid="{D5CDD505-2E9C-101B-9397-08002B2CF9AE}" pid="3" name="Creator">
    <vt:lpwstr>Adobe InDesign 20.0 (Macintosh)</vt:lpwstr>
  </property>
  <property fmtid="{D5CDD505-2E9C-101B-9397-08002B2CF9AE}" pid="4" name="LastSaved">
    <vt:filetime>2024-10-23T00:00:00Z</vt:filetime>
  </property>
  <property fmtid="{D5CDD505-2E9C-101B-9397-08002B2CF9AE}" pid="5" name="Producer">
    <vt:lpwstr>Adobe PDF Library 17.0</vt:lpwstr>
  </property>
  <property fmtid="{D5CDD505-2E9C-101B-9397-08002B2CF9AE}" pid="6" name="ContentTypeId">
    <vt:lpwstr>0x010100FB699B71F820254AB0E72BE49820AEEA</vt:lpwstr>
  </property>
</Properties>
</file>