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71" r:id="rId10"/>
    <p:sldId id="264" r:id="rId11"/>
    <p:sldId id="272" r:id="rId12"/>
    <p:sldId id="268" r:id="rId13"/>
    <p:sldId id="273" r:id="rId14"/>
    <p:sldId id="265" r:id="rId15"/>
    <p:sldId id="266" r:id="rId16"/>
    <p:sldId id="267" r:id="rId17"/>
    <p:sldId id="269" r:id="rId18"/>
    <p:sldId id="270" r:id="rId19"/>
  </p:sldIdLst>
  <p:sldSz cx="20104100" cy="11309350"/>
  <p:notesSz cx="20104100" cy="11309350"/>
  <p:embeddedFontLst>
    <p:embeddedFont>
      <p:font typeface="Tahoma" panose="020B0604030504040204" pitchFamily="34" charset="0"/>
      <p:regular r:id="rId21"/>
      <p:bold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4" roundtripDataSignature="AMtx7mgWI0YRVnDROBjryT7aDbNjahyq8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4426" autoAdjust="0"/>
  </p:normalViewPr>
  <p:slideViewPr>
    <p:cSldViewPr snapToGrid="0">
      <p:cViewPr varScale="1">
        <p:scale>
          <a:sx n="25" d="100"/>
          <a:sy n="25" d="100"/>
        </p:scale>
        <p:origin x="1596" y="12"/>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eline Benoit (staff)" userId="ca37de58-aee0-4a44-8af7-2bf5674e2aa6" providerId="ADAL" clId="{68E1B14A-B0CD-4310-9A74-59D10F52EC19}"/>
    <pc:docChg chg="modSld">
      <pc:chgData name="Celine Benoit (staff)" userId="ca37de58-aee0-4a44-8af7-2bf5674e2aa6" providerId="ADAL" clId="{68E1B14A-B0CD-4310-9A74-59D10F52EC19}" dt="2025-01-16T15:28:53.483" v="12" actId="20577"/>
      <pc:docMkLst>
        <pc:docMk/>
      </pc:docMkLst>
      <pc:sldChg chg="modNotesTx">
        <pc:chgData name="Celine Benoit (staff)" userId="ca37de58-aee0-4a44-8af7-2bf5674e2aa6" providerId="ADAL" clId="{68E1B14A-B0CD-4310-9A74-59D10F52EC19}" dt="2025-01-16T15:27:53.333" v="0" actId="20577"/>
        <pc:sldMkLst>
          <pc:docMk/>
          <pc:sldMk cId="0" sldId="256"/>
        </pc:sldMkLst>
      </pc:sldChg>
      <pc:sldChg chg="modNotesTx">
        <pc:chgData name="Celine Benoit (staff)" userId="ca37de58-aee0-4a44-8af7-2bf5674e2aa6" providerId="ADAL" clId="{68E1B14A-B0CD-4310-9A74-59D10F52EC19}" dt="2025-01-16T15:27:57.228" v="1" actId="20577"/>
        <pc:sldMkLst>
          <pc:docMk/>
          <pc:sldMk cId="0" sldId="257"/>
        </pc:sldMkLst>
      </pc:sldChg>
      <pc:sldChg chg="modNotesTx">
        <pc:chgData name="Celine Benoit (staff)" userId="ca37de58-aee0-4a44-8af7-2bf5674e2aa6" providerId="ADAL" clId="{68E1B14A-B0CD-4310-9A74-59D10F52EC19}" dt="2025-01-16T15:28:02.187" v="2" actId="20577"/>
        <pc:sldMkLst>
          <pc:docMk/>
          <pc:sldMk cId="0" sldId="259"/>
        </pc:sldMkLst>
      </pc:sldChg>
      <pc:sldChg chg="modNotesTx">
        <pc:chgData name="Celine Benoit (staff)" userId="ca37de58-aee0-4a44-8af7-2bf5674e2aa6" providerId="ADAL" clId="{68E1B14A-B0CD-4310-9A74-59D10F52EC19}" dt="2025-01-16T15:28:05.949" v="3" actId="20577"/>
        <pc:sldMkLst>
          <pc:docMk/>
          <pc:sldMk cId="0" sldId="260"/>
        </pc:sldMkLst>
      </pc:sldChg>
      <pc:sldChg chg="modNotesTx">
        <pc:chgData name="Celine Benoit (staff)" userId="ca37de58-aee0-4a44-8af7-2bf5674e2aa6" providerId="ADAL" clId="{68E1B14A-B0CD-4310-9A74-59D10F52EC19}" dt="2025-01-16T15:28:12.549" v="4" actId="20577"/>
        <pc:sldMkLst>
          <pc:docMk/>
          <pc:sldMk cId="0" sldId="261"/>
        </pc:sldMkLst>
      </pc:sldChg>
      <pc:sldChg chg="modNotesTx">
        <pc:chgData name="Celine Benoit (staff)" userId="ca37de58-aee0-4a44-8af7-2bf5674e2aa6" providerId="ADAL" clId="{68E1B14A-B0CD-4310-9A74-59D10F52EC19}" dt="2025-01-16T15:28:17.510" v="5" actId="20577"/>
        <pc:sldMkLst>
          <pc:docMk/>
          <pc:sldMk cId="0" sldId="262"/>
        </pc:sldMkLst>
      </pc:sldChg>
      <pc:sldChg chg="modNotesTx">
        <pc:chgData name="Celine Benoit (staff)" userId="ca37de58-aee0-4a44-8af7-2bf5674e2aa6" providerId="ADAL" clId="{68E1B14A-B0CD-4310-9A74-59D10F52EC19}" dt="2025-01-16T15:28:20.534" v="6" actId="20577"/>
        <pc:sldMkLst>
          <pc:docMk/>
          <pc:sldMk cId="0" sldId="263"/>
        </pc:sldMkLst>
      </pc:sldChg>
      <pc:sldChg chg="modNotesTx">
        <pc:chgData name="Celine Benoit (staff)" userId="ca37de58-aee0-4a44-8af7-2bf5674e2aa6" providerId="ADAL" clId="{68E1B14A-B0CD-4310-9A74-59D10F52EC19}" dt="2025-01-16T15:28:26.082" v="8" actId="20577"/>
        <pc:sldMkLst>
          <pc:docMk/>
          <pc:sldMk cId="0" sldId="264"/>
        </pc:sldMkLst>
      </pc:sldChg>
      <pc:sldChg chg="modNotesTx">
        <pc:chgData name="Celine Benoit (staff)" userId="ca37de58-aee0-4a44-8af7-2bf5674e2aa6" providerId="ADAL" clId="{68E1B14A-B0CD-4310-9A74-59D10F52EC19}" dt="2025-01-16T15:28:33.961" v="10" actId="20577"/>
        <pc:sldMkLst>
          <pc:docMk/>
          <pc:sldMk cId="0" sldId="268"/>
        </pc:sldMkLst>
      </pc:sldChg>
      <pc:sldChg chg="modNotesTx">
        <pc:chgData name="Celine Benoit (staff)" userId="ca37de58-aee0-4a44-8af7-2bf5674e2aa6" providerId="ADAL" clId="{68E1B14A-B0CD-4310-9A74-59D10F52EC19}" dt="2025-01-16T15:28:53.483" v="12" actId="20577"/>
        <pc:sldMkLst>
          <pc:docMk/>
          <pc:sldMk cId="0" sldId="269"/>
        </pc:sldMkLst>
      </pc:sldChg>
      <pc:sldChg chg="modNotesTx">
        <pc:chgData name="Celine Benoit (staff)" userId="ca37de58-aee0-4a44-8af7-2bf5674e2aa6" providerId="ADAL" clId="{68E1B14A-B0CD-4310-9A74-59D10F52EC19}" dt="2025-01-16T15:28:23.260" v="7" actId="20577"/>
        <pc:sldMkLst>
          <pc:docMk/>
          <pc:sldMk cId="2483868734" sldId="271"/>
        </pc:sldMkLst>
      </pc:sldChg>
      <pc:sldChg chg="modNotesTx">
        <pc:chgData name="Celine Benoit (staff)" userId="ca37de58-aee0-4a44-8af7-2bf5674e2aa6" providerId="ADAL" clId="{68E1B14A-B0CD-4310-9A74-59D10F52EC19}" dt="2025-01-16T15:28:29.003" v="9" actId="20577"/>
        <pc:sldMkLst>
          <pc:docMk/>
          <pc:sldMk cId="754542720" sldId="272"/>
        </pc:sldMkLst>
      </pc:sldChg>
      <pc:sldChg chg="modNotesTx">
        <pc:chgData name="Celine Benoit (staff)" userId="ca37de58-aee0-4a44-8af7-2bf5674e2aa6" providerId="ADAL" clId="{68E1B14A-B0CD-4310-9A74-59D10F52EC19}" dt="2025-01-16T15:28:37.319" v="11" actId="20577"/>
        <pc:sldMkLst>
          <pc:docMk/>
          <pc:sldMk cId="660578016" sldId="27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8712200" cy="56673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11387138" y="0"/>
            <a:ext cx="8712200" cy="56673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659563" y="1414463"/>
            <a:ext cx="6784975"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2009775" y="5441950"/>
            <a:ext cx="16084550" cy="44545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10742613"/>
            <a:ext cx="8712200" cy="56673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11387138" y="10742613"/>
            <a:ext cx="8712200" cy="5667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rgbClr val="000000"/>
                </a:solidFill>
                <a:latin typeface="Arial"/>
                <a:ea typeface="Arial"/>
                <a:cs typeface="Arial"/>
                <a:sym typeface="Arial"/>
              </a:rPr>
              <a:t>‹#›</a:t>
            </a:fld>
            <a:endParaRPr sz="12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religiouseducationcouncil.org.uk/rec/wp-content/uploads/2024/04/24-25698-REC-Handbook-A4-DIGITAL-PAGES.pdf"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religiouseducationcouncil.org.uk/rec/wp-content/uploads/2023/09/National-Content-Standard-for-Religious-Education-for-England.pdf"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1:notes"/>
          <p:cNvSpPr>
            <a:spLocks noGrp="1" noRot="1" noChangeAspect="1"/>
          </p:cNvSpPr>
          <p:nvPr>
            <p:ph type="sldImg" idx="2"/>
          </p:nvPr>
        </p:nvSpPr>
        <p:spPr>
          <a:xfrm>
            <a:off x="6659563" y="1414463"/>
            <a:ext cx="6784975"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1:notes"/>
          <p:cNvSpPr txBox="1">
            <a:spLocks noGrp="1"/>
          </p:cNvSpPr>
          <p:nvPr>
            <p:ph type="body" idx="1"/>
          </p:nvPr>
        </p:nvSpPr>
        <p:spPr>
          <a:xfrm>
            <a:off x="2009775" y="5441950"/>
            <a:ext cx="16084550" cy="44545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i="0" u="none" strike="noStrike" dirty="0">
                <a:solidFill>
                  <a:srgbClr val="000000"/>
                </a:solidFill>
                <a:latin typeface="Arial"/>
                <a:ea typeface="Arial"/>
                <a:cs typeface="Arial"/>
                <a:sym typeface="Arial"/>
              </a:rPr>
              <a:t>Welcome to the “Adopting a Religion &amp; Worldviews approach in RS” training for secondary school teachers. </a:t>
            </a:r>
          </a:p>
          <a:p>
            <a:pPr marL="0" lvl="0" indent="0" algn="l" rtl="0">
              <a:lnSpc>
                <a:spcPct val="100000"/>
              </a:lnSpc>
              <a:spcBef>
                <a:spcPts val="0"/>
              </a:spcBef>
              <a:spcAft>
                <a:spcPts val="0"/>
              </a:spcAft>
              <a:buSzPts val="1400"/>
              <a:buNone/>
            </a:pPr>
            <a:endParaRPr lang="en-GB" i="0" u="none" strike="noStrike" dirty="0">
              <a:solidFill>
                <a:srgbClr val="000000"/>
              </a:solidFill>
              <a:latin typeface="Arial"/>
              <a:ea typeface="Arial"/>
              <a:cs typeface="Arial"/>
              <a:sym typeface="Arial"/>
            </a:endParaRPr>
          </a:p>
          <a:p>
            <a:pPr marL="0" lvl="0" indent="0" algn="l" rtl="0">
              <a:lnSpc>
                <a:spcPct val="100000"/>
              </a:lnSpc>
              <a:spcBef>
                <a:spcPts val="0"/>
              </a:spcBef>
              <a:spcAft>
                <a:spcPts val="0"/>
              </a:spcAft>
              <a:buSzPts val="1400"/>
              <a:buNone/>
            </a:pPr>
            <a:endParaRPr dirty="0"/>
          </a:p>
        </p:txBody>
      </p:sp>
      <p:sp>
        <p:nvSpPr>
          <p:cNvPr id="128" name="Google Shape;128;p1:notes"/>
          <p:cNvSpPr txBox="1">
            <a:spLocks noGrp="1"/>
          </p:cNvSpPr>
          <p:nvPr>
            <p:ph type="sldNum" idx="12"/>
          </p:nvPr>
        </p:nvSpPr>
        <p:spPr>
          <a:xfrm>
            <a:off x="11387138" y="10742613"/>
            <a:ext cx="8712200" cy="56673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9:notes"/>
          <p:cNvSpPr>
            <a:spLocks noGrp="1" noRot="1" noChangeAspect="1"/>
          </p:cNvSpPr>
          <p:nvPr>
            <p:ph type="sldImg" idx="2"/>
          </p:nvPr>
        </p:nvSpPr>
        <p:spPr>
          <a:xfrm>
            <a:off x="6659563" y="1414463"/>
            <a:ext cx="6784975"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9:notes"/>
          <p:cNvSpPr txBox="1">
            <a:spLocks noGrp="1"/>
          </p:cNvSpPr>
          <p:nvPr>
            <p:ph type="body" idx="1"/>
          </p:nvPr>
        </p:nvSpPr>
        <p:spPr>
          <a:xfrm>
            <a:off x="2009775" y="5441950"/>
            <a:ext cx="16084550" cy="44545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br>
              <a:rPr lang="en-GB" dirty="0"/>
            </a:br>
            <a:endParaRPr dirty="0"/>
          </a:p>
        </p:txBody>
      </p:sp>
      <p:sp>
        <p:nvSpPr>
          <p:cNvPr id="201" name="Google Shape;201;p9:notes"/>
          <p:cNvSpPr txBox="1">
            <a:spLocks noGrp="1"/>
          </p:cNvSpPr>
          <p:nvPr>
            <p:ph type="sldNum" idx="12"/>
          </p:nvPr>
        </p:nvSpPr>
        <p:spPr>
          <a:xfrm>
            <a:off x="11387138" y="10742613"/>
            <a:ext cx="8712200" cy="56673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a:extLst>
            <a:ext uri="{FF2B5EF4-FFF2-40B4-BE49-F238E27FC236}">
              <a16:creationId xmlns:a16="http://schemas.microsoft.com/office/drawing/2014/main" id="{A95E8D1A-318E-35F3-5DAA-04045FACE9CA}"/>
            </a:ext>
          </a:extLst>
        </p:cNvPr>
        <p:cNvGrpSpPr/>
        <p:nvPr/>
      </p:nvGrpSpPr>
      <p:grpSpPr>
        <a:xfrm>
          <a:off x="0" y="0"/>
          <a:ext cx="0" cy="0"/>
          <a:chOff x="0" y="0"/>
          <a:chExt cx="0" cy="0"/>
        </a:xfrm>
      </p:grpSpPr>
      <p:sp>
        <p:nvSpPr>
          <p:cNvPr id="199" name="Google Shape;199;p9:notes">
            <a:extLst>
              <a:ext uri="{FF2B5EF4-FFF2-40B4-BE49-F238E27FC236}">
                <a16:creationId xmlns:a16="http://schemas.microsoft.com/office/drawing/2014/main" id="{948845CA-27D1-F623-7DF1-27F33BF7BB5B}"/>
              </a:ext>
            </a:extLst>
          </p:cNvPr>
          <p:cNvSpPr>
            <a:spLocks noGrp="1" noRot="1" noChangeAspect="1"/>
          </p:cNvSpPr>
          <p:nvPr>
            <p:ph type="sldImg" idx="2"/>
          </p:nvPr>
        </p:nvSpPr>
        <p:spPr>
          <a:xfrm>
            <a:off x="6659563" y="1414463"/>
            <a:ext cx="6784975"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9:notes">
            <a:extLst>
              <a:ext uri="{FF2B5EF4-FFF2-40B4-BE49-F238E27FC236}">
                <a16:creationId xmlns:a16="http://schemas.microsoft.com/office/drawing/2014/main" id="{A54E1B7B-964D-3694-57F2-2AC250A8BB52}"/>
              </a:ext>
            </a:extLst>
          </p:cNvPr>
          <p:cNvSpPr txBox="1">
            <a:spLocks noGrp="1"/>
          </p:cNvSpPr>
          <p:nvPr>
            <p:ph type="body" idx="1"/>
          </p:nvPr>
        </p:nvSpPr>
        <p:spPr>
          <a:xfrm>
            <a:off x="2009775" y="5441950"/>
            <a:ext cx="16084550" cy="44545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br>
              <a:rPr lang="en-GB" dirty="0"/>
            </a:br>
            <a:endParaRPr dirty="0"/>
          </a:p>
        </p:txBody>
      </p:sp>
      <p:sp>
        <p:nvSpPr>
          <p:cNvPr id="201" name="Google Shape;201;p9:notes">
            <a:extLst>
              <a:ext uri="{FF2B5EF4-FFF2-40B4-BE49-F238E27FC236}">
                <a16:creationId xmlns:a16="http://schemas.microsoft.com/office/drawing/2014/main" id="{FB32D4B5-3050-72C4-D747-0C86F24AD132}"/>
              </a:ext>
            </a:extLst>
          </p:cNvPr>
          <p:cNvSpPr txBox="1">
            <a:spLocks noGrp="1"/>
          </p:cNvSpPr>
          <p:nvPr>
            <p:ph type="sldNum" idx="12"/>
          </p:nvPr>
        </p:nvSpPr>
        <p:spPr>
          <a:xfrm>
            <a:off x="11387138" y="10742613"/>
            <a:ext cx="8712200" cy="56673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11</a:t>
            </a:fld>
            <a:endParaRPr/>
          </a:p>
        </p:txBody>
      </p:sp>
    </p:spTree>
    <p:extLst>
      <p:ext uri="{BB962C8B-B14F-4D97-AF65-F5344CB8AC3E}">
        <p14:creationId xmlns:p14="http://schemas.microsoft.com/office/powerpoint/2010/main" val="3374631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0:notes"/>
          <p:cNvSpPr>
            <a:spLocks noGrp="1" noRot="1" noChangeAspect="1"/>
          </p:cNvSpPr>
          <p:nvPr>
            <p:ph type="sldImg" idx="2"/>
          </p:nvPr>
        </p:nvSpPr>
        <p:spPr>
          <a:xfrm>
            <a:off x="6659563" y="1414463"/>
            <a:ext cx="6784975"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p10:notes"/>
          <p:cNvSpPr txBox="1">
            <a:spLocks noGrp="1"/>
          </p:cNvSpPr>
          <p:nvPr>
            <p:ph type="body" idx="1"/>
          </p:nvPr>
        </p:nvSpPr>
        <p:spPr>
          <a:xfrm>
            <a:off x="2009775" y="5441950"/>
            <a:ext cx="16084550" cy="44545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br>
              <a:rPr lang="en-GB" b="0" i="0" u="none" strike="noStrike" dirty="0">
                <a:solidFill>
                  <a:srgbClr val="000000"/>
                </a:solidFill>
                <a:latin typeface="Calibri"/>
                <a:ea typeface="Calibri"/>
                <a:cs typeface="Calibri"/>
                <a:sym typeface="Calibri"/>
              </a:rPr>
            </a:br>
            <a:endParaRPr b="0" dirty="0"/>
          </a:p>
          <a:p>
            <a:pPr marL="0" lvl="0" indent="0" algn="l" rtl="0">
              <a:lnSpc>
                <a:spcPct val="100000"/>
              </a:lnSpc>
              <a:spcBef>
                <a:spcPts val="0"/>
              </a:spcBef>
              <a:spcAft>
                <a:spcPts val="0"/>
              </a:spcAft>
              <a:buSzPts val="1400"/>
              <a:buNone/>
            </a:pPr>
            <a:br>
              <a:rPr lang="en-GB" dirty="0"/>
            </a:br>
            <a:endParaRPr dirty="0"/>
          </a:p>
        </p:txBody>
      </p:sp>
      <p:sp>
        <p:nvSpPr>
          <p:cNvPr id="233" name="Google Shape;233;p10:notes"/>
          <p:cNvSpPr txBox="1">
            <a:spLocks noGrp="1"/>
          </p:cNvSpPr>
          <p:nvPr>
            <p:ph type="sldNum" idx="12"/>
          </p:nvPr>
        </p:nvSpPr>
        <p:spPr>
          <a:xfrm>
            <a:off x="11387138" y="10742613"/>
            <a:ext cx="8712200" cy="56673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a:extLst>
            <a:ext uri="{FF2B5EF4-FFF2-40B4-BE49-F238E27FC236}">
              <a16:creationId xmlns:a16="http://schemas.microsoft.com/office/drawing/2014/main" id="{379BCC3A-E8AD-7551-9F84-62EF2425CE11}"/>
            </a:ext>
          </a:extLst>
        </p:cNvPr>
        <p:cNvGrpSpPr/>
        <p:nvPr/>
      </p:nvGrpSpPr>
      <p:grpSpPr>
        <a:xfrm>
          <a:off x="0" y="0"/>
          <a:ext cx="0" cy="0"/>
          <a:chOff x="0" y="0"/>
          <a:chExt cx="0" cy="0"/>
        </a:xfrm>
      </p:grpSpPr>
      <p:sp>
        <p:nvSpPr>
          <p:cNvPr id="231" name="Google Shape;231;p10:notes">
            <a:extLst>
              <a:ext uri="{FF2B5EF4-FFF2-40B4-BE49-F238E27FC236}">
                <a16:creationId xmlns:a16="http://schemas.microsoft.com/office/drawing/2014/main" id="{B492C4AA-18D9-5E25-D042-6DB1D21FF343}"/>
              </a:ext>
            </a:extLst>
          </p:cNvPr>
          <p:cNvSpPr>
            <a:spLocks noGrp="1" noRot="1" noChangeAspect="1"/>
          </p:cNvSpPr>
          <p:nvPr>
            <p:ph type="sldImg" idx="2"/>
          </p:nvPr>
        </p:nvSpPr>
        <p:spPr>
          <a:xfrm>
            <a:off x="6659563" y="1414463"/>
            <a:ext cx="6784975"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p10:notes">
            <a:extLst>
              <a:ext uri="{FF2B5EF4-FFF2-40B4-BE49-F238E27FC236}">
                <a16:creationId xmlns:a16="http://schemas.microsoft.com/office/drawing/2014/main" id="{065CED5A-95B8-59CB-9585-7769661F358D}"/>
              </a:ext>
            </a:extLst>
          </p:cNvPr>
          <p:cNvSpPr txBox="1">
            <a:spLocks noGrp="1"/>
          </p:cNvSpPr>
          <p:nvPr>
            <p:ph type="body" idx="1"/>
          </p:nvPr>
        </p:nvSpPr>
        <p:spPr>
          <a:xfrm>
            <a:off x="2009775" y="5441950"/>
            <a:ext cx="16084550" cy="44545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33" name="Google Shape;233;p10:notes">
            <a:extLst>
              <a:ext uri="{FF2B5EF4-FFF2-40B4-BE49-F238E27FC236}">
                <a16:creationId xmlns:a16="http://schemas.microsoft.com/office/drawing/2014/main" id="{0BD71915-02E2-80F7-42E1-B108DFEFFC43}"/>
              </a:ext>
            </a:extLst>
          </p:cNvPr>
          <p:cNvSpPr txBox="1">
            <a:spLocks noGrp="1"/>
          </p:cNvSpPr>
          <p:nvPr>
            <p:ph type="sldNum" idx="12"/>
          </p:nvPr>
        </p:nvSpPr>
        <p:spPr>
          <a:xfrm>
            <a:off x="11387138" y="10742613"/>
            <a:ext cx="8712200" cy="56673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13</a:t>
            </a:fld>
            <a:endParaRPr/>
          </a:p>
        </p:txBody>
      </p:sp>
    </p:spTree>
    <p:extLst>
      <p:ext uri="{BB962C8B-B14F-4D97-AF65-F5344CB8AC3E}">
        <p14:creationId xmlns:p14="http://schemas.microsoft.com/office/powerpoint/2010/main" val="32847641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23:notes"/>
          <p:cNvSpPr>
            <a:spLocks noGrp="1" noRot="1" noChangeAspect="1"/>
          </p:cNvSpPr>
          <p:nvPr>
            <p:ph type="sldImg" idx="2"/>
          </p:nvPr>
        </p:nvSpPr>
        <p:spPr>
          <a:xfrm>
            <a:off x="6659563" y="1414463"/>
            <a:ext cx="6784975"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23:notes"/>
          <p:cNvSpPr txBox="1">
            <a:spLocks noGrp="1"/>
          </p:cNvSpPr>
          <p:nvPr>
            <p:ph type="body" idx="1"/>
          </p:nvPr>
        </p:nvSpPr>
        <p:spPr>
          <a:xfrm>
            <a:off x="2009775" y="5441950"/>
            <a:ext cx="16084550" cy="4454525"/>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None/>
            </a:pPr>
            <a:r>
              <a:rPr lang="en-GB" b="0" i="0" u="none" strike="noStrike" dirty="0">
                <a:solidFill>
                  <a:srgbClr val="000000"/>
                </a:solidFill>
                <a:latin typeface="Calibri"/>
                <a:ea typeface="Calibri"/>
                <a:cs typeface="Calibri"/>
                <a:sym typeface="Calibri"/>
              </a:rPr>
              <a:t>Thanks to the Coventry &amp; Warwickshire REC / local Agreed Syllabus writing team, led by Jennifer Jenkins, for sharing this material.</a:t>
            </a:r>
            <a:endParaRPr b="0" dirty="0"/>
          </a:p>
          <a:p>
            <a:pPr marL="457200" marR="0" lvl="0" indent="-228600" algn="l" rtl="0">
              <a:lnSpc>
                <a:spcPct val="100000"/>
              </a:lnSpc>
              <a:spcBef>
                <a:spcPts val="0"/>
              </a:spcBef>
              <a:spcAft>
                <a:spcPts val="0"/>
              </a:spcAft>
              <a:buSzPts val="1400"/>
              <a:buNone/>
            </a:pPr>
            <a:br>
              <a:rPr lang="en-GB" dirty="0"/>
            </a:br>
            <a:endParaRPr dirty="0"/>
          </a:p>
        </p:txBody>
      </p:sp>
      <p:sp>
        <p:nvSpPr>
          <p:cNvPr id="209" name="Google Shape;209;p23:notes"/>
          <p:cNvSpPr txBox="1">
            <a:spLocks noGrp="1"/>
          </p:cNvSpPr>
          <p:nvPr>
            <p:ph type="sldNum" idx="12"/>
          </p:nvPr>
        </p:nvSpPr>
        <p:spPr>
          <a:xfrm>
            <a:off x="11387138" y="10742613"/>
            <a:ext cx="8712200" cy="56673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en-GB" sz="1200"/>
              <a:t>14</a:t>
            </a:fld>
            <a:endParaRPr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24:notes"/>
          <p:cNvSpPr>
            <a:spLocks noGrp="1" noRot="1" noChangeAspect="1"/>
          </p:cNvSpPr>
          <p:nvPr>
            <p:ph type="sldImg" idx="2"/>
          </p:nvPr>
        </p:nvSpPr>
        <p:spPr>
          <a:xfrm>
            <a:off x="6659563" y="1414463"/>
            <a:ext cx="6784975"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24:notes"/>
          <p:cNvSpPr txBox="1">
            <a:spLocks noGrp="1"/>
          </p:cNvSpPr>
          <p:nvPr>
            <p:ph type="body" idx="1"/>
          </p:nvPr>
        </p:nvSpPr>
        <p:spPr>
          <a:xfrm>
            <a:off x="2009775" y="5441950"/>
            <a:ext cx="16084550" cy="4454525"/>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None/>
            </a:pPr>
            <a:r>
              <a:rPr lang="en-GB" b="0" i="0" u="none" strike="noStrike">
                <a:solidFill>
                  <a:srgbClr val="000000"/>
                </a:solidFill>
                <a:latin typeface="Calibri"/>
                <a:ea typeface="Calibri"/>
                <a:cs typeface="Calibri"/>
                <a:sym typeface="Calibri"/>
              </a:rPr>
              <a:t>Thanks to the Coventry &amp; Warwickshire REC / local Agreed Syllabus writing team, led by Jennifer Jenkins, for sharing this material.</a:t>
            </a:r>
            <a:endParaRPr b="0"/>
          </a:p>
          <a:p>
            <a:pPr marL="457200" marR="0" lvl="0" indent="-228600" algn="l" rtl="0">
              <a:lnSpc>
                <a:spcPct val="100000"/>
              </a:lnSpc>
              <a:spcBef>
                <a:spcPts val="0"/>
              </a:spcBef>
              <a:spcAft>
                <a:spcPts val="0"/>
              </a:spcAft>
              <a:buSzPts val="1400"/>
              <a:buNone/>
            </a:pPr>
            <a:br>
              <a:rPr lang="en-GB"/>
            </a:br>
            <a:endParaRPr/>
          </a:p>
        </p:txBody>
      </p:sp>
      <p:sp>
        <p:nvSpPr>
          <p:cNvPr id="217" name="Google Shape;217;p24:notes"/>
          <p:cNvSpPr txBox="1">
            <a:spLocks noGrp="1"/>
          </p:cNvSpPr>
          <p:nvPr>
            <p:ph type="sldNum" idx="12"/>
          </p:nvPr>
        </p:nvSpPr>
        <p:spPr>
          <a:xfrm>
            <a:off x="11387138" y="10742613"/>
            <a:ext cx="8712200" cy="56673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en-GB" sz="1200"/>
              <a:t>15</a:t>
            </a:fld>
            <a:endParaRPr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25:notes"/>
          <p:cNvSpPr>
            <a:spLocks noGrp="1" noRot="1" noChangeAspect="1"/>
          </p:cNvSpPr>
          <p:nvPr>
            <p:ph type="sldImg" idx="2"/>
          </p:nvPr>
        </p:nvSpPr>
        <p:spPr>
          <a:xfrm>
            <a:off x="6659563" y="1414463"/>
            <a:ext cx="6784975"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p25:notes"/>
          <p:cNvSpPr txBox="1">
            <a:spLocks noGrp="1"/>
          </p:cNvSpPr>
          <p:nvPr>
            <p:ph type="body" idx="1"/>
          </p:nvPr>
        </p:nvSpPr>
        <p:spPr>
          <a:xfrm>
            <a:off x="2009775" y="5441950"/>
            <a:ext cx="16084550" cy="4454525"/>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None/>
            </a:pPr>
            <a:r>
              <a:rPr lang="en-GB" b="0" i="0" u="none" strike="noStrike">
                <a:solidFill>
                  <a:srgbClr val="000000"/>
                </a:solidFill>
                <a:latin typeface="Calibri"/>
                <a:ea typeface="Calibri"/>
                <a:cs typeface="Calibri"/>
                <a:sym typeface="Calibri"/>
              </a:rPr>
              <a:t>Thanks to the Coventry &amp; Warwickshire REC / local Agreed Syllabus writing team, led by Jennifer Jenkins, for sharing this material.</a:t>
            </a:r>
            <a:endParaRPr b="0"/>
          </a:p>
          <a:p>
            <a:pPr marL="457200" marR="0" lvl="0" indent="-228600" algn="l" rtl="0">
              <a:lnSpc>
                <a:spcPct val="100000"/>
              </a:lnSpc>
              <a:spcBef>
                <a:spcPts val="0"/>
              </a:spcBef>
              <a:spcAft>
                <a:spcPts val="0"/>
              </a:spcAft>
              <a:buSzPts val="1400"/>
              <a:buNone/>
            </a:pPr>
            <a:br>
              <a:rPr lang="en-GB"/>
            </a:br>
            <a:endParaRPr/>
          </a:p>
        </p:txBody>
      </p:sp>
      <p:sp>
        <p:nvSpPr>
          <p:cNvPr id="225" name="Google Shape;225;p25:notes"/>
          <p:cNvSpPr txBox="1">
            <a:spLocks noGrp="1"/>
          </p:cNvSpPr>
          <p:nvPr>
            <p:ph type="sldNum" idx="12"/>
          </p:nvPr>
        </p:nvSpPr>
        <p:spPr>
          <a:xfrm>
            <a:off x="11387138" y="10742613"/>
            <a:ext cx="8712200" cy="56673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en-GB" sz="1200"/>
              <a:t>16</a:t>
            </a:fld>
            <a:endParaRPr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1:notes"/>
          <p:cNvSpPr>
            <a:spLocks noGrp="1" noRot="1" noChangeAspect="1"/>
          </p:cNvSpPr>
          <p:nvPr>
            <p:ph type="sldImg" idx="2"/>
          </p:nvPr>
        </p:nvSpPr>
        <p:spPr>
          <a:xfrm>
            <a:off x="6659563" y="1414463"/>
            <a:ext cx="6784975"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p11:notes"/>
          <p:cNvSpPr txBox="1">
            <a:spLocks noGrp="1"/>
          </p:cNvSpPr>
          <p:nvPr>
            <p:ph type="body" idx="1"/>
          </p:nvPr>
        </p:nvSpPr>
        <p:spPr>
          <a:xfrm>
            <a:off x="2009775" y="5441950"/>
            <a:ext cx="16084550" cy="44545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40" name="Google Shape;240;p11:notes"/>
          <p:cNvSpPr txBox="1">
            <a:spLocks noGrp="1"/>
          </p:cNvSpPr>
          <p:nvPr>
            <p:ph type="sldNum" idx="12"/>
          </p:nvPr>
        </p:nvSpPr>
        <p:spPr>
          <a:xfrm>
            <a:off x="11387138" y="10742613"/>
            <a:ext cx="8712200" cy="56673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2:notes"/>
          <p:cNvSpPr txBox="1">
            <a:spLocks noGrp="1"/>
          </p:cNvSpPr>
          <p:nvPr>
            <p:ph type="body" idx="1"/>
          </p:nvPr>
        </p:nvSpPr>
        <p:spPr>
          <a:xfrm>
            <a:off x="2009775" y="5441950"/>
            <a:ext cx="16084550" cy="4454525"/>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For feedback and comments about these resources, please scan the QR code or copy/paste this URL into your browser: https://forms.office.com/e/iLKDeRHMYL</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To contact the lead author, please email Celine.Benoit@nottingham.ac.uk </a:t>
            </a:r>
          </a:p>
          <a:p>
            <a:pPr marL="0" lvl="0" indent="0" algn="l" rtl="0">
              <a:lnSpc>
                <a:spcPct val="100000"/>
              </a:lnSpc>
              <a:spcBef>
                <a:spcPts val="0"/>
              </a:spcBef>
              <a:spcAft>
                <a:spcPts val="0"/>
              </a:spcAft>
              <a:buSzPts val="1400"/>
              <a:buNone/>
            </a:pPr>
            <a:endParaRPr dirty="0"/>
          </a:p>
        </p:txBody>
      </p:sp>
      <p:sp>
        <p:nvSpPr>
          <p:cNvPr id="248" name="Google Shape;248;p12:notes"/>
          <p:cNvSpPr>
            <a:spLocks noGrp="1" noRot="1" noChangeAspect="1"/>
          </p:cNvSpPr>
          <p:nvPr>
            <p:ph type="sldImg" idx="2"/>
          </p:nvPr>
        </p:nvSpPr>
        <p:spPr>
          <a:xfrm>
            <a:off x="6659563" y="1414463"/>
            <a:ext cx="6784975"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2:notes"/>
          <p:cNvSpPr>
            <a:spLocks noGrp="1" noRot="1" noChangeAspect="1"/>
          </p:cNvSpPr>
          <p:nvPr>
            <p:ph type="sldImg" idx="2"/>
          </p:nvPr>
        </p:nvSpPr>
        <p:spPr>
          <a:xfrm>
            <a:off x="6659563" y="1414463"/>
            <a:ext cx="6784975"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2:notes"/>
          <p:cNvSpPr txBox="1">
            <a:spLocks noGrp="1"/>
          </p:cNvSpPr>
          <p:nvPr>
            <p:ph type="body" idx="1"/>
          </p:nvPr>
        </p:nvSpPr>
        <p:spPr>
          <a:xfrm>
            <a:off x="2009775" y="5441950"/>
            <a:ext cx="16084550" cy="44545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endParaRPr dirty="0">
              <a:latin typeface="Arial"/>
              <a:ea typeface="Arial"/>
              <a:cs typeface="Arial"/>
              <a:sym typeface="Arial"/>
            </a:endParaRPr>
          </a:p>
        </p:txBody>
      </p:sp>
      <p:sp>
        <p:nvSpPr>
          <p:cNvPr id="142" name="Google Shape;142;p2:notes"/>
          <p:cNvSpPr txBox="1">
            <a:spLocks noGrp="1"/>
          </p:cNvSpPr>
          <p:nvPr>
            <p:ph type="sldNum" idx="12"/>
          </p:nvPr>
        </p:nvSpPr>
        <p:spPr>
          <a:xfrm>
            <a:off x="11387138" y="10742613"/>
            <a:ext cx="8712200" cy="56673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3:notes"/>
          <p:cNvSpPr>
            <a:spLocks noGrp="1" noRot="1" noChangeAspect="1"/>
          </p:cNvSpPr>
          <p:nvPr>
            <p:ph type="sldImg" idx="2"/>
          </p:nvPr>
        </p:nvSpPr>
        <p:spPr>
          <a:xfrm>
            <a:off x="6659563" y="1414463"/>
            <a:ext cx="6784975"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3:notes"/>
          <p:cNvSpPr txBox="1">
            <a:spLocks noGrp="1"/>
          </p:cNvSpPr>
          <p:nvPr>
            <p:ph type="body" idx="1"/>
          </p:nvPr>
        </p:nvSpPr>
        <p:spPr>
          <a:xfrm>
            <a:off x="2009775" y="5441950"/>
            <a:ext cx="16084550" cy="44545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1" name="Google Shape;151;p3:notes"/>
          <p:cNvSpPr txBox="1">
            <a:spLocks noGrp="1"/>
          </p:cNvSpPr>
          <p:nvPr>
            <p:ph type="sldNum" idx="12"/>
          </p:nvPr>
        </p:nvSpPr>
        <p:spPr>
          <a:xfrm>
            <a:off x="11387138" y="10742613"/>
            <a:ext cx="8712200" cy="56673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GB" dirty="0"/>
              <a:t>[</a:t>
            </a:r>
            <a:r>
              <a:rPr lang="en-GB" u="sng" dirty="0">
                <a:solidFill>
                  <a:srgbClr val="1155CC"/>
                </a:solidFill>
                <a:hlinkClick r:id="rId3">
                  <a:extLst>
                    <a:ext uri="{A12FA001-AC4F-418D-AE19-62706E023703}">
                      <ahyp:hlinkClr xmlns:ahyp="http://schemas.microsoft.com/office/drawing/2018/hyperlinkcolor" val="tx"/>
                    </a:ext>
                  </a:extLst>
                </a:hlinkClick>
              </a:rPr>
              <a:t>The Handbook for Curriculum Writers</a:t>
            </a:r>
            <a:r>
              <a:rPr lang="en-GB" dirty="0"/>
              <a:t> (pictured here)</a:t>
            </a:r>
          </a:p>
          <a:p>
            <a:pPr marL="457200" lvl="0" indent="-304800" algn="l" rtl="0">
              <a:lnSpc>
                <a:spcPct val="107916"/>
              </a:lnSpc>
              <a:spcBef>
                <a:spcPts val="0"/>
              </a:spcBef>
              <a:spcAft>
                <a:spcPts val="0"/>
              </a:spcAft>
              <a:buClr>
                <a:schemeClr val="dk1"/>
              </a:buClr>
              <a:buSzPts val="1200"/>
              <a:buFont typeface="Calibri"/>
              <a:buChar char="-"/>
            </a:pPr>
            <a:r>
              <a:rPr lang="en-GB" u="sng" dirty="0">
                <a:solidFill>
                  <a:srgbClr val="1155CC"/>
                </a:solidFill>
                <a:hlinkClick r:id="rId4">
                  <a:extLst>
                    <a:ext uri="{A12FA001-AC4F-418D-AE19-62706E023703}">
                      <ahyp:hlinkClr xmlns:ahyp="http://schemas.microsoft.com/office/drawing/2018/hyperlinkcolor" val="tx"/>
                    </a:ext>
                  </a:extLst>
                </a:hlinkClick>
              </a:rPr>
              <a:t>The (draft) National Content Standard for Religious Education in England</a:t>
            </a:r>
            <a:r>
              <a:rPr lang="en-GB" dirty="0"/>
              <a:t> pp. 6-11 (NB: only refer to this document if based in England).</a:t>
            </a:r>
          </a:p>
          <a:p>
            <a:pPr marL="0" lvl="0" indent="0" algn="l" rtl="0">
              <a:lnSpc>
                <a:spcPct val="100000"/>
              </a:lnSpc>
              <a:spcBef>
                <a:spcPts val="800"/>
              </a:spcBef>
              <a:spcAft>
                <a:spcPts val="0"/>
              </a:spcAft>
              <a:buClr>
                <a:schemeClr val="dk1"/>
              </a:buClr>
              <a:buSzPts val="1200"/>
              <a:buFont typeface="Calibri"/>
              <a:buNone/>
            </a:pPr>
            <a:endParaRPr dirty="0"/>
          </a:p>
        </p:txBody>
      </p:sp>
      <p:sp>
        <p:nvSpPr>
          <p:cNvPr id="160" name="Google Shape;160;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5:notes"/>
          <p:cNvSpPr>
            <a:spLocks noGrp="1" noRot="1" noChangeAspect="1"/>
          </p:cNvSpPr>
          <p:nvPr>
            <p:ph type="sldImg" idx="2"/>
          </p:nvPr>
        </p:nvSpPr>
        <p:spPr>
          <a:xfrm>
            <a:off x="6659563" y="1414463"/>
            <a:ext cx="6784975"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p5:notes"/>
          <p:cNvSpPr txBox="1">
            <a:spLocks noGrp="1"/>
          </p:cNvSpPr>
          <p:nvPr>
            <p:ph type="body" idx="1"/>
          </p:nvPr>
        </p:nvSpPr>
        <p:spPr>
          <a:xfrm>
            <a:off x="2009775" y="5441950"/>
            <a:ext cx="16084550" cy="44545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70" name="Google Shape;170;p5:notes"/>
          <p:cNvSpPr txBox="1">
            <a:spLocks noGrp="1"/>
          </p:cNvSpPr>
          <p:nvPr>
            <p:ph type="sldNum" idx="12"/>
          </p:nvPr>
        </p:nvSpPr>
        <p:spPr>
          <a:xfrm>
            <a:off x="11387138" y="10742613"/>
            <a:ext cx="8712200" cy="56673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6:notes"/>
          <p:cNvSpPr>
            <a:spLocks noGrp="1" noRot="1" noChangeAspect="1"/>
          </p:cNvSpPr>
          <p:nvPr>
            <p:ph type="sldImg" idx="2"/>
          </p:nvPr>
        </p:nvSpPr>
        <p:spPr>
          <a:xfrm>
            <a:off x="6659563" y="1414463"/>
            <a:ext cx="6784975"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6:notes"/>
          <p:cNvSpPr txBox="1">
            <a:spLocks noGrp="1"/>
          </p:cNvSpPr>
          <p:nvPr>
            <p:ph type="body" idx="1"/>
          </p:nvPr>
        </p:nvSpPr>
        <p:spPr>
          <a:xfrm>
            <a:off x="2009775" y="5441950"/>
            <a:ext cx="16084550" cy="44545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79" name="Google Shape;179;p6:notes"/>
          <p:cNvSpPr txBox="1">
            <a:spLocks noGrp="1"/>
          </p:cNvSpPr>
          <p:nvPr>
            <p:ph type="sldNum" idx="12"/>
          </p:nvPr>
        </p:nvSpPr>
        <p:spPr>
          <a:xfrm>
            <a:off x="11387138" y="10742613"/>
            <a:ext cx="8712200" cy="56673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
        <p:nvSpPr>
          <p:cNvPr id="186" name="Google Shape;186;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8:notes"/>
          <p:cNvSpPr>
            <a:spLocks noGrp="1" noRot="1" noChangeAspect="1"/>
          </p:cNvSpPr>
          <p:nvPr>
            <p:ph type="sldImg" idx="2"/>
          </p:nvPr>
        </p:nvSpPr>
        <p:spPr>
          <a:xfrm>
            <a:off x="6659563" y="1414463"/>
            <a:ext cx="6784975"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p8:notes"/>
          <p:cNvSpPr txBox="1">
            <a:spLocks noGrp="1"/>
          </p:cNvSpPr>
          <p:nvPr>
            <p:ph type="body" idx="1"/>
          </p:nvPr>
        </p:nvSpPr>
        <p:spPr>
          <a:xfrm>
            <a:off x="2009775" y="5441950"/>
            <a:ext cx="16084550" cy="44545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br>
              <a:rPr lang="en-GB" dirty="0"/>
            </a:br>
            <a:endParaRPr dirty="0"/>
          </a:p>
        </p:txBody>
      </p:sp>
      <p:sp>
        <p:nvSpPr>
          <p:cNvPr id="194" name="Google Shape;194;p8:notes"/>
          <p:cNvSpPr txBox="1">
            <a:spLocks noGrp="1"/>
          </p:cNvSpPr>
          <p:nvPr>
            <p:ph type="sldNum" idx="12"/>
          </p:nvPr>
        </p:nvSpPr>
        <p:spPr>
          <a:xfrm>
            <a:off x="11387138" y="10742613"/>
            <a:ext cx="8712200" cy="56673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a:extLst>
            <a:ext uri="{FF2B5EF4-FFF2-40B4-BE49-F238E27FC236}">
              <a16:creationId xmlns:a16="http://schemas.microsoft.com/office/drawing/2014/main" id="{548DEE77-E97F-F291-37AA-8AF09CA96E17}"/>
            </a:ext>
          </a:extLst>
        </p:cNvPr>
        <p:cNvGrpSpPr/>
        <p:nvPr/>
      </p:nvGrpSpPr>
      <p:grpSpPr>
        <a:xfrm>
          <a:off x="0" y="0"/>
          <a:ext cx="0" cy="0"/>
          <a:chOff x="0" y="0"/>
          <a:chExt cx="0" cy="0"/>
        </a:xfrm>
      </p:grpSpPr>
      <p:sp>
        <p:nvSpPr>
          <p:cNvPr id="192" name="Google Shape;192;p8:notes">
            <a:extLst>
              <a:ext uri="{FF2B5EF4-FFF2-40B4-BE49-F238E27FC236}">
                <a16:creationId xmlns:a16="http://schemas.microsoft.com/office/drawing/2014/main" id="{8108A1F4-8A8A-5FB4-0655-4EB0D4EC6A2F}"/>
              </a:ext>
            </a:extLst>
          </p:cNvPr>
          <p:cNvSpPr>
            <a:spLocks noGrp="1" noRot="1" noChangeAspect="1"/>
          </p:cNvSpPr>
          <p:nvPr>
            <p:ph type="sldImg" idx="2"/>
          </p:nvPr>
        </p:nvSpPr>
        <p:spPr>
          <a:xfrm>
            <a:off x="6659563" y="1414463"/>
            <a:ext cx="6784975"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p8:notes">
            <a:extLst>
              <a:ext uri="{FF2B5EF4-FFF2-40B4-BE49-F238E27FC236}">
                <a16:creationId xmlns:a16="http://schemas.microsoft.com/office/drawing/2014/main" id="{4AAC8E51-DA20-A0F6-3C62-DCAEBE4765CC}"/>
              </a:ext>
            </a:extLst>
          </p:cNvPr>
          <p:cNvSpPr txBox="1">
            <a:spLocks noGrp="1"/>
          </p:cNvSpPr>
          <p:nvPr>
            <p:ph type="body" idx="1"/>
          </p:nvPr>
        </p:nvSpPr>
        <p:spPr>
          <a:xfrm>
            <a:off x="2009775" y="5441950"/>
            <a:ext cx="16084550" cy="44545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br>
              <a:rPr lang="en-GB" dirty="0"/>
            </a:br>
            <a:endParaRPr dirty="0"/>
          </a:p>
        </p:txBody>
      </p:sp>
      <p:sp>
        <p:nvSpPr>
          <p:cNvPr id="194" name="Google Shape;194;p8:notes">
            <a:extLst>
              <a:ext uri="{FF2B5EF4-FFF2-40B4-BE49-F238E27FC236}">
                <a16:creationId xmlns:a16="http://schemas.microsoft.com/office/drawing/2014/main" id="{F6C428D6-3AE0-BC8B-9421-92EBF578FA56}"/>
              </a:ext>
            </a:extLst>
          </p:cNvPr>
          <p:cNvSpPr txBox="1">
            <a:spLocks noGrp="1"/>
          </p:cNvSpPr>
          <p:nvPr>
            <p:ph type="sldNum" idx="12"/>
          </p:nvPr>
        </p:nvSpPr>
        <p:spPr>
          <a:xfrm>
            <a:off x="11387138" y="10742613"/>
            <a:ext cx="8712200" cy="56673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9</a:t>
            </a:fld>
            <a:endParaRPr/>
          </a:p>
        </p:txBody>
      </p:sp>
    </p:spTree>
    <p:extLst>
      <p:ext uri="{BB962C8B-B14F-4D97-AF65-F5344CB8AC3E}">
        <p14:creationId xmlns:p14="http://schemas.microsoft.com/office/powerpoint/2010/main" val="33478615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1"/>
        <p:cNvGrpSpPr/>
        <p:nvPr/>
      </p:nvGrpSpPr>
      <p:grpSpPr>
        <a:xfrm>
          <a:off x="0" y="0"/>
          <a:ext cx="0" cy="0"/>
          <a:chOff x="0" y="0"/>
          <a:chExt cx="0" cy="0"/>
        </a:xfrm>
      </p:grpSpPr>
      <p:sp>
        <p:nvSpPr>
          <p:cNvPr id="12" name="Google Shape;12;p14"/>
          <p:cNvSpPr txBox="1">
            <a:spLocks noGrp="1"/>
          </p:cNvSpPr>
          <p:nvPr>
            <p:ph type="ctrTitle"/>
          </p:nvPr>
        </p:nvSpPr>
        <p:spPr>
          <a:xfrm>
            <a:off x="8950500" y="5152729"/>
            <a:ext cx="7197550" cy="1120178"/>
          </a:xfrm>
          <a:prstGeom prst="rect">
            <a:avLst/>
          </a:prstGeom>
          <a:noFill/>
          <a:ln>
            <a:noFill/>
          </a:ln>
        </p:spPr>
        <p:txBody>
          <a:bodyPr spcFirstLastPara="1" wrap="square" lIns="0" tIns="12050" rIns="0" bIns="0" anchor="t" anchorCtr="0">
            <a:sp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 name="Google Shape;13;p14"/>
          <p:cNvSpPr txBox="1">
            <a:spLocks noGrp="1"/>
          </p:cNvSpPr>
          <p:nvPr>
            <p:ph type="subTitle" idx="1"/>
          </p:nvPr>
        </p:nvSpPr>
        <p:spPr>
          <a:xfrm>
            <a:off x="8932426" y="7017607"/>
            <a:ext cx="9501624" cy="689291"/>
          </a:xfrm>
          <a:prstGeom prst="rect">
            <a:avLst/>
          </a:prstGeom>
          <a:noFill/>
          <a:ln>
            <a:noFill/>
          </a:ln>
        </p:spPr>
        <p:txBody>
          <a:bodyPr spcFirstLastPara="1" wrap="square" lIns="0" tIns="12050" rIns="0" bIns="0" anchor="t" anchorCtr="0">
            <a:sp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accen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14" name="Google Shape;14;p14"/>
          <p:cNvSpPr/>
          <p:nvPr/>
        </p:nvSpPr>
        <p:spPr>
          <a:xfrm>
            <a:off x="8945127" y="6645497"/>
            <a:ext cx="10111882" cy="75977"/>
          </a:xfrm>
          <a:custGeom>
            <a:avLst/>
            <a:gdLst/>
            <a:ahLst/>
            <a:cxnLst/>
            <a:rect l="l" t="t" r="r" b="b"/>
            <a:pathLst>
              <a:path w="9093835" h="120000" extrusionOk="0">
                <a:moveTo>
                  <a:pt x="0" y="0"/>
                </a:moveTo>
                <a:lnTo>
                  <a:pt x="9093785" y="0"/>
                </a:lnTo>
              </a:path>
            </a:pathLst>
          </a:custGeom>
          <a:noFill/>
          <a:ln w="20925" cap="flat" cmpd="sng">
            <a:solidFill>
              <a:srgbClr val="0083A9"/>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15" name="Google Shape;15;p14"/>
          <p:cNvPicPr preferRelativeResize="0"/>
          <p:nvPr/>
        </p:nvPicPr>
        <p:blipFill rotWithShape="1">
          <a:blip r:embed="rId2">
            <a:alphaModFix/>
          </a:blip>
          <a:srcRect/>
          <a:stretch/>
        </p:blipFill>
        <p:spPr>
          <a:xfrm>
            <a:off x="14595912" y="9674857"/>
            <a:ext cx="2185765" cy="506926"/>
          </a:xfrm>
          <a:prstGeom prst="rect">
            <a:avLst/>
          </a:prstGeom>
          <a:noFill/>
          <a:ln>
            <a:noFill/>
          </a:ln>
        </p:spPr>
      </p:pic>
      <p:pic>
        <p:nvPicPr>
          <p:cNvPr id="16" name="Google Shape;16;p14"/>
          <p:cNvPicPr preferRelativeResize="0"/>
          <p:nvPr/>
        </p:nvPicPr>
        <p:blipFill rotWithShape="1">
          <a:blip r:embed="rId3">
            <a:alphaModFix/>
          </a:blip>
          <a:srcRect/>
          <a:stretch/>
        </p:blipFill>
        <p:spPr>
          <a:xfrm>
            <a:off x="17067359" y="9675197"/>
            <a:ext cx="1989650" cy="506111"/>
          </a:xfrm>
          <a:prstGeom prst="rect">
            <a:avLst/>
          </a:prstGeom>
          <a:noFill/>
          <a:ln>
            <a:noFill/>
          </a:ln>
        </p:spPr>
      </p:pic>
      <p:pic>
        <p:nvPicPr>
          <p:cNvPr id="17" name="Google Shape;17;p14"/>
          <p:cNvPicPr preferRelativeResize="0"/>
          <p:nvPr/>
        </p:nvPicPr>
        <p:blipFill rotWithShape="1">
          <a:blip r:embed="rId4">
            <a:alphaModFix/>
          </a:blip>
          <a:srcRect/>
          <a:stretch/>
        </p:blipFill>
        <p:spPr>
          <a:xfrm>
            <a:off x="8945127" y="9589458"/>
            <a:ext cx="1571651" cy="660093"/>
          </a:xfrm>
          <a:prstGeom prst="rect">
            <a:avLst/>
          </a:prstGeom>
          <a:noFill/>
          <a:ln>
            <a:noFill/>
          </a:ln>
        </p:spPr>
      </p:pic>
      <p:pic>
        <p:nvPicPr>
          <p:cNvPr id="18" name="Google Shape;18;p14"/>
          <p:cNvPicPr preferRelativeResize="0"/>
          <p:nvPr/>
        </p:nvPicPr>
        <p:blipFill rotWithShape="1">
          <a:blip r:embed="rId5">
            <a:alphaModFix/>
          </a:blip>
          <a:srcRect/>
          <a:stretch/>
        </p:blipFill>
        <p:spPr>
          <a:xfrm>
            <a:off x="10802467" y="9590637"/>
            <a:ext cx="1572673" cy="699048"/>
          </a:xfrm>
          <a:prstGeom prst="rect">
            <a:avLst/>
          </a:prstGeom>
          <a:noFill/>
          <a:ln>
            <a:noFill/>
          </a:ln>
        </p:spPr>
      </p:pic>
      <p:pic>
        <p:nvPicPr>
          <p:cNvPr id="19" name="Google Shape;19;p14"/>
          <p:cNvPicPr preferRelativeResize="0"/>
          <p:nvPr/>
        </p:nvPicPr>
        <p:blipFill rotWithShape="1">
          <a:blip r:embed="rId6">
            <a:alphaModFix/>
          </a:blip>
          <a:srcRect/>
          <a:stretch/>
        </p:blipFill>
        <p:spPr>
          <a:xfrm>
            <a:off x="12660817" y="9674859"/>
            <a:ext cx="1649426" cy="48823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0"/>
        <p:cNvGrpSpPr/>
        <p:nvPr/>
      </p:nvGrpSpPr>
      <p:grpSpPr>
        <a:xfrm>
          <a:off x="0" y="0"/>
          <a:ext cx="0" cy="0"/>
          <a:chOff x="0" y="0"/>
          <a:chExt cx="0" cy="0"/>
        </a:xfrm>
      </p:grpSpPr>
      <p:sp>
        <p:nvSpPr>
          <p:cNvPr id="21" name="Google Shape;21;p15"/>
          <p:cNvSpPr txBox="1">
            <a:spLocks noGrp="1"/>
          </p:cNvSpPr>
          <p:nvPr>
            <p:ph type="ctrTitle"/>
          </p:nvPr>
        </p:nvSpPr>
        <p:spPr>
          <a:xfrm>
            <a:off x="8932426" y="6421196"/>
            <a:ext cx="6758424" cy="1107996"/>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7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2" name="Google Shape;22;p15"/>
          <p:cNvSpPr txBox="1">
            <a:spLocks noGrp="1"/>
          </p:cNvSpPr>
          <p:nvPr>
            <p:ph type="subTitle" idx="1"/>
          </p:nvPr>
        </p:nvSpPr>
        <p:spPr>
          <a:xfrm>
            <a:off x="8932426" y="8528050"/>
            <a:ext cx="8997950" cy="677108"/>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4400" b="0" i="0" u="none" strike="noStrike" cap="none">
                <a:solidFill>
                  <a:srgbClr val="198FB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23" name="Google Shape;23;p15"/>
          <p:cNvSpPr/>
          <p:nvPr/>
        </p:nvSpPr>
        <p:spPr>
          <a:xfrm>
            <a:off x="8932426" y="8016874"/>
            <a:ext cx="10124547" cy="45719"/>
          </a:xfrm>
          <a:custGeom>
            <a:avLst/>
            <a:gdLst/>
            <a:ahLst/>
            <a:cxnLst/>
            <a:rect l="l" t="t" r="r" b="b"/>
            <a:pathLst>
              <a:path w="9093835" h="120000" extrusionOk="0">
                <a:moveTo>
                  <a:pt x="0" y="0"/>
                </a:moveTo>
                <a:lnTo>
                  <a:pt x="9093785" y="0"/>
                </a:lnTo>
              </a:path>
            </a:pathLst>
          </a:custGeom>
          <a:noFill/>
          <a:ln w="20925" cap="flat" cmpd="sng">
            <a:solidFill>
              <a:srgbClr val="0083A9"/>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and Content">
  <p:cSld name="Title and Content">
    <p:bg>
      <p:bgPr>
        <a:solidFill>
          <a:schemeClr val="lt1"/>
        </a:solidFill>
        <a:effectLst/>
      </p:bgPr>
    </p:bg>
    <p:spTree>
      <p:nvGrpSpPr>
        <p:cNvPr id="1" name="Shape 24"/>
        <p:cNvGrpSpPr/>
        <p:nvPr/>
      </p:nvGrpSpPr>
      <p:grpSpPr>
        <a:xfrm>
          <a:off x="0" y="0"/>
          <a:ext cx="0" cy="0"/>
          <a:chOff x="0" y="0"/>
          <a:chExt cx="0" cy="0"/>
        </a:xfrm>
      </p:grpSpPr>
      <p:sp>
        <p:nvSpPr>
          <p:cNvPr id="25" name="Google Shape;25;p16"/>
          <p:cNvSpPr/>
          <p:nvPr/>
        </p:nvSpPr>
        <p:spPr>
          <a:xfrm>
            <a:off x="0" y="10261467"/>
            <a:ext cx="20104100" cy="1047883"/>
          </a:xfrm>
          <a:custGeom>
            <a:avLst/>
            <a:gdLst/>
            <a:ahLst/>
            <a:cxnLst/>
            <a:rect l="l" t="t" r="r" b="b"/>
            <a:pathLst>
              <a:path w="20104100" h="1047115" extrusionOk="0">
                <a:moveTo>
                  <a:pt x="20104099" y="0"/>
                </a:moveTo>
                <a:lnTo>
                  <a:pt x="0" y="0"/>
                </a:lnTo>
                <a:lnTo>
                  <a:pt x="0" y="1047088"/>
                </a:lnTo>
                <a:lnTo>
                  <a:pt x="20104099" y="1047088"/>
                </a:lnTo>
                <a:lnTo>
                  <a:pt x="20104099" y="0"/>
                </a:lnTo>
                <a:close/>
              </a:path>
            </a:pathLst>
          </a:custGeom>
          <a:solidFill>
            <a:srgbClr val="CFE9F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26" name="Google Shape;26;p16"/>
          <p:cNvPicPr preferRelativeResize="0"/>
          <p:nvPr/>
        </p:nvPicPr>
        <p:blipFill rotWithShape="1">
          <a:blip r:embed="rId2">
            <a:alphaModFix/>
          </a:blip>
          <a:srcRect/>
          <a:stretch/>
        </p:blipFill>
        <p:spPr>
          <a:xfrm>
            <a:off x="17339785" y="9128278"/>
            <a:ext cx="2368640" cy="1881216"/>
          </a:xfrm>
          <a:prstGeom prst="rect">
            <a:avLst/>
          </a:prstGeom>
          <a:noFill/>
          <a:ln>
            <a:noFill/>
          </a:ln>
        </p:spPr>
      </p:pic>
      <p:sp>
        <p:nvSpPr>
          <p:cNvPr id="27" name="Google Shape;27;p16"/>
          <p:cNvSpPr txBox="1">
            <a:spLocks noGrp="1"/>
          </p:cNvSpPr>
          <p:nvPr>
            <p:ph type="title"/>
          </p:nvPr>
        </p:nvSpPr>
        <p:spPr>
          <a:xfrm>
            <a:off x="1034388" y="824971"/>
            <a:ext cx="6960262" cy="1030605"/>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66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8" name="Google Shape;28;p16"/>
          <p:cNvSpPr txBox="1">
            <a:spLocks noGrp="1"/>
          </p:cNvSpPr>
          <p:nvPr>
            <p:ph type="body" idx="1"/>
          </p:nvPr>
        </p:nvSpPr>
        <p:spPr>
          <a:xfrm>
            <a:off x="1034388" y="2837234"/>
            <a:ext cx="9017662" cy="6391909"/>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345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29" name="Google Shape;29;p16"/>
          <p:cNvSpPr txBox="1">
            <a:spLocks noGrp="1"/>
          </p:cNvSpPr>
          <p:nvPr>
            <p:ph type="body" idx="2"/>
          </p:nvPr>
        </p:nvSpPr>
        <p:spPr>
          <a:xfrm>
            <a:off x="10966450" y="2837234"/>
            <a:ext cx="8103262" cy="6391909"/>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000000"/>
              </a:buClr>
              <a:buSzPts val="1400"/>
              <a:buFont typeface="Arial"/>
              <a:buNone/>
              <a:defRPr sz="3450" b="1" i="0" u="none" strike="noStrike" cap="none">
                <a:solidFill>
                  <a:srgbClr val="198FB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0"/>
        <p:cNvGrpSpPr/>
        <p:nvPr/>
      </p:nvGrpSpPr>
      <p:grpSpPr>
        <a:xfrm>
          <a:off x="0" y="0"/>
          <a:ext cx="0" cy="0"/>
          <a:chOff x="0" y="0"/>
          <a:chExt cx="0" cy="0"/>
        </a:xfrm>
      </p:grpSpPr>
      <p:sp>
        <p:nvSpPr>
          <p:cNvPr id="31" name="Google Shape;31;p17"/>
          <p:cNvSpPr txBox="1">
            <a:spLocks noGrp="1"/>
          </p:cNvSpPr>
          <p:nvPr>
            <p:ph type="title"/>
          </p:nvPr>
        </p:nvSpPr>
        <p:spPr>
          <a:xfrm>
            <a:off x="1382157" y="602119"/>
            <a:ext cx="17339786" cy="218595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1800"/>
              <a:buFont typeface="Calibri"/>
              <a:buNone/>
              <a:defRPr sz="18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2" name="Google Shape;32;p17"/>
          <p:cNvSpPr txBox="1">
            <a:spLocks noGrp="1"/>
          </p:cNvSpPr>
          <p:nvPr>
            <p:ph type="body" idx="1"/>
          </p:nvPr>
        </p:nvSpPr>
        <p:spPr>
          <a:xfrm>
            <a:off x="1382157" y="3010591"/>
            <a:ext cx="8544243" cy="7175679"/>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90000"/>
              </a:lnSpc>
              <a:spcBef>
                <a:spcPts val="1649"/>
              </a:spcBef>
              <a:spcAft>
                <a:spcPts val="0"/>
              </a:spcAft>
              <a:buClr>
                <a:schemeClr val="dk1"/>
              </a:buClr>
              <a:buSzPts val="1800"/>
              <a:buFont typeface="Calibri"/>
              <a:buChar char="•"/>
              <a:defRPr sz="1800" b="0" i="0" u="none" strike="noStrike" cap="none">
                <a:solidFill>
                  <a:srgbClr val="000000"/>
                </a:solidFill>
                <a:latin typeface="Calibri"/>
                <a:ea typeface="Calibri"/>
                <a:cs typeface="Calibri"/>
                <a:sym typeface="Calibri"/>
              </a:defRPr>
            </a:lvl1pPr>
            <a:lvl2pPr marL="914400" marR="0" lvl="1" indent="-342900" algn="l" rtl="0">
              <a:lnSpc>
                <a:spcPct val="90000"/>
              </a:lnSpc>
              <a:spcBef>
                <a:spcPts val="824"/>
              </a:spcBef>
              <a:spcAft>
                <a:spcPts val="0"/>
              </a:spcAft>
              <a:buClr>
                <a:schemeClr val="dk1"/>
              </a:buClr>
              <a:buSzPts val="1800"/>
              <a:buFont typeface="Calibri"/>
              <a:buChar char="•"/>
              <a:defRPr sz="1800" b="0" i="0" u="none" strike="noStrike" cap="none">
                <a:solidFill>
                  <a:srgbClr val="000000"/>
                </a:solidFill>
                <a:latin typeface="Calibri"/>
                <a:ea typeface="Calibri"/>
                <a:cs typeface="Calibri"/>
                <a:sym typeface="Calibri"/>
              </a:defRPr>
            </a:lvl2pPr>
            <a:lvl3pPr marL="1371600" marR="0" lvl="2" indent="-342900" algn="l" rtl="0">
              <a:lnSpc>
                <a:spcPct val="90000"/>
              </a:lnSpc>
              <a:spcBef>
                <a:spcPts val="824"/>
              </a:spcBef>
              <a:spcAft>
                <a:spcPts val="0"/>
              </a:spcAft>
              <a:buClr>
                <a:schemeClr val="dk1"/>
              </a:buClr>
              <a:buSzPts val="1800"/>
              <a:buFont typeface="Calibri"/>
              <a:buChar char="•"/>
              <a:defRPr sz="1800" b="0" i="0" u="none" strike="noStrike" cap="none">
                <a:solidFill>
                  <a:srgbClr val="000000"/>
                </a:solidFill>
                <a:latin typeface="Calibri"/>
                <a:ea typeface="Calibri"/>
                <a:cs typeface="Calibri"/>
                <a:sym typeface="Calibri"/>
              </a:defRPr>
            </a:lvl3pPr>
            <a:lvl4pPr marL="1828800" marR="0" lvl="3" indent="-342900" algn="l" rtl="0">
              <a:lnSpc>
                <a:spcPct val="90000"/>
              </a:lnSpc>
              <a:spcBef>
                <a:spcPts val="824"/>
              </a:spcBef>
              <a:spcAft>
                <a:spcPts val="0"/>
              </a:spcAft>
              <a:buClr>
                <a:schemeClr val="dk1"/>
              </a:buClr>
              <a:buSzPts val="1800"/>
              <a:buFont typeface="Calibri"/>
              <a:buChar char="•"/>
              <a:defRPr sz="1800" b="0" i="0" u="none" strike="noStrike" cap="none">
                <a:solidFill>
                  <a:srgbClr val="000000"/>
                </a:solidFill>
                <a:latin typeface="Calibri"/>
                <a:ea typeface="Calibri"/>
                <a:cs typeface="Calibri"/>
                <a:sym typeface="Calibri"/>
              </a:defRPr>
            </a:lvl4pPr>
            <a:lvl5pPr marL="2286000" marR="0" lvl="4" indent="-342900" algn="l" rtl="0">
              <a:lnSpc>
                <a:spcPct val="90000"/>
              </a:lnSpc>
              <a:spcBef>
                <a:spcPts val="824"/>
              </a:spcBef>
              <a:spcAft>
                <a:spcPts val="0"/>
              </a:spcAft>
              <a:buClr>
                <a:schemeClr val="dk1"/>
              </a:buClr>
              <a:buSzPts val="1800"/>
              <a:buFont typeface="Calibri"/>
              <a:buChar char="•"/>
              <a:defRPr sz="1800" b="0" i="0" u="none" strike="noStrike" cap="none">
                <a:solidFill>
                  <a:srgbClr val="000000"/>
                </a:solidFill>
                <a:latin typeface="Calibri"/>
                <a:ea typeface="Calibri"/>
                <a:cs typeface="Calibri"/>
                <a:sym typeface="Calibri"/>
              </a:defRPr>
            </a:lvl5pPr>
            <a:lvl6pPr marL="2743200" marR="0" lvl="5" indent="-342900" algn="l" rtl="0">
              <a:lnSpc>
                <a:spcPct val="90000"/>
              </a:lnSpc>
              <a:spcBef>
                <a:spcPts val="824"/>
              </a:spcBef>
              <a:spcAft>
                <a:spcPts val="0"/>
              </a:spcAft>
              <a:buClr>
                <a:schemeClr val="dk1"/>
              </a:buClr>
              <a:buSzPts val="1800"/>
              <a:buFont typeface="Calibri"/>
              <a:buChar char="•"/>
              <a:defRPr sz="1800" b="0" i="0" u="none" strike="noStrike" cap="none">
                <a:solidFill>
                  <a:srgbClr val="000000"/>
                </a:solidFill>
                <a:latin typeface="Calibri"/>
                <a:ea typeface="Calibri"/>
                <a:cs typeface="Calibri"/>
                <a:sym typeface="Calibri"/>
              </a:defRPr>
            </a:lvl6pPr>
            <a:lvl7pPr marL="3200400" marR="0" lvl="6" indent="-342900" algn="l" rtl="0">
              <a:lnSpc>
                <a:spcPct val="90000"/>
              </a:lnSpc>
              <a:spcBef>
                <a:spcPts val="824"/>
              </a:spcBef>
              <a:spcAft>
                <a:spcPts val="0"/>
              </a:spcAft>
              <a:buClr>
                <a:schemeClr val="dk1"/>
              </a:buClr>
              <a:buSzPts val="1800"/>
              <a:buFont typeface="Calibri"/>
              <a:buChar char="•"/>
              <a:defRPr sz="1800" b="0" i="0" u="none" strike="noStrike" cap="none">
                <a:solidFill>
                  <a:srgbClr val="000000"/>
                </a:solidFill>
                <a:latin typeface="Calibri"/>
                <a:ea typeface="Calibri"/>
                <a:cs typeface="Calibri"/>
                <a:sym typeface="Calibri"/>
              </a:defRPr>
            </a:lvl7pPr>
            <a:lvl8pPr marL="3657600" marR="0" lvl="7" indent="-342900" algn="l" rtl="0">
              <a:lnSpc>
                <a:spcPct val="90000"/>
              </a:lnSpc>
              <a:spcBef>
                <a:spcPts val="824"/>
              </a:spcBef>
              <a:spcAft>
                <a:spcPts val="0"/>
              </a:spcAft>
              <a:buClr>
                <a:schemeClr val="dk1"/>
              </a:buClr>
              <a:buSzPts val="1800"/>
              <a:buFont typeface="Calibri"/>
              <a:buChar char="•"/>
              <a:defRPr sz="1800" b="0" i="0" u="none" strike="noStrike" cap="none">
                <a:solidFill>
                  <a:srgbClr val="000000"/>
                </a:solidFill>
                <a:latin typeface="Calibri"/>
                <a:ea typeface="Calibri"/>
                <a:cs typeface="Calibri"/>
                <a:sym typeface="Calibri"/>
              </a:defRPr>
            </a:lvl8pPr>
            <a:lvl9pPr marL="4114800" marR="0" lvl="8" indent="-342900" algn="l" rtl="0">
              <a:lnSpc>
                <a:spcPct val="90000"/>
              </a:lnSpc>
              <a:spcBef>
                <a:spcPts val="824"/>
              </a:spcBef>
              <a:spcAft>
                <a:spcPts val="0"/>
              </a:spcAft>
              <a:buClr>
                <a:schemeClr val="dk1"/>
              </a:buClr>
              <a:buSzPts val="1800"/>
              <a:buFont typeface="Calibri"/>
              <a:buChar char="•"/>
              <a:defRPr sz="1800" b="0" i="0" u="none" strike="noStrike" cap="none">
                <a:solidFill>
                  <a:srgbClr val="000000"/>
                </a:solidFill>
                <a:latin typeface="Calibri"/>
                <a:ea typeface="Calibri"/>
                <a:cs typeface="Calibri"/>
                <a:sym typeface="Calibri"/>
              </a:defRPr>
            </a:lvl9pPr>
          </a:lstStyle>
          <a:p>
            <a:endParaRPr/>
          </a:p>
        </p:txBody>
      </p:sp>
      <p:sp>
        <p:nvSpPr>
          <p:cNvPr id="33" name="Google Shape;33;p17"/>
          <p:cNvSpPr txBox="1">
            <a:spLocks noGrp="1"/>
          </p:cNvSpPr>
          <p:nvPr>
            <p:ph type="body" idx="2"/>
          </p:nvPr>
        </p:nvSpPr>
        <p:spPr>
          <a:xfrm>
            <a:off x="10177700" y="3010591"/>
            <a:ext cx="8544243" cy="7175679"/>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90000"/>
              </a:lnSpc>
              <a:spcBef>
                <a:spcPts val="1649"/>
              </a:spcBef>
              <a:spcAft>
                <a:spcPts val="0"/>
              </a:spcAft>
              <a:buClr>
                <a:schemeClr val="dk1"/>
              </a:buClr>
              <a:buSzPts val="1800"/>
              <a:buFont typeface="Calibri"/>
              <a:buChar char="•"/>
              <a:defRPr sz="1800" b="0" i="0" u="none" strike="noStrike" cap="none">
                <a:solidFill>
                  <a:srgbClr val="000000"/>
                </a:solidFill>
                <a:latin typeface="Calibri"/>
                <a:ea typeface="Calibri"/>
                <a:cs typeface="Calibri"/>
                <a:sym typeface="Calibri"/>
              </a:defRPr>
            </a:lvl1pPr>
            <a:lvl2pPr marL="914400" marR="0" lvl="1" indent="-342900" algn="l" rtl="0">
              <a:lnSpc>
                <a:spcPct val="90000"/>
              </a:lnSpc>
              <a:spcBef>
                <a:spcPts val="824"/>
              </a:spcBef>
              <a:spcAft>
                <a:spcPts val="0"/>
              </a:spcAft>
              <a:buClr>
                <a:schemeClr val="dk1"/>
              </a:buClr>
              <a:buSzPts val="1800"/>
              <a:buFont typeface="Calibri"/>
              <a:buChar char="•"/>
              <a:defRPr sz="1800" b="0" i="0" u="none" strike="noStrike" cap="none">
                <a:solidFill>
                  <a:srgbClr val="000000"/>
                </a:solidFill>
                <a:latin typeface="Calibri"/>
                <a:ea typeface="Calibri"/>
                <a:cs typeface="Calibri"/>
                <a:sym typeface="Calibri"/>
              </a:defRPr>
            </a:lvl2pPr>
            <a:lvl3pPr marL="1371600" marR="0" lvl="2" indent="-342900" algn="l" rtl="0">
              <a:lnSpc>
                <a:spcPct val="90000"/>
              </a:lnSpc>
              <a:spcBef>
                <a:spcPts val="824"/>
              </a:spcBef>
              <a:spcAft>
                <a:spcPts val="0"/>
              </a:spcAft>
              <a:buClr>
                <a:schemeClr val="dk1"/>
              </a:buClr>
              <a:buSzPts val="1800"/>
              <a:buFont typeface="Calibri"/>
              <a:buChar char="•"/>
              <a:defRPr sz="1800" b="0" i="0" u="none" strike="noStrike" cap="none">
                <a:solidFill>
                  <a:srgbClr val="000000"/>
                </a:solidFill>
                <a:latin typeface="Calibri"/>
                <a:ea typeface="Calibri"/>
                <a:cs typeface="Calibri"/>
                <a:sym typeface="Calibri"/>
              </a:defRPr>
            </a:lvl3pPr>
            <a:lvl4pPr marL="1828800" marR="0" lvl="3" indent="-342900" algn="l" rtl="0">
              <a:lnSpc>
                <a:spcPct val="90000"/>
              </a:lnSpc>
              <a:spcBef>
                <a:spcPts val="824"/>
              </a:spcBef>
              <a:spcAft>
                <a:spcPts val="0"/>
              </a:spcAft>
              <a:buClr>
                <a:schemeClr val="dk1"/>
              </a:buClr>
              <a:buSzPts val="1800"/>
              <a:buFont typeface="Calibri"/>
              <a:buChar char="•"/>
              <a:defRPr sz="1800" b="0" i="0" u="none" strike="noStrike" cap="none">
                <a:solidFill>
                  <a:srgbClr val="000000"/>
                </a:solidFill>
                <a:latin typeface="Calibri"/>
                <a:ea typeface="Calibri"/>
                <a:cs typeface="Calibri"/>
                <a:sym typeface="Calibri"/>
              </a:defRPr>
            </a:lvl4pPr>
            <a:lvl5pPr marL="2286000" marR="0" lvl="4" indent="-342900" algn="l" rtl="0">
              <a:lnSpc>
                <a:spcPct val="90000"/>
              </a:lnSpc>
              <a:spcBef>
                <a:spcPts val="824"/>
              </a:spcBef>
              <a:spcAft>
                <a:spcPts val="0"/>
              </a:spcAft>
              <a:buClr>
                <a:schemeClr val="dk1"/>
              </a:buClr>
              <a:buSzPts val="1800"/>
              <a:buFont typeface="Calibri"/>
              <a:buChar char="•"/>
              <a:defRPr sz="1800" b="0" i="0" u="none" strike="noStrike" cap="none">
                <a:solidFill>
                  <a:srgbClr val="000000"/>
                </a:solidFill>
                <a:latin typeface="Calibri"/>
                <a:ea typeface="Calibri"/>
                <a:cs typeface="Calibri"/>
                <a:sym typeface="Calibri"/>
              </a:defRPr>
            </a:lvl5pPr>
            <a:lvl6pPr marL="2743200" marR="0" lvl="5" indent="-342900" algn="l" rtl="0">
              <a:lnSpc>
                <a:spcPct val="90000"/>
              </a:lnSpc>
              <a:spcBef>
                <a:spcPts val="824"/>
              </a:spcBef>
              <a:spcAft>
                <a:spcPts val="0"/>
              </a:spcAft>
              <a:buClr>
                <a:schemeClr val="dk1"/>
              </a:buClr>
              <a:buSzPts val="1800"/>
              <a:buFont typeface="Calibri"/>
              <a:buChar char="•"/>
              <a:defRPr sz="1800" b="0" i="0" u="none" strike="noStrike" cap="none">
                <a:solidFill>
                  <a:srgbClr val="000000"/>
                </a:solidFill>
                <a:latin typeface="Calibri"/>
                <a:ea typeface="Calibri"/>
                <a:cs typeface="Calibri"/>
                <a:sym typeface="Calibri"/>
              </a:defRPr>
            </a:lvl6pPr>
            <a:lvl7pPr marL="3200400" marR="0" lvl="6" indent="-342900" algn="l" rtl="0">
              <a:lnSpc>
                <a:spcPct val="90000"/>
              </a:lnSpc>
              <a:spcBef>
                <a:spcPts val="824"/>
              </a:spcBef>
              <a:spcAft>
                <a:spcPts val="0"/>
              </a:spcAft>
              <a:buClr>
                <a:schemeClr val="dk1"/>
              </a:buClr>
              <a:buSzPts val="1800"/>
              <a:buFont typeface="Calibri"/>
              <a:buChar char="•"/>
              <a:defRPr sz="1800" b="0" i="0" u="none" strike="noStrike" cap="none">
                <a:solidFill>
                  <a:srgbClr val="000000"/>
                </a:solidFill>
                <a:latin typeface="Calibri"/>
                <a:ea typeface="Calibri"/>
                <a:cs typeface="Calibri"/>
                <a:sym typeface="Calibri"/>
              </a:defRPr>
            </a:lvl7pPr>
            <a:lvl8pPr marL="3657600" marR="0" lvl="7" indent="-342900" algn="l" rtl="0">
              <a:lnSpc>
                <a:spcPct val="90000"/>
              </a:lnSpc>
              <a:spcBef>
                <a:spcPts val="824"/>
              </a:spcBef>
              <a:spcAft>
                <a:spcPts val="0"/>
              </a:spcAft>
              <a:buClr>
                <a:schemeClr val="dk1"/>
              </a:buClr>
              <a:buSzPts val="1800"/>
              <a:buFont typeface="Calibri"/>
              <a:buChar char="•"/>
              <a:defRPr sz="1800" b="0" i="0" u="none" strike="noStrike" cap="none">
                <a:solidFill>
                  <a:srgbClr val="000000"/>
                </a:solidFill>
                <a:latin typeface="Calibri"/>
                <a:ea typeface="Calibri"/>
                <a:cs typeface="Calibri"/>
                <a:sym typeface="Calibri"/>
              </a:defRPr>
            </a:lvl8pPr>
            <a:lvl9pPr marL="4114800" marR="0" lvl="8" indent="-342900" algn="l" rtl="0">
              <a:lnSpc>
                <a:spcPct val="90000"/>
              </a:lnSpc>
              <a:spcBef>
                <a:spcPts val="824"/>
              </a:spcBef>
              <a:spcAft>
                <a:spcPts val="0"/>
              </a:spcAft>
              <a:buClr>
                <a:schemeClr val="dk1"/>
              </a:buClr>
              <a:buSzPts val="1800"/>
              <a:buFont typeface="Calibri"/>
              <a:buChar char="•"/>
              <a:defRPr sz="1800" b="0" i="0" u="none" strike="noStrike" cap="none">
                <a:solidFill>
                  <a:srgbClr val="000000"/>
                </a:solidFill>
                <a:latin typeface="Calibri"/>
                <a:ea typeface="Calibri"/>
                <a:cs typeface="Calibri"/>
                <a:sym typeface="Calibri"/>
              </a:defRPr>
            </a:lvl9pPr>
          </a:lstStyle>
          <a:p>
            <a:endParaRPr/>
          </a:p>
        </p:txBody>
      </p:sp>
      <p:sp>
        <p:nvSpPr>
          <p:cNvPr id="34" name="Google Shape;34;p17"/>
          <p:cNvSpPr txBox="1">
            <a:spLocks noGrp="1"/>
          </p:cNvSpPr>
          <p:nvPr>
            <p:ph type="dt" idx="10"/>
          </p:nvPr>
        </p:nvSpPr>
        <p:spPr>
          <a:xfrm>
            <a:off x="1382157" y="10482093"/>
            <a:ext cx="4523423" cy="602118"/>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5" name="Google Shape;35;p17"/>
          <p:cNvSpPr txBox="1">
            <a:spLocks noGrp="1"/>
          </p:cNvSpPr>
          <p:nvPr>
            <p:ph type="ftr" idx="11"/>
          </p:nvPr>
        </p:nvSpPr>
        <p:spPr>
          <a:xfrm>
            <a:off x="6659483" y="10482093"/>
            <a:ext cx="6785134" cy="602118"/>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6" name="Google Shape;36;p17"/>
          <p:cNvSpPr txBox="1">
            <a:spLocks noGrp="1"/>
          </p:cNvSpPr>
          <p:nvPr>
            <p:ph type="sldNum" idx="12"/>
          </p:nvPr>
        </p:nvSpPr>
        <p:spPr>
          <a:xfrm>
            <a:off x="14198520" y="10482093"/>
            <a:ext cx="4523423" cy="602118"/>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1_Two Content">
  <p:cSld name="1_Two Content">
    <p:bg>
      <p:bgPr>
        <a:solidFill>
          <a:schemeClr val="lt1"/>
        </a:solidFill>
        <a:effectLst/>
      </p:bgPr>
    </p:bg>
    <p:spTree>
      <p:nvGrpSpPr>
        <p:cNvPr id="1" name="Shape 37"/>
        <p:cNvGrpSpPr/>
        <p:nvPr/>
      </p:nvGrpSpPr>
      <p:grpSpPr>
        <a:xfrm>
          <a:off x="0" y="0"/>
          <a:ext cx="0" cy="0"/>
          <a:chOff x="0" y="0"/>
          <a:chExt cx="0" cy="0"/>
        </a:xfrm>
      </p:grpSpPr>
      <p:sp>
        <p:nvSpPr>
          <p:cNvPr id="38" name="Google Shape;38;p18"/>
          <p:cNvSpPr/>
          <p:nvPr/>
        </p:nvSpPr>
        <p:spPr>
          <a:xfrm>
            <a:off x="0" y="10261467"/>
            <a:ext cx="20104100" cy="1047115"/>
          </a:xfrm>
          <a:custGeom>
            <a:avLst/>
            <a:gdLst/>
            <a:ahLst/>
            <a:cxnLst/>
            <a:rect l="l" t="t" r="r" b="b"/>
            <a:pathLst>
              <a:path w="20104100" h="1047115" extrusionOk="0">
                <a:moveTo>
                  <a:pt x="20104099" y="0"/>
                </a:moveTo>
                <a:lnTo>
                  <a:pt x="0" y="0"/>
                </a:lnTo>
                <a:lnTo>
                  <a:pt x="0" y="1047088"/>
                </a:lnTo>
                <a:lnTo>
                  <a:pt x="20104099" y="1047088"/>
                </a:lnTo>
                <a:lnTo>
                  <a:pt x="20104099" y="0"/>
                </a:lnTo>
                <a:close/>
              </a:path>
            </a:pathLst>
          </a:custGeom>
          <a:solidFill>
            <a:srgbClr val="CFE9F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39" name="Google Shape;39;p18"/>
          <p:cNvPicPr preferRelativeResize="0"/>
          <p:nvPr/>
        </p:nvPicPr>
        <p:blipFill rotWithShape="1">
          <a:blip r:embed="rId2">
            <a:alphaModFix/>
          </a:blip>
          <a:srcRect/>
          <a:stretch/>
        </p:blipFill>
        <p:spPr>
          <a:xfrm>
            <a:off x="17339785" y="9128278"/>
            <a:ext cx="2368640" cy="188121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wo Content">
  <p:cSld name="Two Content">
    <p:bg>
      <p:bgPr>
        <a:solidFill>
          <a:schemeClr val="lt1"/>
        </a:solidFill>
        <a:effectLst/>
      </p:bgPr>
    </p:bg>
    <p:spTree>
      <p:nvGrpSpPr>
        <p:cNvPr id="1" name="Shape 40"/>
        <p:cNvGrpSpPr/>
        <p:nvPr/>
      </p:nvGrpSpPr>
      <p:grpSpPr>
        <a:xfrm>
          <a:off x="0" y="0"/>
          <a:ext cx="0" cy="0"/>
          <a:chOff x="0" y="0"/>
          <a:chExt cx="0" cy="0"/>
        </a:xfrm>
      </p:grpSpPr>
      <p:sp>
        <p:nvSpPr>
          <p:cNvPr id="41" name="Google Shape;41;p19"/>
          <p:cNvSpPr/>
          <p:nvPr/>
        </p:nvSpPr>
        <p:spPr>
          <a:xfrm>
            <a:off x="0" y="10261467"/>
            <a:ext cx="20104100" cy="1047115"/>
          </a:xfrm>
          <a:custGeom>
            <a:avLst/>
            <a:gdLst/>
            <a:ahLst/>
            <a:cxnLst/>
            <a:rect l="l" t="t" r="r" b="b"/>
            <a:pathLst>
              <a:path w="20104100" h="1047115" extrusionOk="0">
                <a:moveTo>
                  <a:pt x="20104099" y="0"/>
                </a:moveTo>
                <a:lnTo>
                  <a:pt x="0" y="0"/>
                </a:lnTo>
                <a:lnTo>
                  <a:pt x="0" y="1047088"/>
                </a:lnTo>
                <a:lnTo>
                  <a:pt x="20104099" y="1047088"/>
                </a:lnTo>
                <a:lnTo>
                  <a:pt x="20104099" y="0"/>
                </a:lnTo>
                <a:close/>
              </a:path>
            </a:pathLst>
          </a:custGeom>
          <a:solidFill>
            <a:srgbClr val="CFE9F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42" name="Google Shape;42;p19"/>
          <p:cNvPicPr preferRelativeResize="0"/>
          <p:nvPr/>
        </p:nvPicPr>
        <p:blipFill rotWithShape="1">
          <a:blip r:embed="rId2">
            <a:alphaModFix/>
          </a:blip>
          <a:srcRect/>
          <a:stretch/>
        </p:blipFill>
        <p:spPr>
          <a:xfrm>
            <a:off x="17339785" y="9128278"/>
            <a:ext cx="2368640" cy="1881216"/>
          </a:xfrm>
          <a:prstGeom prst="rect">
            <a:avLst/>
          </a:prstGeom>
          <a:noFill/>
          <a:ln>
            <a:noFill/>
          </a:ln>
        </p:spPr>
      </p:pic>
      <p:sp>
        <p:nvSpPr>
          <p:cNvPr id="43" name="Google Shape;43;p19"/>
          <p:cNvSpPr txBox="1">
            <a:spLocks noGrp="1"/>
          </p:cNvSpPr>
          <p:nvPr>
            <p:ph type="title"/>
          </p:nvPr>
        </p:nvSpPr>
        <p:spPr>
          <a:xfrm>
            <a:off x="1034388" y="824971"/>
            <a:ext cx="6960262" cy="1030605"/>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66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4" name="Google Shape;44;p19"/>
          <p:cNvSpPr txBox="1">
            <a:spLocks noGrp="1"/>
          </p:cNvSpPr>
          <p:nvPr>
            <p:ph type="body" idx="1"/>
          </p:nvPr>
        </p:nvSpPr>
        <p:spPr>
          <a:xfrm>
            <a:off x="1034388" y="2837234"/>
            <a:ext cx="8636662" cy="6391909"/>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345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45" name="Google Shape;45;p19"/>
          <p:cNvSpPr txBox="1">
            <a:spLocks noGrp="1"/>
          </p:cNvSpPr>
          <p:nvPr>
            <p:ph type="body" idx="2"/>
          </p:nvPr>
        </p:nvSpPr>
        <p:spPr>
          <a:xfrm>
            <a:off x="10433052" y="2831415"/>
            <a:ext cx="8636662" cy="6391909"/>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345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46"/>
        <p:cNvGrpSpPr/>
        <p:nvPr/>
      </p:nvGrpSpPr>
      <p:grpSpPr>
        <a:xfrm>
          <a:off x="0" y="0"/>
          <a:ext cx="0" cy="0"/>
          <a:chOff x="0" y="0"/>
          <a:chExt cx="0" cy="0"/>
        </a:xfrm>
      </p:grpSpPr>
      <p:sp>
        <p:nvSpPr>
          <p:cNvPr id="47" name="Google Shape;47;p20"/>
          <p:cNvSpPr/>
          <p:nvPr/>
        </p:nvSpPr>
        <p:spPr>
          <a:xfrm>
            <a:off x="0" y="1"/>
            <a:ext cx="20948650" cy="11335476"/>
          </a:xfrm>
          <a:custGeom>
            <a:avLst/>
            <a:gdLst/>
            <a:ahLst/>
            <a:cxnLst/>
            <a:rect l="l" t="t" r="r" b="b"/>
            <a:pathLst>
              <a:path w="7774305" h="11308715" extrusionOk="0">
                <a:moveTo>
                  <a:pt x="7774119" y="0"/>
                </a:moveTo>
                <a:lnTo>
                  <a:pt x="0" y="0"/>
                </a:lnTo>
                <a:lnTo>
                  <a:pt x="0" y="11308556"/>
                </a:lnTo>
                <a:lnTo>
                  <a:pt x="7774119" y="11308556"/>
                </a:lnTo>
                <a:lnTo>
                  <a:pt x="7774119" y="0"/>
                </a:lnTo>
                <a:close/>
              </a:path>
            </a:pathLst>
          </a:custGeom>
          <a:solidFill>
            <a:srgbClr val="CFE9F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8" name="Google Shape;48;p20"/>
          <p:cNvSpPr txBox="1">
            <a:spLocks noGrp="1"/>
          </p:cNvSpPr>
          <p:nvPr>
            <p:ph type="body" idx="1"/>
          </p:nvPr>
        </p:nvSpPr>
        <p:spPr>
          <a:xfrm>
            <a:off x="1034388" y="7102475"/>
            <a:ext cx="8636662" cy="32766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345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49"/>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3"/>
          <p:cNvSpPr/>
          <p:nvPr/>
        </p:nvSpPr>
        <p:spPr>
          <a:xfrm>
            <a:off x="0" y="1"/>
            <a:ext cx="7774305" cy="11335476"/>
          </a:xfrm>
          <a:custGeom>
            <a:avLst/>
            <a:gdLst/>
            <a:ahLst/>
            <a:cxnLst/>
            <a:rect l="l" t="t" r="r" b="b"/>
            <a:pathLst>
              <a:path w="7774305" h="11308715" extrusionOk="0">
                <a:moveTo>
                  <a:pt x="7774119" y="0"/>
                </a:moveTo>
                <a:lnTo>
                  <a:pt x="0" y="0"/>
                </a:lnTo>
                <a:lnTo>
                  <a:pt x="0" y="11308556"/>
                </a:lnTo>
                <a:lnTo>
                  <a:pt x="7774119" y="11308556"/>
                </a:lnTo>
                <a:lnTo>
                  <a:pt x="7774119" y="0"/>
                </a:lnTo>
                <a:close/>
              </a:path>
            </a:pathLst>
          </a:custGeom>
          <a:solidFill>
            <a:srgbClr val="CFE9F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7.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2.png"/><Relationship Id="rId4" Type="http://schemas.openxmlformats.org/officeDocument/2006/relationships/image" Target="../media/image1.jp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hyperlink" Target="https://religiouseducationcouncil.org.uk/rec/wp-content/uploads/2024/04/24-25698-REC-Handbook-A4-DIGITAL-PAGES.pdf" TargetMode="External"/><Relationship Id="rId5" Type="http://schemas.openxmlformats.org/officeDocument/2006/relationships/image" Target="../media/image12.png"/><Relationship Id="rId4" Type="http://schemas.openxmlformats.org/officeDocument/2006/relationships/hyperlink" Target="https://religiouseducationcouncil.org.uk/rec/wp-content/uploads/2017/05/Final-Report-of-the-Commission-on-RE.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mediaspace.nottingham.ac.uk/playlist/dedicated/1_naafl56b/1_qb7x6898"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religiouseducationcouncil.org.uk/rec/wp-content/uploads/2021/01/The-Worldview-Project.pdf"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1"/>
          <p:cNvPicPr preferRelativeResize="0"/>
          <p:nvPr/>
        </p:nvPicPr>
        <p:blipFill rotWithShape="1">
          <a:blip r:embed="rId3">
            <a:alphaModFix/>
          </a:blip>
          <a:srcRect/>
          <a:stretch/>
        </p:blipFill>
        <p:spPr>
          <a:xfrm>
            <a:off x="8932426" y="431701"/>
            <a:ext cx="2903139" cy="2305730"/>
          </a:xfrm>
          <a:prstGeom prst="rect">
            <a:avLst/>
          </a:prstGeom>
          <a:noFill/>
          <a:ln>
            <a:noFill/>
          </a:ln>
        </p:spPr>
      </p:pic>
      <p:pic>
        <p:nvPicPr>
          <p:cNvPr id="131" name="Google Shape;131;p1"/>
          <p:cNvPicPr preferRelativeResize="0"/>
          <p:nvPr/>
        </p:nvPicPr>
        <p:blipFill rotWithShape="1">
          <a:blip r:embed="rId4">
            <a:alphaModFix/>
          </a:blip>
          <a:srcRect/>
          <a:stretch/>
        </p:blipFill>
        <p:spPr>
          <a:xfrm>
            <a:off x="14595912" y="9674857"/>
            <a:ext cx="2185765" cy="506926"/>
          </a:xfrm>
          <a:prstGeom prst="rect">
            <a:avLst/>
          </a:prstGeom>
          <a:noFill/>
          <a:ln>
            <a:noFill/>
          </a:ln>
        </p:spPr>
      </p:pic>
      <p:pic>
        <p:nvPicPr>
          <p:cNvPr id="132" name="Google Shape;132;p1"/>
          <p:cNvPicPr preferRelativeResize="0"/>
          <p:nvPr/>
        </p:nvPicPr>
        <p:blipFill rotWithShape="1">
          <a:blip r:embed="rId5">
            <a:alphaModFix/>
          </a:blip>
          <a:srcRect/>
          <a:stretch/>
        </p:blipFill>
        <p:spPr>
          <a:xfrm>
            <a:off x="17067359" y="9675197"/>
            <a:ext cx="1989650" cy="506111"/>
          </a:xfrm>
          <a:prstGeom prst="rect">
            <a:avLst/>
          </a:prstGeom>
          <a:noFill/>
          <a:ln>
            <a:noFill/>
          </a:ln>
        </p:spPr>
      </p:pic>
      <p:pic>
        <p:nvPicPr>
          <p:cNvPr id="133" name="Google Shape;133;p1"/>
          <p:cNvPicPr preferRelativeResize="0"/>
          <p:nvPr/>
        </p:nvPicPr>
        <p:blipFill rotWithShape="1">
          <a:blip r:embed="rId6">
            <a:alphaModFix/>
          </a:blip>
          <a:srcRect/>
          <a:stretch/>
        </p:blipFill>
        <p:spPr>
          <a:xfrm>
            <a:off x="8945127" y="9589458"/>
            <a:ext cx="1571651" cy="660093"/>
          </a:xfrm>
          <a:prstGeom prst="rect">
            <a:avLst/>
          </a:prstGeom>
          <a:noFill/>
          <a:ln>
            <a:noFill/>
          </a:ln>
        </p:spPr>
      </p:pic>
      <p:pic>
        <p:nvPicPr>
          <p:cNvPr id="134" name="Google Shape;134;p1"/>
          <p:cNvPicPr preferRelativeResize="0"/>
          <p:nvPr/>
        </p:nvPicPr>
        <p:blipFill rotWithShape="1">
          <a:blip r:embed="rId7">
            <a:alphaModFix/>
          </a:blip>
          <a:srcRect/>
          <a:stretch/>
        </p:blipFill>
        <p:spPr>
          <a:xfrm>
            <a:off x="10802467" y="9590637"/>
            <a:ext cx="1572673" cy="699048"/>
          </a:xfrm>
          <a:prstGeom prst="rect">
            <a:avLst/>
          </a:prstGeom>
          <a:noFill/>
          <a:ln>
            <a:noFill/>
          </a:ln>
        </p:spPr>
      </p:pic>
      <p:pic>
        <p:nvPicPr>
          <p:cNvPr id="135" name="Google Shape;135;p1"/>
          <p:cNvPicPr preferRelativeResize="0"/>
          <p:nvPr/>
        </p:nvPicPr>
        <p:blipFill rotWithShape="1">
          <a:blip r:embed="rId8">
            <a:alphaModFix/>
          </a:blip>
          <a:srcRect/>
          <a:stretch/>
        </p:blipFill>
        <p:spPr>
          <a:xfrm>
            <a:off x="12660817" y="9674859"/>
            <a:ext cx="1649426" cy="488230"/>
          </a:xfrm>
          <a:prstGeom prst="rect">
            <a:avLst/>
          </a:prstGeom>
          <a:noFill/>
          <a:ln>
            <a:noFill/>
          </a:ln>
        </p:spPr>
      </p:pic>
      <p:pic>
        <p:nvPicPr>
          <p:cNvPr id="136" name="Google Shape;136;p1"/>
          <p:cNvPicPr preferRelativeResize="0"/>
          <p:nvPr/>
        </p:nvPicPr>
        <p:blipFill rotWithShape="1">
          <a:blip r:embed="rId9">
            <a:alphaModFix/>
          </a:blip>
          <a:srcRect/>
          <a:stretch/>
        </p:blipFill>
        <p:spPr>
          <a:xfrm>
            <a:off x="1047127" y="2254765"/>
            <a:ext cx="7570236" cy="7127532"/>
          </a:xfrm>
          <a:prstGeom prst="rect">
            <a:avLst/>
          </a:prstGeom>
          <a:noFill/>
          <a:ln>
            <a:noFill/>
          </a:ln>
        </p:spPr>
      </p:pic>
      <p:sp>
        <p:nvSpPr>
          <p:cNvPr id="137" name="Google Shape;137;p1"/>
          <p:cNvSpPr txBox="1">
            <a:spLocks noGrp="1"/>
          </p:cNvSpPr>
          <p:nvPr>
            <p:ph type="ctrTitle"/>
          </p:nvPr>
        </p:nvSpPr>
        <p:spPr>
          <a:xfrm>
            <a:off x="8945127" y="4364832"/>
            <a:ext cx="10232230" cy="2228174"/>
          </a:xfrm>
          <a:prstGeom prst="rect">
            <a:avLst/>
          </a:prstGeom>
          <a:noFill/>
          <a:ln>
            <a:noFill/>
          </a:ln>
        </p:spPr>
        <p:txBody>
          <a:bodyPr spcFirstLastPara="1" wrap="square" lIns="0" tIns="12050" rIns="0" bIns="0" anchor="t" anchorCtr="0">
            <a:spAutoFit/>
          </a:bodyPr>
          <a:lstStyle/>
          <a:p>
            <a:pPr marL="0" lvl="0" indent="0" algn="l" rtl="0">
              <a:lnSpc>
                <a:spcPct val="100000"/>
              </a:lnSpc>
              <a:spcBef>
                <a:spcPts val="0"/>
              </a:spcBef>
              <a:spcAft>
                <a:spcPts val="0"/>
              </a:spcAft>
              <a:buSzPts val="1400"/>
              <a:buNone/>
            </a:pPr>
            <a:r>
              <a:rPr lang="en-GB" sz="7200">
                <a:latin typeface="Arial"/>
                <a:ea typeface="Arial"/>
                <a:cs typeface="Arial"/>
                <a:sym typeface="Arial"/>
              </a:rPr>
              <a:t>Religion &amp; Worldviews in Religious Studies</a:t>
            </a:r>
            <a:endParaRPr sz="7200">
              <a:latin typeface="Arial"/>
              <a:ea typeface="Arial"/>
              <a:cs typeface="Arial"/>
              <a:sym typeface="Arial"/>
            </a:endParaRPr>
          </a:p>
        </p:txBody>
      </p:sp>
      <p:sp>
        <p:nvSpPr>
          <p:cNvPr id="138" name="Google Shape;138;p1"/>
          <p:cNvSpPr txBox="1">
            <a:spLocks noGrp="1"/>
          </p:cNvSpPr>
          <p:nvPr>
            <p:ph type="subTitle" idx="1"/>
          </p:nvPr>
        </p:nvSpPr>
        <p:spPr>
          <a:xfrm>
            <a:off x="8932425" y="6944518"/>
            <a:ext cx="10244931" cy="68929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GB" sz="4400" b="0" i="0" u="none" strike="noStrike" cap="none">
                <a:latin typeface="Arial"/>
                <a:ea typeface="Arial"/>
                <a:cs typeface="Arial"/>
                <a:sym typeface="Arial"/>
              </a:rPr>
              <a:t>Training Pack for Secondary Schools</a:t>
            </a:r>
            <a:endParaRPr sz="4400">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9"/>
          <p:cNvSpPr/>
          <p:nvPr/>
        </p:nvSpPr>
        <p:spPr>
          <a:xfrm rot="10800000" flipH="1">
            <a:off x="1047088" y="2080206"/>
            <a:ext cx="6947562" cy="221669"/>
          </a:xfrm>
          <a:custGeom>
            <a:avLst/>
            <a:gdLst/>
            <a:ahLst/>
            <a:cxnLst/>
            <a:rect l="l" t="t" r="r" b="b"/>
            <a:pathLst>
              <a:path w="2849879" h="120000" extrusionOk="0">
                <a:moveTo>
                  <a:pt x="0" y="0"/>
                </a:moveTo>
                <a:lnTo>
                  <a:pt x="2849714" y="0"/>
                </a:lnTo>
              </a:path>
            </a:pathLst>
          </a:custGeom>
          <a:noFill/>
          <a:ln w="20925" cap="flat" cmpd="sng">
            <a:solidFill>
              <a:srgbClr val="0083A9"/>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04" name="Google Shape;204;p9"/>
          <p:cNvSpPr txBox="1">
            <a:spLocks noGrp="1"/>
          </p:cNvSpPr>
          <p:nvPr>
            <p:ph type="title"/>
          </p:nvPr>
        </p:nvSpPr>
        <p:spPr>
          <a:xfrm>
            <a:off x="1034388" y="824971"/>
            <a:ext cx="14840612" cy="103060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dirty="0"/>
              <a:t>Why does this matter for RS? (1/2)</a:t>
            </a:r>
            <a:endParaRPr dirty="0"/>
          </a:p>
        </p:txBody>
      </p:sp>
      <p:sp>
        <p:nvSpPr>
          <p:cNvPr id="205" name="Google Shape;205;p9"/>
          <p:cNvSpPr txBox="1">
            <a:spLocks noGrp="1"/>
          </p:cNvSpPr>
          <p:nvPr>
            <p:ph type="body" idx="1"/>
          </p:nvPr>
        </p:nvSpPr>
        <p:spPr>
          <a:xfrm>
            <a:off x="1034388" y="2837234"/>
            <a:ext cx="9017662" cy="6391909"/>
          </a:xfrm>
          <a:prstGeom prst="rect">
            <a:avLst/>
          </a:prstGeom>
          <a:noFill/>
          <a:ln>
            <a:noFill/>
          </a:ln>
        </p:spPr>
        <p:txBody>
          <a:bodyPr spcFirstLastPara="1" wrap="square" lIns="0" tIns="0" rIns="0" bIns="0" anchor="t" anchorCtr="0">
            <a:noAutofit/>
          </a:bodyPr>
          <a:lstStyle/>
          <a:p>
            <a:pPr marL="571500" lvl="0" indent="-571500" algn="l" rtl="0">
              <a:lnSpc>
                <a:spcPct val="100000"/>
              </a:lnSpc>
              <a:spcBef>
                <a:spcPts val="0"/>
              </a:spcBef>
              <a:spcAft>
                <a:spcPts val="0"/>
              </a:spcAft>
              <a:buClr>
                <a:srgbClr val="000000"/>
              </a:buClr>
              <a:buSzPts val="3800"/>
              <a:buFont typeface="Arial"/>
              <a:buChar char="•"/>
            </a:pPr>
            <a:r>
              <a:rPr lang="en-GB" sz="3800" b="0" i="0" u="none" strike="noStrike" dirty="0">
                <a:solidFill>
                  <a:srgbClr val="000000"/>
                </a:solidFill>
                <a:latin typeface="Arial"/>
                <a:ea typeface="Arial"/>
                <a:cs typeface="Arial"/>
                <a:sym typeface="Arial"/>
              </a:rPr>
              <a:t>The concept of worldview enables us to approach our RS curriculum differently. It helps us acknowledge that (non)religious traditions are fluid, diverse, and can change over time (and so can our attitudes towards them).</a:t>
            </a:r>
            <a:endParaRPr dirty="0"/>
          </a:p>
          <a:p>
            <a:pPr marL="571500" lvl="0" indent="-571500" algn="l" rtl="0">
              <a:lnSpc>
                <a:spcPct val="100000"/>
              </a:lnSpc>
              <a:spcBef>
                <a:spcPts val="2200"/>
              </a:spcBef>
              <a:spcAft>
                <a:spcPts val="0"/>
              </a:spcAft>
              <a:buClr>
                <a:srgbClr val="000000"/>
              </a:buClr>
              <a:buSzPts val="3800"/>
              <a:buFont typeface="Arial"/>
              <a:buChar char="•"/>
            </a:pPr>
            <a:r>
              <a:rPr lang="en-GB" sz="3800" b="0" i="0" u="none" strike="noStrike" dirty="0">
                <a:solidFill>
                  <a:srgbClr val="000000"/>
                </a:solidFill>
                <a:latin typeface="Arial"/>
                <a:ea typeface="Arial"/>
                <a:cs typeface="Arial"/>
                <a:sym typeface="Arial"/>
              </a:rPr>
              <a:t>The concept of worldview can help us make our RS classroom more inclusive</a:t>
            </a:r>
            <a:endParaRPr dirty="0"/>
          </a:p>
          <a:p>
            <a:pPr marL="571500" lvl="0" indent="-330200" algn="l" rtl="0">
              <a:lnSpc>
                <a:spcPct val="100000"/>
              </a:lnSpc>
              <a:spcBef>
                <a:spcPts val="1200"/>
              </a:spcBef>
              <a:spcAft>
                <a:spcPts val="0"/>
              </a:spcAft>
              <a:buClr>
                <a:schemeClr val="dk1"/>
              </a:buClr>
              <a:buSzPts val="3800"/>
              <a:buFont typeface="Arial"/>
              <a:buNone/>
            </a:pPr>
            <a:endParaRPr sz="3800" dirty="0">
              <a:latin typeface="Arial"/>
              <a:ea typeface="Arial"/>
              <a:cs typeface="Arial"/>
              <a:sym typeface="Arial"/>
            </a:endParaRPr>
          </a:p>
        </p:txBody>
      </p:sp>
      <p:pic>
        <p:nvPicPr>
          <p:cNvPr id="3" name="Picture 2" descr="A group of people standing together&#10;&#10;Description automatically generated">
            <a:extLst>
              <a:ext uri="{FF2B5EF4-FFF2-40B4-BE49-F238E27FC236}">
                <a16:creationId xmlns:a16="http://schemas.microsoft.com/office/drawing/2014/main" id="{120EF7A1-44F4-67ED-29C3-0BD6D388AC97}"/>
              </a:ext>
            </a:extLst>
          </p:cNvPr>
          <p:cNvPicPr>
            <a:picLocks noChangeAspect="1"/>
          </p:cNvPicPr>
          <p:nvPr/>
        </p:nvPicPr>
        <p:blipFill>
          <a:blip r:embed="rId3"/>
          <a:stretch>
            <a:fillRect/>
          </a:stretch>
        </p:blipFill>
        <p:spPr>
          <a:xfrm>
            <a:off x="11694406" y="2080206"/>
            <a:ext cx="7129287" cy="759258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2">
          <a:extLst>
            <a:ext uri="{FF2B5EF4-FFF2-40B4-BE49-F238E27FC236}">
              <a16:creationId xmlns:a16="http://schemas.microsoft.com/office/drawing/2014/main" id="{48419BF9-76F0-E9F1-21C4-2DDFE96E4014}"/>
            </a:ext>
          </a:extLst>
        </p:cNvPr>
        <p:cNvGrpSpPr/>
        <p:nvPr/>
      </p:nvGrpSpPr>
      <p:grpSpPr>
        <a:xfrm>
          <a:off x="0" y="0"/>
          <a:ext cx="0" cy="0"/>
          <a:chOff x="0" y="0"/>
          <a:chExt cx="0" cy="0"/>
        </a:xfrm>
      </p:grpSpPr>
      <p:sp>
        <p:nvSpPr>
          <p:cNvPr id="203" name="Google Shape;203;p9">
            <a:extLst>
              <a:ext uri="{FF2B5EF4-FFF2-40B4-BE49-F238E27FC236}">
                <a16:creationId xmlns:a16="http://schemas.microsoft.com/office/drawing/2014/main" id="{76AFFBD5-A77F-90E2-644B-7A54A00AE56D}"/>
              </a:ext>
            </a:extLst>
          </p:cNvPr>
          <p:cNvSpPr/>
          <p:nvPr/>
        </p:nvSpPr>
        <p:spPr>
          <a:xfrm rot="10800000" flipH="1">
            <a:off x="1047088" y="2080206"/>
            <a:ext cx="6947562" cy="221669"/>
          </a:xfrm>
          <a:custGeom>
            <a:avLst/>
            <a:gdLst/>
            <a:ahLst/>
            <a:cxnLst/>
            <a:rect l="l" t="t" r="r" b="b"/>
            <a:pathLst>
              <a:path w="2849879" h="120000" extrusionOk="0">
                <a:moveTo>
                  <a:pt x="0" y="0"/>
                </a:moveTo>
                <a:lnTo>
                  <a:pt x="2849714" y="0"/>
                </a:lnTo>
              </a:path>
            </a:pathLst>
          </a:custGeom>
          <a:noFill/>
          <a:ln w="20925" cap="flat" cmpd="sng">
            <a:solidFill>
              <a:srgbClr val="0083A9"/>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04" name="Google Shape;204;p9">
            <a:extLst>
              <a:ext uri="{FF2B5EF4-FFF2-40B4-BE49-F238E27FC236}">
                <a16:creationId xmlns:a16="http://schemas.microsoft.com/office/drawing/2014/main" id="{A5753BB2-BC91-6FF6-2DD4-877988EB7D4F}"/>
              </a:ext>
            </a:extLst>
          </p:cNvPr>
          <p:cNvSpPr txBox="1">
            <a:spLocks noGrp="1"/>
          </p:cNvSpPr>
          <p:nvPr>
            <p:ph type="title"/>
          </p:nvPr>
        </p:nvSpPr>
        <p:spPr>
          <a:xfrm>
            <a:off x="1034388" y="824971"/>
            <a:ext cx="14561212" cy="103060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dirty="0"/>
              <a:t>Why does this matter for RS? (2/2)</a:t>
            </a:r>
            <a:endParaRPr dirty="0"/>
          </a:p>
        </p:txBody>
      </p:sp>
      <p:sp>
        <p:nvSpPr>
          <p:cNvPr id="205" name="Google Shape;205;p9">
            <a:extLst>
              <a:ext uri="{FF2B5EF4-FFF2-40B4-BE49-F238E27FC236}">
                <a16:creationId xmlns:a16="http://schemas.microsoft.com/office/drawing/2014/main" id="{1596E4F5-E571-DF6D-F088-56F80707F9E4}"/>
              </a:ext>
            </a:extLst>
          </p:cNvPr>
          <p:cNvSpPr txBox="1">
            <a:spLocks noGrp="1"/>
          </p:cNvSpPr>
          <p:nvPr>
            <p:ph type="body" idx="1"/>
          </p:nvPr>
        </p:nvSpPr>
        <p:spPr>
          <a:xfrm>
            <a:off x="1034388" y="2837234"/>
            <a:ext cx="10065412" cy="6391909"/>
          </a:xfrm>
          <a:prstGeom prst="rect">
            <a:avLst/>
          </a:prstGeom>
          <a:noFill/>
          <a:ln>
            <a:noFill/>
          </a:ln>
        </p:spPr>
        <p:txBody>
          <a:bodyPr spcFirstLastPara="1" wrap="square" lIns="0" tIns="0" rIns="0" bIns="0" anchor="t" anchorCtr="0">
            <a:noAutofit/>
          </a:bodyPr>
          <a:lstStyle/>
          <a:p>
            <a:pPr marL="571500" lvl="0" indent="-571500" algn="l" rtl="0">
              <a:lnSpc>
                <a:spcPct val="100000"/>
              </a:lnSpc>
              <a:spcBef>
                <a:spcPts val="2200"/>
              </a:spcBef>
              <a:spcAft>
                <a:spcPts val="0"/>
              </a:spcAft>
              <a:buClr>
                <a:srgbClr val="000000"/>
              </a:buClr>
              <a:buSzPts val="3800"/>
              <a:buFont typeface="Arial"/>
              <a:buChar char="•"/>
            </a:pPr>
            <a:r>
              <a:rPr lang="en-GB" sz="3800" b="0" i="0" u="none" strike="noStrike" dirty="0">
                <a:solidFill>
                  <a:srgbClr val="000000"/>
                </a:solidFill>
                <a:latin typeface="Arial"/>
                <a:ea typeface="Arial"/>
                <a:cs typeface="Arial"/>
                <a:sym typeface="Arial"/>
              </a:rPr>
              <a:t>As such, you may want to ensure the language and examples you use in class acknowledge the diversity of lived expressions of religion/nonreligion</a:t>
            </a:r>
            <a:endParaRPr dirty="0"/>
          </a:p>
          <a:p>
            <a:pPr marL="1028700" lvl="1" indent="-571500" algn="l" rtl="0">
              <a:lnSpc>
                <a:spcPct val="100000"/>
              </a:lnSpc>
              <a:spcBef>
                <a:spcPts val="1700"/>
              </a:spcBef>
              <a:spcAft>
                <a:spcPts val="0"/>
              </a:spcAft>
              <a:buClr>
                <a:srgbClr val="000000"/>
              </a:buClr>
              <a:buSzPts val="3800"/>
              <a:buFont typeface="Arial"/>
              <a:buChar char="•"/>
            </a:pPr>
            <a:r>
              <a:rPr lang="en-GB" sz="3800" b="0" i="0" u="none" strike="noStrike" dirty="0">
                <a:solidFill>
                  <a:srgbClr val="000000"/>
                </a:solidFill>
                <a:latin typeface="Arial"/>
                <a:ea typeface="Arial"/>
                <a:cs typeface="Arial"/>
                <a:sym typeface="Arial"/>
              </a:rPr>
              <a:t>i.e., do not say ‘Buddhists will…’ but ‘Some Buddhists might…” or “Many Buddhists may…”</a:t>
            </a:r>
            <a:endParaRPr dirty="0"/>
          </a:p>
          <a:p>
            <a:pPr marL="571500" lvl="0" indent="-571500" algn="l" rtl="0">
              <a:lnSpc>
                <a:spcPct val="100000"/>
              </a:lnSpc>
              <a:spcBef>
                <a:spcPts val="2200"/>
              </a:spcBef>
              <a:spcAft>
                <a:spcPts val="0"/>
              </a:spcAft>
              <a:buClr>
                <a:srgbClr val="000000"/>
              </a:buClr>
              <a:buSzPts val="3800"/>
              <a:buFont typeface="Arial"/>
              <a:buChar char="•"/>
            </a:pPr>
            <a:r>
              <a:rPr lang="en-GB" sz="3800" b="0" i="0" u="none" strike="noStrike" dirty="0">
                <a:solidFill>
                  <a:srgbClr val="000000"/>
                </a:solidFill>
                <a:latin typeface="Arial"/>
                <a:ea typeface="Arial"/>
                <a:cs typeface="Arial"/>
                <a:sym typeface="Arial"/>
              </a:rPr>
              <a:t>Can you think of other examples where knowing about ‘religion’ can inform the choices you’ll make in RS?</a:t>
            </a:r>
            <a:endParaRPr dirty="0"/>
          </a:p>
          <a:p>
            <a:pPr marL="571500" lvl="0" indent="-330200" algn="l" rtl="0">
              <a:lnSpc>
                <a:spcPct val="100000"/>
              </a:lnSpc>
              <a:spcBef>
                <a:spcPts val="1200"/>
              </a:spcBef>
              <a:spcAft>
                <a:spcPts val="0"/>
              </a:spcAft>
              <a:buClr>
                <a:schemeClr val="dk1"/>
              </a:buClr>
              <a:buSzPts val="3800"/>
              <a:buFont typeface="Arial"/>
              <a:buNone/>
            </a:pPr>
            <a:endParaRPr sz="3800" dirty="0">
              <a:latin typeface="Arial"/>
              <a:ea typeface="Arial"/>
              <a:cs typeface="Arial"/>
              <a:sym typeface="Arial"/>
            </a:endParaRPr>
          </a:p>
        </p:txBody>
      </p:sp>
      <p:pic>
        <p:nvPicPr>
          <p:cNvPr id="3" name="Picture 2" descr="A group of people standing together&#10;&#10;Description automatically generated">
            <a:extLst>
              <a:ext uri="{FF2B5EF4-FFF2-40B4-BE49-F238E27FC236}">
                <a16:creationId xmlns:a16="http://schemas.microsoft.com/office/drawing/2014/main" id="{EE0110DB-1442-3646-49F6-6CAB0DD7D728}"/>
              </a:ext>
            </a:extLst>
          </p:cNvPr>
          <p:cNvPicPr>
            <a:picLocks noChangeAspect="1"/>
          </p:cNvPicPr>
          <p:nvPr/>
        </p:nvPicPr>
        <p:blipFill>
          <a:blip r:embed="rId3"/>
          <a:stretch>
            <a:fillRect/>
          </a:stretch>
        </p:blipFill>
        <p:spPr>
          <a:xfrm>
            <a:off x="11643606" y="2191041"/>
            <a:ext cx="7129287" cy="7592583"/>
          </a:xfrm>
          <a:prstGeom prst="rect">
            <a:avLst/>
          </a:prstGeom>
        </p:spPr>
      </p:pic>
    </p:spTree>
    <p:extLst>
      <p:ext uri="{BB962C8B-B14F-4D97-AF65-F5344CB8AC3E}">
        <p14:creationId xmlns:p14="http://schemas.microsoft.com/office/powerpoint/2010/main" val="754542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pic>
        <p:nvPicPr>
          <p:cNvPr id="235" name="Google Shape;235;p10" descr="A group of people standing next to each other&#10;&#10;Description automatically generated"/>
          <p:cNvPicPr preferRelativeResize="0"/>
          <p:nvPr/>
        </p:nvPicPr>
        <p:blipFill rotWithShape="1">
          <a:blip r:embed="rId3">
            <a:alphaModFix/>
          </a:blip>
          <a:srcRect/>
          <a:stretch/>
        </p:blipFill>
        <p:spPr>
          <a:xfrm>
            <a:off x="1017331" y="2253232"/>
            <a:ext cx="7129719" cy="7591141"/>
          </a:xfrm>
          <a:prstGeom prst="rect">
            <a:avLst/>
          </a:prstGeom>
          <a:noFill/>
          <a:ln>
            <a:noFill/>
          </a:ln>
        </p:spPr>
      </p:pic>
      <p:sp>
        <p:nvSpPr>
          <p:cNvPr id="236" name="Google Shape;236;p10"/>
          <p:cNvSpPr txBox="1">
            <a:spLocks noGrp="1"/>
          </p:cNvSpPr>
          <p:nvPr>
            <p:ph type="ctrTitle"/>
          </p:nvPr>
        </p:nvSpPr>
        <p:spPr>
          <a:xfrm>
            <a:off x="8932426" y="6421196"/>
            <a:ext cx="6758400" cy="11082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SzPts val="1400"/>
              <a:buNone/>
            </a:pPr>
            <a:r>
              <a:rPr lang="en-GB"/>
              <a:t>Activity 3</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4">
          <a:extLst>
            <a:ext uri="{FF2B5EF4-FFF2-40B4-BE49-F238E27FC236}">
              <a16:creationId xmlns:a16="http://schemas.microsoft.com/office/drawing/2014/main" id="{76F21469-3142-8E2A-B78B-C78476E49287}"/>
            </a:ext>
          </a:extLst>
        </p:cNvPr>
        <p:cNvGrpSpPr/>
        <p:nvPr/>
      </p:nvGrpSpPr>
      <p:grpSpPr>
        <a:xfrm>
          <a:off x="0" y="0"/>
          <a:ext cx="0" cy="0"/>
          <a:chOff x="0" y="0"/>
          <a:chExt cx="0" cy="0"/>
        </a:xfrm>
      </p:grpSpPr>
      <p:pic>
        <p:nvPicPr>
          <p:cNvPr id="235" name="Google Shape;235;p10" descr="A group of people standing next to each other&#10;&#10;Description automatically generated">
            <a:extLst>
              <a:ext uri="{FF2B5EF4-FFF2-40B4-BE49-F238E27FC236}">
                <a16:creationId xmlns:a16="http://schemas.microsoft.com/office/drawing/2014/main" id="{72BBCE1B-EC93-D295-4344-17D1932CC8CD}"/>
              </a:ext>
            </a:extLst>
          </p:cNvPr>
          <p:cNvPicPr preferRelativeResize="0"/>
          <p:nvPr/>
        </p:nvPicPr>
        <p:blipFill rotWithShape="1">
          <a:blip r:embed="rId3">
            <a:alphaModFix/>
          </a:blip>
          <a:srcRect/>
          <a:stretch/>
        </p:blipFill>
        <p:spPr>
          <a:xfrm>
            <a:off x="1017331" y="2253232"/>
            <a:ext cx="7129719" cy="7591141"/>
          </a:xfrm>
          <a:prstGeom prst="rect">
            <a:avLst/>
          </a:prstGeom>
          <a:noFill/>
          <a:ln>
            <a:noFill/>
          </a:ln>
        </p:spPr>
      </p:pic>
      <p:sp>
        <p:nvSpPr>
          <p:cNvPr id="236" name="Google Shape;236;p10">
            <a:extLst>
              <a:ext uri="{FF2B5EF4-FFF2-40B4-BE49-F238E27FC236}">
                <a16:creationId xmlns:a16="http://schemas.microsoft.com/office/drawing/2014/main" id="{0D31D12E-98CD-984F-FD86-B4985607065C}"/>
              </a:ext>
            </a:extLst>
          </p:cNvPr>
          <p:cNvSpPr txBox="1">
            <a:spLocks noGrp="1"/>
          </p:cNvSpPr>
          <p:nvPr>
            <p:ph type="ctrTitle"/>
          </p:nvPr>
        </p:nvSpPr>
        <p:spPr>
          <a:xfrm>
            <a:off x="8907026" y="5654675"/>
            <a:ext cx="9660374" cy="2215991"/>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SzPts val="1400"/>
              <a:buNone/>
            </a:pPr>
            <a:r>
              <a:rPr lang="en-GB" dirty="0"/>
              <a:t>R&amp;W and disciplinary lenses</a:t>
            </a:r>
            <a:endParaRPr dirty="0"/>
          </a:p>
        </p:txBody>
      </p:sp>
    </p:spTree>
    <p:extLst>
      <p:ext uri="{BB962C8B-B14F-4D97-AF65-F5344CB8AC3E}">
        <p14:creationId xmlns:p14="http://schemas.microsoft.com/office/powerpoint/2010/main" val="6605780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3"/>
          <p:cNvSpPr txBox="1">
            <a:spLocks noGrp="1"/>
          </p:cNvSpPr>
          <p:nvPr>
            <p:ph type="title"/>
          </p:nvPr>
        </p:nvSpPr>
        <p:spPr>
          <a:xfrm>
            <a:off x="1034388" y="824971"/>
            <a:ext cx="12986412" cy="1030605"/>
          </a:xfrm>
          <a:prstGeom prst="rect">
            <a:avLst/>
          </a:prstGeom>
          <a:solidFill>
            <a:schemeClr val="lt1"/>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C000"/>
              </a:buClr>
              <a:buSzPts val="7200"/>
              <a:buFont typeface="Tahoma"/>
              <a:buNone/>
            </a:pPr>
            <a:r>
              <a:rPr lang="en-GB" dirty="0">
                <a:solidFill>
                  <a:srgbClr val="FFC000"/>
                </a:solidFill>
                <a:latin typeface="Tahoma"/>
                <a:ea typeface="Tahoma"/>
                <a:cs typeface="Tahoma"/>
                <a:sym typeface="Tahoma"/>
              </a:rPr>
              <a:t>We are Theologians – KS3</a:t>
            </a:r>
            <a:endParaRPr dirty="0"/>
          </a:p>
        </p:txBody>
      </p:sp>
      <p:sp>
        <p:nvSpPr>
          <p:cNvPr id="212" name="Google Shape;212;p23"/>
          <p:cNvSpPr txBox="1">
            <a:spLocks noGrp="1"/>
          </p:cNvSpPr>
          <p:nvPr>
            <p:ph type="body" idx="1"/>
          </p:nvPr>
        </p:nvSpPr>
        <p:spPr>
          <a:xfrm>
            <a:off x="1034388" y="2837235"/>
            <a:ext cx="11075064" cy="7380658"/>
          </a:xfrm>
          <a:prstGeom prst="rect">
            <a:avLst/>
          </a:prstGeom>
          <a:solidFill>
            <a:schemeClr val="lt1"/>
          </a:solidFill>
          <a:ln>
            <a:noFill/>
          </a:ln>
        </p:spPr>
        <p:txBody>
          <a:bodyPr spcFirstLastPara="1" wrap="square" lIns="91425" tIns="45700" rIns="91425" bIns="45700" anchor="t" anchorCtr="0">
            <a:normAutofit fontScale="92500" lnSpcReduction="10000"/>
          </a:bodyPr>
          <a:lstStyle/>
          <a:p>
            <a:pPr marL="376961" lvl="0" indent="-376961" algn="l" rtl="0">
              <a:lnSpc>
                <a:spcPct val="90000"/>
              </a:lnSpc>
              <a:spcBef>
                <a:spcPts val="0"/>
              </a:spcBef>
              <a:spcAft>
                <a:spcPts val="0"/>
              </a:spcAft>
              <a:buClr>
                <a:srgbClr val="FFC000"/>
              </a:buClr>
              <a:buSzPct val="99631"/>
              <a:buChar char="•"/>
            </a:pPr>
            <a:r>
              <a:rPr lang="en-GB" dirty="0">
                <a:solidFill>
                  <a:schemeClr val="dk1"/>
                </a:solidFill>
                <a:latin typeface="Tahoma"/>
                <a:ea typeface="Tahoma"/>
                <a:cs typeface="Tahoma"/>
                <a:sym typeface="Tahoma"/>
              </a:rPr>
              <a:t>We analyse sacred texts and make links with practices and beliefs.</a:t>
            </a:r>
            <a:endParaRPr dirty="0"/>
          </a:p>
          <a:p>
            <a:pPr marL="376961" lvl="0" indent="-376961" algn="l" rtl="0">
              <a:lnSpc>
                <a:spcPct val="90000"/>
              </a:lnSpc>
              <a:spcBef>
                <a:spcPts val="1649"/>
              </a:spcBef>
              <a:spcAft>
                <a:spcPts val="0"/>
              </a:spcAft>
              <a:buClr>
                <a:srgbClr val="FFC000"/>
              </a:buClr>
              <a:buSzPct val="99631"/>
              <a:buChar char="•"/>
            </a:pPr>
            <a:r>
              <a:rPr lang="en-GB" dirty="0">
                <a:solidFill>
                  <a:schemeClr val="dk1"/>
                </a:solidFill>
                <a:latin typeface="Tahoma"/>
                <a:ea typeface="Tahoma"/>
                <a:cs typeface="Tahoma"/>
                <a:sym typeface="Tahoma"/>
              </a:rPr>
              <a:t>We look for evidence to back up our thinking.</a:t>
            </a:r>
            <a:endParaRPr dirty="0"/>
          </a:p>
          <a:p>
            <a:pPr marL="376961" lvl="0" indent="-376961" algn="l" rtl="0">
              <a:lnSpc>
                <a:spcPct val="90000"/>
              </a:lnSpc>
              <a:spcBef>
                <a:spcPts val="1649"/>
              </a:spcBef>
              <a:spcAft>
                <a:spcPts val="0"/>
              </a:spcAft>
              <a:buClr>
                <a:srgbClr val="FFC000"/>
              </a:buClr>
              <a:buSzPct val="99631"/>
              <a:buChar char="•"/>
            </a:pPr>
            <a:r>
              <a:rPr lang="en-GB" dirty="0">
                <a:solidFill>
                  <a:schemeClr val="dk1"/>
                </a:solidFill>
                <a:latin typeface="Tahoma"/>
                <a:ea typeface="Tahoma"/>
                <a:cs typeface="Tahoma"/>
                <a:sym typeface="Tahoma"/>
              </a:rPr>
              <a:t>We make judgements based on our reading.</a:t>
            </a:r>
            <a:endParaRPr dirty="0"/>
          </a:p>
          <a:p>
            <a:pPr marL="376961" lvl="0" indent="-376961" algn="l" rtl="0">
              <a:lnSpc>
                <a:spcPct val="90000"/>
              </a:lnSpc>
              <a:spcBef>
                <a:spcPts val="1649"/>
              </a:spcBef>
              <a:spcAft>
                <a:spcPts val="0"/>
              </a:spcAft>
              <a:buClr>
                <a:srgbClr val="FFC000"/>
              </a:buClr>
              <a:buSzPct val="99631"/>
              <a:buChar char="•"/>
            </a:pPr>
            <a:r>
              <a:rPr lang="en-GB" dirty="0">
                <a:solidFill>
                  <a:schemeClr val="dk1"/>
                </a:solidFill>
                <a:latin typeface="Tahoma"/>
                <a:ea typeface="Tahoma"/>
                <a:cs typeface="Tahoma"/>
                <a:sym typeface="Tahoma"/>
              </a:rPr>
              <a:t>We make interpretations and identify our hermeneutical lenses.</a:t>
            </a:r>
            <a:endParaRPr dirty="0"/>
          </a:p>
          <a:p>
            <a:pPr marL="376961" lvl="0" indent="-376961" algn="l" rtl="0">
              <a:lnSpc>
                <a:spcPct val="90000"/>
              </a:lnSpc>
              <a:spcBef>
                <a:spcPts val="1649"/>
              </a:spcBef>
              <a:spcAft>
                <a:spcPts val="0"/>
              </a:spcAft>
              <a:buClr>
                <a:srgbClr val="FFC000"/>
              </a:buClr>
              <a:buSzPct val="99631"/>
              <a:buChar char="•"/>
            </a:pPr>
            <a:r>
              <a:rPr lang="en-GB" dirty="0">
                <a:solidFill>
                  <a:schemeClr val="dk1"/>
                </a:solidFill>
                <a:latin typeface="Tahoma"/>
                <a:ea typeface="Tahoma"/>
                <a:cs typeface="Tahoma"/>
                <a:sym typeface="Tahoma"/>
              </a:rPr>
              <a:t>We ask questions about what we read and discuss its meaning.</a:t>
            </a:r>
            <a:endParaRPr dirty="0"/>
          </a:p>
          <a:p>
            <a:pPr marL="376961" lvl="0" indent="-376961" algn="l" rtl="0">
              <a:lnSpc>
                <a:spcPct val="90000"/>
              </a:lnSpc>
              <a:spcBef>
                <a:spcPts val="1649"/>
              </a:spcBef>
              <a:spcAft>
                <a:spcPts val="0"/>
              </a:spcAft>
              <a:buClr>
                <a:srgbClr val="FFC000"/>
              </a:buClr>
              <a:buSzPct val="99631"/>
              <a:buChar char="•"/>
            </a:pPr>
            <a:r>
              <a:rPr lang="en-GB" dirty="0">
                <a:solidFill>
                  <a:schemeClr val="dk1"/>
                </a:solidFill>
                <a:latin typeface="Tahoma"/>
                <a:ea typeface="Tahoma"/>
                <a:cs typeface="Tahoma"/>
                <a:sym typeface="Tahoma"/>
              </a:rPr>
              <a:t>We consider authorship and authority and the context in which sacred texts were written.</a:t>
            </a:r>
            <a:endParaRPr dirty="0"/>
          </a:p>
          <a:p>
            <a:pPr marL="376961" lvl="0" indent="-376961" algn="l" rtl="0">
              <a:lnSpc>
                <a:spcPct val="90000"/>
              </a:lnSpc>
              <a:spcBef>
                <a:spcPts val="1649"/>
              </a:spcBef>
              <a:spcAft>
                <a:spcPts val="0"/>
              </a:spcAft>
              <a:buClr>
                <a:srgbClr val="FFC000"/>
              </a:buClr>
              <a:buSzPct val="99631"/>
              <a:buChar char="•"/>
            </a:pPr>
            <a:r>
              <a:rPr lang="en-GB" dirty="0">
                <a:solidFill>
                  <a:schemeClr val="dk1"/>
                </a:solidFill>
                <a:latin typeface="Tahoma"/>
                <a:ea typeface="Tahoma"/>
                <a:cs typeface="Tahoma"/>
                <a:sym typeface="Tahoma"/>
              </a:rPr>
              <a:t>We reflect on what sacred texts mean to us personally and what they mean to others.</a:t>
            </a:r>
            <a:endParaRPr dirty="0"/>
          </a:p>
          <a:p>
            <a:pPr marL="376961" lvl="0" indent="-376961" algn="l" rtl="0">
              <a:lnSpc>
                <a:spcPct val="90000"/>
              </a:lnSpc>
              <a:spcBef>
                <a:spcPts val="1649"/>
              </a:spcBef>
              <a:spcAft>
                <a:spcPts val="0"/>
              </a:spcAft>
              <a:buClr>
                <a:srgbClr val="FFC000"/>
              </a:buClr>
              <a:buSzPct val="99631"/>
              <a:buChar char="•"/>
            </a:pPr>
            <a:r>
              <a:rPr lang="en-GB" dirty="0">
                <a:solidFill>
                  <a:schemeClr val="dk1"/>
                </a:solidFill>
                <a:latin typeface="Tahoma"/>
                <a:ea typeface="Tahoma"/>
                <a:cs typeface="Tahoma"/>
                <a:sym typeface="Tahoma"/>
              </a:rPr>
              <a:t>We consider what religious art might be telling us about the artist’s worldview and wider beliefs and ideas.</a:t>
            </a:r>
            <a:endParaRPr dirty="0"/>
          </a:p>
          <a:p>
            <a:pPr marL="376961" lvl="0" indent="-105816" algn="l" rtl="0">
              <a:lnSpc>
                <a:spcPct val="90000"/>
              </a:lnSpc>
              <a:spcBef>
                <a:spcPts val="1649"/>
              </a:spcBef>
              <a:spcAft>
                <a:spcPts val="0"/>
              </a:spcAft>
              <a:buClr>
                <a:srgbClr val="FFC000"/>
              </a:buClr>
              <a:buSzPct val="100000"/>
              <a:buNone/>
            </a:pPr>
            <a:endParaRPr dirty="0">
              <a:solidFill>
                <a:schemeClr val="dk1"/>
              </a:solidFill>
              <a:latin typeface="Tahoma"/>
              <a:ea typeface="Tahoma"/>
              <a:cs typeface="Tahoma"/>
              <a:sym typeface="Tahoma"/>
            </a:endParaRPr>
          </a:p>
        </p:txBody>
      </p:sp>
      <p:pic>
        <p:nvPicPr>
          <p:cNvPr id="213" name="Google Shape;213;p23" descr="A cartoon of a person holding a sign&#10;&#10;Description automatically generated"/>
          <p:cNvPicPr preferRelativeResize="0"/>
          <p:nvPr/>
        </p:nvPicPr>
        <p:blipFill rotWithShape="1">
          <a:blip r:embed="rId3">
            <a:alphaModFix/>
          </a:blip>
          <a:srcRect/>
          <a:stretch/>
        </p:blipFill>
        <p:spPr>
          <a:xfrm>
            <a:off x="12109452" y="1673332"/>
            <a:ext cx="5897318" cy="7696199"/>
          </a:xfrm>
          <a:prstGeom prst="rect">
            <a:avLst/>
          </a:prstGeom>
          <a:noFill/>
          <a:ln>
            <a:noFill/>
          </a:ln>
        </p:spPr>
      </p:pic>
      <p:sp>
        <p:nvSpPr>
          <p:cNvPr id="2" name="TextBox 1">
            <a:extLst>
              <a:ext uri="{FF2B5EF4-FFF2-40B4-BE49-F238E27FC236}">
                <a16:creationId xmlns:a16="http://schemas.microsoft.com/office/drawing/2014/main" id="{C6AEC8E5-45CA-7050-4DDC-9CCEF9BF385C}"/>
              </a:ext>
            </a:extLst>
          </p:cNvPr>
          <p:cNvSpPr txBox="1"/>
          <p:nvPr/>
        </p:nvSpPr>
        <p:spPr>
          <a:xfrm>
            <a:off x="392887" y="10593943"/>
            <a:ext cx="16146379" cy="369332"/>
          </a:xfrm>
          <a:prstGeom prst="rect">
            <a:avLst/>
          </a:prstGeom>
          <a:noFill/>
        </p:spPr>
        <p:txBody>
          <a:bodyPr wrap="square" rtlCol="0">
            <a:spAutoFit/>
          </a:bodyPr>
          <a:lstStyle/>
          <a:p>
            <a:pPr marL="0" lvl="0" indent="0" algn="l" rtl="0">
              <a:lnSpc>
                <a:spcPct val="100000"/>
              </a:lnSpc>
              <a:spcBef>
                <a:spcPts val="0"/>
              </a:spcBef>
              <a:spcAft>
                <a:spcPts val="0"/>
              </a:spcAft>
              <a:buClr>
                <a:schemeClr val="dk1"/>
              </a:buClr>
              <a:buSzPts val="1100"/>
              <a:buFont typeface="Arial"/>
              <a:buNone/>
            </a:pPr>
            <a:r>
              <a:rPr lang="en-GB" sz="1800" dirty="0"/>
              <a:t>Thanks to the Coventry &amp; Warwickshire REC / local Agreed Syllabus writing team, led by Jennifer Jenkins, for sharing this material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2">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2">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2">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2">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2">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pic>
        <p:nvPicPr>
          <p:cNvPr id="4" name="Google Shape;219;p24" descr="A cartoon of a person holding a sign&#10;&#10;Description automatically generated">
            <a:extLst>
              <a:ext uri="{FF2B5EF4-FFF2-40B4-BE49-F238E27FC236}">
                <a16:creationId xmlns:a16="http://schemas.microsoft.com/office/drawing/2014/main" id="{4CA2A4A4-33D0-EA53-95E1-B5477FE75FC1}"/>
              </a:ext>
            </a:extLst>
          </p:cNvPr>
          <p:cNvPicPr preferRelativeResize="0"/>
          <p:nvPr/>
        </p:nvPicPr>
        <p:blipFill rotWithShape="1">
          <a:blip r:embed="rId3">
            <a:alphaModFix/>
          </a:blip>
          <a:srcRect/>
          <a:stretch/>
        </p:blipFill>
        <p:spPr>
          <a:xfrm>
            <a:off x="12700001" y="1676452"/>
            <a:ext cx="6369711" cy="7492948"/>
          </a:xfrm>
          <a:prstGeom prst="rect">
            <a:avLst/>
          </a:prstGeom>
          <a:noFill/>
          <a:ln>
            <a:noFill/>
          </a:ln>
        </p:spPr>
      </p:pic>
      <p:sp>
        <p:nvSpPr>
          <p:cNvPr id="220" name="Google Shape;220;p24"/>
          <p:cNvSpPr txBox="1">
            <a:spLocks noGrp="1"/>
          </p:cNvSpPr>
          <p:nvPr>
            <p:ph type="title"/>
          </p:nvPr>
        </p:nvSpPr>
        <p:spPr>
          <a:xfrm>
            <a:off x="1034388" y="824971"/>
            <a:ext cx="11487812" cy="1030605"/>
          </a:xfrm>
          <a:prstGeom prst="rect">
            <a:avLst/>
          </a:prstGeom>
          <a:no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70C0"/>
              </a:buClr>
              <a:buSzPts val="7200"/>
              <a:buFont typeface="Tahoma"/>
              <a:buNone/>
            </a:pPr>
            <a:r>
              <a:rPr lang="en-GB" dirty="0">
                <a:solidFill>
                  <a:srgbClr val="0070C0"/>
                </a:solidFill>
                <a:latin typeface="Tahoma"/>
                <a:ea typeface="Tahoma"/>
                <a:cs typeface="Tahoma"/>
                <a:sym typeface="Tahoma"/>
              </a:rPr>
              <a:t>We are Philosophers – KS3</a:t>
            </a:r>
            <a:endParaRPr dirty="0"/>
          </a:p>
        </p:txBody>
      </p:sp>
      <p:sp>
        <p:nvSpPr>
          <p:cNvPr id="221" name="Google Shape;221;p24"/>
          <p:cNvSpPr txBox="1">
            <a:spLocks noGrp="1"/>
          </p:cNvSpPr>
          <p:nvPr>
            <p:ph type="body" idx="1"/>
          </p:nvPr>
        </p:nvSpPr>
        <p:spPr>
          <a:xfrm>
            <a:off x="1034388" y="2837234"/>
            <a:ext cx="11868812" cy="7246566"/>
          </a:xfrm>
          <a:prstGeom prst="rect">
            <a:avLst/>
          </a:prstGeom>
          <a:noFill/>
          <a:ln>
            <a:noFill/>
          </a:ln>
        </p:spPr>
        <p:txBody>
          <a:bodyPr spcFirstLastPara="1" wrap="square" lIns="91425" tIns="45700" rIns="91425" bIns="45700" anchor="t" anchorCtr="0">
            <a:normAutofit fontScale="92500" lnSpcReduction="10000"/>
          </a:bodyPr>
          <a:lstStyle/>
          <a:p>
            <a:pPr marL="376961" lvl="0" indent="-376961" algn="l" rtl="0">
              <a:lnSpc>
                <a:spcPct val="90000"/>
              </a:lnSpc>
              <a:spcBef>
                <a:spcPts val="0"/>
              </a:spcBef>
              <a:spcAft>
                <a:spcPts val="0"/>
              </a:spcAft>
              <a:buClr>
                <a:srgbClr val="0070C0"/>
              </a:buClr>
              <a:buSzPct val="99631"/>
              <a:buChar char="•"/>
            </a:pPr>
            <a:r>
              <a:rPr lang="en-GB" dirty="0">
                <a:solidFill>
                  <a:schemeClr val="dk1"/>
                </a:solidFill>
                <a:latin typeface="Tahoma"/>
                <a:ea typeface="Tahoma"/>
                <a:cs typeface="Tahoma"/>
                <a:sym typeface="Tahoma"/>
              </a:rPr>
              <a:t>We explore different methods of knowing and different methods of reasoning.</a:t>
            </a:r>
            <a:endParaRPr dirty="0"/>
          </a:p>
          <a:p>
            <a:pPr marL="376961" lvl="0" indent="-376961" algn="l" rtl="0">
              <a:lnSpc>
                <a:spcPct val="90000"/>
              </a:lnSpc>
              <a:spcBef>
                <a:spcPts val="1649"/>
              </a:spcBef>
              <a:spcAft>
                <a:spcPts val="0"/>
              </a:spcAft>
              <a:buClr>
                <a:srgbClr val="0070C0"/>
              </a:buClr>
              <a:buSzPct val="99631"/>
              <a:buChar char="•"/>
            </a:pPr>
            <a:r>
              <a:rPr lang="en-GB" dirty="0">
                <a:solidFill>
                  <a:schemeClr val="dk1"/>
                </a:solidFill>
                <a:latin typeface="Tahoma"/>
                <a:ea typeface="Tahoma"/>
                <a:cs typeface="Tahoma"/>
                <a:sym typeface="Tahoma"/>
              </a:rPr>
              <a:t>We use the ideas and thoughts of others to generate discussion and formulate our own opinions.</a:t>
            </a:r>
            <a:endParaRPr dirty="0"/>
          </a:p>
          <a:p>
            <a:pPr marL="376961" lvl="0" indent="-376961" algn="l" rtl="0">
              <a:lnSpc>
                <a:spcPct val="90000"/>
              </a:lnSpc>
              <a:spcBef>
                <a:spcPts val="1649"/>
              </a:spcBef>
              <a:spcAft>
                <a:spcPts val="0"/>
              </a:spcAft>
              <a:buClr>
                <a:srgbClr val="0070C0"/>
              </a:buClr>
              <a:buSzPct val="99631"/>
              <a:buChar char="•"/>
            </a:pPr>
            <a:r>
              <a:rPr lang="en-GB" dirty="0">
                <a:solidFill>
                  <a:schemeClr val="dk1"/>
                </a:solidFill>
                <a:latin typeface="Tahoma"/>
                <a:ea typeface="Tahoma"/>
                <a:cs typeface="Tahoma"/>
                <a:sym typeface="Tahoma"/>
              </a:rPr>
              <a:t>We justify our opinions and ideas with evidence and examples.</a:t>
            </a:r>
            <a:endParaRPr dirty="0"/>
          </a:p>
          <a:p>
            <a:pPr marL="376961" lvl="0" indent="-376961" algn="l" rtl="0">
              <a:lnSpc>
                <a:spcPct val="90000"/>
              </a:lnSpc>
              <a:spcBef>
                <a:spcPts val="1649"/>
              </a:spcBef>
              <a:spcAft>
                <a:spcPts val="0"/>
              </a:spcAft>
              <a:buClr>
                <a:srgbClr val="0070C0"/>
              </a:buClr>
              <a:buSzPct val="99631"/>
              <a:buChar char="•"/>
            </a:pPr>
            <a:r>
              <a:rPr lang="en-GB" dirty="0">
                <a:solidFill>
                  <a:schemeClr val="dk1"/>
                </a:solidFill>
                <a:latin typeface="Tahoma"/>
                <a:ea typeface="Tahoma"/>
                <a:cs typeface="Tahoma"/>
                <a:sym typeface="Tahoma"/>
              </a:rPr>
              <a:t>We challenge the ideas and opinions of others, known to us and not previously known.</a:t>
            </a:r>
            <a:endParaRPr dirty="0"/>
          </a:p>
          <a:p>
            <a:pPr marL="376961" lvl="0" indent="-376961" algn="l" rtl="0">
              <a:lnSpc>
                <a:spcPct val="90000"/>
              </a:lnSpc>
              <a:spcBef>
                <a:spcPts val="1649"/>
              </a:spcBef>
              <a:spcAft>
                <a:spcPts val="0"/>
              </a:spcAft>
              <a:buClr>
                <a:srgbClr val="0070C0"/>
              </a:buClr>
              <a:buSzPct val="99631"/>
              <a:buChar char="•"/>
            </a:pPr>
            <a:r>
              <a:rPr lang="en-GB" dirty="0">
                <a:solidFill>
                  <a:schemeClr val="dk1"/>
                </a:solidFill>
                <a:latin typeface="Tahoma"/>
                <a:ea typeface="Tahoma"/>
                <a:cs typeface="Tahoma"/>
                <a:sym typeface="Tahoma"/>
              </a:rPr>
              <a:t>We ask innovative questions of our own and attempt to answer the questions of others.</a:t>
            </a:r>
            <a:endParaRPr dirty="0"/>
          </a:p>
          <a:p>
            <a:pPr marL="376961" lvl="0" indent="-376961" algn="l" rtl="0">
              <a:lnSpc>
                <a:spcPct val="90000"/>
              </a:lnSpc>
              <a:spcBef>
                <a:spcPts val="1649"/>
              </a:spcBef>
              <a:spcAft>
                <a:spcPts val="0"/>
              </a:spcAft>
              <a:buClr>
                <a:srgbClr val="0070C0"/>
              </a:buClr>
              <a:buSzPct val="99631"/>
              <a:buChar char="•"/>
            </a:pPr>
            <a:r>
              <a:rPr lang="en-GB" dirty="0">
                <a:solidFill>
                  <a:schemeClr val="dk1"/>
                </a:solidFill>
                <a:latin typeface="Tahoma"/>
                <a:ea typeface="Tahoma"/>
                <a:cs typeface="Tahoma"/>
                <a:sym typeface="Tahoma"/>
              </a:rPr>
              <a:t>We try to be persuasive in our spoken language and in our writing.</a:t>
            </a:r>
            <a:endParaRPr dirty="0"/>
          </a:p>
          <a:p>
            <a:pPr marL="376961" lvl="0" indent="-376961" algn="l" rtl="0">
              <a:lnSpc>
                <a:spcPct val="90000"/>
              </a:lnSpc>
              <a:spcBef>
                <a:spcPts val="1649"/>
              </a:spcBef>
              <a:spcAft>
                <a:spcPts val="0"/>
              </a:spcAft>
              <a:buClr>
                <a:srgbClr val="0070C0"/>
              </a:buClr>
              <a:buSzPct val="99631"/>
              <a:buChar char="•"/>
            </a:pPr>
            <a:r>
              <a:rPr lang="en-GB" dirty="0">
                <a:solidFill>
                  <a:schemeClr val="dk1"/>
                </a:solidFill>
                <a:latin typeface="Tahoma"/>
                <a:ea typeface="Tahoma"/>
                <a:cs typeface="Tahoma"/>
                <a:sym typeface="Tahoma"/>
              </a:rPr>
              <a:t>We think critically using reason and evidence.</a:t>
            </a:r>
            <a:endParaRPr dirty="0"/>
          </a:p>
          <a:p>
            <a:pPr marL="376961" lvl="0" indent="-376961" algn="l" rtl="0">
              <a:lnSpc>
                <a:spcPct val="90000"/>
              </a:lnSpc>
              <a:spcBef>
                <a:spcPts val="1649"/>
              </a:spcBef>
              <a:spcAft>
                <a:spcPts val="0"/>
              </a:spcAft>
              <a:buClr>
                <a:srgbClr val="0070C0"/>
              </a:buClr>
              <a:buSzPct val="99631"/>
              <a:buChar char="•"/>
            </a:pPr>
            <a:r>
              <a:rPr lang="en-GB" dirty="0">
                <a:solidFill>
                  <a:schemeClr val="dk1"/>
                </a:solidFill>
                <a:latin typeface="Tahoma"/>
                <a:ea typeface="Tahoma"/>
                <a:cs typeface="Tahoma"/>
                <a:sym typeface="Tahoma"/>
              </a:rPr>
              <a:t>We think about why we are here and issues of right and wrong, good and bad.</a:t>
            </a:r>
            <a:endParaRPr dirty="0"/>
          </a:p>
        </p:txBody>
      </p:sp>
      <p:sp>
        <p:nvSpPr>
          <p:cNvPr id="3" name="TextBox 2">
            <a:extLst>
              <a:ext uri="{FF2B5EF4-FFF2-40B4-BE49-F238E27FC236}">
                <a16:creationId xmlns:a16="http://schemas.microsoft.com/office/drawing/2014/main" id="{FBA8040C-BFC0-A585-0A24-E81674A966CC}"/>
              </a:ext>
            </a:extLst>
          </p:cNvPr>
          <p:cNvSpPr txBox="1"/>
          <p:nvPr/>
        </p:nvSpPr>
        <p:spPr>
          <a:xfrm>
            <a:off x="392887" y="10593943"/>
            <a:ext cx="16146379" cy="369332"/>
          </a:xfrm>
          <a:prstGeom prst="rect">
            <a:avLst/>
          </a:prstGeom>
          <a:noFill/>
        </p:spPr>
        <p:txBody>
          <a:bodyPr wrap="square" rtlCol="0">
            <a:spAutoFit/>
          </a:bodyPr>
          <a:lstStyle/>
          <a:p>
            <a:pPr marL="0" lvl="0" indent="0" algn="l" rtl="0">
              <a:lnSpc>
                <a:spcPct val="100000"/>
              </a:lnSpc>
              <a:spcBef>
                <a:spcPts val="0"/>
              </a:spcBef>
              <a:spcAft>
                <a:spcPts val="0"/>
              </a:spcAft>
              <a:buClr>
                <a:schemeClr val="dk1"/>
              </a:buClr>
              <a:buSzPts val="1100"/>
              <a:buFont typeface="Arial"/>
              <a:buNone/>
            </a:pPr>
            <a:r>
              <a:rPr lang="en-GB" sz="1800" dirty="0"/>
              <a:t>Thanks to the Coventry &amp; Warwickshire REC / local Agreed Syllabus writing team, led by Jennifer Jenkins, for sharing this material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5"/>
          <p:cNvSpPr txBox="1">
            <a:spLocks noGrp="1"/>
          </p:cNvSpPr>
          <p:nvPr>
            <p:ph type="title"/>
          </p:nvPr>
        </p:nvSpPr>
        <p:spPr>
          <a:xfrm>
            <a:off x="1034388" y="824971"/>
            <a:ext cx="10700412" cy="1030605"/>
          </a:xfrm>
          <a:prstGeom prst="rect">
            <a:avLst/>
          </a:prstGeom>
          <a:solidFill>
            <a:schemeClr val="lt1"/>
          </a:solid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92D050"/>
              </a:buClr>
              <a:buSzPts val="7200"/>
              <a:buFont typeface="Tahoma"/>
              <a:buNone/>
            </a:pPr>
            <a:r>
              <a:rPr lang="en-GB" dirty="0">
                <a:solidFill>
                  <a:srgbClr val="92D050"/>
                </a:solidFill>
                <a:latin typeface="Tahoma"/>
                <a:ea typeface="Tahoma"/>
                <a:cs typeface="Tahoma"/>
                <a:sym typeface="Tahoma"/>
              </a:rPr>
              <a:t>We are Social Scientists – KS3</a:t>
            </a:r>
            <a:endParaRPr dirty="0"/>
          </a:p>
        </p:txBody>
      </p:sp>
      <p:sp>
        <p:nvSpPr>
          <p:cNvPr id="228" name="Google Shape;228;p25"/>
          <p:cNvSpPr txBox="1">
            <a:spLocks noGrp="1"/>
          </p:cNvSpPr>
          <p:nvPr>
            <p:ph type="body" idx="1"/>
          </p:nvPr>
        </p:nvSpPr>
        <p:spPr>
          <a:xfrm>
            <a:off x="1034388" y="2164079"/>
            <a:ext cx="11803490" cy="7792721"/>
          </a:xfrm>
          <a:prstGeom prst="rect">
            <a:avLst/>
          </a:prstGeom>
          <a:solidFill>
            <a:schemeClr val="lt1"/>
          </a:solidFill>
          <a:ln>
            <a:noFill/>
          </a:ln>
        </p:spPr>
        <p:txBody>
          <a:bodyPr spcFirstLastPara="1" wrap="square" lIns="91425" tIns="45700" rIns="91425" bIns="45700" anchor="t" anchorCtr="0">
            <a:normAutofit fontScale="85000" lnSpcReduction="10000"/>
          </a:bodyPr>
          <a:lstStyle/>
          <a:p>
            <a:pPr marL="376961" lvl="0" indent="-376970" algn="l" rtl="0">
              <a:lnSpc>
                <a:spcPct val="90000"/>
              </a:lnSpc>
              <a:spcBef>
                <a:spcPts val="0"/>
              </a:spcBef>
              <a:spcAft>
                <a:spcPts val="0"/>
              </a:spcAft>
              <a:buClr>
                <a:srgbClr val="92D050"/>
              </a:buClr>
              <a:buSzPct val="100000"/>
              <a:buChar char="•"/>
            </a:pPr>
            <a:r>
              <a:rPr lang="en-GB" sz="3958" dirty="0">
                <a:solidFill>
                  <a:schemeClr val="dk1"/>
                </a:solidFill>
                <a:latin typeface="Tahoma"/>
                <a:ea typeface="Tahoma"/>
                <a:cs typeface="Tahoma"/>
                <a:sym typeface="Tahoma"/>
              </a:rPr>
              <a:t>We question assumptions about worldviews and religion.</a:t>
            </a:r>
            <a:endParaRPr dirty="0"/>
          </a:p>
          <a:p>
            <a:pPr marL="376961" lvl="0" indent="-376970" algn="l" rtl="0">
              <a:lnSpc>
                <a:spcPct val="90000"/>
              </a:lnSpc>
              <a:spcBef>
                <a:spcPts val="1649"/>
              </a:spcBef>
              <a:spcAft>
                <a:spcPts val="0"/>
              </a:spcAft>
              <a:buClr>
                <a:srgbClr val="92D050"/>
              </a:buClr>
              <a:buSzPct val="100000"/>
              <a:buChar char="•"/>
            </a:pPr>
            <a:r>
              <a:rPr lang="en-GB" sz="3958" dirty="0">
                <a:solidFill>
                  <a:schemeClr val="dk1"/>
                </a:solidFill>
                <a:latin typeface="Tahoma"/>
                <a:ea typeface="Tahoma"/>
                <a:cs typeface="Tahoma"/>
                <a:sym typeface="Tahoma"/>
              </a:rPr>
              <a:t>We analyse how things change in society.</a:t>
            </a:r>
            <a:endParaRPr dirty="0"/>
          </a:p>
          <a:p>
            <a:pPr marL="376961" lvl="0" indent="-376970" algn="l" rtl="0">
              <a:lnSpc>
                <a:spcPct val="90000"/>
              </a:lnSpc>
              <a:spcBef>
                <a:spcPts val="1649"/>
              </a:spcBef>
              <a:spcAft>
                <a:spcPts val="0"/>
              </a:spcAft>
              <a:buClr>
                <a:srgbClr val="92D050"/>
              </a:buClr>
              <a:buSzPct val="100000"/>
              <a:buChar char="•"/>
            </a:pPr>
            <a:r>
              <a:rPr lang="en-GB" sz="3958" dirty="0">
                <a:solidFill>
                  <a:schemeClr val="dk1"/>
                </a:solidFill>
                <a:latin typeface="Tahoma"/>
                <a:ea typeface="Tahoma"/>
                <a:cs typeface="Tahoma"/>
                <a:sym typeface="Tahoma"/>
              </a:rPr>
              <a:t>We consider the reasons for human behaviour and practices.</a:t>
            </a:r>
            <a:endParaRPr dirty="0"/>
          </a:p>
          <a:p>
            <a:pPr marL="376961" lvl="0" indent="-376970" algn="l" rtl="0">
              <a:lnSpc>
                <a:spcPct val="90000"/>
              </a:lnSpc>
              <a:spcBef>
                <a:spcPts val="1649"/>
              </a:spcBef>
              <a:spcAft>
                <a:spcPts val="0"/>
              </a:spcAft>
              <a:buClr>
                <a:srgbClr val="92D050"/>
              </a:buClr>
              <a:buSzPct val="100000"/>
              <a:buChar char="•"/>
            </a:pPr>
            <a:r>
              <a:rPr lang="en-GB" sz="3958" dirty="0">
                <a:solidFill>
                  <a:schemeClr val="dk1"/>
                </a:solidFill>
                <a:latin typeface="Tahoma"/>
                <a:ea typeface="Tahoma"/>
                <a:cs typeface="Tahoma"/>
                <a:sym typeface="Tahoma"/>
              </a:rPr>
              <a:t>We consider what behaviour</a:t>
            </a:r>
            <a:r>
              <a:rPr lang="en-GB" sz="3958" dirty="0">
                <a:latin typeface="Tahoma"/>
                <a:ea typeface="Tahoma"/>
                <a:cs typeface="Tahoma"/>
                <a:sym typeface="Tahoma"/>
              </a:rPr>
              <a:t>, </a:t>
            </a:r>
            <a:r>
              <a:rPr lang="en-GB" sz="3958" dirty="0">
                <a:solidFill>
                  <a:schemeClr val="dk1"/>
                </a:solidFill>
                <a:latin typeface="Tahoma"/>
                <a:ea typeface="Tahoma"/>
                <a:cs typeface="Tahoma"/>
                <a:sym typeface="Tahoma"/>
              </a:rPr>
              <a:t>and practices tell us about belief and ways of seeing the world.</a:t>
            </a:r>
            <a:endParaRPr dirty="0"/>
          </a:p>
          <a:p>
            <a:pPr marL="376961" lvl="0" indent="-376970" algn="l" rtl="0">
              <a:lnSpc>
                <a:spcPct val="90000"/>
              </a:lnSpc>
              <a:spcBef>
                <a:spcPts val="1649"/>
              </a:spcBef>
              <a:spcAft>
                <a:spcPts val="0"/>
              </a:spcAft>
              <a:buClr>
                <a:srgbClr val="92D050"/>
              </a:buClr>
              <a:buSzPct val="100000"/>
              <a:buChar char="•"/>
            </a:pPr>
            <a:r>
              <a:rPr lang="en-GB" sz="3958" dirty="0">
                <a:solidFill>
                  <a:schemeClr val="dk1"/>
                </a:solidFill>
                <a:latin typeface="Tahoma"/>
                <a:ea typeface="Tahoma"/>
                <a:cs typeface="Tahoma"/>
                <a:sym typeface="Tahoma"/>
              </a:rPr>
              <a:t>We study diversity and lived experiences of religion using interviews, case studies and observations.</a:t>
            </a:r>
            <a:endParaRPr dirty="0"/>
          </a:p>
          <a:p>
            <a:pPr marL="376961" lvl="0" indent="-376970" algn="l" rtl="0">
              <a:lnSpc>
                <a:spcPct val="90000"/>
              </a:lnSpc>
              <a:spcBef>
                <a:spcPts val="1649"/>
              </a:spcBef>
              <a:spcAft>
                <a:spcPts val="0"/>
              </a:spcAft>
              <a:buClr>
                <a:srgbClr val="92D050"/>
              </a:buClr>
              <a:buSzPct val="100000"/>
              <a:buChar char="•"/>
            </a:pPr>
            <a:r>
              <a:rPr lang="en-GB" sz="3958" dirty="0">
                <a:solidFill>
                  <a:schemeClr val="dk1"/>
                </a:solidFill>
                <a:latin typeface="Tahoma"/>
                <a:ea typeface="Tahoma"/>
                <a:cs typeface="Tahoma"/>
                <a:sym typeface="Tahoma"/>
              </a:rPr>
              <a:t>We analyse and try to understand the worldviews of others, both personal and organised, alongside our own.</a:t>
            </a:r>
            <a:endParaRPr dirty="0"/>
          </a:p>
          <a:p>
            <a:pPr marL="376961" lvl="0" indent="-376970" algn="l" rtl="0">
              <a:lnSpc>
                <a:spcPct val="90000"/>
              </a:lnSpc>
              <a:spcBef>
                <a:spcPts val="1649"/>
              </a:spcBef>
              <a:spcAft>
                <a:spcPts val="0"/>
              </a:spcAft>
              <a:buClr>
                <a:srgbClr val="92D050"/>
              </a:buClr>
              <a:buSzPct val="100000"/>
              <a:buChar char="•"/>
            </a:pPr>
            <a:r>
              <a:rPr lang="en-GB" sz="3958" dirty="0">
                <a:solidFill>
                  <a:schemeClr val="dk1"/>
                </a:solidFill>
                <a:latin typeface="Tahoma"/>
                <a:ea typeface="Tahoma"/>
                <a:cs typeface="Tahoma"/>
                <a:sym typeface="Tahoma"/>
              </a:rPr>
              <a:t>We encounter real people from different religious traditions and those of no faith/religion.</a:t>
            </a:r>
            <a:endParaRPr dirty="0"/>
          </a:p>
          <a:p>
            <a:pPr marL="376961" lvl="0" indent="-376970" algn="l" rtl="0">
              <a:lnSpc>
                <a:spcPct val="90000"/>
              </a:lnSpc>
              <a:spcBef>
                <a:spcPts val="1649"/>
              </a:spcBef>
              <a:spcAft>
                <a:spcPts val="0"/>
              </a:spcAft>
              <a:buClr>
                <a:srgbClr val="92D050"/>
              </a:buClr>
              <a:buSzPct val="100000"/>
              <a:buChar char="•"/>
            </a:pPr>
            <a:r>
              <a:rPr lang="en-GB" sz="3958" dirty="0">
                <a:solidFill>
                  <a:schemeClr val="dk1"/>
                </a:solidFill>
                <a:latin typeface="Tahoma"/>
                <a:ea typeface="Tahoma"/>
                <a:cs typeface="Tahoma"/>
                <a:sym typeface="Tahoma"/>
              </a:rPr>
              <a:t>We think about issues of belonging and identity and the interactions between these ideas.</a:t>
            </a:r>
            <a:endParaRPr dirty="0"/>
          </a:p>
        </p:txBody>
      </p:sp>
      <p:pic>
        <p:nvPicPr>
          <p:cNvPr id="229" name="Google Shape;229;p25" descr="A cartoon of a person holding a sign&#10;&#10;Description automatically generated"/>
          <p:cNvPicPr preferRelativeResize="0"/>
          <p:nvPr/>
        </p:nvPicPr>
        <p:blipFill rotWithShape="1">
          <a:blip r:embed="rId3">
            <a:alphaModFix/>
          </a:blip>
          <a:srcRect/>
          <a:stretch/>
        </p:blipFill>
        <p:spPr>
          <a:xfrm>
            <a:off x="12837878" y="1436422"/>
            <a:ext cx="6235700" cy="7792721"/>
          </a:xfrm>
          <a:prstGeom prst="rect">
            <a:avLst/>
          </a:prstGeom>
          <a:noFill/>
          <a:ln>
            <a:noFill/>
          </a:ln>
        </p:spPr>
      </p:pic>
      <p:sp>
        <p:nvSpPr>
          <p:cNvPr id="3" name="TextBox 2">
            <a:extLst>
              <a:ext uri="{FF2B5EF4-FFF2-40B4-BE49-F238E27FC236}">
                <a16:creationId xmlns:a16="http://schemas.microsoft.com/office/drawing/2014/main" id="{E552D37A-DF01-E7DA-08B5-CDF034EA8088}"/>
              </a:ext>
            </a:extLst>
          </p:cNvPr>
          <p:cNvSpPr txBox="1"/>
          <p:nvPr/>
        </p:nvSpPr>
        <p:spPr>
          <a:xfrm>
            <a:off x="392887" y="10593943"/>
            <a:ext cx="16146379" cy="369332"/>
          </a:xfrm>
          <a:prstGeom prst="rect">
            <a:avLst/>
          </a:prstGeom>
          <a:noFill/>
        </p:spPr>
        <p:txBody>
          <a:bodyPr wrap="square" rtlCol="0">
            <a:spAutoFit/>
          </a:bodyPr>
          <a:lstStyle/>
          <a:p>
            <a:pPr marL="0" lvl="0" indent="0" algn="l" rtl="0">
              <a:lnSpc>
                <a:spcPct val="100000"/>
              </a:lnSpc>
              <a:spcBef>
                <a:spcPts val="0"/>
              </a:spcBef>
              <a:spcAft>
                <a:spcPts val="0"/>
              </a:spcAft>
              <a:buClr>
                <a:schemeClr val="dk1"/>
              </a:buClr>
              <a:buSzPts val="1100"/>
              <a:buFont typeface="Arial"/>
              <a:buNone/>
            </a:pPr>
            <a:r>
              <a:rPr lang="en-GB" sz="1800" dirty="0"/>
              <a:t>Thanks to the Coventry &amp; Warwickshire REC / local Agreed Syllabus writing team, led by Jennifer Jenkins, for sharing this material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8">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8">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8">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8">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8">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11"/>
          <p:cNvSpPr txBox="1">
            <a:spLocks noGrp="1"/>
          </p:cNvSpPr>
          <p:nvPr>
            <p:ph type="body" idx="1"/>
          </p:nvPr>
        </p:nvSpPr>
        <p:spPr>
          <a:xfrm>
            <a:off x="1034388" y="2837234"/>
            <a:ext cx="9017662" cy="6391909"/>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sz="1400" dirty="0">
              <a:highlight>
                <a:srgbClr val="FFFF00"/>
              </a:highlight>
            </a:endParaRPr>
          </a:p>
          <a:p>
            <a:pPr marL="0" lvl="0" indent="0" algn="l" rtl="0">
              <a:lnSpc>
                <a:spcPct val="100000"/>
              </a:lnSpc>
              <a:spcBef>
                <a:spcPts val="0"/>
              </a:spcBef>
              <a:spcAft>
                <a:spcPts val="0"/>
              </a:spcAft>
              <a:buSzPts val="1400"/>
              <a:buNone/>
            </a:pPr>
            <a:endParaRPr sz="3800" dirty="0">
              <a:latin typeface="Arial"/>
              <a:ea typeface="Arial"/>
              <a:cs typeface="Arial"/>
              <a:sym typeface="Arial"/>
            </a:endParaRPr>
          </a:p>
        </p:txBody>
      </p:sp>
      <p:pic>
        <p:nvPicPr>
          <p:cNvPr id="243" name="Google Shape;243;p11" descr="A cartoon of a child carrying a book&#10;&#10;Description automatically generated"/>
          <p:cNvPicPr preferRelativeResize="0"/>
          <p:nvPr/>
        </p:nvPicPr>
        <p:blipFill rotWithShape="1">
          <a:blip r:embed="rId3">
            <a:alphaModFix/>
          </a:blip>
          <a:srcRect/>
          <a:stretch/>
        </p:blipFill>
        <p:spPr>
          <a:xfrm>
            <a:off x="11804650" y="1740896"/>
            <a:ext cx="6324600" cy="7410943"/>
          </a:xfrm>
          <a:prstGeom prst="rect">
            <a:avLst/>
          </a:prstGeom>
          <a:noFill/>
          <a:ln>
            <a:noFill/>
          </a:ln>
        </p:spPr>
      </p:pic>
      <p:sp>
        <p:nvSpPr>
          <p:cNvPr id="244" name="Google Shape;244;p11"/>
          <p:cNvSpPr txBox="1">
            <a:spLocks noGrp="1"/>
          </p:cNvSpPr>
          <p:nvPr>
            <p:ph type="title"/>
          </p:nvPr>
        </p:nvSpPr>
        <p:spPr>
          <a:xfrm>
            <a:off x="1034388" y="824971"/>
            <a:ext cx="15551812" cy="103060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dirty="0"/>
              <a:t>Take-Away Activity: self-assessment</a:t>
            </a:r>
            <a:endParaRPr dirty="0"/>
          </a:p>
        </p:txBody>
      </p:sp>
      <p:sp>
        <p:nvSpPr>
          <p:cNvPr id="245" name="Google Shape;245;p11"/>
          <p:cNvSpPr/>
          <p:nvPr/>
        </p:nvSpPr>
        <p:spPr>
          <a:xfrm rot="10800000" flipH="1">
            <a:off x="1047088" y="2080206"/>
            <a:ext cx="6947562" cy="221669"/>
          </a:xfrm>
          <a:custGeom>
            <a:avLst/>
            <a:gdLst/>
            <a:ahLst/>
            <a:cxnLst/>
            <a:rect l="l" t="t" r="r" b="b"/>
            <a:pathLst>
              <a:path w="2849879" h="120000" extrusionOk="0">
                <a:moveTo>
                  <a:pt x="0" y="0"/>
                </a:moveTo>
                <a:lnTo>
                  <a:pt x="2849714" y="0"/>
                </a:lnTo>
              </a:path>
            </a:pathLst>
          </a:custGeom>
          <a:noFill/>
          <a:ln w="20925" cap="flat" cmpd="sng">
            <a:solidFill>
              <a:srgbClr val="0083A9"/>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 name="TextBox 1">
            <a:extLst>
              <a:ext uri="{FF2B5EF4-FFF2-40B4-BE49-F238E27FC236}">
                <a16:creationId xmlns:a16="http://schemas.microsoft.com/office/drawing/2014/main" id="{CE593B2F-D797-BCB3-252E-D4076C6394A2}"/>
              </a:ext>
            </a:extLst>
          </p:cNvPr>
          <p:cNvSpPr txBox="1"/>
          <p:nvPr/>
        </p:nvSpPr>
        <p:spPr>
          <a:xfrm>
            <a:off x="431800" y="2944318"/>
            <a:ext cx="12725400" cy="6863417"/>
          </a:xfrm>
          <a:prstGeom prst="rect">
            <a:avLst/>
          </a:prstGeom>
          <a:noFill/>
        </p:spPr>
        <p:txBody>
          <a:bodyPr wrap="square" rtlCol="0">
            <a:spAutoFit/>
          </a:bodyPr>
          <a:lstStyle/>
          <a:p>
            <a:pPr>
              <a:spcAft>
                <a:spcPts val="1800"/>
              </a:spcAft>
            </a:pPr>
            <a:r>
              <a:rPr lang="en-GB" sz="3800" dirty="0"/>
              <a:t>Consider your RS curriculum and the questions below, and write a short action plan: </a:t>
            </a:r>
          </a:p>
          <a:p>
            <a:pPr marL="571500" indent="-571500">
              <a:spcAft>
                <a:spcPts val="1800"/>
              </a:spcAft>
              <a:buFont typeface="Arial" panose="020B0604020202020204" pitchFamily="34" charset="0"/>
              <a:buChar char="•"/>
            </a:pPr>
            <a:r>
              <a:rPr lang="en-GB" sz="3800" dirty="0"/>
              <a:t>What disciplines inform your teaching? </a:t>
            </a:r>
          </a:p>
          <a:p>
            <a:pPr marL="571500" indent="-571500">
              <a:spcAft>
                <a:spcPts val="1800"/>
              </a:spcAft>
              <a:buFont typeface="Arial" panose="020B0604020202020204" pitchFamily="34" charset="0"/>
              <a:buChar char="•"/>
            </a:pPr>
            <a:r>
              <a:rPr lang="en-GB" sz="3800" dirty="0"/>
              <a:t>Are any disciplines more prominent than others? Are you happy with this? Why/Why not? </a:t>
            </a:r>
          </a:p>
          <a:p>
            <a:pPr marL="571500" indent="-571500">
              <a:spcAft>
                <a:spcPts val="1800"/>
              </a:spcAft>
              <a:buFont typeface="Arial" panose="020B0604020202020204" pitchFamily="34" charset="0"/>
              <a:buChar char="•"/>
            </a:pPr>
            <a:r>
              <a:rPr lang="en-GB" sz="3800" dirty="0"/>
              <a:t>Are some disciplines missing? How will you address these gaps? </a:t>
            </a:r>
          </a:p>
          <a:p>
            <a:pPr marL="571500" indent="-571500">
              <a:spcAft>
                <a:spcPts val="1800"/>
              </a:spcAft>
              <a:buFont typeface="Arial" panose="020B0604020202020204" pitchFamily="34" charset="0"/>
              <a:buChar char="•"/>
            </a:pPr>
            <a:r>
              <a:rPr lang="en-GB" sz="3800" dirty="0"/>
              <a:t>Would you like to create opportunities to discuss different disciplinary approaches to the study of religion/nonreligion with students? How will you do so?</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Shape 249"/>
        <p:cNvGrpSpPr/>
        <p:nvPr/>
      </p:nvGrpSpPr>
      <p:grpSpPr>
        <a:xfrm>
          <a:off x="0" y="0"/>
          <a:ext cx="0" cy="0"/>
          <a:chOff x="0" y="0"/>
          <a:chExt cx="0" cy="0"/>
        </a:xfrm>
      </p:grpSpPr>
      <p:sp>
        <p:nvSpPr>
          <p:cNvPr id="250" name="Google Shape;250;p12"/>
          <p:cNvSpPr/>
          <p:nvPr/>
        </p:nvSpPr>
        <p:spPr>
          <a:xfrm>
            <a:off x="0" y="1"/>
            <a:ext cx="20104100" cy="11330452"/>
          </a:xfrm>
          <a:custGeom>
            <a:avLst/>
            <a:gdLst/>
            <a:ahLst/>
            <a:cxnLst/>
            <a:rect l="l" t="t" r="r" b="b"/>
            <a:pathLst>
              <a:path w="20104100" h="11308715" extrusionOk="0">
                <a:moveTo>
                  <a:pt x="20104099" y="0"/>
                </a:moveTo>
                <a:lnTo>
                  <a:pt x="0" y="0"/>
                </a:lnTo>
                <a:lnTo>
                  <a:pt x="0" y="11308556"/>
                </a:lnTo>
                <a:lnTo>
                  <a:pt x="20104099" y="11308556"/>
                </a:lnTo>
                <a:lnTo>
                  <a:pt x="20104099" y="0"/>
                </a:lnTo>
                <a:close/>
              </a:path>
            </a:pathLst>
          </a:custGeom>
          <a:solidFill>
            <a:srgbClr val="CFE9F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251" name="Google Shape;251;p12"/>
          <p:cNvPicPr preferRelativeResize="0"/>
          <p:nvPr/>
        </p:nvPicPr>
        <p:blipFill rotWithShape="1">
          <a:blip r:embed="rId3">
            <a:alphaModFix/>
          </a:blip>
          <a:srcRect/>
          <a:stretch/>
        </p:blipFill>
        <p:spPr>
          <a:xfrm>
            <a:off x="1047088" y="1045297"/>
            <a:ext cx="4921316" cy="3908596"/>
          </a:xfrm>
          <a:prstGeom prst="rect">
            <a:avLst/>
          </a:prstGeom>
          <a:noFill/>
          <a:ln>
            <a:noFill/>
          </a:ln>
        </p:spPr>
      </p:pic>
      <p:sp>
        <p:nvSpPr>
          <p:cNvPr id="252" name="Google Shape;252;p12"/>
          <p:cNvSpPr txBox="1">
            <a:spLocks noGrp="1"/>
          </p:cNvSpPr>
          <p:nvPr>
            <p:ph type="body" idx="1"/>
          </p:nvPr>
        </p:nvSpPr>
        <p:spPr>
          <a:xfrm>
            <a:off x="1034388" y="7102475"/>
            <a:ext cx="8636662" cy="3276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sz="4400">
                <a:solidFill>
                  <a:schemeClr val="accent1"/>
                </a:solidFill>
              </a:rPr>
              <a:t>End of session 2</a:t>
            </a:r>
            <a:endParaRPr sz="4400">
              <a:solidFill>
                <a:schemeClr val="accent1"/>
              </a:solidFill>
            </a:endParaRPr>
          </a:p>
        </p:txBody>
      </p:sp>
      <p:sp>
        <p:nvSpPr>
          <p:cNvPr id="253" name="Google Shape;253;p12"/>
          <p:cNvSpPr txBox="1"/>
          <p:nvPr/>
        </p:nvSpPr>
        <p:spPr>
          <a:xfrm>
            <a:off x="5632450" y="10425559"/>
            <a:ext cx="14046862" cy="3276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GB" sz="3200" b="0" i="0" u="none" strike="noStrike" cap="none">
                <a:solidFill>
                  <a:schemeClr val="accent1"/>
                </a:solidFill>
                <a:latin typeface="Arial"/>
                <a:ea typeface="Arial"/>
                <a:cs typeface="Arial"/>
                <a:sym typeface="Arial"/>
              </a:rPr>
              <a:t>© Introducing Religion &amp; Worldviews (202</a:t>
            </a:r>
            <a:r>
              <a:rPr lang="en-GB" sz="3200">
                <a:solidFill>
                  <a:schemeClr val="accent1"/>
                </a:solidFill>
              </a:rPr>
              <a:t>5</a:t>
            </a:r>
            <a:r>
              <a:rPr lang="en-GB" sz="3200" b="0" i="0" u="none" strike="noStrike" cap="none">
                <a:solidFill>
                  <a:schemeClr val="accent1"/>
                </a:solidFill>
                <a:latin typeface="Arial"/>
                <a:ea typeface="Arial"/>
                <a:cs typeface="Arial"/>
                <a:sym typeface="Arial"/>
              </a:rPr>
              <a:t>)</a:t>
            </a:r>
            <a:endParaRPr sz="3200" b="0" i="0" u="none" strike="noStrike" cap="none">
              <a:solidFill>
                <a:schemeClr val="accen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chemeClr val="accent1"/>
              </a:solidFill>
              <a:latin typeface="Arial"/>
              <a:ea typeface="Arial"/>
              <a:cs typeface="Arial"/>
              <a:sym typeface="Arial"/>
            </a:endParaRPr>
          </a:p>
        </p:txBody>
      </p:sp>
      <p:pic>
        <p:nvPicPr>
          <p:cNvPr id="2" name="Picture 1" descr="A qr code on a blue background&#10;&#10;Description automatically generated">
            <a:extLst>
              <a:ext uri="{FF2B5EF4-FFF2-40B4-BE49-F238E27FC236}">
                <a16:creationId xmlns:a16="http://schemas.microsoft.com/office/drawing/2014/main" id="{911F1AF6-7D0C-594B-FA9F-9FF7467E8B61}"/>
              </a:ext>
            </a:extLst>
          </p:cNvPr>
          <p:cNvPicPr>
            <a:picLocks noChangeAspect="1"/>
          </p:cNvPicPr>
          <p:nvPr/>
        </p:nvPicPr>
        <p:blipFill>
          <a:blip r:embed="rId4"/>
          <a:stretch>
            <a:fillRect/>
          </a:stretch>
        </p:blipFill>
        <p:spPr>
          <a:xfrm>
            <a:off x="10523999" y="1474839"/>
            <a:ext cx="7806762" cy="780676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pic>
        <p:nvPicPr>
          <p:cNvPr id="144" name="Google Shape;144;p2"/>
          <p:cNvPicPr preferRelativeResize="0"/>
          <p:nvPr/>
        </p:nvPicPr>
        <p:blipFill rotWithShape="1">
          <a:blip r:embed="rId3">
            <a:alphaModFix/>
          </a:blip>
          <a:srcRect/>
          <a:stretch/>
        </p:blipFill>
        <p:spPr>
          <a:xfrm>
            <a:off x="8965372" y="1097511"/>
            <a:ext cx="4413369" cy="3401131"/>
          </a:xfrm>
          <a:prstGeom prst="rect">
            <a:avLst/>
          </a:prstGeom>
          <a:noFill/>
          <a:ln>
            <a:noFill/>
          </a:ln>
        </p:spPr>
      </p:pic>
      <p:pic>
        <p:nvPicPr>
          <p:cNvPr id="145" name="Google Shape;145;p2" descr="A person standing next to a group of children&#10;&#10;Description automatically generated"/>
          <p:cNvPicPr preferRelativeResize="0"/>
          <p:nvPr/>
        </p:nvPicPr>
        <p:blipFill rotWithShape="1">
          <a:blip r:embed="rId4">
            <a:alphaModFix/>
          </a:blip>
          <a:srcRect/>
          <a:stretch/>
        </p:blipFill>
        <p:spPr>
          <a:xfrm>
            <a:off x="755650" y="2316762"/>
            <a:ext cx="7848600" cy="7630583"/>
          </a:xfrm>
          <a:prstGeom prst="rect">
            <a:avLst/>
          </a:prstGeom>
          <a:noFill/>
          <a:ln>
            <a:noFill/>
          </a:ln>
        </p:spPr>
      </p:pic>
      <p:sp>
        <p:nvSpPr>
          <p:cNvPr id="146" name="Google Shape;146;p2"/>
          <p:cNvSpPr txBox="1">
            <a:spLocks noGrp="1"/>
          </p:cNvSpPr>
          <p:nvPr>
            <p:ph type="ctrTitle"/>
          </p:nvPr>
        </p:nvSpPr>
        <p:spPr>
          <a:xfrm>
            <a:off x="8932426" y="6421196"/>
            <a:ext cx="11025624" cy="1077218"/>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SzPts val="1400"/>
              <a:buNone/>
            </a:pPr>
            <a:r>
              <a:rPr lang="en-GB" sz="7000"/>
              <a:t>How R&amp;W-ready are you?</a:t>
            </a:r>
            <a:endParaRPr sz="7000"/>
          </a:p>
        </p:txBody>
      </p:sp>
      <p:sp>
        <p:nvSpPr>
          <p:cNvPr id="147" name="Google Shape;147;p2"/>
          <p:cNvSpPr txBox="1">
            <a:spLocks noGrp="1"/>
          </p:cNvSpPr>
          <p:nvPr>
            <p:ph type="subTitle" idx="1"/>
          </p:nvPr>
        </p:nvSpPr>
        <p:spPr>
          <a:xfrm>
            <a:off x="8932426" y="8528050"/>
            <a:ext cx="8997950" cy="677108"/>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SzPts val="1400"/>
              <a:buNone/>
            </a:pPr>
            <a:r>
              <a:rPr lang="en-GB"/>
              <a:t>Session 2</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3"/>
          <p:cNvSpPr txBox="1">
            <a:spLocks noGrp="1"/>
          </p:cNvSpPr>
          <p:nvPr>
            <p:ph type="title"/>
          </p:nvPr>
        </p:nvSpPr>
        <p:spPr>
          <a:xfrm>
            <a:off x="1034388" y="824971"/>
            <a:ext cx="9017662" cy="103060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a:t>Learning Objectives</a:t>
            </a:r>
            <a:endParaRPr/>
          </a:p>
        </p:txBody>
      </p:sp>
      <p:sp>
        <p:nvSpPr>
          <p:cNvPr id="154" name="Google Shape;154;p3"/>
          <p:cNvSpPr/>
          <p:nvPr/>
        </p:nvSpPr>
        <p:spPr>
          <a:xfrm rot="10800000" flipH="1">
            <a:off x="1047088" y="2080206"/>
            <a:ext cx="6947562" cy="221669"/>
          </a:xfrm>
          <a:custGeom>
            <a:avLst/>
            <a:gdLst/>
            <a:ahLst/>
            <a:cxnLst/>
            <a:rect l="l" t="t" r="r" b="b"/>
            <a:pathLst>
              <a:path w="2849879" h="120000" extrusionOk="0">
                <a:moveTo>
                  <a:pt x="0" y="0"/>
                </a:moveTo>
                <a:lnTo>
                  <a:pt x="2849714" y="0"/>
                </a:lnTo>
              </a:path>
            </a:pathLst>
          </a:custGeom>
          <a:noFill/>
          <a:ln w="20925" cap="flat" cmpd="sng">
            <a:solidFill>
              <a:srgbClr val="0083A9"/>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55" name="Google Shape;155;p3"/>
          <p:cNvSpPr txBox="1">
            <a:spLocks noGrp="1"/>
          </p:cNvSpPr>
          <p:nvPr>
            <p:ph type="body" idx="1"/>
          </p:nvPr>
        </p:nvSpPr>
        <p:spPr>
          <a:xfrm>
            <a:off x="831796" y="2278961"/>
            <a:ext cx="9829854" cy="7630583"/>
          </a:xfrm>
          <a:prstGeom prst="rect">
            <a:avLst/>
          </a:prstGeom>
          <a:noFill/>
          <a:ln>
            <a:noFill/>
          </a:ln>
        </p:spPr>
        <p:txBody>
          <a:bodyPr spcFirstLastPara="1" wrap="square" lIns="150750" tIns="75350" rIns="150750" bIns="75350" anchor="t" anchorCtr="0">
            <a:noAutofit/>
          </a:bodyPr>
          <a:lstStyle/>
          <a:p>
            <a:pPr marL="0" lvl="0" indent="0" algn="l" rtl="0">
              <a:lnSpc>
                <a:spcPct val="100000"/>
              </a:lnSpc>
              <a:spcBef>
                <a:spcPts val="0"/>
              </a:spcBef>
              <a:spcAft>
                <a:spcPts val="0"/>
              </a:spcAft>
              <a:buSzPts val="1400"/>
              <a:buNone/>
            </a:pPr>
            <a:endParaRPr sz="3800"/>
          </a:p>
          <a:p>
            <a:pPr marL="0" lvl="0" indent="0" algn="l" rtl="0">
              <a:lnSpc>
                <a:spcPct val="100000"/>
              </a:lnSpc>
              <a:spcBef>
                <a:spcPts val="0"/>
              </a:spcBef>
              <a:spcAft>
                <a:spcPts val="0"/>
              </a:spcAft>
              <a:buSzPts val="1400"/>
              <a:buNone/>
            </a:pPr>
            <a:endParaRPr sz="3800"/>
          </a:p>
          <a:p>
            <a:pPr marL="0" lvl="0" indent="0" algn="l" rtl="0">
              <a:lnSpc>
                <a:spcPct val="100000"/>
              </a:lnSpc>
              <a:spcBef>
                <a:spcPts val="0"/>
              </a:spcBef>
              <a:spcAft>
                <a:spcPts val="0"/>
              </a:spcAft>
              <a:buSzPts val="1400"/>
              <a:buNone/>
            </a:pPr>
            <a:r>
              <a:rPr lang="en-GB" sz="3800"/>
              <a:t>Talk and reflect about our own practice and evaluate where we are at when it comes to adopting a R&amp;W approach in the RS classroom.</a:t>
            </a:r>
            <a:endParaRPr/>
          </a:p>
          <a:p>
            <a:pPr marL="0" lvl="0" indent="0" algn="l" rtl="0">
              <a:lnSpc>
                <a:spcPct val="100000"/>
              </a:lnSpc>
              <a:spcBef>
                <a:spcPts val="0"/>
              </a:spcBef>
              <a:spcAft>
                <a:spcPts val="0"/>
              </a:spcAft>
              <a:buSzPts val="1400"/>
              <a:buNone/>
            </a:pPr>
            <a:endParaRPr sz="3800"/>
          </a:p>
          <a:p>
            <a:pPr marL="0" lvl="0" indent="0" algn="l" rtl="0">
              <a:lnSpc>
                <a:spcPct val="100000"/>
              </a:lnSpc>
              <a:spcBef>
                <a:spcPts val="0"/>
              </a:spcBef>
              <a:spcAft>
                <a:spcPts val="0"/>
              </a:spcAft>
              <a:buSzPts val="1400"/>
              <a:buNone/>
            </a:pPr>
            <a:r>
              <a:rPr lang="en-GB" sz="3800"/>
              <a:t>Reflect on our own curriculum, and to evaluate to what extent we are already working towards a R&amp;W approach. </a:t>
            </a:r>
            <a:endParaRPr/>
          </a:p>
        </p:txBody>
      </p:sp>
      <p:pic>
        <p:nvPicPr>
          <p:cNvPr id="156" name="Google Shape;156;p3" descr="A person standing next to a group of children&#10;&#10;Description automatically generated"/>
          <p:cNvPicPr preferRelativeResize="0"/>
          <p:nvPr/>
        </p:nvPicPr>
        <p:blipFill rotWithShape="1">
          <a:blip r:embed="rId3">
            <a:alphaModFix/>
          </a:blip>
          <a:srcRect/>
          <a:stretch/>
        </p:blipFill>
        <p:spPr>
          <a:xfrm>
            <a:off x="11208412" y="1993555"/>
            <a:ext cx="7848600" cy="763058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162" name="Google Shape;162;p22" descr="A cover of a book&#10;&#10;Description automatically generated"/>
          <p:cNvPicPr preferRelativeResize="0"/>
          <p:nvPr/>
        </p:nvPicPr>
        <p:blipFill rotWithShape="1">
          <a:blip r:embed="rId3">
            <a:alphaModFix/>
          </a:blip>
          <a:srcRect/>
          <a:stretch/>
        </p:blipFill>
        <p:spPr>
          <a:xfrm>
            <a:off x="7960258" y="2958347"/>
            <a:ext cx="5057911" cy="7147379"/>
          </a:xfrm>
          <a:prstGeom prst="rect">
            <a:avLst/>
          </a:prstGeom>
          <a:noFill/>
          <a:ln>
            <a:noFill/>
          </a:ln>
        </p:spPr>
      </p:pic>
      <p:sp>
        <p:nvSpPr>
          <p:cNvPr id="163" name="Google Shape;163;p22"/>
          <p:cNvSpPr txBox="1">
            <a:spLocks noGrp="1"/>
          </p:cNvSpPr>
          <p:nvPr>
            <p:ph type="title"/>
          </p:nvPr>
        </p:nvSpPr>
        <p:spPr>
          <a:xfrm>
            <a:off x="1382157" y="602474"/>
            <a:ext cx="17339786" cy="2185798"/>
          </a:xfrm>
          <a:prstGeom prst="rect">
            <a:avLst/>
          </a:prstGeom>
          <a:noFill/>
          <a:ln>
            <a:noFill/>
          </a:ln>
        </p:spPr>
        <p:txBody>
          <a:bodyPr spcFirstLastPara="1" wrap="square" lIns="150750" tIns="75350" rIns="150750" bIns="75350" anchor="ctr" anchorCtr="0">
            <a:normAutofit/>
          </a:bodyPr>
          <a:lstStyle/>
          <a:p>
            <a:pPr marL="0" lvl="0" indent="0" algn="l" rtl="0">
              <a:lnSpc>
                <a:spcPct val="90000"/>
              </a:lnSpc>
              <a:spcBef>
                <a:spcPts val="0"/>
              </a:spcBef>
              <a:spcAft>
                <a:spcPts val="0"/>
              </a:spcAft>
              <a:buSzPts val="4400"/>
              <a:buFont typeface="Arial"/>
              <a:buNone/>
            </a:pPr>
            <a:r>
              <a:rPr lang="en-GB" sz="6600">
                <a:latin typeface="Arial"/>
                <a:ea typeface="Arial"/>
                <a:cs typeface="Arial"/>
                <a:sym typeface="Arial"/>
              </a:rPr>
              <a:t>R&amp;W: Context</a:t>
            </a:r>
            <a:endParaRPr sz="6600">
              <a:latin typeface="Arial"/>
              <a:ea typeface="Arial"/>
              <a:cs typeface="Arial"/>
              <a:sym typeface="Arial"/>
            </a:endParaRPr>
          </a:p>
        </p:txBody>
      </p:sp>
      <p:pic>
        <p:nvPicPr>
          <p:cNvPr id="164" name="Google Shape;164;p22" descr="A cover of a magazine&#10;&#10;Description automatically generated">
            <a:hlinkClick r:id="rId4"/>
          </p:cNvPr>
          <p:cNvPicPr preferRelativeResize="0">
            <a:picLocks noGrp="1"/>
          </p:cNvPicPr>
          <p:nvPr>
            <p:ph type="body" idx="1"/>
          </p:nvPr>
        </p:nvPicPr>
        <p:blipFill rotWithShape="1">
          <a:blip r:embed="rId5">
            <a:alphaModFix/>
          </a:blip>
          <a:srcRect/>
          <a:stretch/>
        </p:blipFill>
        <p:spPr>
          <a:xfrm>
            <a:off x="1653775" y="2958349"/>
            <a:ext cx="5058000" cy="7191600"/>
          </a:xfrm>
          <a:prstGeom prst="rect">
            <a:avLst/>
          </a:prstGeom>
          <a:noFill/>
          <a:ln>
            <a:noFill/>
          </a:ln>
        </p:spPr>
      </p:pic>
      <p:pic>
        <p:nvPicPr>
          <p:cNvPr id="165" name="Google Shape;165;p22">
            <a:hlinkClick r:id="rId6"/>
          </p:cNvPr>
          <p:cNvPicPr preferRelativeResize="0"/>
          <p:nvPr/>
        </p:nvPicPr>
        <p:blipFill rotWithShape="1">
          <a:blip r:embed="rId7">
            <a:alphaModFix/>
          </a:blip>
          <a:srcRect/>
          <a:stretch/>
        </p:blipFill>
        <p:spPr>
          <a:xfrm>
            <a:off x="14017037" y="2958350"/>
            <a:ext cx="5723713" cy="7147375"/>
          </a:xfrm>
          <a:prstGeom prst="rect">
            <a:avLst/>
          </a:prstGeom>
          <a:noFill/>
          <a:ln>
            <a:noFill/>
          </a:ln>
        </p:spPr>
      </p:pic>
      <p:sp>
        <p:nvSpPr>
          <p:cNvPr id="166" name="Google Shape;166;p22"/>
          <p:cNvSpPr/>
          <p:nvPr/>
        </p:nvSpPr>
        <p:spPr>
          <a:xfrm>
            <a:off x="11362389" y="221341"/>
            <a:ext cx="4692000" cy="3449100"/>
          </a:xfrm>
          <a:prstGeom prst="wedgeEllipseCallout">
            <a:avLst>
              <a:gd name="adj1" fmla="val 36549"/>
              <a:gd name="adj2" fmla="val 60457"/>
            </a:avLst>
          </a:prstGeom>
          <a:solidFill>
            <a:schemeClr val="lt2"/>
          </a:solidFill>
          <a:ln w="9525" cap="flat" cmpd="sng">
            <a:solidFill>
              <a:schemeClr val="dk2"/>
            </a:solidFill>
            <a:prstDash val="solid"/>
            <a:round/>
            <a:headEnd type="none" w="sm" len="sm"/>
            <a:tailEnd type="none" w="sm" len="sm"/>
          </a:ln>
        </p:spPr>
        <p:txBody>
          <a:bodyPr spcFirstLastPara="1" wrap="square" lIns="150750" tIns="150750" rIns="150750" bIns="15075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500" b="0" i="0" u="none" strike="noStrike" cap="none">
                <a:solidFill>
                  <a:srgbClr val="000000"/>
                </a:solidFill>
                <a:latin typeface="Calibri"/>
                <a:ea typeface="Calibri"/>
                <a:cs typeface="Calibri"/>
                <a:sym typeface="Calibri"/>
              </a:rPr>
              <a:t>Click on the pictures to access the resources hosted by the Religious Education Council for England and Wa</a:t>
            </a:r>
            <a:r>
              <a:rPr lang="en-GB" sz="2500">
                <a:latin typeface="Calibri"/>
                <a:ea typeface="Calibri"/>
                <a:cs typeface="Calibri"/>
                <a:sym typeface="Calibri"/>
              </a:rPr>
              <a:t>l</a:t>
            </a:r>
            <a:r>
              <a:rPr lang="en-GB" sz="2500" b="0" i="0" u="none" strike="noStrike" cap="none">
                <a:solidFill>
                  <a:srgbClr val="000000"/>
                </a:solidFill>
                <a:latin typeface="Calibri"/>
                <a:ea typeface="Calibri"/>
                <a:cs typeface="Calibri"/>
                <a:sym typeface="Calibri"/>
              </a:rPr>
              <a:t>es</a:t>
            </a:r>
            <a:endParaRPr sz="2500" b="0" i="0" u="none" strike="noStrike" cap="none">
              <a:solidFill>
                <a:srgbClr val="000000"/>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5"/>
          <p:cNvSpPr/>
          <p:nvPr/>
        </p:nvSpPr>
        <p:spPr>
          <a:xfrm rot="10800000" flipH="1">
            <a:off x="1047088" y="2080206"/>
            <a:ext cx="6947562" cy="221669"/>
          </a:xfrm>
          <a:custGeom>
            <a:avLst/>
            <a:gdLst/>
            <a:ahLst/>
            <a:cxnLst/>
            <a:rect l="l" t="t" r="r" b="b"/>
            <a:pathLst>
              <a:path w="2849879" h="120000" extrusionOk="0">
                <a:moveTo>
                  <a:pt x="0" y="0"/>
                </a:moveTo>
                <a:lnTo>
                  <a:pt x="2849714" y="0"/>
                </a:lnTo>
              </a:path>
            </a:pathLst>
          </a:custGeom>
          <a:noFill/>
          <a:ln w="20925" cap="flat" cmpd="sng">
            <a:solidFill>
              <a:srgbClr val="0083A9"/>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173" name="Google Shape;173;p5" descr="A cartoon of a child standing next to a fountain&#10;&#10;Description automatically generated"/>
          <p:cNvPicPr preferRelativeResize="0"/>
          <p:nvPr/>
        </p:nvPicPr>
        <p:blipFill rotWithShape="1">
          <a:blip r:embed="rId3">
            <a:alphaModFix/>
          </a:blip>
          <a:srcRect/>
          <a:stretch/>
        </p:blipFill>
        <p:spPr>
          <a:xfrm>
            <a:off x="11728450" y="2837234"/>
            <a:ext cx="6413500" cy="6121400"/>
          </a:xfrm>
          <a:prstGeom prst="rect">
            <a:avLst/>
          </a:prstGeom>
          <a:noFill/>
          <a:ln>
            <a:noFill/>
          </a:ln>
        </p:spPr>
      </p:pic>
      <p:sp>
        <p:nvSpPr>
          <p:cNvPr id="174" name="Google Shape;174;p5"/>
          <p:cNvSpPr txBox="1">
            <a:spLocks noGrp="1"/>
          </p:cNvSpPr>
          <p:nvPr>
            <p:ph type="title"/>
          </p:nvPr>
        </p:nvSpPr>
        <p:spPr>
          <a:xfrm>
            <a:off x="1034388" y="824971"/>
            <a:ext cx="6960262" cy="103060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a:t>Activity 1</a:t>
            </a:r>
            <a:endParaRPr/>
          </a:p>
        </p:txBody>
      </p:sp>
      <p:sp>
        <p:nvSpPr>
          <p:cNvPr id="175" name="Google Shape;175;p5"/>
          <p:cNvSpPr txBox="1">
            <a:spLocks noGrp="1"/>
          </p:cNvSpPr>
          <p:nvPr>
            <p:ph type="body" idx="1"/>
          </p:nvPr>
        </p:nvSpPr>
        <p:spPr>
          <a:xfrm>
            <a:off x="1034388" y="2837234"/>
            <a:ext cx="9506612" cy="684016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sz="3800" u="none" strike="noStrike" dirty="0">
                <a:solidFill>
                  <a:srgbClr val="000000"/>
                </a:solidFill>
                <a:latin typeface="Arial"/>
                <a:ea typeface="Arial"/>
                <a:cs typeface="Arial"/>
                <a:sym typeface="Arial"/>
              </a:rPr>
              <a:t>“The best [RS] in schools has already moved away from an essentialised understanding of six ‘major world faiths’ and confidently explores different patterns of identification and practice, including affiliation with more than one worldview, and the experience of those who do not identify with any religious or non-religious worldview, known in the academic literature as the ‘nones’.” (CORE, 2018:35)</a:t>
            </a:r>
            <a:endParaRPr dirty="0"/>
          </a:p>
          <a:p>
            <a:pPr marL="0" lvl="0" indent="0" algn="l" rtl="0">
              <a:lnSpc>
                <a:spcPct val="100000"/>
              </a:lnSpc>
              <a:spcBef>
                <a:spcPts val="0"/>
              </a:spcBef>
              <a:spcAft>
                <a:spcPts val="0"/>
              </a:spcAft>
              <a:buSzPts val="1400"/>
              <a:buNone/>
            </a:pP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1" name="Google Shape;181;p6" descr="A group of people with a dog&#10;&#10;Description automatically generated"/>
          <p:cNvPicPr preferRelativeResize="0"/>
          <p:nvPr/>
        </p:nvPicPr>
        <p:blipFill rotWithShape="1">
          <a:blip r:embed="rId3">
            <a:alphaModFix/>
          </a:blip>
          <a:srcRect/>
          <a:stretch/>
        </p:blipFill>
        <p:spPr>
          <a:xfrm>
            <a:off x="615546" y="2463173"/>
            <a:ext cx="7581913" cy="7153902"/>
          </a:xfrm>
          <a:prstGeom prst="rect">
            <a:avLst/>
          </a:prstGeom>
          <a:noFill/>
          <a:ln>
            <a:noFill/>
          </a:ln>
        </p:spPr>
      </p:pic>
      <p:sp>
        <p:nvSpPr>
          <p:cNvPr id="182" name="Google Shape;182;p6"/>
          <p:cNvSpPr txBox="1">
            <a:spLocks noGrp="1"/>
          </p:cNvSpPr>
          <p:nvPr>
            <p:ph type="ctrTitle"/>
          </p:nvPr>
        </p:nvSpPr>
        <p:spPr>
          <a:xfrm>
            <a:off x="8932426" y="6421196"/>
            <a:ext cx="6758424" cy="1107996"/>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SzPts val="1400"/>
              <a:buNone/>
            </a:pPr>
            <a:r>
              <a:rPr lang="en-GB"/>
              <a:t>Activity 2</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7"/>
          <p:cNvSpPr txBox="1">
            <a:spLocks noGrp="1"/>
          </p:cNvSpPr>
          <p:nvPr>
            <p:ph type="title"/>
          </p:nvPr>
        </p:nvSpPr>
        <p:spPr>
          <a:xfrm>
            <a:off x="1040738" y="209550"/>
            <a:ext cx="17338675" cy="2184400"/>
          </a:xfrm>
          <a:prstGeom prst="rect">
            <a:avLst/>
          </a:prstGeom>
          <a:noFill/>
          <a:ln>
            <a:noFill/>
          </a:ln>
        </p:spPr>
        <p:txBody>
          <a:bodyPr spcFirstLastPara="1" wrap="square" lIns="150750" tIns="75350" rIns="150750" bIns="75350" anchor="ctr" anchorCtr="0">
            <a:normAutofit/>
          </a:bodyPr>
          <a:lstStyle/>
          <a:p>
            <a:pPr marL="0" marR="0" lvl="0" indent="0" algn="l" rtl="0">
              <a:lnSpc>
                <a:spcPct val="100000"/>
              </a:lnSpc>
              <a:spcBef>
                <a:spcPts val="0"/>
              </a:spcBef>
              <a:spcAft>
                <a:spcPts val="0"/>
              </a:spcAft>
              <a:buClr>
                <a:srgbClr val="000000"/>
              </a:buClr>
              <a:buSzPts val="6600"/>
              <a:buFont typeface="Arial"/>
              <a:buNone/>
            </a:pPr>
            <a:r>
              <a:rPr lang="en-GB" sz="6600" b="0" i="0" u="none" strike="noStrike" cap="none">
                <a:solidFill>
                  <a:srgbClr val="000000"/>
                </a:solidFill>
                <a:latin typeface="Arial"/>
                <a:ea typeface="Arial"/>
                <a:cs typeface="Arial"/>
                <a:sym typeface="Arial"/>
              </a:rPr>
              <a:t>What is a worldview?</a:t>
            </a:r>
            <a:endParaRPr sz="6600" b="0" i="0" u="none" strike="noStrike" cap="none">
              <a:solidFill>
                <a:srgbClr val="000000"/>
              </a:solidFill>
              <a:latin typeface="Arial"/>
              <a:ea typeface="Arial"/>
              <a:cs typeface="Arial"/>
              <a:sym typeface="Arial"/>
            </a:endParaRPr>
          </a:p>
        </p:txBody>
      </p:sp>
      <p:sp>
        <p:nvSpPr>
          <p:cNvPr id="189" name="Google Shape;189;p7"/>
          <p:cNvSpPr/>
          <p:nvPr/>
        </p:nvSpPr>
        <p:spPr>
          <a:xfrm rot="10800000" flipH="1">
            <a:off x="1047088" y="2080206"/>
            <a:ext cx="6947562" cy="221669"/>
          </a:xfrm>
          <a:custGeom>
            <a:avLst/>
            <a:gdLst/>
            <a:ahLst/>
            <a:cxnLst/>
            <a:rect l="l" t="t" r="r" b="b"/>
            <a:pathLst>
              <a:path w="2849879" h="120000" extrusionOk="0">
                <a:moveTo>
                  <a:pt x="0" y="0"/>
                </a:moveTo>
                <a:lnTo>
                  <a:pt x="2849714" y="0"/>
                </a:lnTo>
              </a:path>
            </a:pathLst>
          </a:custGeom>
          <a:noFill/>
          <a:ln w="20925" cap="flat" cmpd="sng">
            <a:solidFill>
              <a:srgbClr val="0083A9"/>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190" name="Google Shape;190;p7" descr="A person standing in a doorway&#10;&#10;Description automatically generated">
            <a:hlinkClick r:id="rId3"/>
          </p:cNvPr>
          <p:cNvPicPr preferRelativeResize="0"/>
          <p:nvPr/>
        </p:nvPicPr>
        <p:blipFill rotWithShape="1">
          <a:blip r:embed="rId4">
            <a:alphaModFix/>
          </a:blip>
          <a:srcRect/>
          <a:stretch/>
        </p:blipFill>
        <p:spPr>
          <a:xfrm>
            <a:off x="3575050" y="2835275"/>
            <a:ext cx="12268200" cy="70104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8"/>
          <p:cNvSpPr txBox="1">
            <a:spLocks noGrp="1"/>
          </p:cNvSpPr>
          <p:nvPr>
            <p:ph type="title"/>
          </p:nvPr>
        </p:nvSpPr>
        <p:spPr>
          <a:xfrm>
            <a:off x="1034388" y="824971"/>
            <a:ext cx="16561462" cy="103060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dirty="0"/>
              <a:t>What is a worldview? Key Points (1/2)</a:t>
            </a:r>
            <a:endParaRPr dirty="0"/>
          </a:p>
        </p:txBody>
      </p:sp>
      <p:sp>
        <p:nvSpPr>
          <p:cNvPr id="197" name="Google Shape;197;p8"/>
          <p:cNvSpPr txBox="1">
            <a:spLocks noGrp="1"/>
          </p:cNvSpPr>
          <p:nvPr>
            <p:ph type="body" idx="1"/>
          </p:nvPr>
        </p:nvSpPr>
        <p:spPr>
          <a:xfrm>
            <a:off x="1034388" y="2837234"/>
            <a:ext cx="11081412" cy="6391909"/>
          </a:xfrm>
          <a:prstGeom prst="rect">
            <a:avLst/>
          </a:prstGeom>
          <a:noFill/>
          <a:ln>
            <a:noFill/>
          </a:ln>
        </p:spPr>
        <p:txBody>
          <a:bodyPr spcFirstLastPara="1" wrap="square" lIns="0" tIns="0" rIns="0" bIns="0" anchor="t" anchorCtr="0">
            <a:noAutofit/>
          </a:bodyPr>
          <a:lstStyle/>
          <a:p>
            <a:pPr marL="571500" lvl="0" indent="-571500" algn="l" rtl="0">
              <a:lnSpc>
                <a:spcPct val="100000"/>
              </a:lnSpc>
              <a:spcBef>
                <a:spcPts val="0"/>
              </a:spcBef>
              <a:spcAft>
                <a:spcPts val="0"/>
              </a:spcAft>
              <a:buClr>
                <a:srgbClr val="000000"/>
              </a:buClr>
              <a:buSzPts val="3600"/>
              <a:buFont typeface="Arial"/>
              <a:buChar char="•"/>
            </a:pPr>
            <a:r>
              <a:rPr lang="en-GB" sz="3600" b="0" i="0" u="none" strike="noStrike" dirty="0">
                <a:solidFill>
                  <a:srgbClr val="000000"/>
                </a:solidFill>
                <a:latin typeface="Arial"/>
                <a:ea typeface="Arial"/>
                <a:cs typeface="Arial"/>
                <a:sym typeface="Arial"/>
              </a:rPr>
              <a:t>Everyone has a worldview, even if it’s not easily explained. This is why we all need RS. </a:t>
            </a:r>
            <a:endParaRPr dirty="0"/>
          </a:p>
          <a:p>
            <a:pPr marL="571500" lvl="0" indent="-571500" algn="l" rtl="0">
              <a:lnSpc>
                <a:spcPct val="100000"/>
              </a:lnSpc>
              <a:spcBef>
                <a:spcPts val="2200"/>
              </a:spcBef>
              <a:spcAft>
                <a:spcPts val="0"/>
              </a:spcAft>
              <a:buClr>
                <a:srgbClr val="000000"/>
              </a:buClr>
              <a:buSzPts val="3600"/>
              <a:buFont typeface="Arial"/>
              <a:buChar char="•"/>
            </a:pPr>
            <a:r>
              <a:rPr lang="en-GB" sz="3600" b="0" i="0" u="none" strike="noStrike" dirty="0">
                <a:solidFill>
                  <a:srgbClr val="000000"/>
                </a:solidFill>
                <a:latin typeface="Arial"/>
                <a:ea typeface="Arial"/>
                <a:cs typeface="Arial"/>
                <a:sym typeface="Arial"/>
              </a:rPr>
              <a:t>Worldviews might draw on religious and nonreligious resources, which is one of the things we investigate in the R</a:t>
            </a:r>
            <a:r>
              <a:rPr lang="en-GB" sz="3600" dirty="0">
                <a:solidFill>
                  <a:srgbClr val="000000"/>
                </a:solidFill>
              </a:rPr>
              <a:t>S</a:t>
            </a:r>
            <a:r>
              <a:rPr lang="en-GB" sz="3600" b="0" i="0" u="none" strike="noStrike" dirty="0">
                <a:solidFill>
                  <a:srgbClr val="000000"/>
                </a:solidFill>
                <a:latin typeface="Arial"/>
                <a:ea typeface="Arial"/>
                <a:cs typeface="Arial"/>
                <a:sym typeface="Arial"/>
              </a:rPr>
              <a:t> classroom.</a:t>
            </a:r>
            <a:endParaRPr dirty="0"/>
          </a:p>
          <a:p>
            <a:pPr marL="571500" lvl="0" indent="-571500" algn="l" rtl="0">
              <a:lnSpc>
                <a:spcPct val="100000"/>
              </a:lnSpc>
              <a:spcBef>
                <a:spcPts val="2200"/>
              </a:spcBef>
              <a:spcAft>
                <a:spcPts val="0"/>
              </a:spcAft>
              <a:buClr>
                <a:srgbClr val="000000"/>
              </a:buClr>
              <a:buSzPts val="3600"/>
              <a:buFont typeface="Arial"/>
              <a:buChar char="•"/>
            </a:pPr>
            <a:r>
              <a:rPr lang="en-GB" sz="3600" b="0" i="0" u="none" strike="noStrike" dirty="0">
                <a:solidFill>
                  <a:srgbClr val="000000"/>
                </a:solidFill>
                <a:latin typeface="Arial"/>
                <a:ea typeface="Arial"/>
                <a:cs typeface="Arial"/>
                <a:sym typeface="Arial"/>
              </a:rPr>
              <a:t> Worldviews as a concept allows us not to just focus on a set of ideas we have in our heads (also called ‘the cognitive’), it also acknowledges the lived experiences and considers the body and emotions too</a:t>
            </a:r>
            <a:r>
              <a:rPr lang="en-GB" sz="3600" dirty="0">
                <a:solidFill>
                  <a:srgbClr val="000000"/>
                </a:solidFill>
              </a:rPr>
              <a:t>. </a:t>
            </a:r>
            <a:endParaRPr sz="3600" dirty="0">
              <a:solidFill>
                <a:srgbClr val="000000"/>
              </a:solidFill>
            </a:endParaRPr>
          </a:p>
          <a:p>
            <a:pPr marL="457200" lvl="0" indent="-238125" algn="l" rtl="0">
              <a:lnSpc>
                <a:spcPct val="100000"/>
              </a:lnSpc>
              <a:spcBef>
                <a:spcPts val="1200"/>
              </a:spcBef>
              <a:spcAft>
                <a:spcPts val="0"/>
              </a:spcAft>
              <a:buClr>
                <a:schemeClr val="dk1"/>
              </a:buClr>
              <a:buSzPts val="3450"/>
              <a:buFont typeface="Arial"/>
              <a:buNone/>
            </a:pPr>
            <a:endParaRPr dirty="0"/>
          </a:p>
        </p:txBody>
      </p:sp>
      <p:pic>
        <p:nvPicPr>
          <p:cNvPr id="3" name="Picture 2" descr="A person standing next to a group of children&#10;&#10;Description automatically generated">
            <a:extLst>
              <a:ext uri="{FF2B5EF4-FFF2-40B4-BE49-F238E27FC236}">
                <a16:creationId xmlns:a16="http://schemas.microsoft.com/office/drawing/2014/main" id="{1760DBB3-D0FD-D5AC-5389-8C638032F908}"/>
              </a:ext>
            </a:extLst>
          </p:cNvPr>
          <p:cNvPicPr>
            <a:picLocks noChangeAspect="1"/>
          </p:cNvPicPr>
          <p:nvPr/>
        </p:nvPicPr>
        <p:blipFill>
          <a:blip r:embed="rId3"/>
          <a:stretch>
            <a:fillRect/>
          </a:stretch>
        </p:blipFill>
        <p:spPr>
          <a:xfrm>
            <a:off x="12510403" y="2288660"/>
            <a:ext cx="6559309" cy="637642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5">
          <a:extLst>
            <a:ext uri="{FF2B5EF4-FFF2-40B4-BE49-F238E27FC236}">
              <a16:creationId xmlns:a16="http://schemas.microsoft.com/office/drawing/2014/main" id="{1AA24DF2-7EFF-CA82-55C9-95F3BC41C9A7}"/>
            </a:ext>
          </a:extLst>
        </p:cNvPr>
        <p:cNvGrpSpPr/>
        <p:nvPr/>
      </p:nvGrpSpPr>
      <p:grpSpPr>
        <a:xfrm>
          <a:off x="0" y="0"/>
          <a:ext cx="0" cy="0"/>
          <a:chOff x="0" y="0"/>
          <a:chExt cx="0" cy="0"/>
        </a:xfrm>
      </p:grpSpPr>
      <p:sp>
        <p:nvSpPr>
          <p:cNvPr id="196" name="Google Shape;196;p8">
            <a:extLst>
              <a:ext uri="{FF2B5EF4-FFF2-40B4-BE49-F238E27FC236}">
                <a16:creationId xmlns:a16="http://schemas.microsoft.com/office/drawing/2014/main" id="{CBE94F00-6786-88E4-7500-0294B1BCA457}"/>
              </a:ext>
            </a:extLst>
          </p:cNvPr>
          <p:cNvSpPr txBox="1">
            <a:spLocks noGrp="1"/>
          </p:cNvSpPr>
          <p:nvPr>
            <p:ph type="title"/>
          </p:nvPr>
        </p:nvSpPr>
        <p:spPr>
          <a:xfrm>
            <a:off x="1034388" y="824971"/>
            <a:ext cx="16561462" cy="103060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dirty="0"/>
              <a:t>What is a worldview? Key Points (2/2)</a:t>
            </a:r>
            <a:endParaRPr dirty="0"/>
          </a:p>
        </p:txBody>
      </p:sp>
      <p:sp>
        <p:nvSpPr>
          <p:cNvPr id="197" name="Google Shape;197;p8">
            <a:extLst>
              <a:ext uri="{FF2B5EF4-FFF2-40B4-BE49-F238E27FC236}">
                <a16:creationId xmlns:a16="http://schemas.microsoft.com/office/drawing/2014/main" id="{676240EB-58D7-D1B2-F73F-1C3702DB1D81}"/>
              </a:ext>
            </a:extLst>
          </p:cNvPr>
          <p:cNvSpPr txBox="1">
            <a:spLocks noGrp="1"/>
          </p:cNvSpPr>
          <p:nvPr>
            <p:ph type="body" idx="1"/>
          </p:nvPr>
        </p:nvSpPr>
        <p:spPr>
          <a:xfrm>
            <a:off x="1034388" y="2837234"/>
            <a:ext cx="9608212" cy="6391909"/>
          </a:xfrm>
          <a:prstGeom prst="rect">
            <a:avLst/>
          </a:prstGeom>
          <a:noFill/>
          <a:ln>
            <a:noFill/>
          </a:ln>
        </p:spPr>
        <p:txBody>
          <a:bodyPr spcFirstLastPara="1" wrap="square" lIns="0" tIns="0" rIns="0" bIns="0" anchor="t" anchorCtr="0">
            <a:noAutofit/>
          </a:bodyPr>
          <a:lstStyle/>
          <a:p>
            <a:pPr marL="571500" lvl="0" indent="-571500" algn="l" rtl="0">
              <a:lnSpc>
                <a:spcPct val="100000"/>
              </a:lnSpc>
              <a:spcBef>
                <a:spcPts val="2200"/>
              </a:spcBef>
              <a:spcAft>
                <a:spcPts val="0"/>
              </a:spcAft>
              <a:buClr>
                <a:srgbClr val="000000"/>
              </a:buClr>
              <a:buSzPts val="3600"/>
              <a:buFont typeface="Arial"/>
              <a:buChar char="•"/>
            </a:pPr>
            <a:r>
              <a:rPr lang="en-GB" sz="3600" u="sng" dirty="0">
                <a:solidFill>
                  <a:schemeClr val="hlink"/>
                </a:solidFill>
                <a:hlinkClick r:id="rId3"/>
              </a:rPr>
              <a:t>Tharani </a:t>
            </a:r>
            <a:r>
              <a:rPr lang="en-GB" sz="3600" dirty="0">
                <a:solidFill>
                  <a:srgbClr val="000000"/>
                </a:solidFill>
              </a:rPr>
              <a:t>describes R&amp;W as a ‘can opener’ that ‘opens up thinking.</a:t>
            </a:r>
            <a:endParaRPr dirty="0"/>
          </a:p>
          <a:p>
            <a:pPr marL="571500" lvl="0" indent="-571500" algn="l" rtl="0">
              <a:lnSpc>
                <a:spcPct val="100000"/>
              </a:lnSpc>
              <a:spcBef>
                <a:spcPts val="2200"/>
              </a:spcBef>
              <a:spcAft>
                <a:spcPts val="0"/>
              </a:spcAft>
              <a:buClr>
                <a:srgbClr val="000000"/>
              </a:buClr>
              <a:buSzPts val="3600"/>
              <a:buFont typeface="Arial"/>
              <a:buChar char="•"/>
            </a:pPr>
            <a:r>
              <a:rPr lang="en-GB" sz="3600" b="0" i="0" u="none" strike="noStrike" dirty="0">
                <a:solidFill>
                  <a:srgbClr val="000000"/>
                </a:solidFill>
                <a:latin typeface="Arial"/>
                <a:ea typeface="Arial"/>
                <a:cs typeface="Arial"/>
                <a:sym typeface="Arial"/>
              </a:rPr>
              <a:t>Worldviews are not fixed – they can change over a life-course</a:t>
            </a:r>
            <a:r>
              <a:rPr lang="en-GB" dirty="0"/>
              <a:t>.</a:t>
            </a:r>
          </a:p>
          <a:p>
            <a:pPr marL="571500" lvl="0" indent="-571500" algn="l" rtl="0">
              <a:lnSpc>
                <a:spcPct val="100000"/>
              </a:lnSpc>
              <a:spcBef>
                <a:spcPts val="2200"/>
              </a:spcBef>
              <a:spcAft>
                <a:spcPts val="0"/>
              </a:spcAft>
              <a:buClr>
                <a:srgbClr val="000000"/>
              </a:buClr>
              <a:buSzPts val="3600"/>
              <a:buFont typeface="Arial"/>
              <a:buChar char="•"/>
            </a:pPr>
            <a:r>
              <a:rPr lang="en-GB" sz="3600" b="0" i="0" u="none" strike="noStrike" dirty="0">
                <a:solidFill>
                  <a:srgbClr val="000000"/>
                </a:solidFill>
                <a:latin typeface="Arial"/>
                <a:ea typeface="Arial"/>
                <a:cs typeface="Arial"/>
                <a:sym typeface="Arial"/>
              </a:rPr>
              <a:t>Different disciplines can help us make sense of religion and worldviews; not just Theology might be useful to the RS curriculum.</a:t>
            </a:r>
            <a:endParaRPr dirty="0"/>
          </a:p>
          <a:p>
            <a:pPr marL="457200" lvl="0" indent="-238125" algn="l" rtl="0">
              <a:lnSpc>
                <a:spcPct val="100000"/>
              </a:lnSpc>
              <a:spcBef>
                <a:spcPts val="1200"/>
              </a:spcBef>
              <a:spcAft>
                <a:spcPts val="0"/>
              </a:spcAft>
              <a:buClr>
                <a:schemeClr val="dk1"/>
              </a:buClr>
              <a:buSzPts val="3450"/>
              <a:buFont typeface="Arial"/>
              <a:buNone/>
            </a:pPr>
            <a:endParaRPr dirty="0"/>
          </a:p>
        </p:txBody>
      </p:sp>
      <p:pic>
        <p:nvPicPr>
          <p:cNvPr id="3" name="Picture 2" descr="A person standing next to a group of children&#10;&#10;Description automatically generated">
            <a:extLst>
              <a:ext uri="{FF2B5EF4-FFF2-40B4-BE49-F238E27FC236}">
                <a16:creationId xmlns:a16="http://schemas.microsoft.com/office/drawing/2014/main" id="{C40A8D6E-F21E-6737-7BAB-A238AF92650A}"/>
              </a:ext>
            </a:extLst>
          </p:cNvPr>
          <p:cNvPicPr>
            <a:picLocks noChangeAspect="1"/>
          </p:cNvPicPr>
          <p:nvPr/>
        </p:nvPicPr>
        <p:blipFill>
          <a:blip r:embed="rId4"/>
          <a:stretch>
            <a:fillRect/>
          </a:stretch>
        </p:blipFill>
        <p:spPr>
          <a:xfrm>
            <a:off x="11699995" y="2837234"/>
            <a:ext cx="6559309" cy="6376429"/>
          </a:xfrm>
          <a:prstGeom prst="rect">
            <a:avLst/>
          </a:prstGeom>
        </p:spPr>
      </p:pic>
    </p:spTree>
    <p:extLst>
      <p:ext uri="{BB962C8B-B14F-4D97-AF65-F5344CB8AC3E}">
        <p14:creationId xmlns:p14="http://schemas.microsoft.com/office/powerpoint/2010/main" val="2483868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build="p"/>
    </p:bldLst>
  </p:timing>
</p:sld>
</file>

<file path=ppt/theme/theme1.xml><?xml version="1.0" encoding="utf-8"?>
<a:theme xmlns:a="http://schemas.openxmlformats.org/drawingml/2006/main" name="Cover 1">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TotalTime>
  <Words>1199</Words>
  <Application>Microsoft Office PowerPoint</Application>
  <PresentationFormat>Custom</PresentationFormat>
  <Paragraphs>106</Paragraphs>
  <Slides>18</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Tahoma</vt:lpstr>
      <vt:lpstr>Calibri</vt:lpstr>
      <vt:lpstr>Cover 1</vt:lpstr>
      <vt:lpstr>Religion &amp; Worldviews in Religious Studies</vt:lpstr>
      <vt:lpstr>How R&amp;W-ready are you?</vt:lpstr>
      <vt:lpstr>Learning Objectives</vt:lpstr>
      <vt:lpstr>R&amp;W: Context</vt:lpstr>
      <vt:lpstr>Activity 1</vt:lpstr>
      <vt:lpstr>Activity 2</vt:lpstr>
      <vt:lpstr>What is a worldview?</vt:lpstr>
      <vt:lpstr>What is a worldview? Key Points (1/2)</vt:lpstr>
      <vt:lpstr>What is a worldview? Key Points (2/2)</vt:lpstr>
      <vt:lpstr>Why does this matter for RS? (1/2)</vt:lpstr>
      <vt:lpstr>Why does this matter for RS? (2/2)</vt:lpstr>
      <vt:lpstr>Activity 3</vt:lpstr>
      <vt:lpstr>R&amp;W and disciplinary lenses</vt:lpstr>
      <vt:lpstr>We are Theologians – KS3</vt:lpstr>
      <vt:lpstr>We are Philosophers – KS3</vt:lpstr>
      <vt:lpstr>We are Social Scientists – KS3</vt:lpstr>
      <vt:lpstr>Take-Away Activity: self-assessment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Celine Benoit</dc:creator>
  <cp:lastModifiedBy>Celine Benoit (staff)</cp:lastModifiedBy>
  <cp:revision>2</cp:revision>
  <dcterms:created xsi:type="dcterms:W3CDTF">2024-10-23T15:17:40Z</dcterms:created>
  <dcterms:modified xsi:type="dcterms:W3CDTF">2025-01-16T15:28:56Z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2024-10-22T00:00:00Z</vt:filetime>
  </property>
  <property fmtid="{D5CDD505-2E9C-101B-9397-08002B2CF9AE}" pid="3" name="Creator">
    <vt:lpwstr>Adobe InDesign 20.0 (Macintosh)</vt:lpwstr>
  </property>
  <property fmtid="{D5CDD505-2E9C-101B-9397-08002B2CF9AE}" pid="4" name="LastSaved">
    <vt:filetime>2024-10-23T00:00:00Z</vt:filetime>
  </property>
  <property fmtid="{D5CDD505-2E9C-101B-9397-08002B2CF9AE}" pid="5" name="Producer">
    <vt:lpwstr>Adobe PDF Library 17.0</vt:lpwstr>
  </property>
</Properties>
</file>