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95" r:id="rId9"/>
    <p:sldId id="263" r:id="rId10"/>
    <p:sldId id="300" r:id="rId11"/>
    <p:sldId id="264" r:id="rId12"/>
    <p:sldId id="297" r:id="rId13"/>
    <p:sldId id="296" r:id="rId14"/>
    <p:sldId id="265" r:id="rId15"/>
    <p:sldId id="266" r:id="rId16"/>
    <p:sldId id="267" r:id="rId17"/>
    <p:sldId id="268" r:id="rId18"/>
    <p:sldId id="271" r:id="rId19"/>
    <p:sldId id="269" r:id="rId20"/>
    <p:sldId id="298" r:id="rId21"/>
    <p:sldId id="270" r:id="rId22"/>
    <p:sldId id="299" r:id="rId23"/>
    <p:sldId id="273" r:id="rId24"/>
    <p:sldId id="274" r:id="rId25"/>
    <p:sldId id="275" r:id="rId26"/>
    <p:sldId id="276" r:id="rId27"/>
    <p:sldId id="277" r:id="rId28"/>
    <p:sldId id="301" r:id="rId29"/>
    <p:sldId id="302" r:id="rId30"/>
    <p:sldId id="278" r:id="rId31"/>
    <p:sldId id="272"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3" r:id="rId45"/>
    <p:sldId id="291" r:id="rId46"/>
    <p:sldId id="292" r:id="rId47"/>
    <p:sldId id="294" r:id="rId48"/>
  </p:sldIdLst>
  <p:sldSz cx="20104100" cy="11309350"/>
  <p:notesSz cx="20104100" cy="11309350"/>
  <p:embeddedFontLst>
    <p:embeddedFont>
      <p:font typeface="Architects Daughter"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hIsW4Raq6Ka96ZI1qno2IoDUz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28F4E1-0034-4F56-A2D8-2C06A7319F5D}" v="5" dt="2025-01-16T14:26:09.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56162" autoAdjust="0"/>
  </p:normalViewPr>
  <p:slideViewPr>
    <p:cSldViewPr snapToGrid="0">
      <p:cViewPr varScale="1">
        <p:scale>
          <a:sx n="22" d="100"/>
          <a:sy n="22" d="100"/>
        </p:scale>
        <p:origin x="1104" y="3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Benoit (staff)" userId="ca37de58-aee0-4a44-8af7-2bf5674e2aa6" providerId="ADAL" clId="{D228F4E1-0034-4F56-A2D8-2C06A7319F5D}"/>
    <pc:docChg chg="custSel modSld">
      <pc:chgData name="Celine Benoit (staff)" userId="ca37de58-aee0-4a44-8af7-2bf5674e2aa6" providerId="ADAL" clId="{D228F4E1-0034-4F56-A2D8-2C06A7319F5D}" dt="2025-01-16T14:27:48.179" v="136" actId="20577"/>
      <pc:docMkLst>
        <pc:docMk/>
      </pc:docMkLst>
      <pc:sldChg chg="modSp mod modNotesTx">
        <pc:chgData name="Celine Benoit (staff)" userId="ca37de58-aee0-4a44-8af7-2bf5674e2aa6" providerId="ADAL" clId="{D228F4E1-0034-4F56-A2D8-2C06A7319F5D}" dt="2025-01-16T13:06:08.538" v="38"/>
        <pc:sldMkLst>
          <pc:docMk/>
          <pc:sldMk cId="0" sldId="272"/>
        </pc:sldMkLst>
        <pc:spChg chg="mod">
          <ac:chgData name="Celine Benoit (staff)" userId="ca37de58-aee0-4a44-8af7-2bf5674e2aa6" providerId="ADAL" clId="{D228F4E1-0034-4F56-A2D8-2C06A7319F5D}" dt="2025-01-16T13:01:48.434" v="36" actId="20577"/>
          <ac:spMkLst>
            <pc:docMk/>
            <pc:sldMk cId="0" sldId="272"/>
            <ac:spMk id="204" creationId="{00000000-0000-0000-0000-000000000000}"/>
          </ac:spMkLst>
        </pc:spChg>
      </pc:sldChg>
      <pc:sldChg chg="modSp mod">
        <pc:chgData name="Celine Benoit (staff)" userId="ca37de58-aee0-4a44-8af7-2bf5674e2aa6" providerId="ADAL" clId="{D228F4E1-0034-4F56-A2D8-2C06A7319F5D}" dt="2025-01-16T14:27:15.488" v="121" actId="20577"/>
        <pc:sldMkLst>
          <pc:docMk/>
          <pc:sldMk cId="0" sldId="276"/>
        </pc:sldMkLst>
        <pc:spChg chg="mod">
          <ac:chgData name="Celine Benoit (staff)" userId="ca37de58-aee0-4a44-8af7-2bf5674e2aa6" providerId="ADAL" clId="{D228F4E1-0034-4F56-A2D8-2C06A7319F5D}" dt="2025-01-16T14:27:15.488" v="121" actId="20577"/>
          <ac:spMkLst>
            <pc:docMk/>
            <pc:sldMk cId="0" sldId="276"/>
            <ac:spMk id="236" creationId="{00000000-0000-0000-0000-000000000000}"/>
          </ac:spMkLst>
        </pc:spChg>
      </pc:sldChg>
      <pc:sldChg chg="delSp modSp mod">
        <pc:chgData name="Celine Benoit (staff)" userId="ca37de58-aee0-4a44-8af7-2bf5674e2aa6" providerId="ADAL" clId="{D228F4E1-0034-4F56-A2D8-2C06A7319F5D}" dt="2025-01-16T14:27:39.887" v="134" actId="20577"/>
        <pc:sldMkLst>
          <pc:docMk/>
          <pc:sldMk cId="0" sldId="277"/>
        </pc:sldMkLst>
        <pc:spChg chg="del">
          <ac:chgData name="Celine Benoit (staff)" userId="ca37de58-aee0-4a44-8af7-2bf5674e2aa6" providerId="ADAL" clId="{D228F4E1-0034-4F56-A2D8-2C06A7319F5D}" dt="2025-01-16T12:56:10.417" v="0" actId="478"/>
          <ac:spMkLst>
            <pc:docMk/>
            <pc:sldMk cId="0" sldId="277"/>
            <ac:spMk id="3" creationId="{37999AAF-E47A-DF14-B535-02427A236344}"/>
          </ac:spMkLst>
        </pc:spChg>
        <pc:spChg chg="mod">
          <ac:chgData name="Celine Benoit (staff)" userId="ca37de58-aee0-4a44-8af7-2bf5674e2aa6" providerId="ADAL" clId="{D228F4E1-0034-4F56-A2D8-2C06A7319F5D}" dt="2025-01-16T14:27:39.887" v="134" actId="20577"/>
          <ac:spMkLst>
            <pc:docMk/>
            <pc:sldMk cId="0" sldId="277"/>
            <ac:spMk id="248" creationId="{00000000-0000-0000-0000-000000000000}"/>
          </ac:spMkLst>
        </pc:spChg>
      </pc:sldChg>
      <pc:sldChg chg="modSp mod modAnim modNotesTx">
        <pc:chgData name="Celine Benoit (staff)" userId="ca37de58-aee0-4a44-8af7-2bf5674e2aa6" providerId="ADAL" clId="{D228F4E1-0034-4F56-A2D8-2C06A7319F5D}" dt="2025-01-16T13:06:38.105" v="43"/>
        <pc:sldMkLst>
          <pc:docMk/>
          <pc:sldMk cId="0" sldId="279"/>
        </pc:sldMkLst>
        <pc:spChg chg="mod">
          <ac:chgData name="Celine Benoit (staff)" userId="ca37de58-aee0-4a44-8af7-2bf5674e2aa6" providerId="ADAL" clId="{D228F4E1-0034-4F56-A2D8-2C06A7319F5D}" dt="2025-01-16T13:01:42.560" v="30" actId="20577"/>
          <ac:spMkLst>
            <pc:docMk/>
            <pc:sldMk cId="0" sldId="279"/>
            <ac:spMk id="264" creationId="{00000000-0000-0000-0000-000000000000}"/>
          </ac:spMkLst>
        </pc:spChg>
      </pc:sldChg>
      <pc:sldChg chg="addSp modSp mod modNotesTx">
        <pc:chgData name="Celine Benoit (staff)" userId="ca37de58-aee0-4a44-8af7-2bf5674e2aa6" providerId="ADAL" clId="{D228F4E1-0034-4F56-A2D8-2C06A7319F5D}" dt="2025-01-16T14:26:22.533" v="119" actId="1076"/>
        <pc:sldMkLst>
          <pc:docMk/>
          <pc:sldMk cId="0" sldId="294"/>
        </pc:sldMkLst>
        <pc:picChg chg="add mod">
          <ac:chgData name="Celine Benoit (staff)" userId="ca37de58-aee0-4a44-8af7-2bf5674e2aa6" providerId="ADAL" clId="{D228F4E1-0034-4F56-A2D8-2C06A7319F5D}" dt="2025-01-16T14:26:22.533" v="119" actId="1076"/>
          <ac:picMkLst>
            <pc:docMk/>
            <pc:sldMk cId="0" sldId="294"/>
            <ac:picMk id="3" creationId="{A9D63AA2-8B7F-FA8C-77E6-426058799672}"/>
          </ac:picMkLst>
        </pc:picChg>
      </pc:sldChg>
      <pc:sldChg chg="modSp mod">
        <pc:chgData name="Celine Benoit (staff)" userId="ca37de58-aee0-4a44-8af7-2bf5674e2aa6" providerId="ADAL" clId="{D228F4E1-0034-4F56-A2D8-2C06A7319F5D}" dt="2025-01-16T14:27:43.782" v="135" actId="20577"/>
        <pc:sldMkLst>
          <pc:docMk/>
          <pc:sldMk cId="3399727829" sldId="301"/>
        </pc:sldMkLst>
        <pc:spChg chg="mod">
          <ac:chgData name="Celine Benoit (staff)" userId="ca37de58-aee0-4a44-8af7-2bf5674e2aa6" providerId="ADAL" clId="{D228F4E1-0034-4F56-A2D8-2C06A7319F5D}" dt="2025-01-16T14:27:43.782" v="135" actId="20577"/>
          <ac:spMkLst>
            <pc:docMk/>
            <pc:sldMk cId="3399727829" sldId="301"/>
            <ac:spMk id="248" creationId="{D2356C56-6425-8262-4B63-FB18B1C8B7CA}"/>
          </ac:spMkLst>
        </pc:spChg>
      </pc:sldChg>
      <pc:sldChg chg="modSp mod">
        <pc:chgData name="Celine Benoit (staff)" userId="ca37de58-aee0-4a44-8af7-2bf5674e2aa6" providerId="ADAL" clId="{D228F4E1-0034-4F56-A2D8-2C06A7319F5D}" dt="2025-01-16T14:27:48.179" v="136" actId="20577"/>
        <pc:sldMkLst>
          <pc:docMk/>
          <pc:sldMk cId="995527130" sldId="302"/>
        </pc:sldMkLst>
        <pc:spChg chg="mod">
          <ac:chgData name="Celine Benoit (staff)" userId="ca37de58-aee0-4a44-8af7-2bf5674e2aa6" providerId="ADAL" clId="{D228F4E1-0034-4F56-A2D8-2C06A7319F5D}" dt="2025-01-16T14:27:48.179" v="136" actId="20577"/>
          <ac:spMkLst>
            <pc:docMk/>
            <pc:sldMk cId="995527130" sldId="302"/>
            <ac:spMk id="248" creationId="{F6D1A690-3EC8-631B-3BFE-24CEC8C7057E}"/>
          </ac:spMkLst>
        </pc:spChg>
      </pc:sldChg>
    </pc:docChg>
  </pc:docChgLst>
  <pc:docChgLst>
    <pc:chgData name="Celine Benoit (staff)" userId="ca37de58-aee0-4a44-8af7-2bf5674e2aa6" providerId="ADAL" clId="{6179AE07-0858-4B98-995C-2FFD1361B8D1}"/>
    <pc:docChg chg="undo custSel addSld delSld modSld sldOrd">
      <pc:chgData name="Celine Benoit (staff)" userId="ca37de58-aee0-4a44-8af7-2bf5674e2aa6" providerId="ADAL" clId="{6179AE07-0858-4B98-995C-2FFD1361B8D1}" dt="2025-01-14T20:51:26.944" v="8322" actId="20577"/>
      <pc:docMkLst>
        <pc:docMk/>
      </pc:docMkLst>
      <pc:sldChg chg="modNotesTx">
        <pc:chgData name="Celine Benoit (staff)" userId="ca37de58-aee0-4a44-8af7-2bf5674e2aa6" providerId="ADAL" clId="{6179AE07-0858-4B98-995C-2FFD1361B8D1}" dt="2025-01-13T20:44:21.373" v="5687" actId="20577"/>
        <pc:sldMkLst>
          <pc:docMk/>
          <pc:sldMk cId="0" sldId="256"/>
        </pc:sldMkLst>
      </pc:sldChg>
      <pc:sldChg chg="modNotesTx">
        <pc:chgData name="Celine Benoit (staff)" userId="ca37de58-aee0-4a44-8af7-2bf5674e2aa6" providerId="ADAL" clId="{6179AE07-0858-4B98-995C-2FFD1361B8D1}" dt="2025-01-13T12:14:22.465" v="322" actId="20577"/>
        <pc:sldMkLst>
          <pc:docMk/>
          <pc:sldMk cId="0" sldId="257"/>
        </pc:sldMkLst>
      </pc:sldChg>
      <pc:sldChg chg="modAnim modNotesTx">
        <pc:chgData name="Celine Benoit (staff)" userId="ca37de58-aee0-4a44-8af7-2bf5674e2aa6" providerId="ADAL" clId="{6179AE07-0858-4B98-995C-2FFD1361B8D1}" dt="2025-01-13T12:16:16.276" v="557" actId="20577"/>
        <pc:sldMkLst>
          <pc:docMk/>
          <pc:sldMk cId="0" sldId="258"/>
        </pc:sldMkLst>
      </pc:sldChg>
      <pc:sldChg chg="modNotesTx">
        <pc:chgData name="Celine Benoit (staff)" userId="ca37de58-aee0-4a44-8af7-2bf5674e2aa6" providerId="ADAL" clId="{6179AE07-0858-4B98-995C-2FFD1361B8D1}" dt="2025-01-13T12:28:59.195" v="1415" actId="20577"/>
        <pc:sldMkLst>
          <pc:docMk/>
          <pc:sldMk cId="0" sldId="259"/>
        </pc:sldMkLst>
      </pc:sldChg>
      <pc:sldChg chg="modNotesTx">
        <pc:chgData name="Celine Benoit (staff)" userId="ca37de58-aee0-4a44-8af7-2bf5674e2aa6" providerId="ADAL" clId="{6179AE07-0858-4B98-995C-2FFD1361B8D1}" dt="2025-01-13T14:09:28.403" v="1438" actId="20577"/>
        <pc:sldMkLst>
          <pc:docMk/>
          <pc:sldMk cId="0" sldId="260"/>
        </pc:sldMkLst>
      </pc:sldChg>
      <pc:sldChg chg="addSp modSp mod modAnim modNotesTx">
        <pc:chgData name="Celine Benoit (staff)" userId="ca37de58-aee0-4a44-8af7-2bf5674e2aa6" providerId="ADAL" clId="{6179AE07-0858-4B98-995C-2FFD1361B8D1}" dt="2025-01-13T20:52:56.775" v="6503" actId="20577"/>
        <pc:sldMkLst>
          <pc:docMk/>
          <pc:sldMk cId="0" sldId="262"/>
        </pc:sldMkLst>
        <pc:spChg chg="mod">
          <ac:chgData name="Celine Benoit (staff)" userId="ca37de58-aee0-4a44-8af7-2bf5674e2aa6" providerId="ADAL" clId="{6179AE07-0858-4B98-995C-2FFD1361B8D1}" dt="2025-01-13T20:52:56.775" v="6503" actId="20577"/>
          <ac:spMkLst>
            <pc:docMk/>
            <pc:sldMk cId="0" sldId="262"/>
            <ac:spMk id="119" creationId="{00000000-0000-0000-0000-000000000000}"/>
          </ac:spMkLst>
        </pc:spChg>
        <pc:spChg chg="mod">
          <ac:chgData name="Celine Benoit (staff)" userId="ca37de58-aee0-4a44-8af7-2bf5674e2aa6" providerId="ADAL" clId="{6179AE07-0858-4B98-995C-2FFD1361B8D1}" dt="2025-01-13T14:14:31.649" v="1783" actId="20577"/>
          <ac:spMkLst>
            <pc:docMk/>
            <pc:sldMk cId="0" sldId="262"/>
            <ac:spMk id="121" creationId="{00000000-0000-0000-0000-000000000000}"/>
          </ac:spMkLst>
        </pc:spChg>
        <pc:picChg chg="add mod ord">
          <ac:chgData name="Celine Benoit (staff)" userId="ca37de58-aee0-4a44-8af7-2bf5674e2aa6" providerId="ADAL" clId="{6179AE07-0858-4B98-995C-2FFD1361B8D1}" dt="2025-01-13T14:14:28.162" v="1781" actId="1076"/>
          <ac:picMkLst>
            <pc:docMk/>
            <pc:sldMk cId="0" sldId="262"/>
            <ac:picMk id="3" creationId="{C898A74B-4D8C-DB61-B32E-DBFFD4553473}"/>
          </ac:picMkLst>
        </pc:picChg>
      </pc:sldChg>
      <pc:sldChg chg="addSp modSp mod modAnim modNotesTx">
        <pc:chgData name="Celine Benoit (staff)" userId="ca37de58-aee0-4a44-8af7-2bf5674e2aa6" providerId="ADAL" clId="{6179AE07-0858-4B98-995C-2FFD1361B8D1}" dt="2025-01-13T20:53:06.547" v="6511" actId="20577"/>
        <pc:sldMkLst>
          <pc:docMk/>
          <pc:sldMk cId="0" sldId="263"/>
        </pc:sldMkLst>
        <pc:spChg chg="mod">
          <ac:chgData name="Celine Benoit (staff)" userId="ca37de58-aee0-4a44-8af7-2bf5674e2aa6" providerId="ADAL" clId="{6179AE07-0858-4B98-995C-2FFD1361B8D1}" dt="2025-01-13T14:25:30.307" v="3076" actId="20577"/>
          <ac:spMkLst>
            <pc:docMk/>
            <pc:sldMk cId="0" sldId="263"/>
            <ac:spMk id="127" creationId="{00000000-0000-0000-0000-000000000000}"/>
          </ac:spMkLst>
        </pc:spChg>
        <pc:spChg chg="mod">
          <ac:chgData name="Celine Benoit (staff)" userId="ca37de58-aee0-4a44-8af7-2bf5674e2aa6" providerId="ADAL" clId="{6179AE07-0858-4B98-995C-2FFD1361B8D1}" dt="2025-01-13T20:53:06.547" v="6511" actId="20577"/>
          <ac:spMkLst>
            <pc:docMk/>
            <pc:sldMk cId="0" sldId="263"/>
            <ac:spMk id="128" creationId="{00000000-0000-0000-0000-000000000000}"/>
          </ac:spMkLst>
        </pc:spChg>
      </pc:sldChg>
      <pc:sldChg chg="addSp modSp mod modAnim modNotesTx">
        <pc:chgData name="Celine Benoit (staff)" userId="ca37de58-aee0-4a44-8af7-2bf5674e2aa6" providerId="ADAL" clId="{6179AE07-0858-4B98-995C-2FFD1361B8D1}" dt="2025-01-13T20:52:24.236" v="6482" actId="20577"/>
        <pc:sldMkLst>
          <pc:docMk/>
          <pc:sldMk cId="0" sldId="264"/>
        </pc:sldMkLst>
        <pc:spChg chg="mod">
          <ac:chgData name="Celine Benoit (staff)" userId="ca37de58-aee0-4a44-8af7-2bf5674e2aa6" providerId="ADAL" clId="{6179AE07-0858-4B98-995C-2FFD1361B8D1}" dt="2025-01-13T20:52:24.236" v="6482" actId="20577"/>
          <ac:spMkLst>
            <pc:docMk/>
            <pc:sldMk cId="0" sldId="264"/>
            <ac:spMk id="135" creationId="{00000000-0000-0000-0000-000000000000}"/>
          </ac:spMkLst>
        </pc:spChg>
        <pc:spChg chg="mod">
          <ac:chgData name="Celine Benoit (staff)" userId="ca37de58-aee0-4a44-8af7-2bf5674e2aa6" providerId="ADAL" clId="{6179AE07-0858-4B98-995C-2FFD1361B8D1}" dt="2025-01-13T14:23:24.856" v="2936" actId="20577"/>
          <ac:spMkLst>
            <pc:docMk/>
            <pc:sldMk cId="0" sldId="264"/>
            <ac:spMk id="137" creationId="{00000000-0000-0000-0000-000000000000}"/>
          </ac:spMkLst>
        </pc:spChg>
        <pc:picChg chg="add mod">
          <ac:chgData name="Celine Benoit (staff)" userId="ca37de58-aee0-4a44-8af7-2bf5674e2aa6" providerId="ADAL" clId="{6179AE07-0858-4B98-995C-2FFD1361B8D1}" dt="2025-01-13T14:23:43.174" v="2940" actId="962"/>
          <ac:picMkLst>
            <pc:docMk/>
            <pc:sldMk cId="0" sldId="264"/>
            <ac:picMk id="3" creationId="{E9C02150-2E3A-3837-1E8D-AEFD2A880A02}"/>
          </ac:picMkLst>
        </pc:picChg>
      </pc:sldChg>
      <pc:sldChg chg="modSp mod modNotesTx">
        <pc:chgData name="Celine Benoit (staff)" userId="ca37de58-aee0-4a44-8af7-2bf5674e2aa6" providerId="ADAL" clId="{6179AE07-0858-4B98-995C-2FFD1361B8D1}" dt="2025-01-13T17:06:58.107" v="3540" actId="20577"/>
        <pc:sldMkLst>
          <pc:docMk/>
          <pc:sldMk cId="0" sldId="265"/>
        </pc:sldMkLst>
        <pc:picChg chg="mod">
          <ac:chgData name="Celine Benoit (staff)" userId="ca37de58-aee0-4a44-8af7-2bf5674e2aa6" providerId="ADAL" clId="{6179AE07-0858-4B98-995C-2FFD1361B8D1}" dt="2025-01-13T17:03:54.508" v="3318" actId="1076"/>
          <ac:picMkLst>
            <pc:docMk/>
            <pc:sldMk cId="0" sldId="265"/>
            <ac:picMk id="146" creationId="{00000000-0000-0000-0000-000000000000}"/>
          </ac:picMkLst>
        </pc:picChg>
      </pc:sldChg>
      <pc:sldChg chg="modNotesTx">
        <pc:chgData name="Celine Benoit (staff)" userId="ca37de58-aee0-4a44-8af7-2bf5674e2aa6" providerId="ADAL" clId="{6179AE07-0858-4B98-995C-2FFD1361B8D1}" dt="2025-01-13T17:10:20.321" v="3940" actId="20577"/>
        <pc:sldMkLst>
          <pc:docMk/>
          <pc:sldMk cId="0" sldId="266"/>
        </pc:sldMkLst>
      </pc:sldChg>
      <pc:sldChg chg="modSp mod">
        <pc:chgData name="Celine Benoit (staff)" userId="ca37de58-aee0-4a44-8af7-2bf5674e2aa6" providerId="ADAL" clId="{6179AE07-0858-4B98-995C-2FFD1361B8D1}" dt="2025-01-13T20:53:37.519" v="6525" actId="20577"/>
        <pc:sldMkLst>
          <pc:docMk/>
          <pc:sldMk cId="0" sldId="267"/>
        </pc:sldMkLst>
        <pc:spChg chg="mod">
          <ac:chgData name="Celine Benoit (staff)" userId="ca37de58-aee0-4a44-8af7-2bf5674e2aa6" providerId="ADAL" clId="{6179AE07-0858-4B98-995C-2FFD1361B8D1}" dt="2025-01-13T20:53:37.519" v="6525" actId="20577"/>
          <ac:spMkLst>
            <pc:docMk/>
            <pc:sldMk cId="0" sldId="267"/>
            <ac:spMk id="162" creationId="{00000000-0000-0000-0000-000000000000}"/>
          </ac:spMkLst>
        </pc:spChg>
      </pc:sldChg>
      <pc:sldChg chg="addSp modSp mod modNotesTx">
        <pc:chgData name="Celine Benoit (staff)" userId="ca37de58-aee0-4a44-8af7-2bf5674e2aa6" providerId="ADAL" clId="{6179AE07-0858-4B98-995C-2FFD1361B8D1}" dt="2025-01-13T20:53:43.937" v="6531" actId="20577"/>
        <pc:sldMkLst>
          <pc:docMk/>
          <pc:sldMk cId="0" sldId="268"/>
        </pc:sldMkLst>
        <pc:spChg chg="add mod">
          <ac:chgData name="Celine Benoit (staff)" userId="ca37de58-aee0-4a44-8af7-2bf5674e2aa6" providerId="ADAL" clId="{6179AE07-0858-4B98-995C-2FFD1361B8D1}" dt="2025-01-13T17:11:18.071" v="3946" actId="20577"/>
          <ac:spMkLst>
            <pc:docMk/>
            <pc:sldMk cId="0" sldId="268"/>
            <ac:spMk id="2" creationId="{69138293-44E2-D301-336E-B88B2D3745CA}"/>
          </ac:spMkLst>
        </pc:spChg>
        <pc:spChg chg="mod">
          <ac:chgData name="Celine Benoit (staff)" userId="ca37de58-aee0-4a44-8af7-2bf5674e2aa6" providerId="ADAL" clId="{6179AE07-0858-4B98-995C-2FFD1361B8D1}" dt="2025-01-13T20:53:43.937" v="6531" actId="20577"/>
          <ac:spMkLst>
            <pc:docMk/>
            <pc:sldMk cId="0" sldId="268"/>
            <ac:spMk id="170" creationId="{00000000-0000-0000-0000-000000000000}"/>
          </ac:spMkLst>
        </pc:spChg>
      </pc:sldChg>
      <pc:sldChg chg="addSp modSp mod modAnim modNotesTx">
        <pc:chgData name="Celine Benoit (staff)" userId="ca37de58-aee0-4a44-8af7-2bf5674e2aa6" providerId="ADAL" clId="{6179AE07-0858-4B98-995C-2FFD1361B8D1}" dt="2025-01-13T20:53:49.224" v="6536" actId="20577"/>
        <pc:sldMkLst>
          <pc:docMk/>
          <pc:sldMk cId="0" sldId="269"/>
        </pc:sldMkLst>
        <pc:spChg chg="mod">
          <ac:chgData name="Celine Benoit (staff)" userId="ca37de58-aee0-4a44-8af7-2bf5674e2aa6" providerId="ADAL" clId="{6179AE07-0858-4B98-995C-2FFD1361B8D1}" dt="2025-01-13T20:53:49.224" v="6536" actId="20577"/>
          <ac:spMkLst>
            <pc:docMk/>
            <pc:sldMk cId="0" sldId="269"/>
            <ac:spMk id="179" creationId="{00000000-0000-0000-0000-000000000000}"/>
          </ac:spMkLst>
        </pc:spChg>
        <pc:spChg chg="mod">
          <ac:chgData name="Celine Benoit (staff)" userId="ca37de58-aee0-4a44-8af7-2bf5674e2aa6" providerId="ADAL" clId="{6179AE07-0858-4B98-995C-2FFD1361B8D1}" dt="2025-01-13T17:17:47.917" v="5005" actId="20577"/>
          <ac:spMkLst>
            <pc:docMk/>
            <pc:sldMk cId="0" sldId="269"/>
            <ac:spMk id="181" creationId="{00000000-0000-0000-0000-000000000000}"/>
          </ac:spMkLst>
        </pc:spChg>
        <pc:picChg chg="add mod ord">
          <ac:chgData name="Celine Benoit (staff)" userId="ca37de58-aee0-4a44-8af7-2bf5674e2aa6" providerId="ADAL" clId="{6179AE07-0858-4B98-995C-2FFD1361B8D1}" dt="2025-01-13T17:17:38.862" v="5003" actId="1076"/>
          <ac:picMkLst>
            <pc:docMk/>
            <pc:sldMk cId="0" sldId="269"/>
            <ac:picMk id="3" creationId="{B0597AF6-129E-2BD4-4631-61F0051C7BD2}"/>
          </ac:picMkLst>
        </pc:picChg>
      </pc:sldChg>
      <pc:sldChg chg="modSp mod modAnim modNotesTx">
        <pc:chgData name="Celine Benoit (staff)" userId="ca37de58-aee0-4a44-8af7-2bf5674e2aa6" providerId="ADAL" clId="{6179AE07-0858-4B98-995C-2FFD1361B8D1}" dt="2025-01-13T20:54:05.952" v="6570" actId="20577"/>
        <pc:sldMkLst>
          <pc:docMk/>
          <pc:sldMk cId="0" sldId="270"/>
        </pc:sldMkLst>
        <pc:spChg chg="mod">
          <ac:chgData name="Celine Benoit (staff)" userId="ca37de58-aee0-4a44-8af7-2bf5674e2aa6" providerId="ADAL" clId="{6179AE07-0858-4B98-995C-2FFD1361B8D1}" dt="2025-01-13T20:40:09.026" v="5337" actId="14100"/>
          <ac:spMkLst>
            <pc:docMk/>
            <pc:sldMk cId="0" sldId="270"/>
            <ac:spMk id="187" creationId="{00000000-0000-0000-0000-000000000000}"/>
          </ac:spMkLst>
        </pc:spChg>
        <pc:spChg chg="mod">
          <ac:chgData name="Celine Benoit (staff)" userId="ca37de58-aee0-4a44-8af7-2bf5674e2aa6" providerId="ADAL" clId="{6179AE07-0858-4B98-995C-2FFD1361B8D1}" dt="2025-01-13T20:54:05.952" v="6570" actId="20577"/>
          <ac:spMkLst>
            <pc:docMk/>
            <pc:sldMk cId="0" sldId="270"/>
            <ac:spMk id="189" creationId="{00000000-0000-0000-0000-000000000000}"/>
          </ac:spMkLst>
        </pc:spChg>
      </pc:sldChg>
      <pc:sldChg chg="ord modNotesTx">
        <pc:chgData name="Celine Benoit (staff)" userId="ca37de58-aee0-4a44-8af7-2bf5674e2aa6" providerId="ADAL" clId="{6179AE07-0858-4B98-995C-2FFD1361B8D1}" dt="2025-01-13T20:39:23.910" v="5328"/>
        <pc:sldMkLst>
          <pc:docMk/>
          <pc:sldMk cId="0" sldId="271"/>
        </pc:sldMkLst>
      </pc:sldChg>
      <pc:sldChg chg="addSp modSp mod ord modAnim modNotesTx">
        <pc:chgData name="Celine Benoit (staff)" userId="ca37de58-aee0-4a44-8af7-2bf5674e2aa6" providerId="ADAL" clId="{6179AE07-0858-4B98-995C-2FFD1361B8D1}" dt="2025-01-13T21:14:38.191" v="7634" actId="20577"/>
        <pc:sldMkLst>
          <pc:docMk/>
          <pc:sldMk cId="0" sldId="272"/>
        </pc:sldMkLst>
        <pc:spChg chg="mod">
          <ac:chgData name="Celine Benoit (staff)" userId="ca37de58-aee0-4a44-8af7-2bf5674e2aa6" providerId="ADAL" clId="{6179AE07-0858-4B98-995C-2FFD1361B8D1}" dt="2025-01-13T21:13:22.241" v="7501" actId="20577"/>
          <ac:spMkLst>
            <pc:docMk/>
            <pc:sldMk cId="0" sldId="272"/>
            <ac:spMk id="204" creationId="{00000000-0000-0000-0000-000000000000}"/>
          </ac:spMkLst>
        </pc:spChg>
        <pc:spChg chg="mod">
          <ac:chgData name="Celine Benoit (staff)" userId="ca37de58-aee0-4a44-8af7-2bf5674e2aa6" providerId="ADAL" clId="{6179AE07-0858-4B98-995C-2FFD1361B8D1}" dt="2025-01-13T21:14:38.191" v="7634" actId="20577"/>
          <ac:spMkLst>
            <pc:docMk/>
            <pc:sldMk cId="0" sldId="272"/>
            <ac:spMk id="206" creationId="{00000000-0000-0000-0000-000000000000}"/>
          </ac:spMkLst>
        </pc:spChg>
        <pc:picChg chg="add mod">
          <ac:chgData name="Celine Benoit (staff)" userId="ca37de58-aee0-4a44-8af7-2bf5674e2aa6" providerId="ADAL" clId="{6179AE07-0858-4B98-995C-2FFD1361B8D1}" dt="2025-01-13T20:37:59.269" v="5317" actId="27614"/>
          <ac:picMkLst>
            <pc:docMk/>
            <pc:sldMk cId="0" sldId="272"/>
            <ac:picMk id="3" creationId="{19900685-C54B-421A-59F7-2CB0260B9EF5}"/>
          </ac:picMkLst>
        </pc:picChg>
      </pc:sldChg>
      <pc:sldChg chg="modSp modNotesTx">
        <pc:chgData name="Celine Benoit (staff)" userId="ca37de58-aee0-4a44-8af7-2bf5674e2aa6" providerId="ADAL" clId="{6179AE07-0858-4B98-995C-2FFD1361B8D1}" dt="2025-01-13T20:57:54.796" v="6714" actId="20577"/>
        <pc:sldMkLst>
          <pc:docMk/>
          <pc:sldMk cId="0" sldId="273"/>
        </pc:sldMkLst>
        <pc:spChg chg="mod">
          <ac:chgData name="Celine Benoit (staff)" userId="ca37de58-aee0-4a44-8af7-2bf5674e2aa6" providerId="ADAL" clId="{6179AE07-0858-4B98-995C-2FFD1361B8D1}" dt="2025-01-13T20:56:41.545" v="6686" actId="20577"/>
          <ac:spMkLst>
            <pc:docMk/>
            <pc:sldMk cId="0" sldId="273"/>
            <ac:spMk id="214" creationId="{00000000-0000-0000-0000-000000000000}"/>
          </ac:spMkLst>
        </pc:spChg>
      </pc:sldChg>
      <pc:sldChg chg="modSp mod">
        <pc:chgData name="Celine Benoit (staff)" userId="ca37de58-aee0-4a44-8af7-2bf5674e2aa6" providerId="ADAL" clId="{6179AE07-0858-4B98-995C-2FFD1361B8D1}" dt="2025-01-13T20:55:57.052" v="6658" actId="5793"/>
        <pc:sldMkLst>
          <pc:docMk/>
          <pc:sldMk cId="0" sldId="274"/>
        </pc:sldMkLst>
        <pc:spChg chg="mod">
          <ac:chgData name="Celine Benoit (staff)" userId="ca37de58-aee0-4a44-8af7-2bf5674e2aa6" providerId="ADAL" clId="{6179AE07-0858-4B98-995C-2FFD1361B8D1}" dt="2025-01-13T20:55:57.052" v="6658" actId="5793"/>
          <ac:spMkLst>
            <pc:docMk/>
            <pc:sldMk cId="0" sldId="274"/>
            <ac:spMk id="219" creationId="{00000000-0000-0000-0000-000000000000}"/>
          </ac:spMkLst>
        </pc:spChg>
      </pc:sldChg>
      <pc:sldChg chg="modNotesTx">
        <pc:chgData name="Celine Benoit (staff)" userId="ca37de58-aee0-4a44-8af7-2bf5674e2aa6" providerId="ADAL" clId="{6179AE07-0858-4B98-995C-2FFD1361B8D1}" dt="2025-01-13T20:58:19.434" v="6717" actId="20577"/>
        <pc:sldMkLst>
          <pc:docMk/>
          <pc:sldMk cId="0" sldId="275"/>
        </pc:sldMkLst>
      </pc:sldChg>
      <pc:sldChg chg="addSp modSp mod modAnim modNotesTx">
        <pc:chgData name="Celine Benoit (staff)" userId="ca37de58-aee0-4a44-8af7-2bf5674e2aa6" providerId="ADAL" clId="{6179AE07-0858-4B98-995C-2FFD1361B8D1}" dt="2025-01-14T20:51:26.944" v="8322" actId="20577"/>
        <pc:sldMkLst>
          <pc:docMk/>
          <pc:sldMk cId="0" sldId="276"/>
        </pc:sldMkLst>
        <pc:spChg chg="add mod">
          <ac:chgData name="Celine Benoit (staff)" userId="ca37de58-aee0-4a44-8af7-2bf5674e2aa6" providerId="ADAL" clId="{6179AE07-0858-4B98-995C-2FFD1361B8D1}" dt="2025-01-13T21:01:17.780" v="6746"/>
          <ac:spMkLst>
            <pc:docMk/>
            <pc:sldMk cId="0" sldId="276"/>
            <ac:spMk id="2" creationId="{4F31E57B-1B31-0DD6-F9F3-0BF599408DE8}"/>
          </ac:spMkLst>
        </pc:spChg>
        <pc:spChg chg="add mod">
          <ac:chgData name="Celine Benoit (staff)" userId="ca37de58-aee0-4a44-8af7-2bf5674e2aa6" providerId="ADAL" clId="{6179AE07-0858-4B98-995C-2FFD1361B8D1}" dt="2025-01-13T21:04:28.928" v="6950" actId="255"/>
          <ac:spMkLst>
            <pc:docMk/>
            <pc:sldMk cId="0" sldId="276"/>
            <ac:spMk id="3" creationId="{93DC6AFE-10DC-D43E-A734-CCFA208EABAB}"/>
          </ac:spMkLst>
        </pc:spChg>
        <pc:spChg chg="mod">
          <ac:chgData name="Celine Benoit (staff)" userId="ca37de58-aee0-4a44-8af7-2bf5674e2aa6" providerId="ADAL" clId="{6179AE07-0858-4B98-995C-2FFD1361B8D1}" dt="2025-01-13T21:06:27.911" v="7012" actId="20577"/>
          <ac:spMkLst>
            <pc:docMk/>
            <pc:sldMk cId="0" sldId="276"/>
            <ac:spMk id="236" creationId="{00000000-0000-0000-0000-000000000000}"/>
          </ac:spMkLst>
        </pc:spChg>
        <pc:spChg chg="mod">
          <ac:chgData name="Celine Benoit (staff)" userId="ca37de58-aee0-4a44-8af7-2bf5674e2aa6" providerId="ADAL" clId="{6179AE07-0858-4B98-995C-2FFD1361B8D1}" dt="2025-01-13T20:59:51.165" v="6725" actId="1076"/>
          <ac:spMkLst>
            <pc:docMk/>
            <pc:sldMk cId="0" sldId="276"/>
            <ac:spMk id="239" creationId="{00000000-0000-0000-0000-000000000000}"/>
          </ac:spMkLst>
        </pc:spChg>
        <pc:spChg chg="mod">
          <ac:chgData name="Celine Benoit (staff)" userId="ca37de58-aee0-4a44-8af7-2bf5674e2aa6" providerId="ADAL" clId="{6179AE07-0858-4B98-995C-2FFD1361B8D1}" dt="2025-01-13T20:59:53.717" v="6726" actId="1076"/>
          <ac:spMkLst>
            <pc:docMk/>
            <pc:sldMk cId="0" sldId="276"/>
            <ac:spMk id="240" creationId="{00000000-0000-0000-0000-000000000000}"/>
          </ac:spMkLst>
        </pc:spChg>
        <pc:spChg chg="mod">
          <ac:chgData name="Celine Benoit (staff)" userId="ca37de58-aee0-4a44-8af7-2bf5674e2aa6" providerId="ADAL" clId="{6179AE07-0858-4B98-995C-2FFD1361B8D1}" dt="2025-01-13T20:59:57.263" v="6727" actId="1076"/>
          <ac:spMkLst>
            <pc:docMk/>
            <pc:sldMk cId="0" sldId="276"/>
            <ac:spMk id="241" creationId="{00000000-0000-0000-0000-000000000000}"/>
          </ac:spMkLst>
        </pc:spChg>
        <pc:spChg chg="mod">
          <ac:chgData name="Celine Benoit (staff)" userId="ca37de58-aee0-4a44-8af7-2bf5674e2aa6" providerId="ADAL" clId="{6179AE07-0858-4B98-995C-2FFD1361B8D1}" dt="2025-01-13T21:00:00.364" v="6728" actId="1076"/>
          <ac:spMkLst>
            <pc:docMk/>
            <pc:sldMk cId="0" sldId="276"/>
            <ac:spMk id="242" creationId="{00000000-0000-0000-0000-000000000000}"/>
          </ac:spMkLst>
        </pc:spChg>
        <pc:picChg chg="mod">
          <ac:chgData name="Celine Benoit (staff)" userId="ca37de58-aee0-4a44-8af7-2bf5674e2aa6" providerId="ADAL" clId="{6179AE07-0858-4B98-995C-2FFD1361B8D1}" dt="2025-01-13T21:04:14.926" v="6947" actId="1076"/>
          <ac:picMkLst>
            <pc:docMk/>
            <pc:sldMk cId="0" sldId="276"/>
            <ac:picMk id="238" creationId="{00000000-0000-0000-0000-000000000000}"/>
          </ac:picMkLst>
        </pc:picChg>
      </pc:sldChg>
      <pc:sldChg chg="addSp delSp modSp mod modAnim">
        <pc:chgData name="Celine Benoit (staff)" userId="ca37de58-aee0-4a44-8af7-2bf5674e2aa6" providerId="ADAL" clId="{6179AE07-0858-4B98-995C-2FFD1361B8D1}" dt="2025-01-13T21:06:08.509" v="6979" actId="20577"/>
        <pc:sldMkLst>
          <pc:docMk/>
          <pc:sldMk cId="0" sldId="277"/>
        </pc:sldMkLst>
        <pc:spChg chg="mod">
          <ac:chgData name="Celine Benoit (staff)" userId="ca37de58-aee0-4a44-8af7-2bf5674e2aa6" providerId="ADAL" clId="{6179AE07-0858-4B98-995C-2FFD1361B8D1}" dt="2025-01-13T21:00:49.516" v="6739" actId="20577"/>
          <ac:spMkLst>
            <pc:docMk/>
            <pc:sldMk cId="0" sldId="277"/>
            <ac:spMk id="248" creationId="{00000000-0000-0000-0000-000000000000}"/>
          </ac:spMkLst>
        </pc:spChg>
        <pc:spChg chg="mod">
          <ac:chgData name="Celine Benoit (staff)" userId="ca37de58-aee0-4a44-8af7-2bf5674e2aa6" providerId="ADAL" clId="{6179AE07-0858-4B98-995C-2FFD1361B8D1}" dt="2025-01-13T21:06:08.509" v="6979" actId="20577"/>
          <ac:spMkLst>
            <pc:docMk/>
            <pc:sldMk cId="0" sldId="277"/>
            <ac:spMk id="249" creationId="{00000000-0000-0000-0000-000000000000}"/>
          </ac:spMkLst>
        </pc:spChg>
      </pc:sldChg>
      <pc:sldChg chg="addSp modSp mod modNotesTx">
        <pc:chgData name="Celine Benoit (staff)" userId="ca37de58-aee0-4a44-8af7-2bf5674e2aa6" providerId="ADAL" clId="{6179AE07-0858-4B98-995C-2FFD1361B8D1}" dt="2025-01-13T21:15:14.320" v="7641" actId="5793"/>
        <pc:sldMkLst>
          <pc:docMk/>
          <pc:sldMk cId="0" sldId="279"/>
        </pc:sldMkLst>
        <pc:spChg chg="mod">
          <ac:chgData name="Celine Benoit (staff)" userId="ca37de58-aee0-4a44-8af7-2bf5674e2aa6" providerId="ADAL" clId="{6179AE07-0858-4B98-995C-2FFD1361B8D1}" dt="2025-01-13T21:15:02.822" v="7639" actId="14100"/>
          <ac:spMkLst>
            <pc:docMk/>
            <pc:sldMk cId="0" sldId="279"/>
            <ac:spMk id="265" creationId="{00000000-0000-0000-0000-000000000000}"/>
          </ac:spMkLst>
        </pc:spChg>
        <pc:picChg chg="add mod">
          <ac:chgData name="Celine Benoit (staff)" userId="ca37de58-aee0-4a44-8af7-2bf5674e2aa6" providerId="ADAL" clId="{6179AE07-0858-4B98-995C-2FFD1361B8D1}" dt="2025-01-13T21:15:00.137" v="7638"/>
          <ac:picMkLst>
            <pc:docMk/>
            <pc:sldMk cId="0" sldId="279"/>
            <ac:picMk id="2" creationId="{3A4D8432-F6CB-DB97-1F03-F50165D87D05}"/>
          </ac:picMkLst>
        </pc:picChg>
      </pc:sldChg>
      <pc:sldChg chg="addSp modSp mod modAnim modNotesTx">
        <pc:chgData name="Celine Benoit (staff)" userId="ca37de58-aee0-4a44-8af7-2bf5674e2aa6" providerId="ADAL" clId="{6179AE07-0858-4B98-995C-2FFD1361B8D1}" dt="2025-01-13T21:19:10.150" v="8250"/>
        <pc:sldMkLst>
          <pc:docMk/>
          <pc:sldMk cId="0" sldId="280"/>
        </pc:sldMkLst>
        <pc:spChg chg="add mod">
          <ac:chgData name="Celine Benoit (staff)" userId="ca37de58-aee0-4a44-8af7-2bf5674e2aa6" providerId="ADAL" clId="{6179AE07-0858-4B98-995C-2FFD1361B8D1}" dt="2025-01-13T17:11:38.114" v="3947"/>
          <ac:spMkLst>
            <pc:docMk/>
            <pc:sldMk cId="0" sldId="280"/>
            <ac:spMk id="2" creationId="{E6A136E7-62A6-2EFB-1E46-D59C45A76107}"/>
          </ac:spMkLst>
        </pc:spChg>
        <pc:spChg chg="mod">
          <ac:chgData name="Celine Benoit (staff)" userId="ca37de58-aee0-4a44-8af7-2bf5674e2aa6" providerId="ADAL" clId="{6179AE07-0858-4B98-995C-2FFD1361B8D1}" dt="2025-01-13T21:18:30.230" v="8238" actId="20577"/>
          <ac:spMkLst>
            <pc:docMk/>
            <pc:sldMk cId="0" sldId="280"/>
            <ac:spMk id="273" creationId="{00000000-0000-0000-0000-000000000000}"/>
          </ac:spMkLst>
        </pc:spChg>
        <pc:picChg chg="mod">
          <ac:chgData name="Celine Benoit (staff)" userId="ca37de58-aee0-4a44-8af7-2bf5674e2aa6" providerId="ADAL" clId="{6179AE07-0858-4B98-995C-2FFD1361B8D1}" dt="2025-01-13T21:18:23.952" v="8237" actId="1076"/>
          <ac:picMkLst>
            <pc:docMk/>
            <pc:sldMk cId="0" sldId="280"/>
            <ac:picMk id="274" creationId="{00000000-0000-0000-0000-000000000000}"/>
          </ac:picMkLst>
        </pc:picChg>
      </pc:sldChg>
      <pc:sldChg chg="addSp modSp mod modAnim">
        <pc:chgData name="Celine Benoit (staff)" userId="ca37de58-aee0-4a44-8af7-2bf5674e2aa6" providerId="ADAL" clId="{6179AE07-0858-4B98-995C-2FFD1361B8D1}" dt="2025-01-13T21:19:16.357" v="8251"/>
        <pc:sldMkLst>
          <pc:docMk/>
          <pc:sldMk cId="0" sldId="281"/>
        </pc:sldMkLst>
        <pc:spChg chg="add mod">
          <ac:chgData name="Celine Benoit (staff)" userId="ca37de58-aee0-4a44-8af7-2bf5674e2aa6" providerId="ADAL" clId="{6179AE07-0858-4B98-995C-2FFD1361B8D1}" dt="2025-01-13T21:18:44.142" v="8243"/>
          <ac:spMkLst>
            <pc:docMk/>
            <pc:sldMk cId="0" sldId="281"/>
            <ac:spMk id="2" creationId="{0D7247E6-AD4A-ADEB-69DC-8FF3D9B74D9B}"/>
          </ac:spMkLst>
        </pc:spChg>
        <pc:spChg chg="mod">
          <ac:chgData name="Celine Benoit (staff)" userId="ca37de58-aee0-4a44-8af7-2bf5674e2aa6" providerId="ADAL" clId="{6179AE07-0858-4B98-995C-2FFD1361B8D1}" dt="2025-01-13T21:18:35.091" v="8239" actId="14100"/>
          <ac:spMkLst>
            <pc:docMk/>
            <pc:sldMk cId="0" sldId="281"/>
            <ac:spMk id="281" creationId="{00000000-0000-0000-0000-000000000000}"/>
          </ac:spMkLst>
        </pc:spChg>
        <pc:picChg chg="mod">
          <ac:chgData name="Celine Benoit (staff)" userId="ca37de58-aee0-4a44-8af7-2bf5674e2aa6" providerId="ADAL" clId="{6179AE07-0858-4B98-995C-2FFD1361B8D1}" dt="2025-01-13T21:18:40.476" v="8242" actId="1076"/>
          <ac:picMkLst>
            <pc:docMk/>
            <pc:sldMk cId="0" sldId="281"/>
            <ac:picMk id="282" creationId="{00000000-0000-0000-0000-000000000000}"/>
          </ac:picMkLst>
        </pc:picChg>
      </pc:sldChg>
      <pc:sldChg chg="addSp modSp mod modAnim">
        <pc:chgData name="Celine Benoit (staff)" userId="ca37de58-aee0-4a44-8af7-2bf5674e2aa6" providerId="ADAL" clId="{6179AE07-0858-4B98-995C-2FFD1361B8D1}" dt="2025-01-13T21:19:19.803" v="8252"/>
        <pc:sldMkLst>
          <pc:docMk/>
          <pc:sldMk cId="0" sldId="282"/>
        </pc:sldMkLst>
        <pc:spChg chg="add mod">
          <ac:chgData name="Celine Benoit (staff)" userId="ca37de58-aee0-4a44-8af7-2bf5674e2aa6" providerId="ADAL" clId="{6179AE07-0858-4B98-995C-2FFD1361B8D1}" dt="2025-01-13T21:19:04.176" v="8249"/>
          <ac:spMkLst>
            <pc:docMk/>
            <pc:sldMk cId="0" sldId="282"/>
            <ac:spMk id="2" creationId="{6C1FFCE0-F183-0E61-B03D-EA82CD14C03E}"/>
          </ac:spMkLst>
        </pc:spChg>
        <pc:spChg chg="mod">
          <ac:chgData name="Celine Benoit (staff)" userId="ca37de58-aee0-4a44-8af7-2bf5674e2aa6" providerId="ADAL" clId="{6179AE07-0858-4B98-995C-2FFD1361B8D1}" dt="2025-01-13T21:18:48.704" v="8244" actId="14100"/>
          <ac:spMkLst>
            <pc:docMk/>
            <pc:sldMk cId="0" sldId="282"/>
            <ac:spMk id="289" creationId="{00000000-0000-0000-0000-000000000000}"/>
          </ac:spMkLst>
        </pc:spChg>
        <pc:picChg chg="mod ord">
          <ac:chgData name="Celine Benoit (staff)" userId="ca37de58-aee0-4a44-8af7-2bf5674e2aa6" providerId="ADAL" clId="{6179AE07-0858-4B98-995C-2FFD1361B8D1}" dt="2025-01-13T21:18:56.997" v="8248" actId="167"/>
          <ac:picMkLst>
            <pc:docMk/>
            <pc:sldMk cId="0" sldId="282"/>
            <ac:picMk id="290" creationId="{00000000-0000-0000-0000-000000000000}"/>
          </ac:picMkLst>
        </pc:picChg>
      </pc:sldChg>
      <pc:sldChg chg="addSp modSp mod modAnim">
        <pc:chgData name="Celine Benoit (staff)" userId="ca37de58-aee0-4a44-8af7-2bf5674e2aa6" providerId="ADAL" clId="{6179AE07-0858-4B98-995C-2FFD1361B8D1}" dt="2025-01-13T21:20:19.949" v="8262" actId="1076"/>
        <pc:sldMkLst>
          <pc:docMk/>
          <pc:sldMk cId="0" sldId="284"/>
        </pc:sldMkLst>
        <pc:spChg chg="add mod">
          <ac:chgData name="Celine Benoit (staff)" userId="ca37de58-aee0-4a44-8af7-2bf5674e2aa6" providerId="ADAL" clId="{6179AE07-0858-4B98-995C-2FFD1361B8D1}" dt="2025-01-13T21:20:08.570" v="8260"/>
          <ac:spMkLst>
            <pc:docMk/>
            <pc:sldMk cId="0" sldId="284"/>
            <ac:spMk id="2" creationId="{DBBB8941-1C35-AE1C-E9BB-0AFDE100FB3F}"/>
          </ac:spMkLst>
        </pc:spChg>
        <pc:spChg chg="mod">
          <ac:chgData name="Celine Benoit (staff)" userId="ca37de58-aee0-4a44-8af7-2bf5674e2aa6" providerId="ADAL" clId="{6179AE07-0858-4B98-995C-2FFD1361B8D1}" dt="2025-01-13T21:20:19.949" v="8262" actId="1076"/>
          <ac:spMkLst>
            <pc:docMk/>
            <pc:sldMk cId="0" sldId="284"/>
            <ac:spMk id="306" creationId="{00000000-0000-0000-0000-000000000000}"/>
          </ac:spMkLst>
        </pc:spChg>
        <pc:picChg chg="mod">
          <ac:chgData name="Celine Benoit (staff)" userId="ca37de58-aee0-4a44-8af7-2bf5674e2aa6" providerId="ADAL" clId="{6179AE07-0858-4B98-995C-2FFD1361B8D1}" dt="2025-01-13T21:20:05.658" v="8259" actId="14100"/>
          <ac:picMkLst>
            <pc:docMk/>
            <pc:sldMk cId="0" sldId="284"/>
            <ac:picMk id="307" creationId="{00000000-0000-0000-0000-000000000000}"/>
          </ac:picMkLst>
        </pc:picChg>
      </pc:sldChg>
      <pc:sldChg chg="addSp modSp mod">
        <pc:chgData name="Celine Benoit (staff)" userId="ca37de58-aee0-4a44-8af7-2bf5674e2aa6" providerId="ADAL" clId="{6179AE07-0858-4B98-995C-2FFD1361B8D1}" dt="2025-01-13T21:20:33.698" v="8268"/>
        <pc:sldMkLst>
          <pc:docMk/>
          <pc:sldMk cId="0" sldId="285"/>
        </pc:sldMkLst>
        <pc:spChg chg="add mod">
          <ac:chgData name="Celine Benoit (staff)" userId="ca37de58-aee0-4a44-8af7-2bf5674e2aa6" providerId="ADAL" clId="{6179AE07-0858-4B98-995C-2FFD1361B8D1}" dt="2025-01-13T21:20:33.698" v="8268"/>
          <ac:spMkLst>
            <pc:docMk/>
            <pc:sldMk cId="0" sldId="285"/>
            <ac:spMk id="2" creationId="{A7190844-B55A-DD51-5921-FA283759EA4F}"/>
          </ac:spMkLst>
        </pc:spChg>
        <pc:spChg chg="mod">
          <ac:chgData name="Celine Benoit (staff)" userId="ca37de58-aee0-4a44-8af7-2bf5674e2aa6" providerId="ADAL" clId="{6179AE07-0858-4B98-995C-2FFD1361B8D1}" dt="2025-01-13T21:20:23.661" v="8263" actId="14100"/>
          <ac:spMkLst>
            <pc:docMk/>
            <pc:sldMk cId="0" sldId="285"/>
            <ac:spMk id="314" creationId="{00000000-0000-0000-0000-000000000000}"/>
          </ac:spMkLst>
        </pc:spChg>
        <pc:picChg chg="mod">
          <ac:chgData name="Celine Benoit (staff)" userId="ca37de58-aee0-4a44-8af7-2bf5674e2aa6" providerId="ADAL" clId="{6179AE07-0858-4B98-995C-2FFD1361B8D1}" dt="2025-01-13T21:20:31.219" v="8267" actId="14100"/>
          <ac:picMkLst>
            <pc:docMk/>
            <pc:sldMk cId="0" sldId="285"/>
            <ac:picMk id="315" creationId="{00000000-0000-0000-0000-000000000000}"/>
          </ac:picMkLst>
        </pc:picChg>
      </pc:sldChg>
      <pc:sldChg chg="addSp modSp mod">
        <pc:chgData name="Celine Benoit (staff)" userId="ca37de58-aee0-4a44-8af7-2bf5674e2aa6" providerId="ADAL" clId="{6179AE07-0858-4B98-995C-2FFD1361B8D1}" dt="2025-01-13T21:20:47.190" v="8272"/>
        <pc:sldMkLst>
          <pc:docMk/>
          <pc:sldMk cId="0" sldId="286"/>
        </pc:sldMkLst>
        <pc:spChg chg="add mod">
          <ac:chgData name="Celine Benoit (staff)" userId="ca37de58-aee0-4a44-8af7-2bf5674e2aa6" providerId="ADAL" clId="{6179AE07-0858-4B98-995C-2FFD1361B8D1}" dt="2025-01-13T21:20:47.190" v="8272"/>
          <ac:spMkLst>
            <pc:docMk/>
            <pc:sldMk cId="0" sldId="286"/>
            <ac:spMk id="2" creationId="{7507627B-C2EA-ED9F-1258-CC724B86B1A0}"/>
          </ac:spMkLst>
        </pc:spChg>
        <pc:picChg chg="mod ord">
          <ac:chgData name="Celine Benoit (staff)" userId="ca37de58-aee0-4a44-8af7-2bf5674e2aa6" providerId="ADAL" clId="{6179AE07-0858-4B98-995C-2FFD1361B8D1}" dt="2025-01-13T21:20:42.925" v="8271" actId="167"/>
          <ac:picMkLst>
            <pc:docMk/>
            <pc:sldMk cId="0" sldId="286"/>
            <ac:picMk id="323" creationId="{00000000-0000-0000-0000-000000000000}"/>
          </ac:picMkLst>
        </pc:picChg>
      </pc:sldChg>
      <pc:sldChg chg="addSp delSp mod">
        <pc:chgData name="Celine Benoit (staff)" userId="ca37de58-aee0-4a44-8af7-2bf5674e2aa6" providerId="ADAL" clId="{6179AE07-0858-4B98-995C-2FFD1361B8D1}" dt="2025-01-13T21:22:24.912" v="8303" actId="21"/>
        <pc:sldMkLst>
          <pc:docMk/>
          <pc:sldMk cId="0" sldId="287"/>
        </pc:sldMkLst>
        <pc:spChg chg="add del">
          <ac:chgData name="Celine Benoit (staff)" userId="ca37de58-aee0-4a44-8af7-2bf5674e2aa6" providerId="ADAL" clId="{6179AE07-0858-4B98-995C-2FFD1361B8D1}" dt="2025-01-13T21:22:24.912" v="8303" actId="21"/>
          <ac:spMkLst>
            <pc:docMk/>
            <pc:sldMk cId="0" sldId="287"/>
            <ac:spMk id="330" creationId="{00000000-0000-0000-0000-000000000000}"/>
          </ac:spMkLst>
        </pc:spChg>
      </pc:sldChg>
      <pc:sldChg chg="addSp modSp mod">
        <pc:chgData name="Celine Benoit (staff)" userId="ca37de58-aee0-4a44-8af7-2bf5674e2aa6" providerId="ADAL" clId="{6179AE07-0858-4B98-995C-2FFD1361B8D1}" dt="2025-01-13T21:21:07.530" v="8278"/>
        <pc:sldMkLst>
          <pc:docMk/>
          <pc:sldMk cId="0" sldId="288"/>
        </pc:sldMkLst>
        <pc:spChg chg="add mod">
          <ac:chgData name="Celine Benoit (staff)" userId="ca37de58-aee0-4a44-8af7-2bf5674e2aa6" providerId="ADAL" clId="{6179AE07-0858-4B98-995C-2FFD1361B8D1}" dt="2025-01-13T21:21:07.530" v="8278"/>
          <ac:spMkLst>
            <pc:docMk/>
            <pc:sldMk cId="0" sldId="288"/>
            <ac:spMk id="2" creationId="{34ECB9D6-3DAB-965D-517B-9183425A42A6}"/>
          </ac:spMkLst>
        </pc:spChg>
        <pc:spChg chg="mod">
          <ac:chgData name="Celine Benoit (staff)" userId="ca37de58-aee0-4a44-8af7-2bf5674e2aa6" providerId="ADAL" clId="{6179AE07-0858-4B98-995C-2FFD1361B8D1}" dt="2025-01-13T21:20:58.168" v="8274" actId="14100"/>
          <ac:spMkLst>
            <pc:docMk/>
            <pc:sldMk cId="0" sldId="288"/>
            <ac:spMk id="338" creationId="{00000000-0000-0000-0000-000000000000}"/>
          </ac:spMkLst>
        </pc:spChg>
        <pc:picChg chg="mod">
          <ac:chgData name="Celine Benoit (staff)" userId="ca37de58-aee0-4a44-8af7-2bf5674e2aa6" providerId="ADAL" clId="{6179AE07-0858-4B98-995C-2FFD1361B8D1}" dt="2025-01-13T21:21:03.088" v="8277" actId="1076"/>
          <ac:picMkLst>
            <pc:docMk/>
            <pc:sldMk cId="0" sldId="288"/>
            <ac:picMk id="339" creationId="{00000000-0000-0000-0000-000000000000}"/>
          </ac:picMkLst>
        </pc:picChg>
      </pc:sldChg>
      <pc:sldChg chg="addSp modSp mod">
        <pc:chgData name="Celine Benoit (staff)" userId="ca37de58-aee0-4a44-8af7-2bf5674e2aa6" providerId="ADAL" clId="{6179AE07-0858-4B98-995C-2FFD1361B8D1}" dt="2025-01-13T21:21:20.532" v="8282"/>
        <pc:sldMkLst>
          <pc:docMk/>
          <pc:sldMk cId="0" sldId="289"/>
        </pc:sldMkLst>
        <pc:spChg chg="add mod">
          <ac:chgData name="Celine Benoit (staff)" userId="ca37de58-aee0-4a44-8af7-2bf5674e2aa6" providerId="ADAL" clId="{6179AE07-0858-4B98-995C-2FFD1361B8D1}" dt="2025-01-13T21:21:20.532" v="8282"/>
          <ac:spMkLst>
            <pc:docMk/>
            <pc:sldMk cId="0" sldId="289"/>
            <ac:spMk id="2" creationId="{3500A475-7479-6688-60C4-FD7A5753C3DE}"/>
          </ac:spMkLst>
        </pc:spChg>
        <pc:spChg chg="mod">
          <ac:chgData name="Celine Benoit (staff)" userId="ca37de58-aee0-4a44-8af7-2bf5674e2aa6" providerId="ADAL" clId="{6179AE07-0858-4B98-995C-2FFD1361B8D1}" dt="2025-01-13T21:21:12.242" v="8279" actId="14100"/>
          <ac:spMkLst>
            <pc:docMk/>
            <pc:sldMk cId="0" sldId="289"/>
            <ac:spMk id="346" creationId="{00000000-0000-0000-0000-000000000000}"/>
          </ac:spMkLst>
        </pc:spChg>
        <pc:picChg chg="mod">
          <ac:chgData name="Celine Benoit (staff)" userId="ca37de58-aee0-4a44-8af7-2bf5674e2aa6" providerId="ADAL" clId="{6179AE07-0858-4B98-995C-2FFD1361B8D1}" dt="2025-01-13T21:21:16.727" v="8281" actId="14100"/>
          <ac:picMkLst>
            <pc:docMk/>
            <pc:sldMk cId="0" sldId="289"/>
            <ac:picMk id="347" creationId="{00000000-0000-0000-0000-000000000000}"/>
          </ac:picMkLst>
        </pc:picChg>
      </pc:sldChg>
      <pc:sldChg chg="addSp modSp mod">
        <pc:chgData name="Celine Benoit (staff)" userId="ca37de58-aee0-4a44-8af7-2bf5674e2aa6" providerId="ADAL" clId="{6179AE07-0858-4B98-995C-2FFD1361B8D1}" dt="2025-01-13T21:21:29.521" v="8284"/>
        <pc:sldMkLst>
          <pc:docMk/>
          <pc:sldMk cId="0" sldId="290"/>
        </pc:sldMkLst>
        <pc:spChg chg="add mod">
          <ac:chgData name="Celine Benoit (staff)" userId="ca37de58-aee0-4a44-8af7-2bf5674e2aa6" providerId="ADAL" clId="{6179AE07-0858-4B98-995C-2FFD1361B8D1}" dt="2025-01-13T21:21:29.521" v="8284"/>
          <ac:spMkLst>
            <pc:docMk/>
            <pc:sldMk cId="0" sldId="290"/>
            <ac:spMk id="2" creationId="{01739C8A-0450-5724-51C1-72095BE2415B}"/>
          </ac:spMkLst>
        </pc:spChg>
        <pc:picChg chg="mod">
          <ac:chgData name="Celine Benoit (staff)" userId="ca37de58-aee0-4a44-8af7-2bf5674e2aa6" providerId="ADAL" clId="{6179AE07-0858-4B98-995C-2FFD1361B8D1}" dt="2025-01-13T21:21:25.857" v="8283" actId="1076"/>
          <ac:picMkLst>
            <pc:docMk/>
            <pc:sldMk cId="0" sldId="290"/>
            <ac:picMk id="355" creationId="{00000000-0000-0000-0000-000000000000}"/>
          </ac:picMkLst>
        </pc:picChg>
      </pc:sldChg>
      <pc:sldChg chg="modSp mod">
        <pc:chgData name="Celine Benoit (staff)" userId="ca37de58-aee0-4a44-8af7-2bf5674e2aa6" providerId="ADAL" clId="{6179AE07-0858-4B98-995C-2FFD1361B8D1}" dt="2025-01-13T21:21:52.056" v="8295" actId="14100"/>
        <pc:sldMkLst>
          <pc:docMk/>
          <pc:sldMk cId="0" sldId="291"/>
        </pc:sldMkLst>
        <pc:spChg chg="mod">
          <ac:chgData name="Celine Benoit (staff)" userId="ca37de58-aee0-4a44-8af7-2bf5674e2aa6" providerId="ADAL" clId="{6179AE07-0858-4B98-995C-2FFD1361B8D1}" dt="2025-01-13T21:21:52.056" v="8295" actId="14100"/>
          <ac:spMkLst>
            <pc:docMk/>
            <pc:sldMk cId="0" sldId="291"/>
            <ac:spMk id="362" creationId="{00000000-0000-0000-0000-000000000000}"/>
          </ac:spMkLst>
        </pc:spChg>
      </pc:sldChg>
      <pc:sldChg chg="modSp mod">
        <pc:chgData name="Celine Benoit (staff)" userId="ca37de58-aee0-4a44-8af7-2bf5674e2aa6" providerId="ADAL" clId="{6179AE07-0858-4B98-995C-2FFD1361B8D1}" dt="2025-01-13T21:21:56.012" v="8299" actId="20577"/>
        <pc:sldMkLst>
          <pc:docMk/>
          <pc:sldMk cId="0" sldId="292"/>
        </pc:sldMkLst>
        <pc:spChg chg="mod">
          <ac:chgData name="Celine Benoit (staff)" userId="ca37de58-aee0-4a44-8af7-2bf5674e2aa6" providerId="ADAL" clId="{6179AE07-0858-4B98-995C-2FFD1361B8D1}" dt="2025-01-13T21:21:56.012" v="8299" actId="20577"/>
          <ac:spMkLst>
            <pc:docMk/>
            <pc:sldMk cId="0" sldId="292"/>
            <ac:spMk id="370" creationId="{00000000-0000-0000-0000-000000000000}"/>
          </ac:spMkLst>
        </pc:spChg>
      </pc:sldChg>
      <pc:sldChg chg="addSp modSp mod ord">
        <pc:chgData name="Celine Benoit (staff)" userId="ca37de58-aee0-4a44-8af7-2bf5674e2aa6" providerId="ADAL" clId="{6179AE07-0858-4B98-995C-2FFD1361B8D1}" dt="2025-01-13T21:22:42.197" v="8307" actId="20577"/>
        <pc:sldMkLst>
          <pc:docMk/>
          <pc:sldMk cId="0" sldId="293"/>
        </pc:sldMkLst>
        <pc:spChg chg="add mod">
          <ac:chgData name="Celine Benoit (staff)" userId="ca37de58-aee0-4a44-8af7-2bf5674e2aa6" providerId="ADAL" clId="{6179AE07-0858-4B98-995C-2FFD1361B8D1}" dt="2025-01-13T21:22:42.197" v="8307" actId="20577"/>
          <ac:spMkLst>
            <pc:docMk/>
            <pc:sldMk cId="0" sldId="293"/>
            <ac:spMk id="2" creationId="{79D93E8A-69CA-094B-0781-8F068F9C8B99}"/>
          </ac:spMkLst>
        </pc:spChg>
      </pc:sldChg>
      <pc:sldChg chg="ord">
        <pc:chgData name="Celine Benoit (staff)" userId="ca37de58-aee0-4a44-8af7-2bf5674e2aa6" providerId="ADAL" clId="{6179AE07-0858-4B98-995C-2FFD1361B8D1}" dt="2025-01-13T21:19:47.535" v="8254"/>
        <pc:sldMkLst>
          <pc:docMk/>
          <pc:sldMk cId="0" sldId="294"/>
        </pc:sldMkLst>
      </pc:sldChg>
      <pc:sldChg chg="addSp delSp modSp new mod modAnim modNotesTx">
        <pc:chgData name="Celine Benoit (staff)" userId="ca37de58-aee0-4a44-8af7-2bf5674e2aa6" providerId="ADAL" clId="{6179AE07-0858-4B98-995C-2FFD1361B8D1}" dt="2025-01-13T20:53:01.120" v="6506" actId="20577"/>
        <pc:sldMkLst>
          <pc:docMk/>
          <pc:sldMk cId="853588793" sldId="295"/>
        </pc:sldMkLst>
        <pc:spChg chg="mod">
          <ac:chgData name="Celine Benoit (staff)" userId="ca37de58-aee0-4a44-8af7-2bf5674e2aa6" providerId="ADAL" clId="{6179AE07-0858-4B98-995C-2FFD1361B8D1}" dt="2025-01-13T20:53:01.120" v="6506" actId="20577"/>
          <ac:spMkLst>
            <pc:docMk/>
            <pc:sldMk cId="853588793" sldId="295"/>
            <ac:spMk id="2" creationId="{FF532091-FC36-5D02-47A7-B89FEEC31B14}"/>
          </ac:spMkLst>
        </pc:spChg>
        <pc:spChg chg="mod ord">
          <ac:chgData name="Celine Benoit (staff)" userId="ca37de58-aee0-4a44-8af7-2bf5674e2aa6" providerId="ADAL" clId="{6179AE07-0858-4B98-995C-2FFD1361B8D1}" dt="2025-01-13T14:14:49.320" v="1785" actId="255"/>
          <ac:spMkLst>
            <pc:docMk/>
            <pc:sldMk cId="853588793" sldId="295"/>
            <ac:spMk id="3" creationId="{84E674D9-EA66-B70D-96AD-BAAFC51C1D8D}"/>
          </ac:spMkLst>
        </pc:spChg>
        <pc:picChg chg="add mod">
          <ac:chgData name="Celine Benoit (staff)" userId="ca37de58-aee0-4a44-8af7-2bf5674e2aa6" providerId="ADAL" clId="{6179AE07-0858-4B98-995C-2FFD1361B8D1}" dt="2025-01-13T14:13:37.407" v="1766" actId="1076"/>
          <ac:picMkLst>
            <pc:docMk/>
            <pc:sldMk cId="853588793" sldId="295"/>
            <ac:picMk id="6" creationId="{573384E3-74DD-0FA9-F382-A4CF7BB2954A}"/>
          </ac:picMkLst>
        </pc:picChg>
      </pc:sldChg>
      <pc:sldChg chg="addSp modSp add mod modAnim modNotesTx">
        <pc:chgData name="Celine Benoit (staff)" userId="ca37de58-aee0-4a44-8af7-2bf5674e2aa6" providerId="ADAL" clId="{6179AE07-0858-4B98-995C-2FFD1361B8D1}" dt="2025-01-13T20:52:38.792" v="6496" actId="20577"/>
        <pc:sldMkLst>
          <pc:docMk/>
          <pc:sldMk cId="523290645" sldId="296"/>
        </pc:sldMkLst>
        <pc:spChg chg="mod">
          <ac:chgData name="Celine Benoit (staff)" userId="ca37de58-aee0-4a44-8af7-2bf5674e2aa6" providerId="ADAL" clId="{6179AE07-0858-4B98-995C-2FFD1361B8D1}" dt="2025-01-13T20:52:38.792" v="6496" actId="20577"/>
          <ac:spMkLst>
            <pc:docMk/>
            <pc:sldMk cId="523290645" sldId="296"/>
            <ac:spMk id="135" creationId="{CF24B1F2-AFFF-440D-4297-3376F13CE768}"/>
          </ac:spMkLst>
        </pc:spChg>
        <pc:spChg chg="mod">
          <ac:chgData name="Celine Benoit (staff)" userId="ca37de58-aee0-4a44-8af7-2bf5674e2aa6" providerId="ADAL" clId="{6179AE07-0858-4B98-995C-2FFD1361B8D1}" dt="2025-01-13T20:33:11.962" v="5046" actId="20577"/>
          <ac:spMkLst>
            <pc:docMk/>
            <pc:sldMk cId="523290645" sldId="296"/>
            <ac:spMk id="137" creationId="{5BEE51EC-2900-0E91-AFC7-362B37F4BB3C}"/>
          </ac:spMkLst>
        </pc:spChg>
        <pc:picChg chg="add mod">
          <ac:chgData name="Celine Benoit (staff)" userId="ca37de58-aee0-4a44-8af7-2bf5674e2aa6" providerId="ADAL" clId="{6179AE07-0858-4B98-995C-2FFD1361B8D1}" dt="2025-01-13T14:26:34.479" v="3138" actId="1076"/>
          <ac:picMkLst>
            <pc:docMk/>
            <pc:sldMk cId="523290645" sldId="296"/>
            <ac:picMk id="3" creationId="{559857B1-AD96-BBC2-29B6-52800F784A14}"/>
          </ac:picMkLst>
        </pc:picChg>
      </pc:sldChg>
      <pc:sldChg chg="addSp modSp add mod modAnim modNotesTx">
        <pc:chgData name="Celine Benoit (staff)" userId="ca37de58-aee0-4a44-8af7-2bf5674e2aa6" providerId="ADAL" clId="{6179AE07-0858-4B98-995C-2FFD1361B8D1}" dt="2025-01-13T20:52:31.940" v="6489" actId="20577"/>
        <pc:sldMkLst>
          <pc:docMk/>
          <pc:sldMk cId="2797388257" sldId="297"/>
        </pc:sldMkLst>
        <pc:spChg chg="mod">
          <ac:chgData name="Celine Benoit (staff)" userId="ca37de58-aee0-4a44-8af7-2bf5674e2aa6" providerId="ADAL" clId="{6179AE07-0858-4B98-995C-2FFD1361B8D1}" dt="2025-01-13T20:52:31.940" v="6489" actId="20577"/>
          <ac:spMkLst>
            <pc:docMk/>
            <pc:sldMk cId="2797388257" sldId="297"/>
            <ac:spMk id="135" creationId="{CF71BB41-C3C5-0714-340A-F76DDA35E1B4}"/>
          </ac:spMkLst>
        </pc:spChg>
        <pc:spChg chg="mod">
          <ac:chgData name="Celine Benoit (staff)" userId="ca37de58-aee0-4a44-8af7-2bf5674e2aa6" providerId="ADAL" clId="{6179AE07-0858-4B98-995C-2FFD1361B8D1}" dt="2025-01-13T14:24:47.664" v="3067" actId="20577"/>
          <ac:spMkLst>
            <pc:docMk/>
            <pc:sldMk cId="2797388257" sldId="297"/>
            <ac:spMk id="137" creationId="{09959BF9-B2ED-AAE8-D52A-BB3B7EB67576}"/>
          </ac:spMkLst>
        </pc:spChg>
        <pc:picChg chg="add mod">
          <ac:chgData name="Celine Benoit (staff)" userId="ca37de58-aee0-4a44-8af7-2bf5674e2aa6" providerId="ADAL" clId="{6179AE07-0858-4B98-995C-2FFD1361B8D1}" dt="2025-01-13T14:25:12.577" v="3072" actId="1076"/>
          <ac:picMkLst>
            <pc:docMk/>
            <pc:sldMk cId="2797388257" sldId="297"/>
            <ac:picMk id="3" creationId="{B1168B67-D5C8-8CD9-128C-5B59BB841DBB}"/>
          </ac:picMkLst>
        </pc:picChg>
      </pc:sldChg>
      <pc:sldChg chg="addSp modSp add mod modAnim modNotesTx">
        <pc:chgData name="Celine Benoit (staff)" userId="ca37de58-aee0-4a44-8af7-2bf5674e2aa6" providerId="ADAL" clId="{6179AE07-0858-4B98-995C-2FFD1361B8D1}" dt="2025-01-13T20:53:59.215" v="6560" actId="20577"/>
        <pc:sldMkLst>
          <pc:docMk/>
          <pc:sldMk cId="4261931895" sldId="298"/>
        </pc:sldMkLst>
        <pc:spChg chg="mod">
          <ac:chgData name="Celine Benoit (staff)" userId="ca37de58-aee0-4a44-8af7-2bf5674e2aa6" providerId="ADAL" clId="{6179AE07-0858-4B98-995C-2FFD1361B8D1}" dt="2025-01-13T20:53:59.215" v="6560" actId="20577"/>
          <ac:spMkLst>
            <pc:docMk/>
            <pc:sldMk cId="4261931895" sldId="298"/>
            <ac:spMk id="179" creationId="{7BAF1F90-91C7-7551-2C7A-B72008256688}"/>
          </ac:spMkLst>
        </pc:spChg>
        <pc:spChg chg="mod">
          <ac:chgData name="Celine Benoit (staff)" userId="ca37de58-aee0-4a44-8af7-2bf5674e2aa6" providerId="ADAL" clId="{6179AE07-0858-4B98-995C-2FFD1361B8D1}" dt="2025-01-13T17:18:30.715" v="5016" actId="14100"/>
          <ac:spMkLst>
            <pc:docMk/>
            <pc:sldMk cId="4261931895" sldId="298"/>
            <ac:spMk id="181" creationId="{E672FB13-DBE3-3004-5CC2-87D87DE56255}"/>
          </ac:spMkLst>
        </pc:spChg>
        <pc:picChg chg="add mod ord">
          <ac:chgData name="Celine Benoit (staff)" userId="ca37de58-aee0-4a44-8af7-2bf5674e2aa6" providerId="ADAL" clId="{6179AE07-0858-4B98-995C-2FFD1361B8D1}" dt="2025-01-13T17:18:23.961" v="5014" actId="14100"/>
          <ac:picMkLst>
            <pc:docMk/>
            <pc:sldMk cId="4261931895" sldId="298"/>
            <ac:picMk id="3" creationId="{D6294CAF-3C42-A9AD-400D-2867A41DD771}"/>
          </ac:picMkLst>
        </pc:picChg>
      </pc:sldChg>
      <pc:sldChg chg="add del">
        <pc:chgData name="Celine Benoit (staff)" userId="ca37de58-aee0-4a44-8af7-2bf5674e2aa6" providerId="ADAL" clId="{6179AE07-0858-4B98-995C-2FFD1361B8D1}" dt="2025-01-13T20:39:20.512" v="5326" actId="2890"/>
        <pc:sldMkLst>
          <pc:docMk/>
          <pc:sldMk cId="746592162" sldId="299"/>
        </pc:sldMkLst>
      </pc:sldChg>
      <pc:sldChg chg="modSp add mod modAnim">
        <pc:chgData name="Celine Benoit (staff)" userId="ca37de58-aee0-4a44-8af7-2bf5674e2aa6" providerId="ADAL" clId="{6179AE07-0858-4B98-995C-2FFD1361B8D1}" dt="2025-01-13T20:54:11.879" v="6578" actId="20577"/>
        <pc:sldMkLst>
          <pc:docMk/>
          <pc:sldMk cId="2000871822" sldId="299"/>
        </pc:sldMkLst>
        <pc:spChg chg="mod">
          <ac:chgData name="Celine Benoit (staff)" userId="ca37de58-aee0-4a44-8af7-2bf5674e2aa6" providerId="ADAL" clId="{6179AE07-0858-4B98-995C-2FFD1361B8D1}" dt="2025-01-13T20:40:49.416" v="5343" actId="108"/>
          <ac:spMkLst>
            <pc:docMk/>
            <pc:sldMk cId="2000871822" sldId="299"/>
            <ac:spMk id="187" creationId="{A06BEC5D-05A0-EF69-CB47-45AA4F391664}"/>
          </ac:spMkLst>
        </pc:spChg>
        <pc:spChg chg="mod">
          <ac:chgData name="Celine Benoit (staff)" userId="ca37de58-aee0-4a44-8af7-2bf5674e2aa6" providerId="ADAL" clId="{6179AE07-0858-4B98-995C-2FFD1361B8D1}" dt="2025-01-13T20:54:11.879" v="6578" actId="20577"/>
          <ac:spMkLst>
            <pc:docMk/>
            <pc:sldMk cId="2000871822" sldId="299"/>
            <ac:spMk id="189" creationId="{2A0DB6C0-1275-1B0E-D1D6-00BF7A00503E}"/>
          </ac:spMkLst>
        </pc:spChg>
      </pc:sldChg>
      <pc:sldChg chg="modSp add mod ord modAnim modNotesTx">
        <pc:chgData name="Celine Benoit (staff)" userId="ca37de58-aee0-4a44-8af7-2bf5674e2aa6" providerId="ADAL" clId="{6179AE07-0858-4B98-995C-2FFD1361B8D1}" dt="2025-01-13T20:52:12.112" v="6473" actId="14100"/>
        <pc:sldMkLst>
          <pc:docMk/>
          <pc:sldMk cId="970707806" sldId="300"/>
        </pc:sldMkLst>
        <pc:spChg chg="mod">
          <ac:chgData name="Celine Benoit (staff)" userId="ca37de58-aee0-4a44-8af7-2bf5674e2aa6" providerId="ADAL" clId="{6179AE07-0858-4B98-995C-2FFD1361B8D1}" dt="2025-01-13T20:52:12.112" v="6473" actId="14100"/>
          <ac:spMkLst>
            <pc:docMk/>
            <pc:sldMk cId="970707806" sldId="300"/>
            <ac:spMk id="135" creationId="{117B13A8-43F9-656A-0DCE-34B3ACAC7104}"/>
          </ac:spMkLst>
        </pc:spChg>
        <pc:spChg chg="mod">
          <ac:chgData name="Celine Benoit (staff)" userId="ca37de58-aee0-4a44-8af7-2bf5674e2aa6" providerId="ADAL" clId="{6179AE07-0858-4B98-995C-2FFD1361B8D1}" dt="2025-01-13T20:50:42.022" v="6436" actId="14100"/>
          <ac:spMkLst>
            <pc:docMk/>
            <pc:sldMk cId="970707806" sldId="300"/>
            <ac:spMk id="137" creationId="{7D47583E-03EA-2E2C-0812-07D1F38FD9F8}"/>
          </ac:spMkLst>
        </pc:spChg>
      </pc:sldChg>
      <pc:sldChg chg="addSp delSp modSp add mod modAnim">
        <pc:chgData name="Celine Benoit (staff)" userId="ca37de58-aee0-4a44-8af7-2bf5674e2aa6" providerId="ADAL" clId="{6179AE07-0858-4B98-995C-2FFD1361B8D1}" dt="2025-01-13T21:08:49.529" v="7086" actId="20577"/>
        <pc:sldMkLst>
          <pc:docMk/>
          <pc:sldMk cId="3399727829" sldId="301"/>
        </pc:sldMkLst>
        <pc:spChg chg="mod">
          <ac:chgData name="Celine Benoit (staff)" userId="ca37de58-aee0-4a44-8af7-2bf5674e2aa6" providerId="ADAL" clId="{6179AE07-0858-4B98-995C-2FFD1361B8D1}" dt="2025-01-13T21:06:41.501" v="7024" actId="20577"/>
          <ac:spMkLst>
            <pc:docMk/>
            <pc:sldMk cId="3399727829" sldId="301"/>
            <ac:spMk id="248" creationId="{D2356C56-6425-8262-4B63-FB18B1C8B7CA}"/>
          </ac:spMkLst>
        </pc:spChg>
        <pc:spChg chg="mod">
          <ac:chgData name="Celine Benoit (staff)" userId="ca37de58-aee0-4a44-8af7-2bf5674e2aa6" providerId="ADAL" clId="{6179AE07-0858-4B98-995C-2FFD1361B8D1}" dt="2025-01-13T21:08:49.529" v="7086" actId="20577"/>
          <ac:spMkLst>
            <pc:docMk/>
            <pc:sldMk cId="3399727829" sldId="301"/>
            <ac:spMk id="249" creationId="{505F39F9-4149-6B5C-3A2B-F763B943D7B1}"/>
          </ac:spMkLst>
        </pc:spChg>
        <pc:picChg chg="add mod">
          <ac:chgData name="Celine Benoit (staff)" userId="ca37de58-aee0-4a44-8af7-2bf5674e2aa6" providerId="ADAL" clId="{6179AE07-0858-4B98-995C-2FFD1361B8D1}" dt="2025-01-13T21:07:59.902" v="7037" actId="962"/>
          <ac:picMkLst>
            <pc:docMk/>
            <pc:sldMk cId="3399727829" sldId="301"/>
            <ac:picMk id="4" creationId="{4F04C478-AD00-08C1-DE94-02672AF56C07}"/>
          </ac:picMkLst>
        </pc:picChg>
      </pc:sldChg>
      <pc:sldChg chg="addSp modSp add mod modAnim modNotesTx">
        <pc:chgData name="Celine Benoit (staff)" userId="ca37de58-aee0-4a44-8af7-2bf5674e2aa6" providerId="ADAL" clId="{6179AE07-0858-4B98-995C-2FFD1361B8D1}" dt="2025-01-13T21:12:48.128" v="7460" actId="114"/>
        <pc:sldMkLst>
          <pc:docMk/>
          <pc:sldMk cId="995527130" sldId="302"/>
        </pc:sldMkLst>
        <pc:spChg chg="mod">
          <ac:chgData name="Celine Benoit (staff)" userId="ca37de58-aee0-4a44-8af7-2bf5674e2aa6" providerId="ADAL" clId="{6179AE07-0858-4B98-995C-2FFD1361B8D1}" dt="2025-01-13T21:07:13.140" v="7029" actId="20577"/>
          <ac:spMkLst>
            <pc:docMk/>
            <pc:sldMk cId="995527130" sldId="302"/>
            <ac:spMk id="248" creationId="{F6D1A690-3EC8-631B-3BFE-24CEC8C7057E}"/>
          </ac:spMkLst>
        </pc:spChg>
        <pc:spChg chg="mod">
          <ac:chgData name="Celine Benoit (staff)" userId="ca37de58-aee0-4a44-8af7-2bf5674e2aa6" providerId="ADAL" clId="{6179AE07-0858-4B98-995C-2FFD1361B8D1}" dt="2025-01-13T21:11:59.237" v="7325" actId="14100"/>
          <ac:spMkLst>
            <pc:docMk/>
            <pc:sldMk cId="995527130" sldId="302"/>
            <ac:spMk id="249" creationId="{5767771A-9A41-6682-DA33-8E6B9436F196}"/>
          </ac:spMkLst>
        </pc:spChg>
        <pc:picChg chg="add mod ord">
          <ac:chgData name="Celine Benoit (staff)" userId="ca37de58-aee0-4a44-8af7-2bf5674e2aa6" providerId="ADAL" clId="{6179AE07-0858-4B98-995C-2FFD1361B8D1}" dt="2025-01-13T21:09:08.726" v="7101" actId="167"/>
          <ac:picMkLst>
            <pc:docMk/>
            <pc:sldMk cId="995527130" sldId="302"/>
            <ac:picMk id="3" creationId="{6E984F9C-3CC9-5BE7-F59A-DFC80AC7173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8712200" cy="5667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11387138" y="0"/>
            <a:ext cx="8712200" cy="5667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742613"/>
            <a:ext cx="8712200" cy="56673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ligiouseducationcouncil.org.uk/rec/wp-content/uploads/2021/01/REC-Worldview-Report-A4-v2.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andfonline.com/doi/epdf/10.1080/13537903.2021.1958493?needAccess=tru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AFRxKF-Jdos&amp;ab_channel=TheosThinkTan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ligiouseducationcouncil.org.uk/rec/wp-content/uploads/2017/05/Final-Report-of-the-Commission-on-RE.pdf" TargetMode="External"/><Relationship Id="rId7" Type="http://schemas.openxmlformats.org/officeDocument/2006/relationships/hyperlink" Target="https://religiouseducationcouncil.org.uk/rec/wp-content/uploads/2023/09/National-Content-Standard-for-Religious-Education-for-England.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religiouseducationcouncil.org.uk/rec/wp-content/uploads/2024/04/24-25698-REC-Handbook-A4-DIGITAL-PAGES.pdf" TargetMode="External"/><Relationship Id="rId5" Type="http://schemas.openxmlformats.org/officeDocument/2006/relationships/hyperlink" Target="https://religiouseducationcouncil.org.uk/rec/wp-content/uploads/2021/01/REC-Worldview-Report-A4-v2.pdf" TargetMode="External"/><Relationship Id="rId4" Type="http://schemas.openxmlformats.org/officeDocument/2006/relationships/hyperlink" Target="https://www.tandfonline.com/doi/pdf/10.1080/01416200.2020.1826404?casa_token=uIL3wlkT03EAAAAA:rJxrn4h77C9BQS0bbh9Qi4Wa-2X0w0VG6LoKNQS5WDx9bXIiZ1krGtJ6i5lSG4y_TRyFIAqyjfg"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Welcome to the “Adopting a Religion &amp; Worldviews approach in RE” training for primary school teachers. </a:t>
            </a:r>
          </a:p>
          <a:p>
            <a:pPr marL="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Before delivering the training, we recommend that trainers </a:t>
            </a:r>
            <a:r>
              <a:rPr lang="en-GB" b="1" dirty="0"/>
              <a:t>print this slide deck using the “notes pages” option </a:t>
            </a:r>
            <a:r>
              <a:rPr lang="en-GB" dirty="0"/>
              <a:t>(&gt; click on “print” and in “settings” change from “full page slides” to “notes pages”). This will enable you to see all the trainer’s guidance under each slide, which will be useful to help you deliver the training. We also recommend that trainers get familiar with the training package and guidance notes prior to the training, as the aim is not for the trainer to read the guidance notes to the teachers – instead they have been added to this training to help you prepare what to say for each slide.</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This pack has been designed in such a way that it can be delivered as a whole day training – in which case you will want to go through the slide decks for Sessions 1, 2, and 3 in one day – or as a series of twilight sessions (up to 3, dedicating each twilight session to one of the sessions).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Prior to delivering the training, you might find it useful to conduct a short audit to understand where teachers are at when it comes to RE and Religion and Worldviews. Here are some questions you could put on an online form (such as Microsoft Form) to capture attitudes. Feel free to adapt as you see fit:</a:t>
            </a:r>
          </a:p>
          <a:p>
            <a:pPr marL="0" lvl="0" indent="0" algn="l" rtl="0">
              <a:lnSpc>
                <a:spcPct val="100000"/>
              </a:lnSpc>
              <a:spcBef>
                <a:spcPts val="0"/>
              </a:spcBef>
              <a:spcAft>
                <a:spcPts val="0"/>
              </a:spcAft>
              <a:buClr>
                <a:schemeClr val="dk1"/>
              </a:buClr>
              <a:buSzPts val="1200"/>
              <a:buFont typeface="Calibri"/>
              <a:buNone/>
            </a:pPr>
            <a:endParaRPr lang="en-GB" dirty="0"/>
          </a:p>
          <a:p>
            <a:pPr marL="342900" lvl="0" indent="-342900">
              <a:spcAft>
                <a:spcPts val="600"/>
              </a:spcAft>
              <a:buFont typeface="+mj-lt"/>
              <a:buAutoNum type="arabicPeriod"/>
            </a:pPr>
            <a:r>
              <a:rPr lang="en-GB" sz="1800" u="none" strike="noStrike" dirty="0">
                <a:effectLst/>
                <a:latin typeface="Calibri" panose="020F0502020204030204" pitchFamily="34" charset="0"/>
                <a:ea typeface="Calibri" panose="020F0502020204030204" pitchFamily="34" charset="0"/>
              </a:rPr>
              <a:t>How confident do you feel delivering RE classes in general? 1-5 (1: not at all confident; 5: very confident)</a:t>
            </a:r>
            <a:endParaRPr lang="en-GB" sz="18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800" u="none" strike="noStrike" dirty="0">
                <a:effectLst/>
                <a:latin typeface="Calibri" panose="020F0502020204030204" pitchFamily="34" charset="0"/>
                <a:ea typeface="Calibri" panose="020F0502020204030204" pitchFamily="34" charset="0"/>
              </a:rPr>
              <a:t>How confident do you feel about adopting a Religion and Worldviews (R&amp;W) approach in the RE? (1: not at all confident; 5: very confident)</a:t>
            </a:r>
            <a:endParaRPr lang="en-GB" sz="18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800" u="none" strike="noStrike" dirty="0">
                <a:effectLst/>
                <a:latin typeface="Calibri" panose="020F0502020204030204" pitchFamily="34" charset="0"/>
                <a:ea typeface="Calibri" panose="020F0502020204030204" pitchFamily="34" charset="0"/>
              </a:rPr>
              <a:t>How confidently would you be able to explain to colleagues the challenge of defining “religion” and the implications of this challenge for teaching RE? Scale 1-5 (1: not at all confident; 5: very confident)</a:t>
            </a:r>
            <a:endParaRPr lang="en-GB" sz="18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800" u="none" strike="noStrike" dirty="0">
                <a:effectLst/>
                <a:latin typeface="Calibri" panose="020F0502020204030204" pitchFamily="34" charset="0"/>
                <a:ea typeface="Calibri" panose="020F0502020204030204" pitchFamily="34" charset="0"/>
              </a:rPr>
              <a:t>How confidently would you be able to explain to colleagues the problems with the World Religions approach? Scale 1-5 (1: not at all confident; 5: very confident)</a:t>
            </a:r>
            <a:endParaRPr lang="en-GB" sz="18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800" u="none" strike="noStrike" dirty="0">
                <a:effectLst/>
                <a:latin typeface="Calibri" panose="020F0502020204030204" pitchFamily="34" charset="0"/>
                <a:ea typeface="Calibri" panose="020F0502020204030204" pitchFamily="34" charset="0"/>
              </a:rPr>
              <a:t>How confidently would you be able to explain to colleagues the concept of worldview and why this may change the way you teach RE? (1: not at all confident; 5: very confident)</a:t>
            </a:r>
            <a:endParaRPr lang="en-GB" sz="18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800" u="none" strike="noStrike" dirty="0">
                <a:effectLst/>
                <a:latin typeface="Calibri" panose="020F0502020204030204" pitchFamily="34" charset="0"/>
                <a:ea typeface="Calibri" panose="020F0502020204030204" pitchFamily="34" charset="0"/>
              </a:rPr>
              <a:t>How confidently would you be able to explain what a personal worldview is? (1: not at all confident; 5: very confident)</a:t>
            </a:r>
            <a:endParaRPr lang="en-GB" sz="18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800" u="none" strike="noStrike" dirty="0">
                <a:effectLst/>
                <a:latin typeface="Calibri" panose="020F0502020204030204" pitchFamily="34" charset="0"/>
                <a:ea typeface="Calibri" panose="020F0502020204030204" pitchFamily="34" charset="0"/>
              </a:rPr>
              <a:t>How confidently would you be able to explain what an organised worldview is? (1: not at all confident; 5: very confident)</a:t>
            </a:r>
          </a:p>
          <a:p>
            <a:pPr marL="0" marR="0" lvl="0" indent="0" algn="l" defTabSz="914400" rtl="0" eaLnBrk="1" fontAlgn="auto" latinLnBrk="0" hangingPunct="1">
              <a:lnSpc>
                <a:spcPct val="100000"/>
              </a:lnSpc>
              <a:spcBef>
                <a:spcPts val="0"/>
              </a:spcBef>
              <a:spcAft>
                <a:spcPts val="600"/>
              </a:spcAft>
              <a:buClr>
                <a:srgbClr val="000000"/>
              </a:buClr>
              <a:buSzPts val="1400"/>
              <a:buFont typeface="+mj-lt"/>
              <a:buNone/>
              <a:tabLst/>
              <a:defRPr/>
            </a:pPr>
            <a:endParaRPr lang="en-GB" sz="1800" u="none" strike="noStrike"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
                <a:srgbClr val="000000"/>
              </a:buClr>
              <a:buSzPts val="1400"/>
              <a:buFont typeface="+mj-lt"/>
              <a:buNone/>
              <a:tabLst/>
              <a:defRPr/>
            </a:pPr>
            <a:r>
              <a:rPr lang="en-GB" sz="1800" dirty="0">
                <a:effectLst/>
                <a:latin typeface="Calibri" panose="020F0502020204030204" pitchFamily="34" charset="0"/>
                <a:ea typeface="Calibri" panose="020F0502020204030204" pitchFamily="34" charset="0"/>
              </a:rPr>
              <a:t>The same questions should be asked after the training has been delivered - this will enable you to capture the impact of the training, and whether there are areas where more work will be needed in the future.</a:t>
            </a:r>
            <a:endParaRPr lang="en-GB" sz="1800"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endParaRPr lang="en-GB" sz="1800" u="none" strike="noStrike"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59" name="Google Shape;59;p1: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4FAFC5B7-4885-4569-FE94-6D01C33F1C9C}"/>
            </a:ext>
          </a:extLst>
        </p:cNvPr>
        <p:cNvGrpSpPr/>
        <p:nvPr/>
      </p:nvGrpSpPr>
      <p:grpSpPr>
        <a:xfrm>
          <a:off x="0" y="0"/>
          <a:ext cx="0" cy="0"/>
          <a:chOff x="0" y="0"/>
          <a:chExt cx="0" cy="0"/>
        </a:xfrm>
      </p:grpSpPr>
      <p:sp>
        <p:nvSpPr>
          <p:cNvPr id="131" name="Google Shape;131;p9:notes">
            <a:extLst>
              <a:ext uri="{FF2B5EF4-FFF2-40B4-BE49-F238E27FC236}">
                <a16:creationId xmlns:a16="http://schemas.microsoft.com/office/drawing/2014/main" id="{820F2AF0-844D-91C8-9697-7B40F06268C6}"/>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a:extLst>
              <a:ext uri="{FF2B5EF4-FFF2-40B4-BE49-F238E27FC236}">
                <a16:creationId xmlns:a16="http://schemas.microsoft.com/office/drawing/2014/main" id="{ECA831E2-3F59-25A0-C613-AED0D802E562}"/>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You may want to make sure there are no misunderstandings following this discussion: we are not saying we should not use the word ‘religion’, as it remains a really useful term to make sense of the world. It’s about being aware of its boundaries and its limitations.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You may want to refer teachers to the example activities in the teacher handout to help illustrate the change, and reassure them that small changes can have a huge impact!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This slide will lead you onto the next one, which explains how such a Western Christian framing has been prominent in RE because of what we call the “World Religions Paradigm” (which is explained in the next slide, and also in the Teacher Handout &gt; Glossary).</a:t>
            </a:r>
            <a:endParaRPr dirty="0"/>
          </a:p>
          <a:p>
            <a:pPr marL="0" lvl="0" indent="0" algn="l" rtl="0">
              <a:lnSpc>
                <a:spcPct val="100000"/>
              </a:lnSpc>
              <a:spcBef>
                <a:spcPts val="0"/>
              </a:spcBef>
              <a:spcAft>
                <a:spcPts val="0"/>
              </a:spcAft>
              <a:buSzPts val="1400"/>
              <a:buNone/>
            </a:pPr>
            <a:endParaRPr dirty="0"/>
          </a:p>
        </p:txBody>
      </p:sp>
      <p:sp>
        <p:nvSpPr>
          <p:cNvPr id="133" name="Google Shape;133;p9:notes">
            <a:extLst>
              <a:ext uri="{FF2B5EF4-FFF2-40B4-BE49-F238E27FC236}">
                <a16:creationId xmlns:a16="http://schemas.microsoft.com/office/drawing/2014/main" id="{86BC7B3E-27A3-7CBF-F1F4-1D581B80DE86}"/>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extLst>
      <p:ext uri="{BB962C8B-B14F-4D97-AF65-F5344CB8AC3E}">
        <p14:creationId xmlns:p14="http://schemas.microsoft.com/office/powerpoint/2010/main" val="93469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The aims of this slide and the next two ones are to understand that using Christianity as a reference point in RE can be problematic as it reinforces power asymmetries (in other words, it perpetuates the idea that Christianity is the norm or the reference point against which other religious and nonreligious traditions can be compared, which gives it more status than other religion and worldviews).</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A R&amp;W approach is therefore useful for those who are seeking to decolonise the RE curriculum, since it invites teachers to think about the way in which things are framed - rather than about adding/taking out content (see Teacher Handout &gt; glossary if help is needed to understand ‘decolonising’).</a:t>
            </a:r>
            <a:endParaRPr dirty="0"/>
          </a:p>
          <a:p>
            <a:pPr marL="171450" lvl="0" indent="-9525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33" name="Google Shape;133;p9: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E4DF902D-0CE9-A8B9-B331-5F5588DE6FBC}"/>
            </a:ext>
          </a:extLst>
        </p:cNvPr>
        <p:cNvGrpSpPr/>
        <p:nvPr/>
      </p:nvGrpSpPr>
      <p:grpSpPr>
        <a:xfrm>
          <a:off x="0" y="0"/>
          <a:ext cx="0" cy="0"/>
          <a:chOff x="0" y="0"/>
          <a:chExt cx="0" cy="0"/>
        </a:xfrm>
      </p:grpSpPr>
      <p:sp>
        <p:nvSpPr>
          <p:cNvPr id="131" name="Google Shape;131;p9:notes">
            <a:extLst>
              <a:ext uri="{FF2B5EF4-FFF2-40B4-BE49-F238E27FC236}">
                <a16:creationId xmlns:a16="http://schemas.microsoft.com/office/drawing/2014/main" id="{83EF46F3-51D6-B869-091A-077F55D4A92E}"/>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a:extLst>
              <a:ext uri="{FF2B5EF4-FFF2-40B4-BE49-F238E27FC236}">
                <a16:creationId xmlns:a16="http://schemas.microsoft.com/office/drawing/2014/main" id="{A3F726E7-71A8-9EAE-29A5-FCD4A3437CB5}"/>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SzPts val="1400"/>
              <a:buNone/>
            </a:pPr>
            <a:endParaRPr dirty="0"/>
          </a:p>
        </p:txBody>
      </p:sp>
      <p:sp>
        <p:nvSpPr>
          <p:cNvPr id="133" name="Google Shape;133;p9:notes">
            <a:extLst>
              <a:ext uri="{FF2B5EF4-FFF2-40B4-BE49-F238E27FC236}">
                <a16:creationId xmlns:a16="http://schemas.microsoft.com/office/drawing/2014/main" id="{2D18D430-EB3F-1946-60E3-156D71F29BBF}"/>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extLst>
      <p:ext uri="{BB962C8B-B14F-4D97-AF65-F5344CB8AC3E}">
        <p14:creationId xmlns:p14="http://schemas.microsoft.com/office/powerpoint/2010/main" val="942573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9EA375EC-1A82-3E84-3F45-6F9CAE0C2918}"/>
            </a:ext>
          </a:extLst>
        </p:cNvPr>
        <p:cNvGrpSpPr/>
        <p:nvPr/>
      </p:nvGrpSpPr>
      <p:grpSpPr>
        <a:xfrm>
          <a:off x="0" y="0"/>
          <a:ext cx="0" cy="0"/>
          <a:chOff x="0" y="0"/>
          <a:chExt cx="0" cy="0"/>
        </a:xfrm>
      </p:grpSpPr>
      <p:sp>
        <p:nvSpPr>
          <p:cNvPr id="131" name="Google Shape;131;p9:notes">
            <a:extLst>
              <a:ext uri="{FF2B5EF4-FFF2-40B4-BE49-F238E27FC236}">
                <a16:creationId xmlns:a16="http://schemas.microsoft.com/office/drawing/2014/main" id="{E986D4F5-17A9-C17D-96C3-D16C806062F5}"/>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a:extLst>
              <a:ext uri="{FF2B5EF4-FFF2-40B4-BE49-F238E27FC236}">
                <a16:creationId xmlns:a16="http://schemas.microsoft.com/office/drawing/2014/main" id="{5309B63E-0441-6441-CD3B-0E3DCD60C8EE}"/>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 Acknowledge that most teachers will talk about Hinduism. </a:t>
            </a:r>
            <a:r>
              <a:rPr lang="en-GB" dirty="0" err="1"/>
              <a:t>Sanatan</a:t>
            </a:r>
            <a:r>
              <a:rPr lang="en-GB" dirty="0"/>
              <a:t> Dharma is often used instead when wanting to reframe it outside a Christian lens.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1" dirty="0"/>
              <a:t>If you and/or colleagues would like to read more about what happens when religion(s) are framed through Christianity, they can read Benoit’s (2021) paper, which looks at how teachers may accidently invalidate children’s experiences of religious belonging: https://www.tandfonline.com/doi/full/10.1080/13537903.2021.1958493 .</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SzPts val="1400"/>
              <a:buNone/>
            </a:pPr>
            <a:endParaRPr dirty="0"/>
          </a:p>
        </p:txBody>
      </p:sp>
      <p:sp>
        <p:nvSpPr>
          <p:cNvPr id="133" name="Google Shape;133;p9:notes">
            <a:extLst>
              <a:ext uri="{FF2B5EF4-FFF2-40B4-BE49-F238E27FC236}">
                <a16:creationId xmlns:a16="http://schemas.microsoft.com/office/drawing/2014/main" id="{B46DF34D-C6FF-53F6-171B-4BB31964CA97}"/>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86226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0: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Here, take the time to explain that traditionally RE has been taught through what we call the ‘World Religion Paradigm’ (WRP). This was the idea that the ‘main’ religions - usually the ‘big six’</a:t>
            </a:r>
            <a:r>
              <a:rPr lang="en-GB" i="0" dirty="0"/>
              <a:t>: Buddhism, Christianity, Hinduism, Islam, Judaism, and Sikhi(</a:t>
            </a:r>
            <a:r>
              <a:rPr lang="en-GB" i="0" dirty="0" err="1"/>
              <a:t>sm</a:t>
            </a:r>
            <a:r>
              <a:rPr lang="en-GB" i="0" dirty="0"/>
              <a:t>) – were the ones taught in school. These would usually be framed as if they could fit into neat boxes (e.g., ‘Islam is….; Muslims do…”). </a:t>
            </a:r>
          </a:p>
          <a:p>
            <a:pPr marL="0" lvl="0" indent="0" algn="l" rtl="0">
              <a:lnSpc>
                <a:spcPct val="100000"/>
              </a:lnSpc>
              <a:spcBef>
                <a:spcPts val="0"/>
              </a:spcBef>
              <a:spcAft>
                <a:spcPts val="0"/>
              </a:spcAft>
              <a:buClr>
                <a:schemeClr val="dk1"/>
              </a:buClr>
              <a:buSzPts val="1200"/>
              <a:buFont typeface="Calibri"/>
              <a:buNone/>
            </a:pPr>
            <a:r>
              <a:rPr lang="en-GB" i="0" dirty="0"/>
              <a:t>The criticism is that the WRP was perpetuating the notion that this traditions can all be understood through a Christian lens, especially as we framed all world religions as sharing common aspects with Christianity, and focusing on aspects such as scriptures, a church-like organisational structure, religious leaders organised in ways that are similar to priesthood, and a belief in one (or more) divine power(s). </a:t>
            </a:r>
          </a:p>
          <a:p>
            <a:pPr marL="0" lvl="0" indent="0" algn="l" rtl="0">
              <a:lnSpc>
                <a:spcPct val="100000"/>
              </a:lnSpc>
              <a:spcBef>
                <a:spcPts val="0"/>
              </a:spcBef>
              <a:spcAft>
                <a:spcPts val="0"/>
              </a:spcAft>
              <a:buClr>
                <a:schemeClr val="dk1"/>
              </a:buClr>
              <a:buSzPts val="1200"/>
              <a:buFont typeface="Calibri"/>
              <a:buNone/>
            </a:pPr>
            <a:r>
              <a:rPr lang="en-GB" i="0" dirty="0"/>
              <a:t>But as we’ve seen in the previous slides, by making sense of ‘world religions’ through Christianity, we are failing to do justice to the diverse religious and nonreligious traditions present in our society. In other words, we are essentialising </a:t>
            </a:r>
            <a:r>
              <a:rPr lang="en-GB" dirty="0"/>
              <a:t>‘world religions’ (refer to the Teacher Handout &gt; Glossary to unpack the concept of (de-)essentialising if useful).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Instead, a ‘Religion and </a:t>
            </a:r>
            <a:r>
              <a:rPr lang="en-GB" dirty="0" err="1"/>
              <a:t>Worldviews’</a:t>
            </a:r>
            <a:r>
              <a:rPr lang="en-GB" dirty="0"/>
              <a:t> (R&amp;W) approach will aim to de-essentialise RE by capturing, and where appropriate, foregrounding lived experiences of religion and nonreligion.</a:t>
            </a:r>
            <a:endParaRPr dirty="0"/>
          </a:p>
          <a:p>
            <a:pPr marL="0" lvl="0" indent="0" algn="l" rtl="0">
              <a:lnSpc>
                <a:spcPct val="100000"/>
              </a:lnSpc>
              <a:spcBef>
                <a:spcPts val="0"/>
              </a:spcBef>
              <a:spcAft>
                <a:spcPts val="0"/>
              </a:spcAft>
              <a:buClr>
                <a:schemeClr val="dk1"/>
              </a:buClr>
              <a:buSzPts val="1200"/>
              <a:buFont typeface="Calibri"/>
              <a:buNone/>
            </a:pPr>
            <a:endParaRPr i="0" dirty="0">
              <a:solidFill>
                <a:srgbClr val="1F1F1F"/>
              </a:solidFill>
            </a:endParaRPr>
          </a:p>
          <a:p>
            <a:pPr marL="0" lvl="0" indent="0" algn="l" rtl="0">
              <a:lnSpc>
                <a:spcPct val="100000"/>
              </a:lnSpc>
              <a:spcBef>
                <a:spcPts val="0"/>
              </a:spcBef>
              <a:spcAft>
                <a:spcPts val="0"/>
              </a:spcAft>
              <a:buClr>
                <a:srgbClr val="1F1F1F"/>
              </a:buClr>
              <a:buSzPts val="1200"/>
              <a:buFont typeface="Calibri"/>
              <a:buNone/>
            </a:pPr>
            <a:r>
              <a:rPr lang="en-GB" i="1" dirty="0">
                <a:solidFill>
                  <a:srgbClr val="1F1F1F"/>
                </a:solidFill>
              </a:rPr>
              <a:t>If you/colleagues want to read more about the WRP, please see pp.7-8 of the Multidisciplinary Report: </a:t>
            </a:r>
            <a:r>
              <a:rPr lang="en-GB" i="1" u="sng" dirty="0">
                <a:solidFill>
                  <a:schemeClr val="hlink"/>
                </a:solidFill>
                <a:hlinkClick r:id="rId3"/>
              </a:rPr>
              <a:t>https://religiouseducationcouncil.org.uk/rec/wp-content/uploads/2021/01/REC-Worldview-Report-A4-v2.pdf</a:t>
            </a:r>
            <a:r>
              <a:rPr lang="en-GB" i="1" dirty="0">
                <a:solidFill>
                  <a:srgbClr val="1F1F1F"/>
                </a:solidFill>
              </a:rPr>
              <a:t> </a:t>
            </a:r>
            <a:endParaRPr i="1" dirty="0"/>
          </a:p>
          <a:p>
            <a:pPr marL="0" lvl="0" indent="0" algn="l" rtl="0">
              <a:lnSpc>
                <a:spcPct val="100000"/>
              </a:lnSpc>
              <a:spcBef>
                <a:spcPts val="0"/>
              </a:spcBef>
              <a:spcAft>
                <a:spcPts val="0"/>
              </a:spcAft>
              <a:buSzPts val="1400"/>
              <a:buNone/>
            </a:pPr>
            <a:endParaRPr dirty="0"/>
          </a:p>
        </p:txBody>
      </p:sp>
      <p:sp>
        <p:nvSpPr>
          <p:cNvPr id="141" name="Google Shape;141;p10: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This task can be adapted to suit your group, e.g.</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Silent reflection, including writing down reflections</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Two groups – one group takes the first statement and set of questions, and the other group the other statement and set of questions. Discuss for 5-10 mins and feedback to the other group</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Discuss as a whole group</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Use these discussions to explain that ‘worldview’ is considered as possible tool to move away from these issues, which should help you make the transition to the next video.</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If you/colleagues are interested in further exploring misrepresentation in the RE classroom, or looking at other examples where pupils felt alienated in RE, you may want to read </a:t>
            </a:r>
            <a:r>
              <a:rPr lang="en-GB" u="sng" dirty="0">
                <a:solidFill>
                  <a:schemeClr val="hlink"/>
                </a:solidFill>
                <a:hlinkClick r:id="rId3"/>
              </a:rPr>
              <a:t>Benoit’s (2021) paper “I’m Just British - normal British”</a:t>
            </a:r>
            <a:r>
              <a:rPr lang="en-GB" dirty="0"/>
              <a:t> pp. 315-322.</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NB: We expect the training to have taken approx. 60 mins to reach this point. If this session will last longer than 90 mins, it may be a good place to stop and have a quick break.</a:t>
            </a:r>
            <a:endParaRPr dirty="0"/>
          </a:p>
        </p:txBody>
      </p:sp>
      <p:sp>
        <p:nvSpPr>
          <p:cNvPr id="151" name="Google Shape;1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To introduce the concept of worldview, we recommend watching this video all together – even for twilight sessions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GB"/>
              <a:t>Link to ‘Nobody Stands Nowhere’ video: </a:t>
            </a:r>
            <a:r>
              <a:rPr lang="en-GB" u="sng">
                <a:solidFill>
                  <a:schemeClr val="hlink"/>
                </a:solidFill>
                <a:hlinkClick r:id="rId3"/>
              </a:rPr>
              <a:t>https://www.youtube.com/watch?v=AFRxKF-Jdos&amp;ab_channel=TheosThinkTank</a:t>
            </a:r>
            <a:r>
              <a:rPr lang="en-GB"/>
              <a:t>  </a:t>
            </a:r>
            <a:endParaRPr/>
          </a:p>
        </p:txBody>
      </p:sp>
      <p:sp>
        <p:nvSpPr>
          <p:cNvPr id="160" name="Google Shape;1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Show this slide to teachers and explain that this is how the Coventry and Warwickshire SACRE and locally agreed syllabus team made sense of ‘worldview’. </a:t>
            </a:r>
          </a:p>
          <a:p>
            <a:pPr marL="0" lvl="0" indent="0" algn="l" rtl="0">
              <a:lnSpc>
                <a:spcPct val="100000"/>
              </a:lnSpc>
              <a:spcBef>
                <a:spcPts val="0"/>
              </a:spcBef>
              <a:spcAft>
                <a:spcPts val="0"/>
              </a:spcAft>
              <a:buClr>
                <a:schemeClr val="dk1"/>
              </a:buClr>
              <a:buSzPts val="1100"/>
              <a:buFont typeface="Arial"/>
              <a:buNone/>
            </a:pPr>
            <a:endParaRPr lang="en-GB" dirty="0"/>
          </a:p>
          <a:p>
            <a:pPr marL="0" lvl="0" indent="0" algn="l" rtl="0">
              <a:lnSpc>
                <a:spcPct val="100000"/>
              </a:lnSpc>
              <a:spcBef>
                <a:spcPts val="0"/>
              </a:spcBef>
              <a:spcAft>
                <a:spcPts val="0"/>
              </a:spcAft>
              <a:buClr>
                <a:schemeClr val="dk1"/>
              </a:buClr>
              <a:buSzPts val="1100"/>
              <a:buFont typeface="Arial"/>
              <a:buNone/>
            </a:pPr>
            <a:r>
              <a:rPr lang="en-GB" dirty="0"/>
              <a:t>Ask teachers: </a:t>
            </a:r>
          </a:p>
          <a:p>
            <a:pPr marL="0" lvl="0" indent="0" algn="l" rtl="0">
              <a:lnSpc>
                <a:spcPct val="100000"/>
              </a:lnSpc>
              <a:spcBef>
                <a:spcPts val="0"/>
              </a:spcBef>
              <a:spcAft>
                <a:spcPts val="0"/>
              </a:spcAft>
              <a:buClr>
                <a:schemeClr val="dk1"/>
              </a:buClr>
              <a:buSzPts val="1100"/>
              <a:buFont typeface="Arial"/>
              <a:buNone/>
            </a:pPr>
            <a:r>
              <a:rPr lang="en-GB" dirty="0"/>
              <a:t>1/ What do they think about this figure? </a:t>
            </a:r>
          </a:p>
          <a:p>
            <a:pPr marL="0" lvl="0" indent="0" algn="l" rtl="0">
              <a:lnSpc>
                <a:spcPct val="100000"/>
              </a:lnSpc>
              <a:spcBef>
                <a:spcPts val="0"/>
              </a:spcBef>
              <a:spcAft>
                <a:spcPts val="0"/>
              </a:spcAft>
              <a:buClr>
                <a:schemeClr val="dk1"/>
              </a:buClr>
              <a:buSzPts val="1100"/>
              <a:buFont typeface="Arial"/>
              <a:buNone/>
            </a:pPr>
            <a:r>
              <a:rPr lang="en-GB" dirty="0"/>
              <a:t>2/ Do they think anything is missing and might needed to be added? </a:t>
            </a:r>
          </a:p>
          <a:p>
            <a:pPr marL="0" lvl="0" indent="0" algn="l" rtl="0">
              <a:lnSpc>
                <a:spcPct val="100000"/>
              </a:lnSpc>
              <a:spcBef>
                <a:spcPts val="0"/>
              </a:spcBef>
              <a:spcAft>
                <a:spcPts val="0"/>
              </a:spcAft>
              <a:buClr>
                <a:schemeClr val="dk1"/>
              </a:buClr>
              <a:buSzPts val="1100"/>
              <a:buFont typeface="Arial"/>
              <a:buNone/>
            </a:pPr>
            <a:r>
              <a:rPr lang="en-GB" dirty="0"/>
              <a:t>3/ [optional]: How does this understanding of ‘worldview’ might change the way they approach RE? (e.g. do they feel that some of these are relevant/irrelevant?) NB: this isn’t a platform to provide answers but to raise questions, which you will then respond to with the next few slides, so if there are queries and disagreement at this stage, they do not need to be resolved yet. You can skip this question if more appropriate to your setting and/or if time is an issue.</a:t>
            </a:r>
          </a:p>
          <a:p>
            <a:pPr marL="0" lvl="0" indent="0" algn="l" rtl="0">
              <a:lnSpc>
                <a:spcPct val="100000"/>
              </a:lnSpc>
              <a:spcBef>
                <a:spcPts val="0"/>
              </a:spcBef>
              <a:spcAft>
                <a:spcPts val="0"/>
              </a:spcAft>
              <a:buClr>
                <a:schemeClr val="dk1"/>
              </a:buClr>
              <a:buSzPts val="1100"/>
              <a:buFont typeface="Arial"/>
              <a:buNone/>
            </a:pPr>
            <a:endParaRPr lang="en-GB" dirty="0"/>
          </a:p>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a:t>
            </a:r>
            <a:endParaRPr dirty="0"/>
          </a:p>
        </p:txBody>
      </p:sp>
      <p:sp>
        <p:nvSpPr>
          <p:cNvPr id="168" name="Google Shape;1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NOTE: This video is </a:t>
            </a:r>
            <a:r>
              <a:rPr lang="en-GB" b="1" dirty="0"/>
              <a:t>optional</a:t>
            </a:r>
            <a:r>
              <a:rPr lang="en-GB" dirty="0"/>
              <a:t>. We recommend it is only showed should teachers show an interest to go beyond the discussions held during the training or if your school is already well-versed in the R&amp;W approach.</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We have left it in the trainer’s pack for further guidance, not for showing to teachers.</a:t>
            </a:r>
            <a:endParaRPr dirty="0"/>
          </a:p>
        </p:txBody>
      </p:sp>
      <p:sp>
        <p:nvSpPr>
          <p:cNvPr id="194" name="Google Shape;1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4: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 aims are to go over the key points in this slide and the following two slides to ensure that teachers are given the chance to reflect on the concept of worldview and how this might help address some of the issues discussed earlier. Go through the bullet points with colleagues. Check understanding after this slide before moving onto the next one.</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77" name="Google Shape;177;p14: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If this session (Session 1) is delivered as a stand-alone twilight session, we recommend asking teachers to view all 3 videos </a:t>
            </a:r>
            <a:r>
              <a:rPr lang="en-GB" u="sng" dirty="0"/>
              <a:t>prior</a:t>
            </a:r>
            <a:r>
              <a:rPr lang="en-GB" dirty="0"/>
              <a:t> to attending the training given the length of the training session. If so, you may want to send colleagues a few reminders to watch the videos ahead of the training.</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If Session 1 is delivered as part of a whole day training, we recommend viewing the videos during the training to help with pace and breaks between activities.</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The aims of Session 1 are to:</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Give teachers an opportunity to reflect on how they learnt about the concept of ‘religion’, and how that particular understanding may have shifted (e.g., moving from world religions being presented as neatly contained boxes, to acknowledging the fluidity within and between (non)religious traditions)</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Give teachers an opportunity reflect on some of the limitations of the concept of religion, not necessarily to teach these limits to pupils, but to become more mindful in the RE practice (e.g., this may result in a change in language used, such as moving away from statements such as “Guru </a:t>
            </a:r>
            <a:r>
              <a:rPr lang="en-GB" dirty="0" err="1"/>
              <a:t>Granth</a:t>
            </a:r>
            <a:r>
              <a:rPr lang="en-GB" dirty="0"/>
              <a:t> Sahib is similar to the Bible, but for Sikhs,” which leads us to explore Sikhi through a Christian lens).</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Give teachers an opportunity to engage with the concept of worldview, and how this can be a useful tool to acknowledge how we engage with religion and nonreligion in different ways throughout our life course.</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Give teachers an opportunity to reflect on the notion of worldview, as not just a set of complex ideas we have in our heads, but also as how we respond to the world (i.e., emotions, feelings, body…), and how this can be reflected in the RE classroom.</a:t>
            </a:r>
            <a:endParaRPr dirty="0"/>
          </a:p>
          <a:p>
            <a:pPr marL="171450" lvl="0" indent="-9525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This section should be delivered in 2 hours, but can be delivered in 90 mins if videos are watched at home, and if some of the activities are amended to be ‘take-away’ activities. We do </a:t>
            </a:r>
            <a:r>
              <a:rPr lang="en-GB" u="sng" dirty="0"/>
              <a:t>not </a:t>
            </a:r>
            <a:r>
              <a:rPr lang="en-GB" dirty="0"/>
              <a:t>recommend shortening it to less than 90 minutes (unlike Sessions 2 and 3 which may be adapted and delivered in 60 minutes), as you need time to lay the foundations of R&amp;W </a:t>
            </a:r>
            <a:r>
              <a:rPr lang="en-GB" i="1" dirty="0"/>
              <a:t>before</a:t>
            </a:r>
            <a:r>
              <a:rPr lang="en-GB" dirty="0"/>
              <a:t> further delving into what a R&amp;W approach is, and how it can shape the RE curriculum.</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73" name="Google Shape;73;p2: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F67B1377-5058-8243-607A-BB0011178984}"/>
            </a:ext>
          </a:extLst>
        </p:cNvPr>
        <p:cNvGrpSpPr/>
        <p:nvPr/>
      </p:nvGrpSpPr>
      <p:grpSpPr>
        <a:xfrm>
          <a:off x="0" y="0"/>
          <a:ext cx="0" cy="0"/>
          <a:chOff x="0" y="0"/>
          <a:chExt cx="0" cy="0"/>
        </a:xfrm>
      </p:grpSpPr>
      <p:sp>
        <p:nvSpPr>
          <p:cNvPr id="175" name="Google Shape;175;p14:notes">
            <a:extLst>
              <a:ext uri="{FF2B5EF4-FFF2-40B4-BE49-F238E27FC236}">
                <a16:creationId xmlns:a16="http://schemas.microsoft.com/office/drawing/2014/main" id="{53F04ABF-A094-AF34-5355-3F0AA73A1193}"/>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4:notes">
            <a:extLst>
              <a:ext uri="{FF2B5EF4-FFF2-40B4-BE49-F238E27FC236}">
                <a16:creationId xmlns:a16="http://schemas.microsoft.com/office/drawing/2014/main" id="{D2844536-2570-129E-21AB-47A4E21EAA26}"/>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77" name="Google Shape;177;p14:notes">
            <a:extLst>
              <a:ext uri="{FF2B5EF4-FFF2-40B4-BE49-F238E27FC236}">
                <a16:creationId xmlns:a16="http://schemas.microsoft.com/office/drawing/2014/main" id="{231E7A87-3D93-A0D0-C010-A0D05387057F}"/>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extLst>
      <p:ext uri="{BB962C8B-B14F-4D97-AF65-F5344CB8AC3E}">
        <p14:creationId xmlns:p14="http://schemas.microsoft.com/office/powerpoint/2010/main" val="1376815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5: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Regarding the last bullet point (i.e., that different disciplines can help us make sense of religion and nonreligion), at this stage just flag this up to teachers and tell them that they will have the opportunity to explore what that means in more detail towards the end of Session 1. </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85" name="Google Shape;185;p15: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47DF8BB7-B744-9F21-2A57-99B6FAF885F9}"/>
            </a:ext>
          </a:extLst>
        </p:cNvPr>
        <p:cNvGrpSpPr/>
        <p:nvPr/>
      </p:nvGrpSpPr>
      <p:grpSpPr>
        <a:xfrm>
          <a:off x="0" y="0"/>
          <a:ext cx="0" cy="0"/>
          <a:chOff x="0" y="0"/>
          <a:chExt cx="0" cy="0"/>
        </a:xfrm>
      </p:grpSpPr>
      <p:sp>
        <p:nvSpPr>
          <p:cNvPr id="183" name="Google Shape;183;p15:notes">
            <a:extLst>
              <a:ext uri="{FF2B5EF4-FFF2-40B4-BE49-F238E27FC236}">
                <a16:creationId xmlns:a16="http://schemas.microsoft.com/office/drawing/2014/main" id="{D2C68BBB-4D93-0835-1B1C-FF600579CB61}"/>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5:notes">
            <a:extLst>
              <a:ext uri="{FF2B5EF4-FFF2-40B4-BE49-F238E27FC236}">
                <a16:creationId xmlns:a16="http://schemas.microsoft.com/office/drawing/2014/main" id="{95E68C6E-AACB-FAAC-E780-E1C024410C5D}"/>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85" name="Google Shape;185;p15:notes">
            <a:extLst>
              <a:ext uri="{FF2B5EF4-FFF2-40B4-BE49-F238E27FC236}">
                <a16:creationId xmlns:a16="http://schemas.microsoft.com/office/drawing/2014/main" id="{0A99658A-21FD-4BE1-2258-4C7F6ED19CF4}"/>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extLst>
      <p:ext uri="{BB962C8B-B14F-4D97-AF65-F5344CB8AC3E}">
        <p14:creationId xmlns:p14="http://schemas.microsoft.com/office/powerpoint/2010/main" val="984572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8: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endParaRPr dirty="0"/>
          </a:p>
          <a:p>
            <a:pPr marL="171450" lvl="0" indent="-9525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You may, once again, want to make sure there are no misunderstandings following the discussion: we are not saying we should replace the word ‘religion’ with the word ‘worldview’. Remember: ‘religion’ remains a really useful term to make sense of the world!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Examples of the final bullet point may include things like: the language you use, the images or books you use, reflecting a more diverse view of the lived experience of religion and nonreligion. </a:t>
            </a:r>
          </a:p>
          <a:p>
            <a:pPr marL="0" lvl="0" indent="0" algn="l" rtl="0">
              <a:lnSpc>
                <a:spcPct val="100000"/>
              </a:lnSpc>
              <a:spcBef>
                <a:spcPts val="0"/>
              </a:spcBef>
              <a:spcAft>
                <a:spcPts val="0"/>
              </a:spcAft>
              <a:buClr>
                <a:schemeClr val="dk1"/>
              </a:buClr>
              <a:buSzPts val="1200"/>
              <a:buFont typeface="Calibri"/>
              <a:buNone/>
            </a:pPr>
            <a:r>
              <a:rPr lang="en-GB" dirty="0"/>
              <a:t>Also, ensure a range of images are used to show different examples, e.g. groups of Muslim women with some wearing hijab and others not, to show the diversity of lived religion/nonreligion.</a:t>
            </a:r>
            <a:endParaRPr dirty="0"/>
          </a:p>
        </p:txBody>
      </p:sp>
      <p:sp>
        <p:nvSpPr>
          <p:cNvPr id="210" name="Google Shape;210;p18: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9: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7" name="Google Shape;217;p1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[Twilight training: You may want to skip this slide if teachers have already watched the video ahead of the training session.]</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Watch the video with colleagues. Ask if they have any questions at the end of the video. You may not necessarily want to answer them then if you know they’ll be answered in the slides below, but this may help you gauge where there you need to spend more/less time when recapping the key points of the video.</a:t>
            </a:r>
            <a:endParaRPr dirty="0"/>
          </a:p>
          <a:p>
            <a:pPr marL="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i="1" dirty="0"/>
              <a:t>NB! Please reassure teachers by explaining that in this video the speakers make reference to ‘individual/personal </a:t>
            </a:r>
            <a:r>
              <a:rPr lang="en-GB" i="1" dirty="0" err="1"/>
              <a:t>worldviews’</a:t>
            </a:r>
            <a:r>
              <a:rPr lang="en-GB" i="1" dirty="0"/>
              <a:t> and ‘organised/institutional worldviews’, the differences between the different levels will be explained in Session 2 – and at this stage there is no need to focus on this yet.</a:t>
            </a:r>
            <a:endParaRPr i="1"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26" name="Google Shape;22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Please reassure teachers: while RE classes will provide us with opportunities to start making sense of our diverse world, as well as our own worldview, we do not expect teachers to be able to fully articulate what their own worldviews are, nor what their pupils’ worldviews are.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RE becomes the space where this is investigated.</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a:t>
            </a:r>
            <a:r>
              <a:rPr lang="en-GB"/>
              <a:t>. </a:t>
            </a:r>
            <a:endParaRPr dirty="0"/>
          </a:p>
        </p:txBody>
      </p:sp>
      <p:sp>
        <p:nvSpPr>
          <p:cNvPr id="234" name="Google Shape;2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should help make the RE classroom an inclusive space.</a:t>
            </a:r>
            <a:endParaRPr/>
          </a:p>
        </p:txBody>
      </p:sp>
      <p:sp>
        <p:nvSpPr>
          <p:cNvPr id="246" name="Google Shape;246;p22: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3FAF7E8A-0378-8AFE-F1C1-0D6974877DB4}"/>
            </a:ext>
          </a:extLst>
        </p:cNvPr>
        <p:cNvGrpSpPr/>
        <p:nvPr/>
      </p:nvGrpSpPr>
      <p:grpSpPr>
        <a:xfrm>
          <a:off x="0" y="0"/>
          <a:ext cx="0" cy="0"/>
          <a:chOff x="0" y="0"/>
          <a:chExt cx="0" cy="0"/>
        </a:xfrm>
      </p:grpSpPr>
      <p:sp>
        <p:nvSpPr>
          <p:cNvPr id="244" name="Google Shape;244;p22:notes">
            <a:extLst>
              <a:ext uri="{FF2B5EF4-FFF2-40B4-BE49-F238E27FC236}">
                <a16:creationId xmlns:a16="http://schemas.microsoft.com/office/drawing/2014/main" id="{1E06967A-5053-CACE-2E7C-4CF8EB97BD4C}"/>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a:extLst>
              <a:ext uri="{FF2B5EF4-FFF2-40B4-BE49-F238E27FC236}">
                <a16:creationId xmlns:a16="http://schemas.microsoft.com/office/drawing/2014/main" id="{6E09A470-A7A6-0163-BC78-1A9BAFFDE485}"/>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should help make the RE classroom an inclusive space.</a:t>
            </a:r>
            <a:endParaRPr/>
          </a:p>
        </p:txBody>
      </p:sp>
      <p:sp>
        <p:nvSpPr>
          <p:cNvPr id="246" name="Google Shape;246;p22:notes">
            <a:extLst>
              <a:ext uri="{FF2B5EF4-FFF2-40B4-BE49-F238E27FC236}">
                <a16:creationId xmlns:a16="http://schemas.microsoft.com/office/drawing/2014/main" id="{860C06C4-96BF-C8E8-C499-B638CB887787}"/>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extLst>
      <p:ext uri="{BB962C8B-B14F-4D97-AF65-F5344CB8AC3E}">
        <p14:creationId xmlns:p14="http://schemas.microsoft.com/office/powerpoint/2010/main" val="3868827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158B80C2-87F4-DB33-4B4F-57A37876E22D}"/>
            </a:ext>
          </a:extLst>
        </p:cNvPr>
        <p:cNvGrpSpPr/>
        <p:nvPr/>
      </p:nvGrpSpPr>
      <p:grpSpPr>
        <a:xfrm>
          <a:off x="0" y="0"/>
          <a:ext cx="0" cy="0"/>
          <a:chOff x="0" y="0"/>
          <a:chExt cx="0" cy="0"/>
        </a:xfrm>
      </p:grpSpPr>
      <p:sp>
        <p:nvSpPr>
          <p:cNvPr id="244" name="Google Shape;244;p22:notes">
            <a:extLst>
              <a:ext uri="{FF2B5EF4-FFF2-40B4-BE49-F238E27FC236}">
                <a16:creationId xmlns:a16="http://schemas.microsoft.com/office/drawing/2014/main" id="{A7A2A8C8-23A6-0A03-E5AC-FC4DB8355596}"/>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a:extLst>
              <a:ext uri="{FF2B5EF4-FFF2-40B4-BE49-F238E27FC236}">
                <a16:creationId xmlns:a16="http://schemas.microsoft.com/office/drawing/2014/main" id="{0D57A30B-4882-8B4A-E743-93533BDC1EA1}"/>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i="0" dirty="0">
                <a:solidFill>
                  <a:srgbClr val="040C28"/>
                </a:solidFill>
                <a:effectLst/>
                <a:latin typeface="Google Sans"/>
              </a:rPr>
              <a:t>If you need guidance about what is meant by an interpretive approach to RE: the intention is to enable learners to formulate their own views and to relate these to their previous learning and understanding</a:t>
            </a:r>
            <a:r>
              <a:rPr lang="en-GB" b="0" i="0" dirty="0">
                <a:solidFill>
                  <a:srgbClr val="474747"/>
                </a:solidFill>
                <a:effectLst/>
                <a:latin typeface="Google Sans"/>
              </a:rPr>
              <a:t>.</a:t>
            </a:r>
          </a:p>
          <a:p>
            <a:pPr marL="0" lvl="0" indent="0" algn="l" rtl="0">
              <a:lnSpc>
                <a:spcPct val="100000"/>
              </a:lnSpc>
              <a:spcBef>
                <a:spcPts val="0"/>
              </a:spcBef>
              <a:spcAft>
                <a:spcPts val="0"/>
              </a:spcAft>
              <a:buSzPts val="1400"/>
              <a:buNone/>
            </a:pPr>
            <a:endParaRPr lang="en-GB" b="0" i="1" dirty="0">
              <a:solidFill>
                <a:srgbClr val="474747"/>
              </a:solidFill>
              <a:effectLst/>
              <a:latin typeface="Google Sans"/>
            </a:endParaRPr>
          </a:p>
          <a:p>
            <a:pPr marL="0" lvl="0" indent="0" algn="l" rtl="0">
              <a:lnSpc>
                <a:spcPct val="100000"/>
              </a:lnSpc>
              <a:spcBef>
                <a:spcPts val="0"/>
              </a:spcBef>
              <a:spcAft>
                <a:spcPts val="0"/>
              </a:spcAft>
              <a:buSzPts val="1400"/>
              <a:buNone/>
            </a:pPr>
            <a:r>
              <a:rPr lang="en-GB" b="0" i="1" dirty="0">
                <a:solidFill>
                  <a:srgbClr val="474747"/>
                </a:solidFill>
                <a:effectLst/>
                <a:latin typeface="Google Sans"/>
              </a:rPr>
              <a:t>Jackson wrote a useful paper on the interpretive approach in the RE classroom: https://theewc.org/content/uploads/2020/02/Studying-Religions-The-Interpretive-Approach-in-Brief.pdf </a:t>
            </a:r>
            <a:endParaRPr i="1" dirty="0"/>
          </a:p>
        </p:txBody>
      </p:sp>
      <p:sp>
        <p:nvSpPr>
          <p:cNvPr id="246" name="Google Shape;246;p22:notes">
            <a:extLst>
              <a:ext uri="{FF2B5EF4-FFF2-40B4-BE49-F238E27FC236}">
                <a16:creationId xmlns:a16="http://schemas.microsoft.com/office/drawing/2014/main" id="{9AF090F2-433B-0DCA-12A9-19E9DE110CB1}"/>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extLst>
      <p:ext uri="{BB962C8B-B14F-4D97-AF65-F5344CB8AC3E}">
        <p14:creationId xmlns:p14="http://schemas.microsoft.com/office/powerpoint/2010/main" val="18815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Go through each statement one at a time, to help teachers know what this session will cover.</a:t>
            </a:r>
            <a:endParaRPr dirty="0"/>
          </a:p>
        </p:txBody>
      </p:sp>
      <p:sp>
        <p:nvSpPr>
          <p:cNvPr id="82" name="Google Shape;82;p3: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3: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Go through this classroom example with teachers to illustrate what a R&amp;W could look like in the classroom.</a:t>
            </a:r>
            <a:endParaRPr/>
          </a:p>
        </p:txBody>
      </p:sp>
      <p:sp>
        <p:nvSpPr>
          <p:cNvPr id="254" name="Google Shape;254;p23: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Reassure teachers it’s not about becoming experts in lots of different disciplines; instead it’s about acknowledging that sometimes we may talk about sacred texts (Theology), sometimes we may investigate how people live their religion and nonreligion (Sociology/Social Sciences), and other times we may want to ponder on how they interpret some of the big questions in life (philosophy). It’s important to note that while these are the main disciplines (or disciplinary lenses as we like to call them in RE!), there are more disciplines that can inform RE (e.g. History…) and this is not an exhaustive list.</a:t>
            </a:r>
          </a:p>
          <a:p>
            <a:pPr marL="0" lvl="0" indent="0" algn="l" rtl="0">
              <a:lnSpc>
                <a:spcPct val="100000"/>
              </a:lnSpc>
              <a:spcBef>
                <a:spcPts val="0"/>
              </a:spcBef>
              <a:spcAft>
                <a:spcPts val="0"/>
              </a:spcAft>
              <a:buClr>
                <a:schemeClr val="dk1"/>
              </a:buClr>
              <a:buSzPts val="1200"/>
              <a:buFont typeface="Calibri"/>
              <a:buNone/>
            </a:pPr>
            <a:endParaRPr dirty="0"/>
          </a:p>
        </p:txBody>
      </p:sp>
      <p:sp>
        <p:nvSpPr>
          <p:cNvPr id="202" name="Google Shape;202;p17: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4: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In the next slides, you will be able to look at examples of how different disciplinary lenses are used in EYFS, KS1, and KS2. </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Before you show the next slides, please make it clear to teachers that:</a:t>
            </a:r>
            <a:endParaRPr dirty="0"/>
          </a:p>
          <a:p>
            <a:pPr marL="457200" lvl="0" indent="-317500" algn="l" rtl="0">
              <a:lnSpc>
                <a:spcPct val="100000"/>
              </a:lnSpc>
              <a:spcBef>
                <a:spcPts val="0"/>
              </a:spcBef>
              <a:spcAft>
                <a:spcPts val="0"/>
              </a:spcAft>
              <a:buClr>
                <a:schemeClr val="dk1"/>
              </a:buClr>
              <a:buSzPts val="1400"/>
              <a:buFont typeface="Calibri"/>
              <a:buChar char="-"/>
            </a:pPr>
            <a:r>
              <a:rPr lang="en-GB" dirty="0"/>
              <a:t>We often use the different disciplines throughout RE and during different lessons; this reflects the messiness of worldviews and lived experiences of religion and nonreligion. As such, although the next slides suggest a clean split between the different disciplines please make it clear to teachers that this is not how it will look in the RE classroom.</a:t>
            </a:r>
            <a:endParaRPr dirty="0"/>
          </a:p>
          <a:p>
            <a:pPr marL="457200" lvl="0" indent="-317500" algn="l" rtl="0">
              <a:lnSpc>
                <a:spcPct val="100000"/>
              </a:lnSpc>
              <a:spcBef>
                <a:spcPts val="0"/>
              </a:spcBef>
              <a:spcAft>
                <a:spcPts val="0"/>
              </a:spcAft>
              <a:buClr>
                <a:schemeClr val="dk1"/>
              </a:buClr>
              <a:buSzPts val="1400"/>
              <a:buFont typeface="Calibri"/>
              <a:buChar char="-"/>
            </a:pPr>
            <a:r>
              <a:rPr lang="en-GB" dirty="0"/>
              <a:t>Please acknowledge that these are examples in which the disciplines can be understood in the context of the RE classroom - they are not meant to be exhaustive understanding of what each different discipline entails.</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62" name="Google Shape;262;p24: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t>It is up to you as the trainer whether you would like to show the next few slides (“we are Theologians”, “we are Social Scientists” and “We are Philosophers”) as these are also covered in Session 3. Some trainers like introducing these early and using session 3 as a reminder, while others prefer bringing up the concept of disciplinary lenses at this stage and delving into further details later on. Choose what is most appropriate for you.</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t>If time is an issue - you can ask teachers to read the 3-4 slides that are relevant to their own KS instead of going over EYFS, KS1 and KS2 with everyone - or to use these slides as a take-away activity - and move straight to the last two slides of this training session. Tell teachers there will be more time in Session 3 to engage with the concept of disciplinary lenses.</a:t>
            </a:r>
          </a:p>
          <a:p>
            <a:pPr marL="0" lvl="0" indent="0" algn="l" rtl="0">
              <a:lnSpc>
                <a:spcPct val="100000"/>
              </a:lnSpc>
              <a:spcBef>
                <a:spcPts val="0"/>
              </a:spcBef>
              <a:spcAft>
                <a:spcPts val="0"/>
              </a:spcAft>
              <a:buClr>
                <a:schemeClr val="dk1"/>
              </a:buClr>
              <a:buSzPts val="1100"/>
              <a:buFont typeface="Arial"/>
              <a:buNone/>
            </a:pPr>
            <a:endParaRPr lang="en-GB" dirty="0"/>
          </a:p>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a:t>
            </a:r>
            <a:endParaRPr dirty="0"/>
          </a:p>
        </p:txBody>
      </p:sp>
      <p:sp>
        <p:nvSpPr>
          <p:cNvPr id="270" name="Google Shape;270;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278" name="Google Shape;278;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286" name="Google Shape;286;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94" name="Google Shape;294;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03" name="Google Shape;303;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11" name="Google Shape;311;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19" name="Google Shape;319;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Why the phrase “religion and worldviews”?</a:t>
            </a:r>
          </a:p>
          <a:p>
            <a:pPr marL="0" lvl="0" indent="0" algn="l" rtl="0">
              <a:lnSpc>
                <a:spcPct val="100000"/>
              </a:lnSpc>
              <a:spcBef>
                <a:spcPts val="0"/>
              </a:spcBef>
              <a:spcAft>
                <a:spcPts val="0"/>
              </a:spcAft>
              <a:buClr>
                <a:schemeClr val="dk1"/>
              </a:buClr>
              <a:buSzPts val="1200"/>
              <a:buFont typeface="Calibri"/>
              <a:buNone/>
            </a:pPr>
            <a:r>
              <a:rPr lang="en-GB" dirty="0"/>
              <a:t>Use this slide to provide some context to colleagues.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Explain to colleagues that the concept of Religion and Worldviews (R&amp;W) was first introduced in 2018 in the </a:t>
            </a:r>
            <a:r>
              <a:rPr lang="en-GB" dirty="0" err="1"/>
              <a:t>CoRE</a:t>
            </a:r>
            <a:r>
              <a:rPr lang="en-GB" dirty="0"/>
              <a:t> report (Commission on Religious Education). Trainers and teachers do </a:t>
            </a:r>
            <a:r>
              <a:rPr lang="en-GB" u="sng" dirty="0"/>
              <a:t>not</a:t>
            </a:r>
            <a:r>
              <a:rPr lang="en-GB" dirty="0"/>
              <a:t> need to read the report to understand a R&amp;W approach - this is only shared by way of context (though if this is something you and/or colleagues are interested in, the document can be accessed either by clicking on the photo on the slide, or by copying/pasting this link: </a:t>
            </a:r>
            <a:r>
              <a:rPr lang="en-GB" u="sng" dirty="0">
                <a:solidFill>
                  <a:schemeClr val="hlink"/>
                </a:solidFill>
                <a:hlinkClick r:id="rId3"/>
              </a:rPr>
              <a:t>https://religiouseducationcouncil.org.uk/rec/wp-content/uploads/2017/05/Final-Report-of-the-Commission-on-RE.pdf</a:t>
            </a:r>
            <a:r>
              <a:rPr lang="en-GB" dirty="0"/>
              <a:t>).</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You can summarise the main takeaways from the </a:t>
            </a:r>
            <a:r>
              <a:rPr lang="en-GB" dirty="0" err="1"/>
              <a:t>CoRE</a:t>
            </a:r>
            <a:r>
              <a:rPr lang="en-GB" dirty="0"/>
              <a:t> report that are relevant for this training, which are that:</a:t>
            </a:r>
          </a:p>
          <a:p>
            <a:pPr marL="0" lvl="0" indent="0" algn="l" rtl="0">
              <a:lnSpc>
                <a:spcPct val="100000"/>
              </a:lnSpc>
              <a:spcBef>
                <a:spcPts val="0"/>
              </a:spcBef>
              <a:spcAft>
                <a:spcPts val="0"/>
              </a:spcAft>
              <a:buClr>
                <a:schemeClr val="dk1"/>
              </a:buClr>
              <a:buSzPts val="1200"/>
              <a:buFont typeface="Calibri"/>
              <a:buNone/>
            </a:pPr>
            <a:endParaRPr dirty="0"/>
          </a:p>
          <a:p>
            <a:pPr marL="228600" lvl="0" indent="-228600" algn="l" rtl="0">
              <a:lnSpc>
                <a:spcPct val="100000"/>
              </a:lnSpc>
              <a:spcBef>
                <a:spcPts val="0"/>
              </a:spcBef>
              <a:spcAft>
                <a:spcPts val="0"/>
              </a:spcAft>
              <a:buClr>
                <a:schemeClr val="dk1"/>
              </a:buClr>
              <a:buSzPts val="1200"/>
              <a:buFont typeface="+mj-lt"/>
              <a:buAutoNum type="arabicPeriod"/>
            </a:pPr>
            <a:r>
              <a:rPr lang="en-GB" dirty="0"/>
              <a:t>RE is an important subject, that can equip students with the tools to navigate an increasingly diverse world.</a:t>
            </a:r>
          </a:p>
          <a:p>
            <a:pPr marL="228600" lvl="0" indent="-228600" algn="l" rtl="0">
              <a:lnSpc>
                <a:spcPct val="100000"/>
              </a:lnSpc>
              <a:spcBef>
                <a:spcPts val="0"/>
              </a:spcBef>
              <a:spcAft>
                <a:spcPts val="0"/>
              </a:spcAft>
              <a:buClr>
                <a:schemeClr val="dk1"/>
              </a:buClr>
              <a:buSzPts val="1200"/>
              <a:buFont typeface="+mj-lt"/>
              <a:buAutoNum type="arabicPeriod"/>
            </a:pPr>
            <a:endParaRPr dirty="0"/>
          </a:p>
          <a:p>
            <a:pPr marL="228600" lvl="0" indent="-228600" algn="l" rtl="0">
              <a:lnSpc>
                <a:spcPct val="100000"/>
              </a:lnSpc>
              <a:spcBef>
                <a:spcPts val="0"/>
              </a:spcBef>
              <a:spcAft>
                <a:spcPts val="0"/>
              </a:spcAft>
              <a:buClr>
                <a:schemeClr val="dk1"/>
              </a:buClr>
              <a:buSzPts val="1200"/>
              <a:buFont typeface="+mj-lt"/>
              <a:buAutoNum type="arabicPeriod"/>
            </a:pPr>
            <a:r>
              <a:rPr lang="en-GB" dirty="0"/>
              <a:t>RE can provide students the opportunity to reflect on their own worldviews (e.g., by being able to understand how they may or may not relate to religion and nonreligious traditions). </a:t>
            </a:r>
            <a:br>
              <a:rPr lang="en-GB" dirty="0"/>
            </a:br>
            <a:r>
              <a:rPr lang="en-GB" dirty="0"/>
              <a:t>Ruth Flanagan (</a:t>
            </a:r>
            <a:r>
              <a:rPr lang="en-GB" u="sng" dirty="0">
                <a:solidFill>
                  <a:schemeClr val="hlink"/>
                </a:solidFill>
                <a:hlinkClick r:id="rId4"/>
              </a:rPr>
              <a:t>2021</a:t>
            </a:r>
            <a:r>
              <a:rPr lang="en-GB" dirty="0"/>
              <a:t>) calls this ‘worldview consciousness’ – this is up to the trainer to decide whether to introduce that concept, or not.</a:t>
            </a:r>
          </a:p>
          <a:p>
            <a:pPr marL="228600" lvl="0" indent="-228600" algn="l" rtl="0">
              <a:lnSpc>
                <a:spcPct val="100000"/>
              </a:lnSpc>
              <a:spcBef>
                <a:spcPts val="0"/>
              </a:spcBef>
              <a:spcAft>
                <a:spcPts val="0"/>
              </a:spcAft>
              <a:buClr>
                <a:schemeClr val="dk1"/>
              </a:buClr>
              <a:buSzPts val="1200"/>
              <a:buFont typeface="+mj-lt"/>
              <a:buAutoNum type="arabicPeriod"/>
            </a:pPr>
            <a:endParaRPr dirty="0"/>
          </a:p>
          <a:p>
            <a:pPr marL="228600" lvl="0" indent="-228600" algn="l" rtl="0">
              <a:lnSpc>
                <a:spcPct val="100000"/>
              </a:lnSpc>
              <a:spcBef>
                <a:spcPts val="0"/>
              </a:spcBef>
              <a:spcAft>
                <a:spcPts val="0"/>
              </a:spcAft>
              <a:buClr>
                <a:schemeClr val="dk1"/>
              </a:buClr>
              <a:buSzPts val="1200"/>
              <a:buFont typeface="+mj-lt"/>
              <a:buAutoNum type="arabicPeriod"/>
            </a:pPr>
            <a:r>
              <a:rPr lang="en-GB" dirty="0"/>
              <a:t>Good quality RE is needed, and a R&amp;W approach can enable teachers to move away from traditional RE in which we may have had a tendency to represent “world religions” as if they could all be contained in neat boxes. This “new” approach aims to be more inclusive and representative of the diversity within and between religious and nonreligious traditions.</a:t>
            </a:r>
          </a:p>
          <a:p>
            <a:pPr marL="228600" lvl="0" indent="-228600" algn="l" rtl="0">
              <a:lnSpc>
                <a:spcPct val="100000"/>
              </a:lnSpc>
              <a:spcBef>
                <a:spcPts val="0"/>
              </a:spcBef>
              <a:spcAft>
                <a:spcPts val="0"/>
              </a:spcAft>
              <a:buClr>
                <a:schemeClr val="dk1"/>
              </a:buClr>
              <a:buSzPts val="1200"/>
              <a:buFont typeface="+mj-lt"/>
              <a:buAutoNum type="arabicPeriod"/>
            </a:pPr>
            <a:endParaRPr dirty="0"/>
          </a:p>
          <a:p>
            <a:pPr marL="228600" lvl="0" indent="-228600" algn="l" rtl="0">
              <a:lnSpc>
                <a:spcPct val="100000"/>
              </a:lnSpc>
              <a:spcBef>
                <a:spcPts val="0"/>
              </a:spcBef>
              <a:spcAft>
                <a:spcPts val="0"/>
              </a:spcAft>
              <a:buSzPts val="1400"/>
              <a:buFont typeface="+mj-lt"/>
              <a:buAutoNum type="arabicPeriod"/>
            </a:pPr>
            <a:r>
              <a:rPr lang="en-GB" dirty="0"/>
              <a:t>The recommendation to rename RE ‘Religion &amp; </a:t>
            </a:r>
            <a:r>
              <a:rPr lang="en-GB" dirty="0" err="1"/>
              <a:t>Worldviews’</a:t>
            </a:r>
            <a:r>
              <a:rPr lang="en-GB" dirty="0"/>
              <a:t> does not stand anymore. While this was one of the recommendations back in 2018, there has been significant change on this topic, and it is up to schools to choose what to call their subject, RE remaining a preferred option in most primary schools. This point can either be ignored altogether during the training, or acknowledged if you feel that colleagues may be aware of such proposals.</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Again, only by way of context, you may wish to explain that following the </a:t>
            </a:r>
            <a:r>
              <a:rPr lang="en-GB" dirty="0" err="1"/>
              <a:t>CoRE</a:t>
            </a:r>
            <a:r>
              <a:rPr lang="en-GB" dirty="0"/>
              <a:t> report, the Religious Education Council for England and Wales (also called the REC or RE Council) commissioned 3 university academics to look into the concept of “worldview” – as this sparked a lot of discussion at the time. The reason you may want to mention this document is because it will be referenced by the speakers in the videos in this training later, since the speakers in the videos also are the authors of this report. There is no expectation to engage with the report. However, should anyone want to access it, the report is entitled “Worldviews: A Multidisciplinary Report”, and can be accessed by clicking on the picture on the slide, or copying/pasting this link: </a:t>
            </a:r>
            <a:r>
              <a:rPr lang="en-GB" u="sng" dirty="0">
                <a:solidFill>
                  <a:schemeClr val="hlink"/>
                </a:solidFill>
                <a:hlinkClick r:id="rId5"/>
              </a:rPr>
              <a:t>https://religiouseducationcouncil.org.uk/rec/wp-content/uploads/2021/01/REC-Worldview-Report-A4-v2.pdf</a:t>
            </a:r>
            <a:endParaRPr dirty="0"/>
          </a:p>
          <a:p>
            <a:pPr marL="0" lvl="0" indent="0" algn="l" rtl="0">
              <a:lnSpc>
                <a:spcPct val="100000"/>
              </a:lnSpc>
              <a:spcBef>
                <a:spcPts val="0"/>
              </a:spcBef>
              <a:spcAft>
                <a:spcPts val="0"/>
              </a:spcAft>
              <a:buClr>
                <a:schemeClr val="dk1"/>
              </a:buClr>
              <a:buSzPts val="1200"/>
              <a:buFont typeface="Calibri"/>
              <a:buNone/>
            </a:pPr>
            <a:r>
              <a:rPr lang="en-GB" dirty="0"/>
              <a:t>The authors (Céline Benoit, Tim Hutchings and Rachael </a:t>
            </a:r>
            <a:r>
              <a:rPr lang="en-GB" dirty="0" err="1"/>
              <a:t>Shillitoe</a:t>
            </a:r>
            <a:r>
              <a:rPr lang="en-GB" dirty="0"/>
              <a:t>) are the speakers in the videos that will be used in this training.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At this point, you may want to inform teachers that there may be more relevant resources that are available to them - as indicated on their Teacher Handout - which include: </a:t>
            </a:r>
            <a:endParaRPr dirty="0"/>
          </a:p>
          <a:p>
            <a:pPr marL="457200" lvl="0" indent="-304800" algn="l" rtl="0">
              <a:lnSpc>
                <a:spcPct val="107916"/>
              </a:lnSpc>
              <a:spcBef>
                <a:spcPts val="0"/>
              </a:spcBef>
              <a:spcAft>
                <a:spcPts val="0"/>
              </a:spcAft>
              <a:buClr>
                <a:schemeClr val="dk1"/>
              </a:buClr>
              <a:buSzPts val="1200"/>
              <a:buFont typeface="Calibri"/>
              <a:buChar char="-"/>
            </a:pPr>
            <a:r>
              <a:rPr lang="en-GB" u="sng" dirty="0">
                <a:solidFill>
                  <a:srgbClr val="1155CC"/>
                </a:solidFill>
                <a:hlinkClick r:id="rId6">
                  <a:extLst>
                    <a:ext uri="{A12FA001-AC4F-418D-AE19-62706E023703}">
                      <ahyp:hlinkClr xmlns:ahyp="http://schemas.microsoft.com/office/drawing/2018/hyperlinkcolor" val="tx"/>
                    </a:ext>
                  </a:extLst>
                </a:hlinkClick>
              </a:rPr>
              <a:t>The Handbook for Curriculum Writers</a:t>
            </a:r>
            <a:r>
              <a:rPr lang="en-GB" dirty="0"/>
              <a:t> (pictured here)</a:t>
            </a:r>
            <a:endParaRPr dirty="0"/>
          </a:p>
          <a:p>
            <a:pPr marL="457200" lvl="0" indent="-304800" algn="l" rtl="0">
              <a:lnSpc>
                <a:spcPct val="107916"/>
              </a:lnSpc>
              <a:spcBef>
                <a:spcPts val="0"/>
              </a:spcBef>
              <a:spcAft>
                <a:spcPts val="0"/>
              </a:spcAft>
              <a:buClr>
                <a:schemeClr val="dk1"/>
              </a:buClr>
              <a:buSzPts val="1200"/>
              <a:buFont typeface="Calibri"/>
              <a:buChar char="-"/>
            </a:pPr>
            <a:r>
              <a:rPr lang="en-GB" u="sng" dirty="0">
                <a:solidFill>
                  <a:srgbClr val="1155CC"/>
                </a:solidFill>
                <a:hlinkClick r:id="rId7">
                  <a:extLst>
                    <a:ext uri="{A12FA001-AC4F-418D-AE19-62706E023703}">
                      <ahyp:hlinkClr xmlns:ahyp="http://schemas.microsoft.com/office/drawing/2018/hyperlinkcolor" val="tx"/>
                    </a:ext>
                  </a:extLst>
                </a:hlinkClick>
              </a:rPr>
              <a:t>The (draft) National Content Standard for Religious Education in England</a:t>
            </a:r>
            <a:r>
              <a:rPr lang="en-GB" dirty="0"/>
              <a:t> pp. 6-11 (NB: only refer to this document if based in England).</a:t>
            </a:r>
            <a:endParaRPr dirty="0"/>
          </a:p>
          <a:p>
            <a:pPr marL="0" lvl="0" indent="0" algn="l" rtl="0">
              <a:lnSpc>
                <a:spcPct val="100000"/>
              </a:lnSpc>
              <a:spcBef>
                <a:spcPts val="800"/>
              </a:spcBef>
              <a:spcAft>
                <a:spcPts val="0"/>
              </a:spcAft>
              <a:buClr>
                <a:schemeClr val="dk1"/>
              </a:buClr>
              <a:buSzPts val="1200"/>
              <a:buFont typeface="Calibri"/>
              <a:buNone/>
            </a:pPr>
            <a:endParaRPr dirty="0"/>
          </a:p>
        </p:txBody>
      </p:sp>
      <p:sp>
        <p:nvSpPr>
          <p:cNvPr id="90" name="Google Shape;9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7" name="Google Shape;327;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35" name="Google Shape;335;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43" name="Google Shape;343;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p:txBody>
      </p:sp>
      <p:sp>
        <p:nvSpPr>
          <p:cNvPr id="351" name="Google Shape;351;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75" name="Google Shape;375;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6: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3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3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9: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If this is a day-long training, please make sure everyone has time for a break before moving on to session 2.</a:t>
            </a:r>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For feedback and comments about these resources, please scan the QR code or copy/paste this URL into your browser: https://forms.office.com/e/iLKDeRHMYL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To contact the lead author, please email Celine.Benoit@nottingham.ac.uk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86" name="Google Shape;386;p39: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5: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We recommend starting the training with an interactive activity. We suggest inviting teachers to create a mind map. You may want to take flipchart papers and markers, or </a:t>
            </a:r>
            <a:r>
              <a:rPr lang="en-GB" dirty="0" err="1"/>
              <a:t>post-its</a:t>
            </a:r>
            <a:r>
              <a:rPr lang="en-GB" dirty="0"/>
              <a:t> to attach on a wall. Teachers are given not more than 3 minutes to jot down what they think about when they hear the word ‘religion’. Take a step back and look at the mind map that’s been created and discuss. </a:t>
            </a:r>
            <a:endParaRPr dirty="0"/>
          </a:p>
          <a:p>
            <a:pPr marL="0" lvl="0" indent="0" algn="l" rtl="0">
              <a:lnSpc>
                <a:spcPct val="100000"/>
              </a:lnSpc>
              <a:spcBef>
                <a:spcPts val="0"/>
              </a:spcBef>
              <a:spcAft>
                <a:spcPts val="0"/>
              </a:spcAft>
              <a:buClr>
                <a:schemeClr val="dk1"/>
              </a:buClr>
              <a:buSzPts val="1200"/>
              <a:buFont typeface="Calibri"/>
              <a:buNone/>
            </a:pPr>
            <a:br>
              <a:rPr lang="en-GB" dirty="0"/>
            </a:br>
            <a:r>
              <a:rPr lang="en-GB" dirty="0"/>
              <a:t>Day training: tell teachers we will now watch a video, and that after the video they’ll be invited to reflect on whether they want to add to the mind map, or make any changes.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Twilight training: if teachers have already watched the video ahead of the training, ask them to reflect on how their answers have been informed (or not!) by the video they watched ahead of the training session.</a:t>
            </a:r>
            <a:endParaRPr dirty="0"/>
          </a:p>
          <a:p>
            <a:pPr marL="0" lvl="0" indent="0" algn="l" rtl="0">
              <a:lnSpc>
                <a:spcPct val="100000"/>
              </a:lnSpc>
              <a:spcBef>
                <a:spcPts val="0"/>
              </a:spcBef>
              <a:spcAft>
                <a:spcPts val="0"/>
              </a:spcAft>
              <a:buSzPts val="1400"/>
              <a:buNone/>
            </a:pPr>
            <a:endParaRPr dirty="0"/>
          </a:p>
        </p:txBody>
      </p:sp>
      <p:sp>
        <p:nvSpPr>
          <p:cNvPr id="100" name="Google Shape;100;p5: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[Twilight training: You may want to skip this slide if teachers have already watched the video ahead of the training session.]</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GB"/>
              <a:t>Watch the video with colleagues. Ask if they have any questions at the end of the video. You may not necessarily want to answer them at this stage if you know they’ll be answered in the slides below, but this may help you gauge where there you need to spend more/less time when recapping the key points of the video</a:t>
            </a:r>
            <a:endParaRPr/>
          </a:p>
        </p:txBody>
      </p:sp>
      <p:sp>
        <p:nvSpPr>
          <p:cNvPr id="109" name="Google Shape;1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Go through the bullet points with colleagues. Check understanding after this slide before moving onto the next one.</a:t>
            </a:r>
            <a:endParaRPr dirty="0"/>
          </a:p>
        </p:txBody>
      </p:sp>
      <p:sp>
        <p:nvSpPr>
          <p:cNvPr id="117" name="Google Shape;117;p7: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rgbClr val="000000"/>
                </a:solidFill>
                <a:latin typeface="Arial"/>
                <a:ea typeface="Arial"/>
                <a:cs typeface="Arial"/>
                <a:sym typeface="Arial"/>
              </a:rPr>
              <a:t>8</a:t>
            </a:fld>
            <a:endParaRPr lang="en-GB"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9842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8: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444746"/>
              </a:buClr>
              <a:buSzPts val="1200"/>
              <a:buFont typeface="Calibri"/>
              <a:buNone/>
              <a:tabLst/>
              <a:defRPr/>
            </a:pPr>
            <a:r>
              <a:rPr lang="en-GB" dirty="0"/>
              <a:t>Go through the bullet points with colleagues. Check understanding after this slide before moving onto the next one.</a:t>
            </a:r>
          </a:p>
          <a:p>
            <a:pPr marL="0" marR="0" lvl="0" indent="0" algn="l" rtl="0">
              <a:lnSpc>
                <a:spcPct val="100000"/>
              </a:lnSpc>
              <a:spcBef>
                <a:spcPts val="0"/>
              </a:spcBef>
              <a:spcAft>
                <a:spcPts val="0"/>
              </a:spcAft>
              <a:buClr>
                <a:srgbClr val="444746"/>
              </a:buClr>
              <a:buSzPts val="1200"/>
              <a:buFont typeface="Calibri"/>
              <a:buNone/>
            </a:pPr>
            <a:endParaRPr lang="en-GB" dirty="0">
              <a:solidFill>
                <a:srgbClr val="444746"/>
              </a:solidFill>
            </a:endParaRPr>
          </a:p>
          <a:p>
            <a:pPr marL="0" marR="0" lvl="0" indent="0" algn="l" rtl="0">
              <a:lnSpc>
                <a:spcPct val="100000"/>
              </a:lnSpc>
              <a:spcBef>
                <a:spcPts val="0"/>
              </a:spcBef>
              <a:spcAft>
                <a:spcPts val="0"/>
              </a:spcAft>
              <a:buClr>
                <a:srgbClr val="444746"/>
              </a:buClr>
              <a:buSzPts val="1200"/>
              <a:buFont typeface="Calibri"/>
              <a:buNone/>
            </a:pPr>
            <a:r>
              <a:rPr lang="en-GB" dirty="0">
                <a:solidFill>
                  <a:srgbClr val="444746"/>
                </a:solidFill>
              </a:rPr>
              <a:t>If teacher feel comfortable, you could ask them to share any of their own experiences of not being sure if they are religious or not (e.g. “I believe in God but I don't attend a place of worship or ever pray”).</a:t>
            </a:r>
          </a:p>
          <a:p>
            <a:pPr marL="0" marR="0" lvl="0" indent="0" algn="l" rtl="0">
              <a:lnSpc>
                <a:spcPct val="100000"/>
              </a:lnSpc>
              <a:spcBef>
                <a:spcPts val="0"/>
              </a:spcBef>
              <a:spcAft>
                <a:spcPts val="0"/>
              </a:spcAft>
              <a:buClr>
                <a:srgbClr val="444746"/>
              </a:buClr>
              <a:buSzPts val="1200"/>
              <a:buFont typeface="Calibri"/>
              <a:buNone/>
            </a:pPr>
            <a:endParaRPr lang="en-GB" dirty="0">
              <a:solidFill>
                <a:srgbClr val="444746"/>
              </a:solidFill>
            </a:endParaRPr>
          </a:p>
          <a:p>
            <a:pPr marL="0" marR="0" lvl="0" indent="0" algn="l" rtl="0">
              <a:lnSpc>
                <a:spcPct val="100000"/>
              </a:lnSpc>
              <a:spcBef>
                <a:spcPts val="0"/>
              </a:spcBef>
              <a:spcAft>
                <a:spcPts val="0"/>
              </a:spcAft>
              <a:buClr>
                <a:srgbClr val="444746"/>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25" name="Google Shape;125;p8: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
        <p:cNvGrpSpPr/>
        <p:nvPr/>
      </p:nvGrpSpPr>
      <p:grpSpPr>
        <a:xfrm>
          <a:off x="0" y="0"/>
          <a:ext cx="0" cy="0"/>
          <a:chOff x="0" y="0"/>
          <a:chExt cx="0" cy="0"/>
        </a:xfrm>
      </p:grpSpPr>
      <p:sp>
        <p:nvSpPr>
          <p:cNvPr id="12" name="Google Shape;12;p41"/>
          <p:cNvSpPr txBox="1">
            <a:spLocks noGrp="1"/>
          </p:cNvSpPr>
          <p:nvPr>
            <p:ph type="ctrTitle"/>
          </p:nvPr>
        </p:nvSpPr>
        <p:spPr>
          <a:xfrm>
            <a:off x="8950500" y="5152729"/>
            <a:ext cx="7197550" cy="1120178"/>
          </a:xfrm>
          <a:prstGeom prst="rect">
            <a:avLst/>
          </a:prstGeom>
          <a:noFill/>
          <a:ln>
            <a:noFill/>
          </a:ln>
        </p:spPr>
        <p:txBody>
          <a:bodyPr spcFirstLastPara="1" wrap="square" lIns="0" tIns="1205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41"/>
          <p:cNvSpPr txBox="1">
            <a:spLocks noGrp="1"/>
          </p:cNvSpPr>
          <p:nvPr>
            <p:ph type="subTitle" idx="1"/>
          </p:nvPr>
        </p:nvSpPr>
        <p:spPr>
          <a:xfrm>
            <a:off x="8932426" y="7017607"/>
            <a:ext cx="9501624" cy="689291"/>
          </a:xfrm>
          <a:prstGeom prst="rect">
            <a:avLst/>
          </a:prstGeom>
          <a:noFill/>
          <a:ln>
            <a:noFill/>
          </a:ln>
        </p:spPr>
        <p:txBody>
          <a:bodyPr spcFirstLastPara="1" wrap="square" lIns="0" tIns="1205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4" name="Google Shape;14;p41"/>
          <p:cNvSpPr/>
          <p:nvPr/>
        </p:nvSpPr>
        <p:spPr>
          <a:xfrm>
            <a:off x="8945127" y="6645497"/>
            <a:ext cx="10111882" cy="75977"/>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5" name="Google Shape;15;p41"/>
          <p:cNvPicPr preferRelativeResize="0"/>
          <p:nvPr/>
        </p:nvPicPr>
        <p:blipFill rotWithShape="1">
          <a:blip r:embed="rId2">
            <a:alphaModFix/>
          </a:blip>
          <a:srcRect/>
          <a:stretch/>
        </p:blipFill>
        <p:spPr>
          <a:xfrm>
            <a:off x="14595912" y="9674857"/>
            <a:ext cx="2185765" cy="506926"/>
          </a:xfrm>
          <a:prstGeom prst="rect">
            <a:avLst/>
          </a:prstGeom>
          <a:noFill/>
          <a:ln>
            <a:noFill/>
          </a:ln>
        </p:spPr>
      </p:pic>
      <p:pic>
        <p:nvPicPr>
          <p:cNvPr id="16" name="Google Shape;16;p41"/>
          <p:cNvPicPr preferRelativeResize="0"/>
          <p:nvPr/>
        </p:nvPicPr>
        <p:blipFill rotWithShape="1">
          <a:blip r:embed="rId3">
            <a:alphaModFix/>
          </a:blip>
          <a:srcRect/>
          <a:stretch/>
        </p:blipFill>
        <p:spPr>
          <a:xfrm>
            <a:off x="17067359" y="9675197"/>
            <a:ext cx="1989650" cy="506111"/>
          </a:xfrm>
          <a:prstGeom prst="rect">
            <a:avLst/>
          </a:prstGeom>
          <a:noFill/>
          <a:ln>
            <a:noFill/>
          </a:ln>
        </p:spPr>
      </p:pic>
      <p:pic>
        <p:nvPicPr>
          <p:cNvPr id="17" name="Google Shape;17;p41"/>
          <p:cNvPicPr preferRelativeResize="0"/>
          <p:nvPr/>
        </p:nvPicPr>
        <p:blipFill rotWithShape="1">
          <a:blip r:embed="rId4">
            <a:alphaModFix/>
          </a:blip>
          <a:srcRect/>
          <a:stretch/>
        </p:blipFill>
        <p:spPr>
          <a:xfrm>
            <a:off x="8945127" y="9589458"/>
            <a:ext cx="1571651" cy="660093"/>
          </a:xfrm>
          <a:prstGeom prst="rect">
            <a:avLst/>
          </a:prstGeom>
          <a:noFill/>
          <a:ln>
            <a:noFill/>
          </a:ln>
        </p:spPr>
      </p:pic>
      <p:pic>
        <p:nvPicPr>
          <p:cNvPr id="18" name="Google Shape;18;p41"/>
          <p:cNvPicPr preferRelativeResize="0"/>
          <p:nvPr/>
        </p:nvPicPr>
        <p:blipFill rotWithShape="1">
          <a:blip r:embed="rId5">
            <a:alphaModFix/>
          </a:blip>
          <a:srcRect/>
          <a:stretch/>
        </p:blipFill>
        <p:spPr>
          <a:xfrm>
            <a:off x="10802467" y="9590637"/>
            <a:ext cx="1572673" cy="699048"/>
          </a:xfrm>
          <a:prstGeom prst="rect">
            <a:avLst/>
          </a:prstGeom>
          <a:noFill/>
          <a:ln>
            <a:noFill/>
          </a:ln>
        </p:spPr>
      </p:pic>
      <p:pic>
        <p:nvPicPr>
          <p:cNvPr id="19" name="Google Shape;19;p41"/>
          <p:cNvPicPr preferRelativeResize="0"/>
          <p:nvPr/>
        </p:nvPicPr>
        <p:blipFill rotWithShape="1">
          <a:blip r:embed="rId6">
            <a:alphaModFix/>
          </a:blip>
          <a:srcRect/>
          <a:stretch/>
        </p:blipFill>
        <p:spPr>
          <a:xfrm>
            <a:off x="12660817" y="9674859"/>
            <a:ext cx="1649426" cy="4882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
        <p:cNvGrpSpPr/>
        <p:nvPr/>
      </p:nvGrpSpPr>
      <p:grpSpPr>
        <a:xfrm>
          <a:off x="0" y="0"/>
          <a:ext cx="0" cy="0"/>
          <a:chOff x="0" y="0"/>
          <a:chExt cx="0" cy="0"/>
        </a:xfrm>
      </p:grpSpPr>
      <p:sp>
        <p:nvSpPr>
          <p:cNvPr id="21" name="Google Shape;21;p42"/>
          <p:cNvSpPr txBox="1">
            <a:spLocks noGrp="1"/>
          </p:cNvSpPr>
          <p:nvPr>
            <p:ph type="ctrTitle"/>
          </p:nvPr>
        </p:nvSpPr>
        <p:spPr>
          <a:xfrm>
            <a:off x="8932426" y="6421196"/>
            <a:ext cx="6758424" cy="110799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7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42"/>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rgbClr val="198FB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3" name="Google Shape;23;p42"/>
          <p:cNvSpPr/>
          <p:nvPr/>
        </p:nvSpPr>
        <p:spPr>
          <a:xfrm>
            <a:off x="8932426" y="8016874"/>
            <a:ext cx="10124547" cy="45719"/>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24"/>
        <p:cNvGrpSpPr/>
        <p:nvPr/>
      </p:nvGrpSpPr>
      <p:grpSpPr>
        <a:xfrm>
          <a:off x="0" y="0"/>
          <a:ext cx="0" cy="0"/>
          <a:chOff x="0" y="0"/>
          <a:chExt cx="0" cy="0"/>
        </a:xfrm>
      </p:grpSpPr>
      <p:sp>
        <p:nvSpPr>
          <p:cNvPr id="25" name="Google Shape;25;p43"/>
          <p:cNvSpPr/>
          <p:nvPr/>
        </p:nvSpPr>
        <p:spPr>
          <a:xfrm>
            <a:off x="0" y="10261467"/>
            <a:ext cx="20104100" cy="1047883"/>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 name="Google Shape;26;p43"/>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27" name="Google Shape;27;p43"/>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43"/>
          <p:cNvSpPr txBox="1">
            <a:spLocks noGrp="1"/>
          </p:cNvSpPr>
          <p:nvPr>
            <p:ph type="body" idx="1"/>
          </p:nvPr>
        </p:nvSpPr>
        <p:spPr>
          <a:xfrm>
            <a:off x="1034388" y="2837234"/>
            <a:ext cx="9017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9" name="Google Shape;29;p43"/>
          <p:cNvSpPr txBox="1">
            <a:spLocks noGrp="1"/>
          </p:cNvSpPr>
          <p:nvPr>
            <p:ph type="body" idx="2"/>
          </p:nvPr>
        </p:nvSpPr>
        <p:spPr>
          <a:xfrm>
            <a:off x="10966450" y="2837234"/>
            <a:ext cx="8103262" cy="639190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3450" b="1" i="0" u="none" strike="noStrike" cap="none">
                <a:solidFill>
                  <a:srgbClr val="198FB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44"/>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44"/>
          <p:cNvSpPr txBox="1">
            <a:spLocks noGrp="1"/>
          </p:cNvSpPr>
          <p:nvPr>
            <p:ph type="body" idx="1"/>
          </p:nvPr>
        </p:nvSpPr>
        <p:spPr>
          <a:xfrm>
            <a:off x="1382157" y="3010591"/>
            <a:ext cx="8544243"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33" name="Google Shape;33;p44"/>
          <p:cNvSpPr txBox="1">
            <a:spLocks noGrp="1"/>
          </p:cNvSpPr>
          <p:nvPr>
            <p:ph type="body" idx="2"/>
          </p:nvPr>
        </p:nvSpPr>
        <p:spPr>
          <a:xfrm>
            <a:off x="10177700" y="3010591"/>
            <a:ext cx="8544243"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34" name="Google Shape;34;p44"/>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44"/>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44"/>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bg>
      <p:bgPr>
        <a:solidFill>
          <a:schemeClr val="lt1"/>
        </a:solidFill>
        <a:effectLst/>
      </p:bgPr>
    </p:bg>
    <p:spTree>
      <p:nvGrpSpPr>
        <p:cNvPr id="1" name="Shape 37"/>
        <p:cNvGrpSpPr/>
        <p:nvPr/>
      </p:nvGrpSpPr>
      <p:grpSpPr>
        <a:xfrm>
          <a:off x="0" y="0"/>
          <a:ext cx="0" cy="0"/>
          <a:chOff x="0" y="0"/>
          <a:chExt cx="0" cy="0"/>
        </a:xfrm>
      </p:grpSpPr>
      <p:sp>
        <p:nvSpPr>
          <p:cNvPr id="38" name="Google Shape;38;p45"/>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9" name="Google Shape;39;p45"/>
          <p:cNvPicPr preferRelativeResize="0"/>
          <p:nvPr/>
        </p:nvPicPr>
        <p:blipFill rotWithShape="1">
          <a:blip r:embed="rId2">
            <a:alphaModFix/>
          </a:blip>
          <a:srcRect/>
          <a:stretch/>
        </p:blipFill>
        <p:spPr>
          <a:xfrm>
            <a:off x="17339785" y="9128278"/>
            <a:ext cx="2368640" cy="188121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40"/>
        <p:cNvGrpSpPr/>
        <p:nvPr/>
      </p:nvGrpSpPr>
      <p:grpSpPr>
        <a:xfrm>
          <a:off x="0" y="0"/>
          <a:ext cx="0" cy="0"/>
          <a:chOff x="0" y="0"/>
          <a:chExt cx="0" cy="0"/>
        </a:xfrm>
      </p:grpSpPr>
      <p:sp>
        <p:nvSpPr>
          <p:cNvPr id="41" name="Google Shape;41;p46"/>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2" name="Google Shape;42;p46"/>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43" name="Google Shape;43;p46"/>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46"/>
          <p:cNvSpPr txBox="1">
            <a:spLocks noGrp="1"/>
          </p:cNvSpPr>
          <p:nvPr>
            <p:ph type="body" idx="1"/>
          </p:nvPr>
        </p:nvSpPr>
        <p:spPr>
          <a:xfrm>
            <a:off x="1034388" y="2837234"/>
            <a:ext cx="8636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45" name="Google Shape;45;p46"/>
          <p:cNvSpPr txBox="1">
            <a:spLocks noGrp="1"/>
          </p:cNvSpPr>
          <p:nvPr>
            <p:ph type="body" idx="2"/>
          </p:nvPr>
        </p:nvSpPr>
        <p:spPr>
          <a:xfrm>
            <a:off x="10433052" y="2831415"/>
            <a:ext cx="8636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6"/>
        <p:cNvGrpSpPr/>
        <p:nvPr/>
      </p:nvGrpSpPr>
      <p:grpSpPr>
        <a:xfrm>
          <a:off x="0" y="0"/>
          <a:ext cx="0" cy="0"/>
          <a:chOff x="0" y="0"/>
          <a:chExt cx="0" cy="0"/>
        </a:xfrm>
      </p:grpSpPr>
      <p:sp>
        <p:nvSpPr>
          <p:cNvPr id="47" name="Google Shape;47;p47"/>
          <p:cNvSpPr/>
          <p:nvPr/>
        </p:nvSpPr>
        <p:spPr>
          <a:xfrm>
            <a:off x="0" y="1"/>
            <a:ext cx="20948650"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 name="Google Shape;48;p47"/>
          <p:cNvSpPr txBox="1">
            <a:spLocks noGrp="1"/>
          </p:cNvSpPr>
          <p:nvPr>
            <p:ph type="body" idx="1"/>
          </p:nvPr>
        </p:nvSpPr>
        <p:spPr>
          <a:xfrm>
            <a:off x="1034388" y="7102475"/>
            <a:ext cx="8636662" cy="3276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49"/>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49"/>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3" name="Google Shape;53;p49"/>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49"/>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49"/>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p:nvPr/>
        </p:nvSpPr>
        <p:spPr>
          <a:xfrm>
            <a:off x="0" y="1"/>
            <a:ext cx="7774305"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publications.aston.ac.uk/id/eprint/42452/1/Celine_BENOIT_PhD_Thesis_FINAL_.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www.tandfonline.com/doi/epdf/10.1080/13537903.2021.1958493?needAccess=true"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AFRxKF-Jdos&amp;ab_channel=TheosThinkTank"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mediaspace.nottingham.ac.uk/playlist/dedicated/1_naafl56b/1_qb7x6898"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mediaspace.nottingham.ac.uk/playlist/dedicated/1_naafl56b/1_0ygnojrn"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religiouseducationcouncil.org.uk/rec/wp-content/uploads/2024/04/24-25698-REC-Handbook-A4-DIGITAL-PAGES.pdf" TargetMode="External"/><Relationship Id="rId5" Type="http://schemas.openxmlformats.org/officeDocument/2006/relationships/image" Target="../media/image12.png"/><Relationship Id="rId4" Type="http://schemas.openxmlformats.org/officeDocument/2006/relationships/hyperlink" Target="https://religiouseducationcouncil.org.uk/rec/wp-content/uploads/2017/05/Final-Report-of-the-Commission-on-RE.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mediaspace.nottingham.ac.uk/playlist/dedicated/1_naafl56b/1_89iz38q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
          <p:cNvPicPr preferRelativeResize="0"/>
          <p:nvPr/>
        </p:nvPicPr>
        <p:blipFill rotWithShape="1">
          <a:blip r:embed="rId3">
            <a:alphaModFix/>
          </a:blip>
          <a:srcRect/>
          <a:stretch/>
        </p:blipFill>
        <p:spPr>
          <a:xfrm>
            <a:off x="8932426" y="431701"/>
            <a:ext cx="2903139" cy="2305730"/>
          </a:xfrm>
          <a:prstGeom prst="rect">
            <a:avLst/>
          </a:prstGeom>
          <a:noFill/>
          <a:ln>
            <a:noFill/>
          </a:ln>
        </p:spPr>
      </p:pic>
      <p:pic>
        <p:nvPicPr>
          <p:cNvPr id="62" name="Google Shape;62;p1"/>
          <p:cNvPicPr preferRelativeResize="0"/>
          <p:nvPr/>
        </p:nvPicPr>
        <p:blipFill rotWithShape="1">
          <a:blip r:embed="rId4">
            <a:alphaModFix/>
          </a:blip>
          <a:srcRect/>
          <a:stretch/>
        </p:blipFill>
        <p:spPr>
          <a:xfrm>
            <a:off x="14595912" y="9674857"/>
            <a:ext cx="2185765" cy="506926"/>
          </a:xfrm>
          <a:prstGeom prst="rect">
            <a:avLst/>
          </a:prstGeom>
          <a:noFill/>
          <a:ln>
            <a:noFill/>
          </a:ln>
        </p:spPr>
      </p:pic>
      <p:pic>
        <p:nvPicPr>
          <p:cNvPr id="63" name="Google Shape;63;p1"/>
          <p:cNvPicPr preferRelativeResize="0"/>
          <p:nvPr/>
        </p:nvPicPr>
        <p:blipFill rotWithShape="1">
          <a:blip r:embed="rId5">
            <a:alphaModFix/>
          </a:blip>
          <a:srcRect/>
          <a:stretch/>
        </p:blipFill>
        <p:spPr>
          <a:xfrm>
            <a:off x="17067359" y="9675197"/>
            <a:ext cx="1989650" cy="506111"/>
          </a:xfrm>
          <a:prstGeom prst="rect">
            <a:avLst/>
          </a:prstGeom>
          <a:noFill/>
          <a:ln>
            <a:noFill/>
          </a:ln>
        </p:spPr>
      </p:pic>
      <p:pic>
        <p:nvPicPr>
          <p:cNvPr id="64" name="Google Shape;64;p1"/>
          <p:cNvPicPr preferRelativeResize="0"/>
          <p:nvPr/>
        </p:nvPicPr>
        <p:blipFill rotWithShape="1">
          <a:blip r:embed="rId6">
            <a:alphaModFix/>
          </a:blip>
          <a:srcRect/>
          <a:stretch/>
        </p:blipFill>
        <p:spPr>
          <a:xfrm>
            <a:off x="8945127" y="9589458"/>
            <a:ext cx="1571651" cy="660093"/>
          </a:xfrm>
          <a:prstGeom prst="rect">
            <a:avLst/>
          </a:prstGeom>
          <a:noFill/>
          <a:ln>
            <a:noFill/>
          </a:ln>
        </p:spPr>
      </p:pic>
      <p:pic>
        <p:nvPicPr>
          <p:cNvPr id="65" name="Google Shape;65;p1"/>
          <p:cNvPicPr preferRelativeResize="0"/>
          <p:nvPr/>
        </p:nvPicPr>
        <p:blipFill rotWithShape="1">
          <a:blip r:embed="rId7">
            <a:alphaModFix/>
          </a:blip>
          <a:srcRect/>
          <a:stretch/>
        </p:blipFill>
        <p:spPr>
          <a:xfrm>
            <a:off x="10802467" y="9590637"/>
            <a:ext cx="1572673" cy="699048"/>
          </a:xfrm>
          <a:prstGeom prst="rect">
            <a:avLst/>
          </a:prstGeom>
          <a:noFill/>
          <a:ln>
            <a:noFill/>
          </a:ln>
        </p:spPr>
      </p:pic>
      <p:pic>
        <p:nvPicPr>
          <p:cNvPr id="66" name="Google Shape;66;p1"/>
          <p:cNvPicPr preferRelativeResize="0"/>
          <p:nvPr/>
        </p:nvPicPr>
        <p:blipFill rotWithShape="1">
          <a:blip r:embed="rId8">
            <a:alphaModFix/>
          </a:blip>
          <a:srcRect/>
          <a:stretch/>
        </p:blipFill>
        <p:spPr>
          <a:xfrm>
            <a:off x="12660817" y="9674859"/>
            <a:ext cx="1649426" cy="488230"/>
          </a:xfrm>
          <a:prstGeom prst="rect">
            <a:avLst/>
          </a:prstGeom>
          <a:noFill/>
          <a:ln>
            <a:noFill/>
          </a:ln>
        </p:spPr>
      </p:pic>
      <p:pic>
        <p:nvPicPr>
          <p:cNvPr id="67" name="Google Shape;67;p1"/>
          <p:cNvPicPr preferRelativeResize="0"/>
          <p:nvPr/>
        </p:nvPicPr>
        <p:blipFill rotWithShape="1">
          <a:blip r:embed="rId9">
            <a:alphaModFix/>
          </a:blip>
          <a:srcRect/>
          <a:stretch/>
        </p:blipFill>
        <p:spPr>
          <a:xfrm>
            <a:off x="1047127" y="2254765"/>
            <a:ext cx="7570236" cy="7127532"/>
          </a:xfrm>
          <a:prstGeom prst="rect">
            <a:avLst/>
          </a:prstGeom>
          <a:noFill/>
          <a:ln>
            <a:noFill/>
          </a:ln>
        </p:spPr>
      </p:pic>
      <p:sp>
        <p:nvSpPr>
          <p:cNvPr id="68" name="Google Shape;68;p1"/>
          <p:cNvSpPr txBox="1">
            <a:spLocks noGrp="1"/>
          </p:cNvSpPr>
          <p:nvPr>
            <p:ph type="ctrTitle"/>
          </p:nvPr>
        </p:nvSpPr>
        <p:spPr>
          <a:xfrm>
            <a:off x="8945127" y="4364832"/>
            <a:ext cx="10232230" cy="2228174"/>
          </a:xfrm>
          <a:prstGeom prst="rect">
            <a:avLst/>
          </a:prstGeom>
          <a:noFill/>
          <a:ln>
            <a:noFill/>
          </a:ln>
        </p:spPr>
        <p:txBody>
          <a:bodyPr spcFirstLastPara="1" wrap="square" lIns="0" tIns="12050" rIns="0" bIns="0" anchor="t" anchorCtr="0">
            <a:spAutoFit/>
          </a:bodyPr>
          <a:lstStyle/>
          <a:p>
            <a:pPr marL="0" lvl="0" indent="0" algn="l" rtl="0">
              <a:lnSpc>
                <a:spcPct val="100000"/>
              </a:lnSpc>
              <a:spcBef>
                <a:spcPts val="0"/>
              </a:spcBef>
              <a:spcAft>
                <a:spcPts val="0"/>
              </a:spcAft>
              <a:buSzPts val="1400"/>
              <a:buNone/>
            </a:pPr>
            <a:r>
              <a:rPr lang="en-GB" sz="7200">
                <a:latin typeface="Arial"/>
                <a:ea typeface="Arial"/>
                <a:cs typeface="Arial"/>
                <a:sym typeface="Arial"/>
              </a:rPr>
              <a:t>Religion &amp; Worldviews in Religious Education</a:t>
            </a:r>
            <a:endParaRPr sz="7200">
              <a:latin typeface="Arial"/>
              <a:ea typeface="Arial"/>
              <a:cs typeface="Arial"/>
              <a:sym typeface="Arial"/>
            </a:endParaRPr>
          </a:p>
        </p:txBody>
      </p:sp>
      <p:sp>
        <p:nvSpPr>
          <p:cNvPr id="69" name="Google Shape;69;p1"/>
          <p:cNvSpPr txBox="1">
            <a:spLocks noGrp="1"/>
          </p:cNvSpPr>
          <p:nvPr>
            <p:ph type="subTitle" idx="1"/>
          </p:nvPr>
        </p:nvSpPr>
        <p:spPr>
          <a:xfrm>
            <a:off x="8932425" y="6944518"/>
            <a:ext cx="10244931" cy="6892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GB" sz="4400" b="0" i="0" u="none" strike="noStrike" cap="none" dirty="0">
                <a:latin typeface="Arial"/>
                <a:ea typeface="Arial"/>
                <a:cs typeface="Arial"/>
                <a:sym typeface="Arial"/>
              </a:rPr>
              <a:t>Training Pack for Primary Schools</a:t>
            </a:r>
            <a:endParaRPr sz="4400" dirty="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B3254F3A-55F2-2F45-A859-39C0FBA3BA73}"/>
            </a:ext>
          </a:extLst>
        </p:cNvPr>
        <p:cNvGrpSpPr/>
        <p:nvPr/>
      </p:nvGrpSpPr>
      <p:grpSpPr>
        <a:xfrm>
          <a:off x="0" y="0"/>
          <a:ext cx="0" cy="0"/>
          <a:chOff x="0" y="0"/>
          <a:chExt cx="0" cy="0"/>
        </a:xfrm>
      </p:grpSpPr>
      <p:sp>
        <p:nvSpPr>
          <p:cNvPr id="135" name="Google Shape;135;p9">
            <a:extLst>
              <a:ext uri="{FF2B5EF4-FFF2-40B4-BE49-F238E27FC236}">
                <a16:creationId xmlns:a16="http://schemas.microsoft.com/office/drawing/2014/main" id="{117B13A8-43F9-656A-0DCE-34B3ACAC7104}"/>
              </a:ext>
            </a:extLst>
          </p:cNvPr>
          <p:cNvSpPr txBox="1">
            <a:spLocks noGrp="1"/>
          </p:cNvSpPr>
          <p:nvPr>
            <p:ph type="title"/>
          </p:nvPr>
        </p:nvSpPr>
        <p:spPr>
          <a:xfrm>
            <a:off x="1034387" y="824971"/>
            <a:ext cx="17693721"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RE? (1/4)</a:t>
            </a:r>
            <a:endParaRPr dirty="0"/>
          </a:p>
        </p:txBody>
      </p:sp>
      <p:sp>
        <p:nvSpPr>
          <p:cNvPr id="136" name="Google Shape;136;p9">
            <a:extLst>
              <a:ext uri="{FF2B5EF4-FFF2-40B4-BE49-F238E27FC236}">
                <a16:creationId xmlns:a16="http://schemas.microsoft.com/office/drawing/2014/main" id="{625BF4CD-9621-8F65-A94E-40D4197B7EBB}"/>
              </a:ext>
            </a:extLst>
          </p:cNvPr>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9">
            <a:extLst>
              <a:ext uri="{FF2B5EF4-FFF2-40B4-BE49-F238E27FC236}">
                <a16:creationId xmlns:a16="http://schemas.microsoft.com/office/drawing/2014/main" id="{7D47583E-03EA-2E2C-0812-07D1F38FD9F8}"/>
              </a:ext>
            </a:extLst>
          </p:cNvPr>
          <p:cNvSpPr txBox="1">
            <a:spLocks noGrp="1"/>
          </p:cNvSpPr>
          <p:nvPr>
            <p:ph type="body" idx="1"/>
          </p:nvPr>
        </p:nvSpPr>
        <p:spPr>
          <a:xfrm>
            <a:off x="1091869" y="2555293"/>
            <a:ext cx="10169689" cy="7466965"/>
          </a:xfrm>
          <a:prstGeom prst="rect">
            <a:avLst/>
          </a:prstGeom>
          <a:noFill/>
          <a:ln>
            <a:noFill/>
          </a:ln>
        </p:spPr>
        <p:txBody>
          <a:bodyPr spcFirstLastPara="1" wrap="square" lIns="150750" tIns="75350" rIns="150750" bIns="75350" anchor="t" anchorCtr="0">
            <a:noAutofit/>
          </a:bodyPr>
          <a:lstStyle/>
          <a:p>
            <a:pPr marL="0" lvl="0" indent="0">
              <a:lnSpc>
                <a:spcPct val="90000"/>
              </a:lnSpc>
              <a:buClr>
                <a:schemeClr val="dk1"/>
              </a:buClr>
              <a:buSzPts val="3800"/>
            </a:pPr>
            <a:r>
              <a:rPr lang="en-GB" sz="3800" dirty="0"/>
              <a:t>This is helpful to realise that the concept of ‘religion’ as we were taught it</a:t>
            </a:r>
            <a:r>
              <a:rPr lang="en-GB" sz="4000" dirty="0"/>
              <a:t> may not have done justice to the concept, and/or to what we may have called ‘world religions’.</a:t>
            </a:r>
            <a:endParaRPr lang="en-GB" sz="3800" dirty="0"/>
          </a:p>
          <a:p>
            <a:pPr marL="0" lvl="0" indent="0" algn="l" rtl="0">
              <a:lnSpc>
                <a:spcPct val="90000"/>
              </a:lnSpc>
              <a:spcBef>
                <a:spcPts val="0"/>
              </a:spcBef>
              <a:spcAft>
                <a:spcPts val="0"/>
              </a:spcAft>
              <a:buClr>
                <a:schemeClr val="dk1"/>
              </a:buClr>
              <a:buSzPts val="3800"/>
            </a:pPr>
            <a:br>
              <a:rPr lang="en-GB" sz="3800" dirty="0"/>
            </a:br>
            <a:r>
              <a:rPr lang="en-GB" sz="3800" dirty="0"/>
              <a:t>It is not necessary for primary teachers to engage in such discussions with pupils. Rather, it is about providing teachers an understanding of the challenges that can come up when we define ‘religion’ and ‘world religions’, and how this may affect the language and/or the case studies we use in the classroom.</a:t>
            </a:r>
          </a:p>
        </p:txBody>
      </p:sp>
      <p:pic>
        <p:nvPicPr>
          <p:cNvPr id="3" name="Picture 2" descr="A group of people sitting at a table&#10;&#10;Description automatically generated">
            <a:extLst>
              <a:ext uri="{FF2B5EF4-FFF2-40B4-BE49-F238E27FC236}">
                <a16:creationId xmlns:a16="http://schemas.microsoft.com/office/drawing/2014/main" id="{3BCE6EFD-D5E4-2501-ECB2-3A520ED40524}"/>
              </a:ext>
            </a:extLst>
          </p:cNvPr>
          <p:cNvPicPr>
            <a:picLocks noChangeAspect="1"/>
          </p:cNvPicPr>
          <p:nvPr/>
        </p:nvPicPr>
        <p:blipFill>
          <a:blip r:embed="rId3"/>
          <a:stretch>
            <a:fillRect/>
          </a:stretch>
        </p:blipFill>
        <p:spPr>
          <a:xfrm>
            <a:off x="11675023" y="2789068"/>
            <a:ext cx="7053086" cy="5346203"/>
          </a:xfrm>
          <a:prstGeom prst="rect">
            <a:avLst/>
          </a:prstGeom>
        </p:spPr>
      </p:pic>
    </p:spTree>
    <p:extLst>
      <p:ext uri="{BB962C8B-B14F-4D97-AF65-F5344CB8AC3E}">
        <p14:creationId xmlns:p14="http://schemas.microsoft.com/office/powerpoint/2010/main" val="97070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9"/>
          <p:cNvSpPr txBox="1">
            <a:spLocks noGrp="1"/>
          </p:cNvSpPr>
          <p:nvPr>
            <p:ph type="title"/>
          </p:nvPr>
        </p:nvSpPr>
        <p:spPr>
          <a:xfrm>
            <a:off x="1034387" y="824971"/>
            <a:ext cx="20983401"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RE? (2/4)</a:t>
            </a:r>
            <a:endParaRPr dirty="0"/>
          </a:p>
        </p:txBody>
      </p:sp>
      <p:sp>
        <p:nvSpPr>
          <p:cNvPr id="136" name="Google Shape;136;p9"/>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9"/>
          <p:cNvSpPr txBox="1">
            <a:spLocks noGrp="1"/>
          </p:cNvSpPr>
          <p:nvPr>
            <p:ph type="body" idx="1"/>
          </p:nvPr>
        </p:nvSpPr>
        <p:spPr>
          <a:xfrm>
            <a:off x="1091869" y="2555293"/>
            <a:ext cx="9423731" cy="7466965"/>
          </a:xfrm>
          <a:prstGeom prst="rect">
            <a:avLst/>
          </a:prstGeom>
          <a:noFill/>
          <a:ln>
            <a:noFill/>
          </a:ln>
        </p:spPr>
        <p:txBody>
          <a:bodyPr spcFirstLastPara="1" wrap="square" lIns="150750" tIns="75350" rIns="150750" bIns="75350" anchor="t" anchorCtr="0">
            <a:noAutofit/>
          </a:bodyPr>
          <a:lstStyle/>
          <a:p>
            <a:pPr marL="0" lvl="0" indent="0" algn="l" rtl="0">
              <a:lnSpc>
                <a:spcPct val="90000"/>
              </a:lnSpc>
              <a:spcBef>
                <a:spcPts val="0"/>
              </a:spcBef>
              <a:spcAft>
                <a:spcPts val="0"/>
              </a:spcAft>
              <a:buClr>
                <a:schemeClr val="dk1"/>
              </a:buClr>
              <a:buSzPts val="3800"/>
            </a:pPr>
            <a:r>
              <a:rPr lang="en-GB" sz="3800" dirty="0"/>
              <a:t>Being aware of the term’s colonial baggage (i.e. that the word as we know it has been shaped by Western Christianity) help helps us: </a:t>
            </a:r>
          </a:p>
          <a:p>
            <a:pPr marL="0" lvl="0" indent="0" algn="l" rtl="0">
              <a:lnSpc>
                <a:spcPct val="90000"/>
              </a:lnSpc>
              <a:spcBef>
                <a:spcPts val="0"/>
              </a:spcBef>
              <a:spcAft>
                <a:spcPts val="0"/>
              </a:spcAft>
              <a:buClr>
                <a:schemeClr val="dk1"/>
              </a:buClr>
              <a:buSzPts val="3800"/>
            </a:pPr>
            <a:endParaRPr lang="en-GB" sz="3800" dirty="0"/>
          </a:p>
          <a:p>
            <a:pPr marL="571500" lvl="0" indent="-571500" algn="l" rtl="0">
              <a:lnSpc>
                <a:spcPct val="90000"/>
              </a:lnSpc>
              <a:spcBef>
                <a:spcPts val="0"/>
              </a:spcBef>
              <a:spcAft>
                <a:spcPts val="0"/>
              </a:spcAft>
              <a:buClr>
                <a:schemeClr val="dk1"/>
              </a:buClr>
              <a:buSzPts val="3800"/>
              <a:buFontTx/>
              <a:buChar char="-"/>
            </a:pPr>
            <a:r>
              <a:rPr lang="en-GB" sz="3800" dirty="0"/>
              <a:t>Understand why we should not compare ‘other’ religious and nonreligious tradition to Christianity in RE classes.</a:t>
            </a:r>
          </a:p>
          <a:p>
            <a:pPr marL="571500" lvl="0" indent="-571500" algn="l" rtl="0">
              <a:lnSpc>
                <a:spcPct val="90000"/>
              </a:lnSpc>
              <a:spcBef>
                <a:spcPts val="0"/>
              </a:spcBef>
              <a:spcAft>
                <a:spcPts val="0"/>
              </a:spcAft>
              <a:buClr>
                <a:schemeClr val="dk1"/>
              </a:buClr>
              <a:buSzPts val="3800"/>
              <a:buFontTx/>
              <a:buChar char="-"/>
            </a:pPr>
            <a:endParaRPr lang="en-GB" sz="3800" dirty="0"/>
          </a:p>
          <a:p>
            <a:pPr marL="571500" lvl="0" indent="-571500" algn="l" rtl="0">
              <a:lnSpc>
                <a:spcPct val="90000"/>
              </a:lnSpc>
              <a:spcBef>
                <a:spcPts val="0"/>
              </a:spcBef>
              <a:spcAft>
                <a:spcPts val="0"/>
              </a:spcAft>
              <a:buClr>
                <a:schemeClr val="dk1"/>
              </a:buClr>
              <a:buSzPts val="3800"/>
              <a:buFontTx/>
              <a:buChar char="-"/>
            </a:pPr>
            <a:r>
              <a:rPr lang="en-GB" sz="3800" dirty="0"/>
              <a:t>Understand that why ‘religion’ is so hard to define and why there can be disagreements about it. </a:t>
            </a:r>
          </a:p>
        </p:txBody>
      </p:sp>
      <p:pic>
        <p:nvPicPr>
          <p:cNvPr id="3" name="Picture 2" descr="A group of people sitting at a table&#10;&#10;Description automatically generated">
            <a:extLst>
              <a:ext uri="{FF2B5EF4-FFF2-40B4-BE49-F238E27FC236}">
                <a16:creationId xmlns:a16="http://schemas.microsoft.com/office/drawing/2014/main" id="{E9C02150-2E3A-3837-1E8D-AEFD2A880A02}"/>
              </a:ext>
            </a:extLst>
          </p:cNvPr>
          <p:cNvPicPr>
            <a:picLocks noChangeAspect="1"/>
          </p:cNvPicPr>
          <p:nvPr/>
        </p:nvPicPr>
        <p:blipFill>
          <a:blip r:embed="rId3"/>
          <a:stretch>
            <a:fillRect/>
          </a:stretch>
        </p:blipFill>
        <p:spPr>
          <a:xfrm>
            <a:off x="11675023" y="2789068"/>
            <a:ext cx="7053086" cy="5346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6A94C19B-E7DC-B20E-BC4A-1A8A42464715}"/>
            </a:ext>
          </a:extLst>
        </p:cNvPr>
        <p:cNvGrpSpPr/>
        <p:nvPr/>
      </p:nvGrpSpPr>
      <p:grpSpPr>
        <a:xfrm>
          <a:off x="0" y="0"/>
          <a:ext cx="0" cy="0"/>
          <a:chOff x="0" y="0"/>
          <a:chExt cx="0" cy="0"/>
        </a:xfrm>
      </p:grpSpPr>
      <p:sp>
        <p:nvSpPr>
          <p:cNvPr id="135" name="Google Shape;135;p9">
            <a:extLst>
              <a:ext uri="{FF2B5EF4-FFF2-40B4-BE49-F238E27FC236}">
                <a16:creationId xmlns:a16="http://schemas.microsoft.com/office/drawing/2014/main" id="{CF71BB41-C3C5-0714-340A-F76DDA35E1B4}"/>
              </a:ext>
            </a:extLst>
          </p:cNvPr>
          <p:cNvSpPr txBox="1">
            <a:spLocks noGrp="1"/>
          </p:cNvSpPr>
          <p:nvPr>
            <p:ph type="title"/>
          </p:nvPr>
        </p:nvSpPr>
        <p:spPr>
          <a:xfrm>
            <a:off x="1034387" y="824971"/>
            <a:ext cx="15352623"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RE? (3/4)</a:t>
            </a:r>
            <a:endParaRPr dirty="0"/>
          </a:p>
        </p:txBody>
      </p:sp>
      <p:sp>
        <p:nvSpPr>
          <p:cNvPr id="136" name="Google Shape;136;p9">
            <a:extLst>
              <a:ext uri="{FF2B5EF4-FFF2-40B4-BE49-F238E27FC236}">
                <a16:creationId xmlns:a16="http://schemas.microsoft.com/office/drawing/2014/main" id="{F745A9E0-F045-9AB3-C3D8-3CDF5254D1BE}"/>
              </a:ext>
            </a:extLst>
          </p:cNvPr>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9">
            <a:extLst>
              <a:ext uri="{FF2B5EF4-FFF2-40B4-BE49-F238E27FC236}">
                <a16:creationId xmlns:a16="http://schemas.microsoft.com/office/drawing/2014/main" id="{09959BF9-B2ED-AAE8-D52A-BB3B7EB67576}"/>
              </a:ext>
            </a:extLst>
          </p:cNvPr>
          <p:cNvSpPr txBox="1">
            <a:spLocks noGrp="1"/>
          </p:cNvSpPr>
          <p:nvPr>
            <p:ph type="body" idx="1"/>
          </p:nvPr>
        </p:nvSpPr>
        <p:spPr>
          <a:xfrm>
            <a:off x="1091869" y="2555293"/>
            <a:ext cx="10193752" cy="7466965"/>
          </a:xfrm>
          <a:prstGeom prst="rect">
            <a:avLst/>
          </a:prstGeom>
          <a:noFill/>
          <a:ln>
            <a:noFill/>
          </a:ln>
        </p:spPr>
        <p:txBody>
          <a:bodyPr spcFirstLastPara="1" wrap="square" lIns="150750" tIns="75350" rIns="150750" bIns="75350" anchor="t" anchorCtr="0">
            <a:noAutofit/>
          </a:bodyPr>
          <a:lstStyle/>
          <a:p>
            <a:pPr marL="0" lvl="0" indent="0" algn="l" rtl="0">
              <a:lnSpc>
                <a:spcPct val="90000"/>
              </a:lnSpc>
              <a:spcBef>
                <a:spcPts val="2200"/>
              </a:spcBef>
              <a:spcAft>
                <a:spcPts val="0"/>
              </a:spcAft>
              <a:buClr>
                <a:schemeClr val="dk1"/>
              </a:buClr>
              <a:buSzPts val="3800"/>
            </a:pPr>
            <a:r>
              <a:rPr lang="en-GB" sz="3800" dirty="0"/>
              <a:t>As such, you may want to be mindful of the language or comparisons you draw in class.</a:t>
            </a:r>
          </a:p>
          <a:p>
            <a:pPr marL="0" lvl="0" indent="0" algn="l" rtl="0">
              <a:lnSpc>
                <a:spcPct val="90000"/>
              </a:lnSpc>
              <a:spcBef>
                <a:spcPts val="2200"/>
              </a:spcBef>
              <a:spcAft>
                <a:spcPts val="0"/>
              </a:spcAft>
              <a:buClr>
                <a:schemeClr val="dk1"/>
              </a:buClr>
              <a:buSzPts val="3800"/>
            </a:pPr>
            <a:r>
              <a:rPr lang="en-GB" sz="3800" dirty="0"/>
              <a:t> While in the past we may have heard/said things like ““Guru </a:t>
            </a:r>
            <a:r>
              <a:rPr lang="en-GB" sz="3800" dirty="0" err="1"/>
              <a:t>Granth</a:t>
            </a:r>
            <a:r>
              <a:rPr lang="en-GB" sz="3800" dirty="0"/>
              <a:t> Sahib is similar to the Bible, but for Sikhs.” </a:t>
            </a:r>
          </a:p>
          <a:p>
            <a:pPr marL="0" lvl="0" indent="0" algn="l" rtl="0">
              <a:lnSpc>
                <a:spcPct val="90000"/>
              </a:lnSpc>
              <a:spcBef>
                <a:spcPts val="2200"/>
              </a:spcBef>
              <a:spcAft>
                <a:spcPts val="0"/>
              </a:spcAft>
              <a:buClr>
                <a:schemeClr val="dk1"/>
              </a:buClr>
              <a:buSzPts val="3800"/>
            </a:pPr>
            <a:r>
              <a:rPr lang="en-GB" sz="3800" dirty="0"/>
              <a:t>Or </a:t>
            </a:r>
          </a:p>
          <a:p>
            <a:pPr marL="0" lvl="0" indent="0" algn="l" rtl="0">
              <a:lnSpc>
                <a:spcPct val="90000"/>
              </a:lnSpc>
              <a:spcBef>
                <a:spcPts val="2200"/>
              </a:spcBef>
              <a:spcAft>
                <a:spcPts val="0"/>
              </a:spcAft>
              <a:buClr>
                <a:schemeClr val="dk1"/>
              </a:buClr>
              <a:buSzPts val="3800"/>
            </a:pPr>
            <a:r>
              <a:rPr lang="en-GB" sz="3800" dirty="0"/>
              <a:t>“A Gurdwara is like a church, but for Sikhs”, you’re now aware that by doing so you’re restricting Sikhi by trying to make sense of it through Christianity (and as such through a Western Christian lens). </a:t>
            </a:r>
            <a:endParaRPr dirty="0"/>
          </a:p>
        </p:txBody>
      </p:sp>
      <p:pic>
        <p:nvPicPr>
          <p:cNvPr id="3" name="Picture 2" descr="A person showing a map to a child&#10;&#10;Description automatically generated">
            <a:extLst>
              <a:ext uri="{FF2B5EF4-FFF2-40B4-BE49-F238E27FC236}">
                <a16:creationId xmlns:a16="http://schemas.microsoft.com/office/drawing/2014/main" id="{B1168B67-D5C8-8CD9-128C-5B59BB841DBB}"/>
              </a:ext>
            </a:extLst>
          </p:cNvPr>
          <p:cNvPicPr>
            <a:picLocks noChangeAspect="1"/>
          </p:cNvPicPr>
          <p:nvPr/>
        </p:nvPicPr>
        <p:blipFill>
          <a:blip r:embed="rId3"/>
          <a:stretch>
            <a:fillRect/>
          </a:stretch>
        </p:blipFill>
        <p:spPr>
          <a:xfrm>
            <a:off x="11838408" y="2093756"/>
            <a:ext cx="7568199" cy="7126238"/>
          </a:xfrm>
          <a:prstGeom prst="rect">
            <a:avLst/>
          </a:prstGeom>
        </p:spPr>
      </p:pic>
    </p:spTree>
    <p:extLst>
      <p:ext uri="{BB962C8B-B14F-4D97-AF65-F5344CB8AC3E}">
        <p14:creationId xmlns:p14="http://schemas.microsoft.com/office/powerpoint/2010/main" val="279738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2A4F1996-3A8B-D3FF-D7B3-95622B2F326B}"/>
            </a:ext>
          </a:extLst>
        </p:cNvPr>
        <p:cNvGrpSpPr/>
        <p:nvPr/>
      </p:nvGrpSpPr>
      <p:grpSpPr>
        <a:xfrm>
          <a:off x="0" y="0"/>
          <a:ext cx="0" cy="0"/>
          <a:chOff x="0" y="0"/>
          <a:chExt cx="0" cy="0"/>
        </a:xfrm>
      </p:grpSpPr>
      <p:sp>
        <p:nvSpPr>
          <p:cNvPr id="135" name="Google Shape;135;p9">
            <a:extLst>
              <a:ext uri="{FF2B5EF4-FFF2-40B4-BE49-F238E27FC236}">
                <a16:creationId xmlns:a16="http://schemas.microsoft.com/office/drawing/2014/main" id="{CF24B1F2-AFFF-440D-4297-3376F13CE768}"/>
              </a:ext>
            </a:extLst>
          </p:cNvPr>
          <p:cNvSpPr txBox="1">
            <a:spLocks noGrp="1"/>
          </p:cNvSpPr>
          <p:nvPr>
            <p:ph type="title"/>
          </p:nvPr>
        </p:nvSpPr>
        <p:spPr>
          <a:xfrm>
            <a:off x="1034388" y="824971"/>
            <a:ext cx="18336454"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RE? (4/4)</a:t>
            </a:r>
            <a:endParaRPr dirty="0"/>
          </a:p>
        </p:txBody>
      </p:sp>
      <p:sp>
        <p:nvSpPr>
          <p:cNvPr id="136" name="Google Shape;136;p9">
            <a:extLst>
              <a:ext uri="{FF2B5EF4-FFF2-40B4-BE49-F238E27FC236}">
                <a16:creationId xmlns:a16="http://schemas.microsoft.com/office/drawing/2014/main" id="{E484ABF0-F485-0D48-76ED-E5A20D3A035C}"/>
              </a:ext>
            </a:extLst>
          </p:cNvPr>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9">
            <a:extLst>
              <a:ext uri="{FF2B5EF4-FFF2-40B4-BE49-F238E27FC236}">
                <a16:creationId xmlns:a16="http://schemas.microsoft.com/office/drawing/2014/main" id="{5BEE51EC-2900-0E91-AFC7-362B37F4BB3C}"/>
              </a:ext>
            </a:extLst>
          </p:cNvPr>
          <p:cNvSpPr txBox="1">
            <a:spLocks noGrp="1"/>
          </p:cNvSpPr>
          <p:nvPr>
            <p:ph type="body" idx="1"/>
          </p:nvPr>
        </p:nvSpPr>
        <p:spPr>
          <a:xfrm>
            <a:off x="978597" y="2632403"/>
            <a:ext cx="10265942" cy="7466965"/>
          </a:xfrm>
          <a:prstGeom prst="rect">
            <a:avLst/>
          </a:prstGeom>
          <a:noFill/>
          <a:ln>
            <a:noFill/>
          </a:ln>
        </p:spPr>
        <p:txBody>
          <a:bodyPr spcFirstLastPara="1" wrap="square" lIns="150750" tIns="75350" rIns="150750" bIns="75350" anchor="t" anchorCtr="0">
            <a:noAutofit/>
          </a:bodyPr>
          <a:lstStyle/>
          <a:p>
            <a:pPr marL="0" lvl="0" indent="0" algn="l" rtl="0">
              <a:lnSpc>
                <a:spcPct val="90000"/>
              </a:lnSpc>
              <a:spcBef>
                <a:spcPts val="2200"/>
              </a:spcBef>
              <a:spcAft>
                <a:spcPts val="1200"/>
              </a:spcAft>
              <a:buClr>
                <a:schemeClr val="dk1"/>
              </a:buClr>
              <a:buSzPts val="3800"/>
            </a:pPr>
            <a:r>
              <a:rPr lang="en-GB" sz="3800" dirty="0"/>
              <a:t>Making sense of religious and nonreligious worldviews through Christianity (and as such, through a Western Christian lens) can do them a real disservice (e.g. Indic/Dharmic traditions). </a:t>
            </a:r>
          </a:p>
          <a:p>
            <a:pPr marL="0" lvl="0" indent="0" algn="l" rtl="0">
              <a:lnSpc>
                <a:spcPct val="90000"/>
              </a:lnSpc>
              <a:spcBef>
                <a:spcPts val="2200"/>
              </a:spcBef>
              <a:spcAft>
                <a:spcPts val="1200"/>
              </a:spcAft>
              <a:buClr>
                <a:schemeClr val="dk1"/>
              </a:buClr>
              <a:buSzPts val="3800"/>
            </a:pPr>
            <a:r>
              <a:rPr lang="en-GB" sz="3800" dirty="0"/>
              <a:t>E.g.: Making sense of </a:t>
            </a:r>
            <a:r>
              <a:rPr lang="en-GB" sz="3800" dirty="0" err="1"/>
              <a:t>Sanatan</a:t>
            </a:r>
            <a:r>
              <a:rPr lang="en-GB" sz="3800" dirty="0"/>
              <a:t> Dharma* by using Christianity (and as such a Western Christian lens) to make sense of it can often mean using categories such as ‘sacred text’, ‘place of worship’, and ‘God’-creating’. </a:t>
            </a:r>
          </a:p>
          <a:p>
            <a:pPr marL="0" lvl="0" indent="0" algn="l" rtl="0">
              <a:lnSpc>
                <a:spcPct val="90000"/>
              </a:lnSpc>
              <a:spcBef>
                <a:spcPts val="2200"/>
              </a:spcBef>
              <a:spcAft>
                <a:spcPts val="1200"/>
              </a:spcAft>
              <a:buClr>
                <a:schemeClr val="dk1"/>
              </a:buClr>
              <a:buSzPts val="3800"/>
            </a:pPr>
            <a:r>
              <a:rPr lang="en-GB" sz="3800" dirty="0"/>
              <a:t>This is not only an unhelpful framing but also a colonial one.</a:t>
            </a:r>
            <a:endParaRPr sz="3800" dirty="0">
              <a:highlight>
                <a:srgbClr val="FF00FF"/>
              </a:highlight>
            </a:endParaRPr>
          </a:p>
        </p:txBody>
      </p:sp>
      <p:pic>
        <p:nvPicPr>
          <p:cNvPr id="3" name="Picture 2" descr="A cartoon of a person and person&#10;&#10;Description automatically generated">
            <a:extLst>
              <a:ext uri="{FF2B5EF4-FFF2-40B4-BE49-F238E27FC236}">
                <a16:creationId xmlns:a16="http://schemas.microsoft.com/office/drawing/2014/main" id="{559857B1-AD96-BBC2-29B6-52800F784A14}"/>
              </a:ext>
            </a:extLst>
          </p:cNvPr>
          <p:cNvPicPr>
            <a:picLocks noChangeAspect="1"/>
          </p:cNvPicPr>
          <p:nvPr/>
        </p:nvPicPr>
        <p:blipFill>
          <a:blip r:embed="rId3"/>
          <a:stretch>
            <a:fillRect/>
          </a:stretch>
        </p:blipFill>
        <p:spPr>
          <a:xfrm>
            <a:off x="11665597" y="2093756"/>
            <a:ext cx="7391415" cy="7260351"/>
          </a:xfrm>
          <a:prstGeom prst="rect">
            <a:avLst/>
          </a:prstGeom>
        </p:spPr>
      </p:pic>
    </p:spTree>
    <p:extLst>
      <p:ext uri="{BB962C8B-B14F-4D97-AF65-F5344CB8AC3E}">
        <p14:creationId xmlns:p14="http://schemas.microsoft.com/office/powerpoint/2010/main" val="52329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0"/>
          <p:cNvSpPr txBox="1">
            <a:spLocks noGrp="1"/>
          </p:cNvSpPr>
          <p:nvPr>
            <p:ph type="title"/>
          </p:nvPr>
        </p:nvSpPr>
        <p:spPr>
          <a:xfrm>
            <a:off x="1034388" y="824971"/>
            <a:ext cx="183140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Moving away from the ‘World Religions Paradigm’ (WRP)</a:t>
            </a:r>
            <a:endParaRPr/>
          </a:p>
        </p:txBody>
      </p:sp>
      <p:pic>
        <p:nvPicPr>
          <p:cNvPr id="144" name="Google Shape;144;p10">
            <a:hlinkClick r:id="rId3"/>
          </p:cNvPr>
          <p:cNvPicPr preferRelativeResize="0">
            <a:picLocks noGrp="1"/>
          </p:cNvPicPr>
          <p:nvPr>
            <p:ph type="body" idx="1"/>
          </p:nvPr>
        </p:nvPicPr>
        <p:blipFill rotWithShape="1">
          <a:blip r:embed="rId4">
            <a:alphaModFix/>
          </a:blip>
          <a:srcRect/>
          <a:stretch/>
        </p:blipFill>
        <p:spPr>
          <a:xfrm>
            <a:off x="1034388" y="3444875"/>
            <a:ext cx="7569862" cy="5784267"/>
          </a:xfrm>
          <a:prstGeom prst="rect">
            <a:avLst/>
          </a:prstGeom>
          <a:noFill/>
          <a:ln>
            <a:noFill/>
          </a:ln>
        </p:spPr>
      </p:pic>
      <p:sp>
        <p:nvSpPr>
          <p:cNvPr id="145" name="Google Shape;145;p10"/>
          <p:cNvSpPr txBox="1"/>
          <p:nvPr/>
        </p:nvSpPr>
        <p:spPr>
          <a:xfrm>
            <a:off x="1041893" y="9344813"/>
            <a:ext cx="4544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GB" sz="1800" b="0" i="0" u="none" strike="noStrike" cap="none" dirty="0">
                <a:solidFill>
                  <a:schemeClr val="dk1"/>
                </a:solidFill>
                <a:latin typeface="Calibri"/>
                <a:ea typeface="Calibri"/>
                <a:cs typeface="Calibri"/>
                <a:sym typeface="Calibri"/>
              </a:rPr>
              <a:t>Source: </a:t>
            </a:r>
            <a:r>
              <a:rPr lang="en-GB" sz="18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Benoit, 2020</a:t>
            </a:r>
            <a:endParaRPr sz="1800" b="0" i="0" u="none" strike="noStrike" cap="none" dirty="0">
              <a:solidFill>
                <a:schemeClr val="dk1"/>
              </a:solidFill>
              <a:latin typeface="Calibri"/>
              <a:ea typeface="Calibri"/>
              <a:cs typeface="Calibri"/>
              <a:sym typeface="Calibri"/>
            </a:endParaRPr>
          </a:p>
        </p:txBody>
      </p:sp>
      <p:pic>
        <p:nvPicPr>
          <p:cNvPr id="146" name="Google Shape;146;p10" descr="Free Images : wood, transport, product, expedition, cardboard ..."/>
          <p:cNvPicPr preferRelativeResize="0">
            <a:picLocks noGrp="1"/>
          </p:cNvPicPr>
          <p:nvPr>
            <p:ph type="body" idx="2"/>
          </p:nvPr>
        </p:nvPicPr>
        <p:blipFill rotWithShape="1">
          <a:blip r:embed="rId5">
            <a:alphaModFix/>
          </a:blip>
          <a:srcRect/>
          <a:stretch/>
        </p:blipFill>
        <p:spPr>
          <a:xfrm>
            <a:off x="9442450" y="2879131"/>
            <a:ext cx="8102600" cy="4557712"/>
          </a:xfrm>
          <a:prstGeom prst="rect">
            <a:avLst/>
          </a:prstGeom>
          <a:noFill/>
          <a:ln>
            <a:noFill/>
          </a:ln>
        </p:spPr>
      </p:pic>
      <p:sp>
        <p:nvSpPr>
          <p:cNvPr id="147" name="Google Shape;147;p10"/>
          <p:cNvSpPr txBox="1"/>
          <p:nvPr/>
        </p:nvSpPr>
        <p:spPr>
          <a:xfrm>
            <a:off x="9442450" y="7436843"/>
            <a:ext cx="9017662" cy="22772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600"/>
              <a:buFont typeface="Arial"/>
              <a:buNone/>
            </a:pPr>
            <a:r>
              <a:rPr lang="en-GB" sz="3600" b="0" i="0" u="none" strike="noStrike" cap="none">
                <a:solidFill>
                  <a:schemeClr val="dk1"/>
                </a:solidFill>
                <a:latin typeface="Arial"/>
                <a:ea typeface="Arial"/>
                <a:cs typeface="Arial"/>
                <a:sym typeface="Arial"/>
              </a:rPr>
              <a:t>We cannot fit religions neatly into boxes (e.g. Islam is …, Muslims do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Arial"/>
              <a:buNone/>
            </a:pPr>
            <a:r>
              <a:rPr lang="en-GB" sz="3600" b="0" i="0" u="none" strike="noStrike" cap="none">
                <a:solidFill>
                  <a:schemeClr val="dk1"/>
                </a:solidFill>
                <a:latin typeface="Arial"/>
                <a:ea typeface="Arial"/>
                <a:cs typeface="Arial"/>
                <a:sym typeface="Arial"/>
              </a:rPr>
              <a:t>nor ignore lived experiences of religion and nonreligion</a:t>
            </a:r>
            <a:endParaRPr sz="36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1034388" y="824971"/>
            <a:ext cx="6960262" cy="1030605"/>
          </a:xfrm>
          <a:prstGeom prst="rect">
            <a:avLst/>
          </a:prstGeom>
          <a:noFill/>
          <a:ln>
            <a:noFill/>
          </a:ln>
        </p:spPr>
        <p:txBody>
          <a:bodyPr spcFirstLastPara="1" wrap="square" lIns="150750" tIns="75350" rIns="150750" bIns="75350" anchor="ctr" anchorCtr="0">
            <a:normAutofit fontScale="90000"/>
          </a:bodyPr>
          <a:lstStyle/>
          <a:p>
            <a:pPr marL="0" lvl="0" indent="0" algn="l" rtl="0">
              <a:lnSpc>
                <a:spcPct val="100000"/>
              </a:lnSpc>
              <a:spcBef>
                <a:spcPts val="0"/>
              </a:spcBef>
              <a:spcAft>
                <a:spcPts val="0"/>
              </a:spcAft>
              <a:buSzPts val="1400"/>
              <a:buNone/>
            </a:pPr>
            <a:r>
              <a:rPr lang="en-GB"/>
              <a:t>Reflect</a:t>
            </a:r>
            <a:endParaRPr/>
          </a:p>
        </p:txBody>
      </p:sp>
      <p:sp>
        <p:nvSpPr>
          <p:cNvPr id="154" name="Google Shape;154;p11"/>
          <p:cNvSpPr txBox="1">
            <a:spLocks noGrp="1"/>
          </p:cNvSpPr>
          <p:nvPr>
            <p:ph type="body" idx="1"/>
          </p:nvPr>
        </p:nvSpPr>
        <p:spPr>
          <a:xfrm>
            <a:off x="1034388" y="2837234"/>
            <a:ext cx="9017662" cy="6391909"/>
          </a:xfrm>
          <a:prstGeom prst="rect">
            <a:avLst/>
          </a:prstGeom>
          <a:noFill/>
          <a:ln>
            <a:noFill/>
          </a:ln>
        </p:spPr>
        <p:txBody>
          <a:bodyPr spcFirstLastPara="1" wrap="square" lIns="150750" tIns="75350" rIns="150750" bIns="75350" anchor="t" anchorCtr="0">
            <a:noAutofit/>
          </a:bodyPr>
          <a:lstStyle/>
          <a:p>
            <a:pPr marL="0" lvl="0" indent="0" algn="l" rtl="0">
              <a:lnSpc>
                <a:spcPct val="100000"/>
              </a:lnSpc>
              <a:spcBef>
                <a:spcPts val="0"/>
              </a:spcBef>
              <a:spcAft>
                <a:spcPts val="0"/>
              </a:spcAft>
              <a:buSzPts val="1400"/>
              <a:buNone/>
            </a:pPr>
            <a:r>
              <a:rPr lang="en-GB" sz="3600" dirty="0"/>
              <a:t>Imagine a Muslim child sitting in an RE classroom and thinking they do not recognise their own faith because they do not pray five times a day. Why is this happening? Why is this an issue? Why does this need to change?</a:t>
            </a:r>
            <a:endParaRPr sz="3600" dirty="0"/>
          </a:p>
          <a:p>
            <a:pPr marL="293192" lvl="0" indent="0" algn="l" rtl="0">
              <a:lnSpc>
                <a:spcPct val="100000"/>
              </a:lnSpc>
              <a:spcBef>
                <a:spcPts val="0"/>
              </a:spcBef>
              <a:spcAft>
                <a:spcPts val="0"/>
              </a:spcAft>
              <a:buSzPts val="1400"/>
              <a:buNone/>
            </a:pPr>
            <a:endParaRPr sz="3600" dirty="0"/>
          </a:p>
          <a:p>
            <a:pPr marL="0" lvl="0" indent="0" algn="l" rtl="0">
              <a:lnSpc>
                <a:spcPct val="100000"/>
              </a:lnSpc>
              <a:spcBef>
                <a:spcPts val="0"/>
              </a:spcBef>
              <a:spcAft>
                <a:spcPts val="0"/>
              </a:spcAft>
              <a:buSzPts val="1400"/>
              <a:buNone/>
            </a:pPr>
            <a:r>
              <a:rPr lang="en-GB" sz="3600" dirty="0"/>
              <a:t>In the video, the speakers explain that people cannot agree on whether Paganism (or other traditions like Scientology) is a religion or not. What does this reveal about the concept of ‘religion’? Why is this important to know if you teach RE?</a:t>
            </a:r>
            <a:endParaRPr sz="3600" dirty="0"/>
          </a:p>
        </p:txBody>
      </p:sp>
      <p:sp>
        <p:nvSpPr>
          <p:cNvPr id="155" name="Google Shape;155;p11"/>
          <p:cNvSpPr/>
          <p:nvPr/>
        </p:nvSpPr>
        <p:spPr>
          <a:xfrm>
            <a:off x="10356850" y="824971"/>
            <a:ext cx="10054863" cy="8679651"/>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150750" tIns="150750" rIns="150750" bIns="150750" anchor="ctr" anchorCtr="0">
            <a:noAutofit/>
          </a:bodyPr>
          <a:lstStyle/>
          <a:p>
            <a:pPr marL="0" marR="0" lvl="0" indent="0" algn="ctr" rtl="0">
              <a:lnSpc>
                <a:spcPct val="100000"/>
              </a:lnSpc>
              <a:spcBef>
                <a:spcPts val="0"/>
              </a:spcBef>
              <a:spcAft>
                <a:spcPts val="0"/>
              </a:spcAft>
              <a:buClr>
                <a:srgbClr val="000000"/>
              </a:buClr>
              <a:buSzPts val="3628"/>
              <a:buFont typeface="Arial"/>
              <a:buNone/>
            </a:pPr>
            <a:r>
              <a:rPr lang="en-GB" sz="3628" b="1" i="0" u="none" strike="noStrike" cap="none">
                <a:solidFill>
                  <a:schemeClr val="dk1"/>
                </a:solidFill>
                <a:latin typeface="Architects Daughter"/>
                <a:ea typeface="Architects Daughter"/>
                <a:cs typeface="Architects Daughter"/>
                <a:sym typeface="Architects Daughter"/>
              </a:rPr>
              <a:t>Mrs Taylor says that Muslims pray five times a day. But in my family . . . my dad says that, if I pray only once a day, it’s ok. So I’m not sure. I’d definitely say I’m a Muslim. But I don’t know if that’s the right word ‘cos I don’t pray five times a day. . . But I’d say it is... </a:t>
            </a:r>
            <a:endParaRPr sz="3628"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a:t>
            </a:r>
            <a:r>
              <a:rPr lang="en-GB" sz="2000" b="0" i="0" u="sng" strike="noStrike" cap="none">
                <a:solidFill>
                  <a:schemeClr val="hlink"/>
                </a:solidFill>
                <a:latin typeface="Calibri"/>
                <a:ea typeface="Calibri"/>
                <a:cs typeface="Calibri"/>
                <a:sym typeface="Calibri"/>
                <a:hlinkClick r:id="rId3"/>
              </a:rPr>
              <a:t>Benoit, 2021</a:t>
            </a:r>
            <a:r>
              <a:rPr lang="en-GB" sz="2000" b="0" i="0" u="none" strike="noStrike" cap="none">
                <a:solidFill>
                  <a:schemeClr val="dk1"/>
                </a:solidFill>
                <a:latin typeface="Calibri"/>
                <a:ea typeface="Calibri"/>
                <a:cs typeface="Calibri"/>
                <a:sym typeface="Calibri"/>
              </a:rPr>
              <a:t>)</a:t>
            </a:r>
            <a:endParaRPr sz="2000" b="0" i="0" u="none" strike="noStrike" cap="none">
              <a:solidFill>
                <a:srgbClr val="000000"/>
              </a:solidFill>
              <a:latin typeface="Calibri"/>
              <a:ea typeface="Calibri"/>
              <a:cs typeface="Calibri"/>
              <a:sym typeface="Calibri"/>
            </a:endParaRPr>
          </a:p>
        </p:txBody>
      </p:sp>
      <p:sp>
        <p:nvSpPr>
          <p:cNvPr id="156" name="Google Shape;156;p11"/>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2"/>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dirty="0">
                <a:solidFill>
                  <a:srgbClr val="000000"/>
                </a:solidFill>
                <a:latin typeface="Arial"/>
                <a:ea typeface="Arial"/>
                <a:cs typeface="Arial"/>
                <a:sym typeface="Arial"/>
              </a:rPr>
              <a:t>What is a worldview? (1/6)</a:t>
            </a:r>
            <a:endParaRPr sz="6600" b="0" i="0" u="none" strike="noStrike" cap="none" dirty="0">
              <a:solidFill>
                <a:srgbClr val="000000"/>
              </a:solidFill>
              <a:latin typeface="Arial"/>
              <a:ea typeface="Arial"/>
              <a:cs typeface="Arial"/>
              <a:sym typeface="Arial"/>
            </a:endParaRPr>
          </a:p>
        </p:txBody>
      </p:sp>
      <p:sp>
        <p:nvSpPr>
          <p:cNvPr id="163" name="Google Shape;163;p12"/>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64" name="Google Shape;164;p12" descr="A painting of a person standing on a hill&#10;&#10;Description automatically generated">
            <a:hlinkClick r:id="rId3"/>
          </p:cNvPr>
          <p:cNvPicPr preferRelativeResize="0"/>
          <p:nvPr/>
        </p:nvPicPr>
        <p:blipFill rotWithShape="1">
          <a:blip r:embed="rId4">
            <a:alphaModFix/>
          </a:blip>
          <a:srcRect/>
          <a:stretch/>
        </p:blipFill>
        <p:spPr>
          <a:xfrm>
            <a:off x="2965450" y="3140075"/>
            <a:ext cx="13376835" cy="67850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3"/>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dirty="0">
                <a:solidFill>
                  <a:srgbClr val="000000"/>
                </a:solidFill>
                <a:latin typeface="Arial"/>
                <a:ea typeface="Arial"/>
                <a:cs typeface="Arial"/>
                <a:sym typeface="Arial"/>
              </a:rPr>
              <a:t>What is a worldview? (2/6)</a:t>
            </a:r>
            <a:endParaRPr sz="6600" b="0" i="0" u="none" strike="noStrike" cap="none" dirty="0">
              <a:solidFill>
                <a:srgbClr val="000000"/>
              </a:solidFill>
              <a:latin typeface="Arial"/>
              <a:ea typeface="Arial"/>
              <a:cs typeface="Arial"/>
              <a:sym typeface="Arial"/>
            </a:endParaRPr>
          </a:p>
        </p:txBody>
      </p:sp>
      <p:sp>
        <p:nvSpPr>
          <p:cNvPr id="171" name="Google Shape;171;p13"/>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72" name="Google Shape;172;p13"/>
          <p:cNvPicPr preferRelativeResize="0"/>
          <p:nvPr/>
        </p:nvPicPr>
        <p:blipFill rotWithShape="1">
          <a:blip r:embed="rId3">
            <a:alphaModFix/>
          </a:blip>
          <a:srcRect/>
          <a:stretch/>
        </p:blipFill>
        <p:spPr>
          <a:xfrm>
            <a:off x="1518515" y="3781710"/>
            <a:ext cx="15546825" cy="6304950"/>
          </a:xfrm>
          <a:prstGeom prst="rect">
            <a:avLst/>
          </a:prstGeom>
          <a:noFill/>
          <a:ln>
            <a:noFill/>
          </a:ln>
        </p:spPr>
      </p:pic>
      <p:sp>
        <p:nvSpPr>
          <p:cNvPr id="173" name="Google Shape;173;p13"/>
          <p:cNvSpPr/>
          <p:nvPr/>
        </p:nvSpPr>
        <p:spPr>
          <a:xfrm rot="705282">
            <a:off x="13604060" y="724711"/>
            <a:ext cx="5120090" cy="3069007"/>
          </a:xfrm>
          <a:prstGeom prst="wedgeRoundRectCallout">
            <a:avLst>
              <a:gd name="adj1" fmla="val -28455"/>
              <a:gd name="adj2" fmla="val 67997"/>
              <a:gd name="adj3" fmla="val 16667"/>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Calibri"/>
                <a:ea typeface="Calibri"/>
                <a:cs typeface="Calibri"/>
                <a:sym typeface="Calibri"/>
              </a:rPr>
              <a:t>Your worldview </a:t>
            </a:r>
            <a:r>
              <a:rPr lang="en-GB" sz="4000" b="0" i="1" u="none" strike="noStrike" cap="none">
                <a:solidFill>
                  <a:schemeClr val="dk1"/>
                </a:solidFill>
                <a:latin typeface="Calibri"/>
                <a:ea typeface="Calibri"/>
                <a:cs typeface="Calibri"/>
                <a:sym typeface="Calibri"/>
              </a:rPr>
              <a:t>might</a:t>
            </a:r>
            <a:r>
              <a:rPr lang="en-GB" sz="4000" b="0" i="0" u="none" strike="noStrike" cap="none">
                <a:solidFill>
                  <a:schemeClr val="dk1"/>
                </a:solidFill>
                <a:latin typeface="Calibri"/>
                <a:ea typeface="Calibri"/>
                <a:cs typeface="Calibri"/>
                <a:sym typeface="Calibri"/>
              </a:rPr>
              <a:t> include….</a:t>
            </a: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69138293-44E2-D301-336E-B88B2D3745CA}"/>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95"/>
        <p:cNvGrpSpPr/>
        <p:nvPr/>
      </p:nvGrpSpPr>
      <p:grpSpPr>
        <a:xfrm>
          <a:off x="0" y="0"/>
          <a:ext cx="0" cy="0"/>
          <a:chOff x="0" y="0"/>
          <a:chExt cx="0" cy="0"/>
        </a:xfrm>
      </p:grpSpPr>
      <p:sp>
        <p:nvSpPr>
          <p:cNvPr id="196" name="Google Shape;196;p16"/>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What is a worldview? OPTIONAL VIDEO</a:t>
            </a:r>
            <a:endParaRPr sz="6600" b="0" i="0" u="none" strike="noStrike" cap="none">
              <a:solidFill>
                <a:srgbClr val="000000"/>
              </a:solidFill>
              <a:latin typeface="Arial"/>
              <a:ea typeface="Arial"/>
              <a:cs typeface="Arial"/>
              <a:sym typeface="Arial"/>
            </a:endParaRPr>
          </a:p>
        </p:txBody>
      </p:sp>
      <p:sp>
        <p:nvSpPr>
          <p:cNvPr id="197" name="Google Shape;197;p16"/>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98" name="Google Shape;198;p16" descr="A person standing in a doorway&#10;&#10;Description automatically generated">
            <a:hlinkClick r:id="rId3"/>
          </p:cNvPr>
          <p:cNvPicPr preferRelativeResize="0"/>
          <p:nvPr/>
        </p:nvPicPr>
        <p:blipFill rotWithShape="1">
          <a:blip r:embed="rId4">
            <a:alphaModFix/>
          </a:blip>
          <a:srcRect/>
          <a:stretch/>
        </p:blipFill>
        <p:spPr>
          <a:xfrm>
            <a:off x="3575050" y="2835275"/>
            <a:ext cx="12268200" cy="701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3" name="Picture 2" descr="A group of people standing in a circle&#10;&#10;Description automatically generated">
            <a:extLst>
              <a:ext uri="{FF2B5EF4-FFF2-40B4-BE49-F238E27FC236}">
                <a16:creationId xmlns:a16="http://schemas.microsoft.com/office/drawing/2014/main" id="{B0597AF6-129E-2BD4-4631-61F0051C7BD2}"/>
              </a:ext>
            </a:extLst>
          </p:cNvPr>
          <p:cNvPicPr>
            <a:picLocks noChangeAspect="1"/>
          </p:cNvPicPr>
          <p:nvPr/>
        </p:nvPicPr>
        <p:blipFill>
          <a:blip r:embed="rId3"/>
          <a:stretch>
            <a:fillRect/>
          </a:stretch>
        </p:blipFill>
        <p:spPr>
          <a:xfrm>
            <a:off x="9855807" y="3012869"/>
            <a:ext cx="9725253" cy="5654675"/>
          </a:xfrm>
          <a:prstGeom prst="rect">
            <a:avLst/>
          </a:prstGeom>
        </p:spPr>
      </p:pic>
      <p:sp>
        <p:nvSpPr>
          <p:cNvPr id="179" name="Google Shape;179;p14"/>
          <p:cNvSpPr txBox="1">
            <a:spLocks noGrp="1"/>
          </p:cNvSpPr>
          <p:nvPr>
            <p:ph type="title"/>
          </p:nvPr>
        </p:nvSpPr>
        <p:spPr>
          <a:xfrm>
            <a:off x="1034388" y="824971"/>
            <a:ext cx="13132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worldview? (3/6)</a:t>
            </a:r>
            <a:endParaRPr dirty="0"/>
          </a:p>
        </p:txBody>
      </p:sp>
      <p:sp>
        <p:nvSpPr>
          <p:cNvPr id="180" name="Google Shape;180;p14"/>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1" name="Google Shape;181;p14"/>
          <p:cNvSpPr txBox="1">
            <a:spLocks noGrp="1"/>
          </p:cNvSpPr>
          <p:nvPr>
            <p:ph type="body" idx="1"/>
          </p:nvPr>
        </p:nvSpPr>
        <p:spPr>
          <a:xfrm>
            <a:off x="816555" y="3330581"/>
            <a:ext cx="9039252" cy="6392862"/>
          </a:xfrm>
          <a:prstGeom prst="rect">
            <a:avLst/>
          </a:prstGeom>
          <a:noFill/>
          <a:ln>
            <a:noFill/>
          </a:ln>
        </p:spPr>
        <p:txBody>
          <a:bodyPr spcFirstLastPara="1" wrap="square" lIns="150750" tIns="75350" rIns="150750" bIns="75350" anchor="t" anchorCtr="0">
            <a:noAutofit/>
          </a:bodyPr>
          <a:lstStyle/>
          <a:p>
            <a:pPr marL="228600" lvl="0" indent="-228600" algn="l" rtl="0">
              <a:lnSpc>
                <a:spcPct val="100000"/>
              </a:lnSpc>
              <a:spcBef>
                <a:spcPts val="1200"/>
              </a:spcBef>
              <a:spcAft>
                <a:spcPts val="0"/>
              </a:spcAft>
              <a:buClr>
                <a:schemeClr val="dk1"/>
              </a:buClr>
              <a:buSzPts val="2800"/>
              <a:buFont typeface="Arial"/>
              <a:buChar char="•"/>
            </a:pPr>
            <a:r>
              <a:rPr lang="en-GB" sz="3800" dirty="0"/>
              <a:t>The word </a:t>
            </a:r>
            <a:r>
              <a:rPr lang="en-GB" sz="3800" b="1" dirty="0"/>
              <a:t>‘Worldview’ </a:t>
            </a:r>
            <a:r>
              <a:rPr lang="en-GB" sz="3800" dirty="0"/>
              <a:t>describes the way in which a person encounters, interprets, understands and engages with the world.</a:t>
            </a:r>
          </a:p>
          <a:p>
            <a:pPr marL="228600" lvl="0" indent="-228600" algn="l" rtl="0">
              <a:lnSpc>
                <a:spcPct val="100000"/>
              </a:lnSpc>
              <a:spcBef>
                <a:spcPts val="1200"/>
              </a:spcBef>
              <a:spcAft>
                <a:spcPts val="0"/>
              </a:spcAft>
              <a:buClr>
                <a:schemeClr val="dk1"/>
              </a:buClr>
              <a:buSzPts val="2800"/>
              <a:buFont typeface="Arial"/>
              <a:buChar char="•"/>
            </a:pPr>
            <a:endParaRPr sz="3800" dirty="0">
              <a:solidFill>
                <a:srgbClr val="2E2B21"/>
              </a:solidFill>
            </a:endParaRPr>
          </a:p>
          <a:p>
            <a:pPr marL="228600" lvl="0" indent="-228600" algn="l" rtl="0">
              <a:lnSpc>
                <a:spcPct val="100000"/>
              </a:lnSpc>
              <a:spcBef>
                <a:spcPts val="1200"/>
              </a:spcBef>
              <a:spcAft>
                <a:spcPts val="0"/>
              </a:spcAft>
              <a:buClr>
                <a:schemeClr val="dk1"/>
              </a:buClr>
              <a:buSzPts val="2800"/>
              <a:buFont typeface="Arial"/>
              <a:buChar char="•"/>
            </a:pPr>
            <a:r>
              <a:rPr lang="en-GB" sz="3800" dirty="0"/>
              <a:t>Everyone has/inhabits a worldview, even if it’s not easily explained. This is why we all need RE.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2"/>
          <p:cNvPicPr preferRelativeResize="0"/>
          <p:nvPr/>
        </p:nvPicPr>
        <p:blipFill rotWithShape="1">
          <a:blip r:embed="rId3">
            <a:alphaModFix/>
          </a:blip>
          <a:srcRect/>
          <a:stretch/>
        </p:blipFill>
        <p:spPr>
          <a:xfrm>
            <a:off x="8965372" y="1097511"/>
            <a:ext cx="4413369" cy="3401131"/>
          </a:xfrm>
          <a:prstGeom prst="rect">
            <a:avLst/>
          </a:prstGeom>
          <a:noFill/>
          <a:ln>
            <a:noFill/>
          </a:ln>
        </p:spPr>
      </p:pic>
      <p:pic>
        <p:nvPicPr>
          <p:cNvPr id="76" name="Google Shape;76;p2" descr="A group of people standing next to each other&#10;&#10;Description automatically generated"/>
          <p:cNvPicPr preferRelativeResize="0"/>
          <p:nvPr/>
        </p:nvPicPr>
        <p:blipFill rotWithShape="1">
          <a:blip r:embed="rId4">
            <a:alphaModFix/>
          </a:blip>
          <a:srcRect/>
          <a:stretch/>
        </p:blipFill>
        <p:spPr>
          <a:xfrm>
            <a:off x="1017331" y="2253232"/>
            <a:ext cx="7129719" cy="7591141"/>
          </a:xfrm>
          <a:prstGeom prst="rect">
            <a:avLst/>
          </a:prstGeom>
          <a:noFill/>
          <a:ln>
            <a:noFill/>
          </a:ln>
        </p:spPr>
      </p:pic>
      <p:sp>
        <p:nvSpPr>
          <p:cNvPr id="77" name="Google Shape;77;p2"/>
          <p:cNvSpPr txBox="1">
            <a:spLocks noGrp="1"/>
          </p:cNvSpPr>
          <p:nvPr>
            <p:ph type="ctrTitle"/>
          </p:nvPr>
        </p:nvSpPr>
        <p:spPr>
          <a:xfrm>
            <a:off x="8965372" y="5894761"/>
            <a:ext cx="9349224" cy="332398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Introducing Religion &amp; Worldviews</a:t>
            </a:r>
            <a:endParaRPr/>
          </a:p>
        </p:txBody>
      </p:sp>
      <p:sp>
        <p:nvSpPr>
          <p:cNvPr id="78" name="Google Shape;78;p2"/>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Session 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54824BA-7D30-9CA0-3BCB-08355D25C7AD}"/>
            </a:ext>
          </a:extLst>
        </p:cNvPr>
        <p:cNvGrpSpPr/>
        <p:nvPr/>
      </p:nvGrpSpPr>
      <p:grpSpPr>
        <a:xfrm>
          <a:off x="0" y="0"/>
          <a:ext cx="0" cy="0"/>
          <a:chOff x="0" y="0"/>
          <a:chExt cx="0" cy="0"/>
        </a:xfrm>
      </p:grpSpPr>
      <p:pic>
        <p:nvPicPr>
          <p:cNvPr id="3" name="Picture 2" descr="A couple of children holding books and a globe&#10;&#10;Description automatically generated">
            <a:extLst>
              <a:ext uri="{FF2B5EF4-FFF2-40B4-BE49-F238E27FC236}">
                <a16:creationId xmlns:a16="http://schemas.microsoft.com/office/drawing/2014/main" id="{D6294CAF-3C42-A9AD-400D-2867A41DD771}"/>
              </a:ext>
            </a:extLst>
          </p:cNvPr>
          <p:cNvPicPr>
            <a:picLocks noChangeAspect="1"/>
          </p:cNvPicPr>
          <p:nvPr/>
        </p:nvPicPr>
        <p:blipFill>
          <a:blip r:embed="rId3"/>
          <a:stretch>
            <a:fillRect/>
          </a:stretch>
        </p:blipFill>
        <p:spPr>
          <a:xfrm>
            <a:off x="10091119" y="2301876"/>
            <a:ext cx="9226129" cy="7325306"/>
          </a:xfrm>
          <a:prstGeom prst="rect">
            <a:avLst/>
          </a:prstGeom>
        </p:spPr>
      </p:pic>
      <p:sp>
        <p:nvSpPr>
          <p:cNvPr id="179" name="Google Shape;179;p14">
            <a:extLst>
              <a:ext uri="{FF2B5EF4-FFF2-40B4-BE49-F238E27FC236}">
                <a16:creationId xmlns:a16="http://schemas.microsoft.com/office/drawing/2014/main" id="{7BAF1F90-91C7-7551-2C7A-B72008256688}"/>
              </a:ext>
            </a:extLst>
          </p:cNvPr>
          <p:cNvSpPr txBox="1">
            <a:spLocks noGrp="1"/>
          </p:cNvSpPr>
          <p:nvPr>
            <p:ph type="title"/>
          </p:nvPr>
        </p:nvSpPr>
        <p:spPr>
          <a:xfrm>
            <a:off x="1034388" y="824971"/>
            <a:ext cx="13132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worldview? (4/6)</a:t>
            </a:r>
            <a:endParaRPr dirty="0"/>
          </a:p>
        </p:txBody>
      </p:sp>
      <p:sp>
        <p:nvSpPr>
          <p:cNvPr id="180" name="Google Shape;180;p14">
            <a:extLst>
              <a:ext uri="{FF2B5EF4-FFF2-40B4-BE49-F238E27FC236}">
                <a16:creationId xmlns:a16="http://schemas.microsoft.com/office/drawing/2014/main" id="{4394708C-82DF-D4E1-834A-DA845FE0172E}"/>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1" name="Google Shape;181;p14">
            <a:extLst>
              <a:ext uri="{FF2B5EF4-FFF2-40B4-BE49-F238E27FC236}">
                <a16:creationId xmlns:a16="http://schemas.microsoft.com/office/drawing/2014/main" id="{E672FB13-DBE3-3004-5CC2-87D87DE56255}"/>
              </a:ext>
            </a:extLst>
          </p:cNvPr>
          <p:cNvSpPr txBox="1">
            <a:spLocks noGrp="1"/>
          </p:cNvSpPr>
          <p:nvPr>
            <p:ph type="body" idx="1"/>
          </p:nvPr>
        </p:nvSpPr>
        <p:spPr>
          <a:xfrm>
            <a:off x="1012798" y="2836282"/>
            <a:ext cx="9767497" cy="6392862"/>
          </a:xfrm>
          <a:prstGeom prst="rect">
            <a:avLst/>
          </a:prstGeom>
          <a:noFill/>
          <a:ln>
            <a:noFill/>
          </a:ln>
        </p:spPr>
        <p:txBody>
          <a:bodyPr spcFirstLastPara="1" wrap="square" lIns="150750" tIns="75350" rIns="150750" bIns="75350" anchor="t" anchorCtr="0">
            <a:noAutofit/>
          </a:bodyPr>
          <a:lstStyle/>
          <a:p>
            <a:pPr marL="228600" lvl="0" indent="-228600" algn="l" rtl="0">
              <a:lnSpc>
                <a:spcPct val="100000"/>
              </a:lnSpc>
              <a:spcBef>
                <a:spcPts val="1200"/>
              </a:spcBef>
              <a:spcAft>
                <a:spcPts val="0"/>
              </a:spcAft>
              <a:buClr>
                <a:schemeClr val="dk1"/>
              </a:buClr>
              <a:buSzPts val="2800"/>
              <a:buFont typeface="Arial"/>
              <a:buChar char="•"/>
            </a:pPr>
            <a:r>
              <a:rPr lang="en-GB" sz="3800" dirty="0"/>
              <a:t>Worldviews might draw on religious and nonreligious influences, which is one of the things we investigate in the RE classroom.</a:t>
            </a:r>
          </a:p>
          <a:p>
            <a:pPr marL="228600" lvl="0" indent="-228600" algn="l" rtl="0">
              <a:lnSpc>
                <a:spcPct val="100000"/>
              </a:lnSpc>
              <a:spcBef>
                <a:spcPts val="1200"/>
              </a:spcBef>
              <a:spcAft>
                <a:spcPts val="0"/>
              </a:spcAft>
              <a:buClr>
                <a:schemeClr val="dk1"/>
              </a:buClr>
              <a:buSzPts val="2800"/>
              <a:buFont typeface="Arial"/>
              <a:buChar char="•"/>
            </a:pPr>
            <a:endParaRPr dirty="0"/>
          </a:p>
          <a:p>
            <a:pPr marL="228600" lvl="0" indent="-228600" algn="l" rtl="0">
              <a:lnSpc>
                <a:spcPct val="100000"/>
              </a:lnSpc>
              <a:spcBef>
                <a:spcPts val="1200"/>
              </a:spcBef>
              <a:spcAft>
                <a:spcPts val="1200"/>
              </a:spcAft>
              <a:buClr>
                <a:schemeClr val="dk1"/>
              </a:buClr>
              <a:buSzPts val="2800"/>
              <a:buFont typeface="Arial"/>
              <a:buChar char="•"/>
            </a:pPr>
            <a:r>
              <a:rPr lang="en-GB" sz="3800" dirty="0"/>
              <a:t>Worldviews as a concept allows us not to just focus on a set of ideas we have in our heads, it also acknowledges the lived experiences and considers the body and emotions too.</a:t>
            </a:r>
            <a:endParaRPr dirty="0"/>
          </a:p>
        </p:txBody>
      </p:sp>
    </p:spTree>
    <p:extLst>
      <p:ext uri="{BB962C8B-B14F-4D97-AF65-F5344CB8AC3E}">
        <p14:creationId xmlns:p14="http://schemas.microsoft.com/office/powerpoint/2010/main" val="426193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5"/>
          <p:cNvSpPr txBox="1">
            <a:spLocks noGrp="1"/>
          </p:cNvSpPr>
          <p:nvPr>
            <p:ph type="body" idx="1"/>
          </p:nvPr>
        </p:nvSpPr>
        <p:spPr>
          <a:xfrm>
            <a:off x="1071218" y="4286253"/>
            <a:ext cx="10527224" cy="6391909"/>
          </a:xfrm>
          <a:prstGeom prst="rect">
            <a:avLst/>
          </a:prstGeom>
          <a:noFill/>
          <a:ln>
            <a:noFill/>
          </a:ln>
        </p:spPr>
        <p:txBody>
          <a:bodyPr spcFirstLastPara="1" wrap="square" lIns="0" tIns="0" rIns="0" bIns="0" anchor="t" anchorCtr="0">
            <a:noAutofit/>
          </a:bodyPr>
          <a:lstStyle/>
          <a:p>
            <a:pPr marL="228600" lvl="0">
              <a:buClr>
                <a:schemeClr val="dk1"/>
              </a:buClr>
              <a:buSzPts val="2800"/>
              <a:buFont typeface="Arial"/>
              <a:buChar char="•"/>
            </a:pPr>
            <a:r>
              <a:rPr lang="en-GB" sz="3800" dirty="0"/>
              <a:t>Worldviews are not fixed – they can change over a life-course, </a:t>
            </a:r>
            <a:r>
              <a:rPr lang="en-GB" sz="3600" dirty="0"/>
              <a:t>- e.g. from early childhood to adolescence to adulthood. </a:t>
            </a:r>
            <a:endParaRPr lang="en-GB" sz="3800" dirty="0"/>
          </a:p>
          <a:p>
            <a:pPr marL="228600" lvl="0" indent="-228600" algn="l" rtl="0">
              <a:lnSpc>
                <a:spcPct val="100000"/>
              </a:lnSpc>
              <a:spcBef>
                <a:spcPts val="0"/>
              </a:spcBef>
              <a:spcAft>
                <a:spcPts val="0"/>
              </a:spcAft>
              <a:buClr>
                <a:schemeClr val="dk1"/>
              </a:buClr>
              <a:buSzPts val="2800"/>
              <a:buFont typeface="Arial"/>
              <a:buChar char="•"/>
            </a:pPr>
            <a:endParaRPr sz="3800" dirty="0"/>
          </a:p>
          <a:p>
            <a:pPr marL="228600" lvl="0" indent="-228600" algn="l" rtl="0">
              <a:lnSpc>
                <a:spcPct val="100000"/>
              </a:lnSpc>
              <a:spcBef>
                <a:spcPts val="1200"/>
              </a:spcBef>
              <a:spcAft>
                <a:spcPts val="0"/>
              </a:spcAft>
              <a:buClr>
                <a:schemeClr val="dk1"/>
              </a:buClr>
              <a:buSzPts val="2800"/>
              <a:buFont typeface="Arial"/>
              <a:buChar char="•"/>
            </a:pPr>
            <a:r>
              <a:rPr lang="en-GB" sz="3800" dirty="0"/>
              <a:t>Different disciplinary knowledge and skills can help us make sense of religion and worldviews; using a multidisciplinary approach, not just Theology, might be useful to the RE curriculum.</a:t>
            </a:r>
            <a:endParaRPr sz="3800" dirty="0"/>
          </a:p>
          <a:p>
            <a:pPr marL="0" lvl="0" indent="0" algn="l" rtl="0">
              <a:lnSpc>
                <a:spcPct val="100000"/>
              </a:lnSpc>
              <a:spcBef>
                <a:spcPts val="1200"/>
              </a:spcBef>
              <a:spcAft>
                <a:spcPts val="0"/>
              </a:spcAft>
              <a:buSzPts val="1400"/>
              <a:buNone/>
            </a:pPr>
            <a:endParaRPr sz="3800" dirty="0"/>
          </a:p>
        </p:txBody>
      </p:sp>
      <p:pic>
        <p:nvPicPr>
          <p:cNvPr id="188" name="Google Shape;188;p15" descr="A cartoon of a child carrying a book&#10;&#10;Description automatically generated"/>
          <p:cNvPicPr preferRelativeResize="0"/>
          <p:nvPr/>
        </p:nvPicPr>
        <p:blipFill rotWithShape="1">
          <a:blip r:embed="rId3">
            <a:alphaModFix/>
          </a:blip>
          <a:srcRect/>
          <a:stretch/>
        </p:blipFill>
        <p:spPr>
          <a:xfrm>
            <a:off x="11804650" y="1740896"/>
            <a:ext cx="6324600" cy="7410943"/>
          </a:xfrm>
          <a:prstGeom prst="rect">
            <a:avLst/>
          </a:prstGeom>
          <a:noFill/>
          <a:ln>
            <a:noFill/>
          </a:ln>
        </p:spPr>
      </p:pic>
      <p:sp>
        <p:nvSpPr>
          <p:cNvPr id="189" name="Google Shape;189;p15"/>
          <p:cNvSpPr txBox="1">
            <a:spLocks noGrp="1"/>
          </p:cNvSpPr>
          <p:nvPr>
            <p:ph type="title"/>
          </p:nvPr>
        </p:nvSpPr>
        <p:spPr>
          <a:xfrm>
            <a:off x="1073427" y="1004986"/>
            <a:ext cx="15037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worldview? (5/6)</a:t>
            </a:r>
            <a:endParaRPr dirty="0"/>
          </a:p>
        </p:txBody>
      </p:sp>
      <p:sp>
        <p:nvSpPr>
          <p:cNvPr id="190" name="Google Shape;190;p15"/>
          <p:cNvSpPr/>
          <p:nvPr/>
        </p:nvSpPr>
        <p:spPr>
          <a:xfrm rot="10800000" flipH="1">
            <a:off x="1071218" y="34448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B4A4AAE9-0FF3-DF15-D5B1-6C18F9A74F2C}"/>
            </a:ext>
          </a:extLst>
        </p:cNvPr>
        <p:cNvGrpSpPr/>
        <p:nvPr/>
      </p:nvGrpSpPr>
      <p:grpSpPr>
        <a:xfrm>
          <a:off x="0" y="0"/>
          <a:ext cx="0" cy="0"/>
          <a:chOff x="0" y="0"/>
          <a:chExt cx="0" cy="0"/>
        </a:xfrm>
      </p:grpSpPr>
      <p:sp>
        <p:nvSpPr>
          <p:cNvPr id="187" name="Google Shape;187;p15">
            <a:extLst>
              <a:ext uri="{FF2B5EF4-FFF2-40B4-BE49-F238E27FC236}">
                <a16:creationId xmlns:a16="http://schemas.microsoft.com/office/drawing/2014/main" id="{A06BEC5D-05A0-EF69-CB47-45AA4F391664}"/>
              </a:ext>
            </a:extLst>
          </p:cNvPr>
          <p:cNvSpPr txBox="1">
            <a:spLocks noGrp="1"/>
          </p:cNvSpPr>
          <p:nvPr>
            <p:ph type="body" idx="1"/>
          </p:nvPr>
        </p:nvSpPr>
        <p:spPr>
          <a:xfrm>
            <a:off x="1071218" y="4286253"/>
            <a:ext cx="10527224" cy="6391909"/>
          </a:xfrm>
          <a:prstGeom prst="rect">
            <a:avLst/>
          </a:prstGeom>
          <a:noFill/>
          <a:ln>
            <a:noFill/>
          </a:ln>
        </p:spPr>
        <p:txBody>
          <a:bodyPr spcFirstLastPara="1" wrap="square" lIns="0" tIns="0" rIns="0" bIns="0" anchor="t" anchorCtr="0">
            <a:noAutofit/>
          </a:bodyPr>
          <a:lstStyle/>
          <a:p>
            <a:pPr marL="228600" lvl="0">
              <a:buClr>
                <a:schemeClr val="dk1"/>
              </a:buClr>
              <a:buSzPts val="2800"/>
              <a:buFont typeface="Arial"/>
              <a:buChar char="•"/>
            </a:pPr>
            <a:r>
              <a:rPr lang="en-GB" sz="3800" dirty="0">
                <a:latin typeface="+mj-lt"/>
              </a:rPr>
              <a:t>Worldviews are not fixed – they can change over a life-course, </a:t>
            </a:r>
            <a:r>
              <a:rPr lang="en-GB" sz="3600" dirty="0">
                <a:latin typeface="+mj-lt"/>
              </a:rPr>
              <a:t>- e.g. from early childhood to adolescence to adulthood. </a:t>
            </a:r>
            <a:endParaRPr lang="en-GB" sz="3800" dirty="0">
              <a:latin typeface="+mj-lt"/>
            </a:endParaRPr>
          </a:p>
          <a:p>
            <a:pPr marL="228600" lvl="0" indent="-228600" algn="l" rtl="0">
              <a:lnSpc>
                <a:spcPct val="100000"/>
              </a:lnSpc>
              <a:spcBef>
                <a:spcPts val="0"/>
              </a:spcBef>
              <a:spcAft>
                <a:spcPts val="0"/>
              </a:spcAft>
              <a:buClr>
                <a:schemeClr val="dk1"/>
              </a:buClr>
              <a:buSzPts val="2800"/>
              <a:buFont typeface="Arial"/>
              <a:buChar char="•"/>
            </a:pPr>
            <a:endParaRPr sz="3800" dirty="0">
              <a:latin typeface="+mj-lt"/>
            </a:endParaRPr>
          </a:p>
          <a:p>
            <a:pPr marL="228600">
              <a:buClr>
                <a:schemeClr val="dk1"/>
              </a:buClr>
              <a:buSzPts val="2800"/>
              <a:buFont typeface="Arial"/>
              <a:buChar char="•"/>
            </a:pPr>
            <a:r>
              <a:rPr lang="en-GB" sz="3800" dirty="0">
                <a:latin typeface="+mj-lt"/>
              </a:rPr>
              <a:t>A worldview is your approach to life. It might draw on religious and/or nonreligious aspects. It might be personal to you; it might be shared with other people. </a:t>
            </a:r>
          </a:p>
        </p:txBody>
      </p:sp>
      <p:pic>
        <p:nvPicPr>
          <p:cNvPr id="188" name="Google Shape;188;p15" descr="A cartoon of a child carrying a book&#10;&#10;Description automatically generated">
            <a:extLst>
              <a:ext uri="{FF2B5EF4-FFF2-40B4-BE49-F238E27FC236}">
                <a16:creationId xmlns:a16="http://schemas.microsoft.com/office/drawing/2014/main" id="{8C0D388B-AF36-FC37-FF07-973B01A69B89}"/>
              </a:ext>
            </a:extLst>
          </p:cNvPr>
          <p:cNvPicPr preferRelativeResize="0"/>
          <p:nvPr/>
        </p:nvPicPr>
        <p:blipFill rotWithShape="1">
          <a:blip r:embed="rId3">
            <a:alphaModFix/>
          </a:blip>
          <a:srcRect/>
          <a:stretch/>
        </p:blipFill>
        <p:spPr>
          <a:xfrm>
            <a:off x="11804650" y="1740896"/>
            <a:ext cx="6324600" cy="7410943"/>
          </a:xfrm>
          <a:prstGeom prst="rect">
            <a:avLst/>
          </a:prstGeom>
          <a:noFill/>
          <a:ln>
            <a:noFill/>
          </a:ln>
        </p:spPr>
      </p:pic>
      <p:sp>
        <p:nvSpPr>
          <p:cNvPr id="189" name="Google Shape;189;p15">
            <a:extLst>
              <a:ext uri="{FF2B5EF4-FFF2-40B4-BE49-F238E27FC236}">
                <a16:creationId xmlns:a16="http://schemas.microsoft.com/office/drawing/2014/main" id="{2A0DB6C0-1275-1B0E-D1D6-00BF7A00503E}"/>
              </a:ext>
            </a:extLst>
          </p:cNvPr>
          <p:cNvSpPr txBox="1">
            <a:spLocks noGrp="1"/>
          </p:cNvSpPr>
          <p:nvPr>
            <p:ph type="title"/>
          </p:nvPr>
        </p:nvSpPr>
        <p:spPr>
          <a:xfrm>
            <a:off x="1073427" y="1004986"/>
            <a:ext cx="15037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worldview? (6/6)</a:t>
            </a:r>
            <a:endParaRPr dirty="0"/>
          </a:p>
        </p:txBody>
      </p:sp>
      <p:sp>
        <p:nvSpPr>
          <p:cNvPr id="190" name="Google Shape;190;p15">
            <a:extLst>
              <a:ext uri="{FF2B5EF4-FFF2-40B4-BE49-F238E27FC236}">
                <a16:creationId xmlns:a16="http://schemas.microsoft.com/office/drawing/2014/main" id="{42CD5B1F-4CAE-1A34-1E8E-C991863C23C6}"/>
              </a:ext>
            </a:extLst>
          </p:cNvPr>
          <p:cNvSpPr/>
          <p:nvPr/>
        </p:nvSpPr>
        <p:spPr>
          <a:xfrm rot="10800000" flipH="1">
            <a:off x="1071218" y="34448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008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8"/>
          <p:cNvSpPr txBox="1">
            <a:spLocks noGrp="1"/>
          </p:cNvSpPr>
          <p:nvPr>
            <p:ph type="title"/>
          </p:nvPr>
        </p:nvSpPr>
        <p:spPr>
          <a:xfrm>
            <a:off x="1034388" y="824971"/>
            <a:ext cx="182378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Why does this matter for RE?</a:t>
            </a:r>
            <a:endParaRPr/>
          </a:p>
        </p:txBody>
      </p:sp>
      <p:sp>
        <p:nvSpPr>
          <p:cNvPr id="213" name="Google Shape;213;p18"/>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4" name="Google Shape;214;p18"/>
          <p:cNvSpPr txBox="1">
            <a:spLocks noGrp="1"/>
          </p:cNvSpPr>
          <p:nvPr>
            <p:ph type="body" idx="1"/>
          </p:nvPr>
        </p:nvSpPr>
        <p:spPr>
          <a:xfrm>
            <a:off x="1034388" y="2526504"/>
            <a:ext cx="17310762" cy="6702639"/>
          </a:xfrm>
          <a:prstGeom prst="rect">
            <a:avLst/>
          </a:prstGeom>
          <a:noFill/>
          <a:ln>
            <a:noFill/>
          </a:ln>
        </p:spPr>
        <p:txBody>
          <a:bodyPr spcFirstLastPara="1" wrap="square" lIns="150750" tIns="75350" rIns="150750" bIns="7535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dirty="0"/>
              <a:t>The concept of worldview enables us to approach our RE curriculum differently. It helps us acknowledge that religious and nonreligious traditions are fluid, diverse, and can change over time (and so can our attitudes towards them).</a:t>
            </a:r>
            <a:endParaRPr dirty="0"/>
          </a:p>
          <a:p>
            <a:pPr marL="228600" lvl="0" indent="-228600" algn="l" rtl="0">
              <a:lnSpc>
                <a:spcPct val="90000"/>
              </a:lnSpc>
              <a:spcBef>
                <a:spcPts val="2200"/>
              </a:spcBef>
              <a:spcAft>
                <a:spcPts val="0"/>
              </a:spcAft>
              <a:buClr>
                <a:schemeClr val="dk1"/>
              </a:buClr>
              <a:buSzPts val="2800"/>
              <a:buFont typeface="Arial"/>
              <a:buChar char="•"/>
            </a:pPr>
            <a:r>
              <a:rPr lang="en-GB" sz="3800" dirty="0"/>
              <a:t>The concept of worldview can help us make RE classrooms more inclusive.</a:t>
            </a:r>
            <a:endParaRPr sz="3800" dirty="0">
              <a:highlight>
                <a:srgbClr val="93C47D"/>
              </a:highlight>
            </a:endParaRPr>
          </a:p>
          <a:p>
            <a:pPr marL="228600" lvl="0" indent="-228600" algn="l" rtl="0">
              <a:lnSpc>
                <a:spcPct val="90000"/>
              </a:lnSpc>
              <a:spcBef>
                <a:spcPts val="2200"/>
              </a:spcBef>
              <a:spcAft>
                <a:spcPts val="0"/>
              </a:spcAft>
              <a:buClr>
                <a:schemeClr val="dk1"/>
              </a:buClr>
              <a:buSzPts val="2800"/>
              <a:buFont typeface="Arial"/>
              <a:buChar char="•"/>
            </a:pPr>
            <a:r>
              <a:rPr lang="en-GB" sz="3800" dirty="0"/>
              <a:t>As such, you may want to ensure the language you use is inclusive (e.g., do not say “All Muslims pray 5 times a day”, but “many Muslims pray 5 times a day”, or “Christians go to church for Easter”, but “some Christians might go to church for Easter”). Similarly, you may want to ensure you include emotions and the body, not just beliefs as you discuss (non)religion.</a:t>
            </a:r>
            <a:endParaRPr dirty="0"/>
          </a:p>
          <a:p>
            <a:pPr marL="228600" lvl="0" indent="-228600" algn="l" rtl="0">
              <a:lnSpc>
                <a:spcPct val="90000"/>
              </a:lnSpc>
              <a:spcBef>
                <a:spcPts val="2200"/>
              </a:spcBef>
              <a:spcAft>
                <a:spcPts val="1200"/>
              </a:spcAft>
              <a:buClr>
                <a:schemeClr val="dk1"/>
              </a:buClr>
              <a:buSzPts val="2800"/>
              <a:buFont typeface="Arial"/>
              <a:buChar char="•"/>
            </a:pPr>
            <a:r>
              <a:rPr lang="en-GB" sz="3800" dirty="0"/>
              <a:t>Can you think of other examples where knowing about ‘religion’ can inform the choices you’ll make in RE?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9"/>
          <p:cNvSpPr txBox="1">
            <a:spLocks noGrp="1"/>
          </p:cNvSpPr>
          <p:nvPr>
            <p:ph type="body" idx="1"/>
          </p:nvPr>
        </p:nvSpPr>
        <p:spPr>
          <a:xfrm>
            <a:off x="1034387" y="2837234"/>
            <a:ext cx="10034665" cy="742547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3200"/>
              <a:buFont typeface="Arial"/>
              <a:buChar char="•"/>
            </a:pPr>
            <a:r>
              <a:rPr lang="en-GB" sz="4000" dirty="0">
                <a:latin typeface="Arial"/>
                <a:ea typeface="Arial"/>
                <a:cs typeface="Arial"/>
                <a:sym typeface="Arial"/>
              </a:rPr>
              <a:t>Does your RE classroom/curriculum currently capture</a:t>
            </a:r>
            <a:r>
              <a:rPr lang="en-GB" sz="4000" dirty="0"/>
              <a:t>…</a:t>
            </a:r>
            <a:endParaRPr lang="en-GB" sz="4000" dirty="0">
              <a:latin typeface="Arial"/>
              <a:ea typeface="Arial"/>
              <a:cs typeface="Arial"/>
              <a:sym typeface="Arial"/>
            </a:endParaRPr>
          </a:p>
          <a:p>
            <a:pPr marL="228600" lvl="0" indent="-228600" algn="l" rtl="0">
              <a:lnSpc>
                <a:spcPct val="90000"/>
              </a:lnSpc>
              <a:spcBef>
                <a:spcPts val="0"/>
              </a:spcBef>
              <a:spcAft>
                <a:spcPts val="0"/>
              </a:spcAft>
              <a:buClr>
                <a:schemeClr val="dk1"/>
              </a:buClr>
              <a:buSzPts val="3200"/>
              <a:buFont typeface="Arial"/>
              <a:buChar char="•"/>
            </a:pPr>
            <a:endParaRPr dirty="0"/>
          </a:p>
          <a:p>
            <a:pPr marL="685800" lvl="1" indent="-228600" algn="l" rtl="0">
              <a:lnSpc>
                <a:spcPct val="90000"/>
              </a:lnSpc>
              <a:spcBef>
                <a:spcPts val="500"/>
              </a:spcBef>
              <a:spcAft>
                <a:spcPts val="0"/>
              </a:spcAft>
              <a:buClr>
                <a:schemeClr val="dk1"/>
              </a:buClr>
              <a:buSzPts val="2800"/>
              <a:buFont typeface="Arial"/>
              <a:buChar char="•"/>
            </a:pPr>
            <a:r>
              <a:rPr lang="en-GB" sz="3400" dirty="0">
                <a:latin typeface="Arial"/>
                <a:ea typeface="Arial"/>
                <a:cs typeface="Arial"/>
                <a:sym typeface="Arial"/>
              </a:rPr>
              <a:t>People’s lived experiences of religion and nonreligion?</a:t>
            </a:r>
          </a:p>
          <a:p>
            <a:pPr marL="685800" lvl="1" indent="-228600" algn="l" rtl="0">
              <a:lnSpc>
                <a:spcPct val="90000"/>
              </a:lnSpc>
              <a:spcBef>
                <a:spcPts val="500"/>
              </a:spcBef>
              <a:spcAft>
                <a:spcPts val="0"/>
              </a:spcAft>
              <a:buClr>
                <a:schemeClr val="dk1"/>
              </a:buClr>
              <a:buSzPts val="2800"/>
              <a:buFont typeface="Arial"/>
              <a:buChar char="•"/>
            </a:pPr>
            <a:endParaRPr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r>
              <a:rPr lang="en-GB" sz="3400" dirty="0">
                <a:latin typeface="Arial"/>
                <a:ea typeface="Arial"/>
                <a:cs typeface="Arial"/>
                <a:sym typeface="Arial"/>
              </a:rPr>
              <a:t>Diversity within religious and nonreligious traditions?</a:t>
            </a:r>
            <a:endParaRPr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endParaRPr lang="en-GB"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r>
              <a:rPr lang="en-GB" sz="3400" dirty="0">
                <a:latin typeface="Arial"/>
                <a:ea typeface="Arial"/>
                <a:cs typeface="Arial"/>
                <a:sym typeface="Arial"/>
              </a:rPr>
              <a:t>How worldviews might be informed by religion AND nonreligion (rather than either/or)?</a:t>
            </a:r>
            <a:endParaRPr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endParaRPr lang="en-GB" sz="3400" dirty="0">
              <a:latin typeface="Arial"/>
              <a:ea typeface="Arial"/>
              <a:cs typeface="Arial"/>
              <a:sym typeface="Arial"/>
            </a:endParaRPr>
          </a:p>
          <a:p>
            <a:pPr marL="685800" lvl="1" indent="-228600" algn="l" rtl="0">
              <a:lnSpc>
                <a:spcPct val="90000"/>
              </a:lnSpc>
              <a:spcBef>
                <a:spcPts val="500"/>
              </a:spcBef>
              <a:spcAft>
                <a:spcPts val="0"/>
              </a:spcAft>
              <a:buClr>
                <a:schemeClr val="dk1"/>
              </a:buClr>
              <a:buSzPts val="2800"/>
              <a:buFont typeface="Arial"/>
              <a:buChar char="•"/>
            </a:pPr>
            <a:r>
              <a:rPr lang="en-GB" sz="3400" dirty="0">
                <a:latin typeface="Arial"/>
                <a:ea typeface="Arial"/>
                <a:cs typeface="Arial"/>
                <a:sym typeface="Arial"/>
              </a:rPr>
              <a:t>That our relationship with religion/nonreligion is not fixed and will evolve over our life course?</a:t>
            </a:r>
            <a:endParaRPr sz="34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pic>
        <p:nvPicPr>
          <p:cNvPr id="220" name="Google Shape;220;p19" descr="A group of people sitting at a table&#10;&#10;Description automatically generated"/>
          <p:cNvPicPr preferRelativeResize="0"/>
          <p:nvPr/>
        </p:nvPicPr>
        <p:blipFill rotWithShape="1">
          <a:blip r:embed="rId3">
            <a:alphaModFix/>
          </a:blip>
          <a:srcRect/>
          <a:stretch/>
        </p:blipFill>
        <p:spPr>
          <a:xfrm>
            <a:off x="12040679" y="3292475"/>
            <a:ext cx="7051991" cy="5345139"/>
          </a:xfrm>
          <a:prstGeom prst="rect">
            <a:avLst/>
          </a:prstGeom>
          <a:noFill/>
          <a:ln>
            <a:noFill/>
          </a:ln>
        </p:spPr>
      </p:pic>
      <p:sp>
        <p:nvSpPr>
          <p:cNvPr id="221" name="Google Shape;221;p19"/>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Discussion</a:t>
            </a:r>
            <a:endParaRPr/>
          </a:p>
        </p:txBody>
      </p:sp>
      <p:sp>
        <p:nvSpPr>
          <p:cNvPr id="222" name="Google Shape;222;p19"/>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0"/>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What is the R&amp;W approach?</a:t>
            </a:r>
            <a:endParaRPr sz="6600" b="0" i="0" u="none" strike="noStrike" cap="none">
              <a:solidFill>
                <a:srgbClr val="000000"/>
              </a:solidFill>
              <a:latin typeface="Arial"/>
              <a:ea typeface="Arial"/>
              <a:cs typeface="Arial"/>
              <a:sym typeface="Arial"/>
            </a:endParaRPr>
          </a:p>
        </p:txBody>
      </p:sp>
      <p:sp>
        <p:nvSpPr>
          <p:cNvPr id="229" name="Google Shape;229;p20"/>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30" name="Google Shape;230;p20">
            <a:hlinkClick r:id="rId3"/>
          </p:cNvPr>
          <p:cNvPicPr preferRelativeResize="0"/>
          <p:nvPr/>
        </p:nvPicPr>
        <p:blipFill rotWithShape="1">
          <a:blip r:embed="rId4">
            <a:alphaModFix/>
          </a:blip>
          <a:srcRect/>
          <a:stretch/>
        </p:blipFill>
        <p:spPr>
          <a:xfrm>
            <a:off x="3498850" y="2911475"/>
            <a:ext cx="11298379" cy="68641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1"/>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dirty="0"/>
              <a:t>Fr</a:t>
            </a:r>
            <a:r>
              <a:rPr lang="en-GB" sz="6600" b="0" i="0" u="none" strike="noStrike" cap="none" dirty="0">
                <a:solidFill>
                  <a:srgbClr val="000000"/>
                </a:solidFill>
                <a:latin typeface="Arial"/>
                <a:ea typeface="Arial"/>
                <a:cs typeface="Arial"/>
                <a:sym typeface="Arial"/>
              </a:rPr>
              <a:t>om WRP to R&amp;W (1/4)</a:t>
            </a:r>
            <a:endParaRPr sz="6600" b="0" i="0" u="none" strike="noStrike" cap="none" dirty="0">
              <a:solidFill>
                <a:srgbClr val="000000"/>
              </a:solidFill>
              <a:latin typeface="Arial"/>
              <a:ea typeface="Arial"/>
              <a:cs typeface="Arial"/>
              <a:sym typeface="Arial"/>
            </a:endParaRPr>
          </a:p>
        </p:txBody>
      </p:sp>
      <p:sp>
        <p:nvSpPr>
          <p:cNvPr id="237" name="Google Shape;237;p21"/>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38" name="Google Shape;238;p21"/>
          <p:cNvPicPr preferRelativeResize="0"/>
          <p:nvPr/>
        </p:nvPicPr>
        <p:blipFill rotWithShape="1">
          <a:blip r:embed="rId3">
            <a:alphaModFix/>
          </a:blip>
          <a:srcRect/>
          <a:stretch/>
        </p:blipFill>
        <p:spPr>
          <a:xfrm>
            <a:off x="3464437" y="2374016"/>
            <a:ext cx="12716638" cy="4282800"/>
          </a:xfrm>
          <a:prstGeom prst="rect">
            <a:avLst/>
          </a:prstGeom>
          <a:noFill/>
          <a:ln>
            <a:noFill/>
          </a:ln>
        </p:spPr>
      </p:pic>
      <p:sp>
        <p:nvSpPr>
          <p:cNvPr id="239" name="Google Shape;239;p21"/>
          <p:cNvSpPr txBox="1"/>
          <p:nvPr/>
        </p:nvSpPr>
        <p:spPr>
          <a:xfrm>
            <a:off x="3464437" y="6589695"/>
            <a:ext cx="4044300" cy="40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GB" sz="2800" b="1" i="0" u="none" strike="noStrike" cap="none" dirty="0">
                <a:solidFill>
                  <a:schemeClr val="dk1"/>
                </a:solidFill>
                <a:latin typeface="Calibri"/>
                <a:ea typeface="Calibri"/>
                <a:cs typeface="Calibri"/>
                <a:sym typeface="Calibri"/>
              </a:rPr>
              <a:t>World Religions Paradigm</a:t>
            </a:r>
            <a:endParaRPr sz="2800" b="1" i="0" u="none" strike="noStrike" cap="none" dirty="0">
              <a:solidFill>
                <a:schemeClr val="dk1"/>
              </a:solidFill>
              <a:latin typeface="Calibri"/>
              <a:ea typeface="Calibri"/>
              <a:cs typeface="Calibri"/>
              <a:sym typeface="Calibri"/>
            </a:endParaRPr>
          </a:p>
        </p:txBody>
      </p:sp>
      <p:sp>
        <p:nvSpPr>
          <p:cNvPr id="240" name="Google Shape;240;p21"/>
          <p:cNvSpPr txBox="1"/>
          <p:nvPr/>
        </p:nvSpPr>
        <p:spPr>
          <a:xfrm>
            <a:off x="10407656" y="6812087"/>
            <a:ext cx="5364000" cy="40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GB" sz="2800" b="1" i="0" u="none" strike="noStrike" cap="none">
                <a:solidFill>
                  <a:schemeClr val="dk1"/>
                </a:solidFill>
                <a:latin typeface="Arial"/>
                <a:ea typeface="Arial"/>
                <a:cs typeface="Arial"/>
                <a:sym typeface="Arial"/>
              </a:rPr>
              <a:t>Religion</a:t>
            </a:r>
            <a:r>
              <a:rPr lang="en-GB" sz="2800" b="1" i="0" u="none" strike="noStrike" cap="none">
                <a:solidFill>
                  <a:schemeClr val="dk1"/>
                </a:solidFill>
                <a:latin typeface="Calibri"/>
                <a:ea typeface="Calibri"/>
                <a:cs typeface="Calibri"/>
                <a:sym typeface="Calibri"/>
              </a:rPr>
              <a:t> &amp; Worldviews Approach</a:t>
            </a:r>
            <a:endParaRPr sz="2800" b="1" i="0" u="none" strike="noStrike" cap="none">
              <a:solidFill>
                <a:schemeClr val="dk1"/>
              </a:solidFill>
              <a:latin typeface="Calibri"/>
              <a:ea typeface="Calibri"/>
              <a:cs typeface="Calibri"/>
              <a:sym typeface="Calibri"/>
            </a:endParaRPr>
          </a:p>
        </p:txBody>
      </p:sp>
      <p:sp>
        <p:nvSpPr>
          <p:cNvPr id="241" name="Google Shape;241;p21"/>
          <p:cNvSpPr txBox="1"/>
          <p:nvPr/>
        </p:nvSpPr>
        <p:spPr>
          <a:xfrm>
            <a:off x="644463" y="7105878"/>
            <a:ext cx="8313733" cy="31577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1F1F1F"/>
              </a:buClr>
              <a:buSzPts val="2800"/>
              <a:buFont typeface="Arial"/>
              <a:buNone/>
            </a:pPr>
            <a:r>
              <a:rPr lang="en-GB" sz="2800" b="0" i="0" u="none" strike="noStrike" cap="none" dirty="0">
                <a:solidFill>
                  <a:srgbClr val="1F1F1F"/>
                </a:solidFill>
                <a:latin typeface="Arial"/>
                <a:ea typeface="Arial"/>
                <a:cs typeface="Arial"/>
                <a:sym typeface="Arial"/>
              </a:rPr>
              <a:t>The idea that there are six major world religions, and lots of minor ones, and that they have a comparable set of core beliefs and practices that we can neatly package up and present in lessons. This approach is seen as distorting by imposing a particular model onto diverse traditions.</a:t>
            </a:r>
            <a:endParaRPr sz="2800" b="0" i="0" u="none" strike="noStrike" cap="none" dirty="0">
              <a:solidFill>
                <a:srgbClr val="1F1F1F"/>
              </a:solidFill>
              <a:latin typeface="Arial"/>
              <a:ea typeface="Arial"/>
              <a:cs typeface="Arial"/>
              <a:sym typeface="Arial"/>
            </a:endParaRPr>
          </a:p>
        </p:txBody>
      </p:sp>
      <p:sp>
        <p:nvSpPr>
          <p:cNvPr id="242" name="Google Shape;242;p21"/>
          <p:cNvSpPr txBox="1"/>
          <p:nvPr/>
        </p:nvSpPr>
        <p:spPr>
          <a:xfrm>
            <a:off x="10407656" y="7601397"/>
            <a:ext cx="6197594" cy="216671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1F1F1F"/>
              </a:buClr>
              <a:buSzPts val="2800"/>
              <a:buFont typeface="Arial"/>
              <a:buNone/>
            </a:pPr>
            <a:r>
              <a:rPr lang="en-GB" sz="2800" b="0" i="0" u="none" strike="noStrike" cap="none" dirty="0">
                <a:solidFill>
                  <a:srgbClr val="1F1F1F"/>
                </a:solidFill>
                <a:latin typeface="Arial"/>
                <a:ea typeface="Arial"/>
                <a:cs typeface="Arial"/>
                <a:sym typeface="Arial"/>
              </a:rPr>
              <a:t>The idea that religion and beliefs are constantly changing and dynamic and each person will experience these differently. </a:t>
            </a:r>
            <a:endParaRPr sz="2800" b="0" i="0" u="none" strike="noStrike" cap="none" dirty="0">
              <a:solidFill>
                <a:srgbClr val="1F1F1F"/>
              </a:solidFill>
              <a:latin typeface="Arial"/>
              <a:ea typeface="Arial"/>
              <a:cs typeface="Arial"/>
              <a:sym typeface="Arial"/>
            </a:endParaRPr>
          </a:p>
        </p:txBody>
      </p:sp>
      <p:sp>
        <p:nvSpPr>
          <p:cNvPr id="2" name="TextBox 1">
            <a:extLst>
              <a:ext uri="{FF2B5EF4-FFF2-40B4-BE49-F238E27FC236}">
                <a16:creationId xmlns:a16="http://schemas.microsoft.com/office/drawing/2014/main" id="{4F31E57B-1B31-0DD6-F9F3-0BF599408DE8}"/>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
        <p:nvSpPr>
          <p:cNvPr id="3" name="Speech Bubble: Oval 2">
            <a:extLst>
              <a:ext uri="{FF2B5EF4-FFF2-40B4-BE49-F238E27FC236}">
                <a16:creationId xmlns:a16="http://schemas.microsoft.com/office/drawing/2014/main" id="{93DC6AFE-10DC-D43E-A734-CCFA208EABAB}"/>
              </a:ext>
            </a:extLst>
          </p:cNvPr>
          <p:cNvSpPr/>
          <p:nvPr/>
        </p:nvSpPr>
        <p:spPr>
          <a:xfrm>
            <a:off x="10052050" y="-84109"/>
            <a:ext cx="9554216" cy="5738784"/>
          </a:xfrm>
          <a:prstGeom prst="wedgeEllipseCallout">
            <a:avLst/>
          </a:prstGeom>
          <a:solidFill>
            <a:schemeClr val="accent1">
              <a:lumMod val="40000"/>
              <a:lumOff val="60000"/>
            </a:schemeClr>
          </a:solidFill>
          <a:ln w="762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t>It’s a change in the way we teach (a pedagogical shift).</a:t>
            </a:r>
          </a:p>
          <a:p>
            <a:pPr algn="ctr"/>
            <a:endParaRPr lang="en-GB" sz="3600" b="1" dirty="0"/>
          </a:p>
          <a:p>
            <a:pPr algn="ctr"/>
            <a:r>
              <a:rPr lang="en-GB" sz="3600" b="1" dirty="0"/>
              <a:t>It’s not so much about the content we teach, it’s about how we teach thar content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2"/>
          <p:cNvSpPr txBox="1">
            <a:spLocks noGrp="1"/>
          </p:cNvSpPr>
          <p:nvPr>
            <p:ph type="title"/>
          </p:nvPr>
        </p:nvSpPr>
        <p:spPr>
          <a:xfrm>
            <a:off x="1034388" y="824971"/>
            <a:ext cx="12751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From WRP to R&amp;W (2/4)</a:t>
            </a:r>
            <a:endParaRPr dirty="0"/>
          </a:p>
        </p:txBody>
      </p:sp>
      <p:sp>
        <p:nvSpPr>
          <p:cNvPr id="249" name="Google Shape;249;p22"/>
          <p:cNvSpPr txBox="1">
            <a:spLocks noGrp="1"/>
          </p:cNvSpPr>
          <p:nvPr>
            <p:ph type="body" idx="1"/>
          </p:nvPr>
        </p:nvSpPr>
        <p:spPr>
          <a:xfrm>
            <a:off x="1034388" y="2837235"/>
            <a:ext cx="17780662" cy="6391909"/>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Clr>
                <a:schemeClr val="dk1"/>
              </a:buClr>
              <a:buSzPts val="3800"/>
              <a:buFont typeface="Arial"/>
              <a:buNone/>
            </a:pPr>
            <a:r>
              <a:rPr lang="en-GB" sz="3800" dirty="0"/>
              <a:t>Adopting a R&amp;W approach:</a:t>
            </a:r>
            <a:endParaRPr dirty="0"/>
          </a:p>
          <a:p>
            <a:pPr marL="228600" lvl="0" indent="-228600" algn="l" rtl="0">
              <a:lnSpc>
                <a:spcPct val="100000"/>
              </a:lnSpc>
              <a:spcBef>
                <a:spcPts val="1200"/>
              </a:spcBef>
              <a:spcAft>
                <a:spcPts val="0"/>
              </a:spcAft>
              <a:buClr>
                <a:schemeClr val="dk1"/>
              </a:buClr>
              <a:buSzPts val="2800"/>
              <a:buFont typeface="Arial"/>
              <a:buChar char="•"/>
            </a:pPr>
            <a:r>
              <a:rPr lang="en-GB" sz="3800" dirty="0"/>
              <a:t>is </a:t>
            </a:r>
            <a:r>
              <a:rPr lang="en-GB" sz="3800" b="1" dirty="0"/>
              <a:t>not </a:t>
            </a:r>
            <a:r>
              <a:rPr lang="en-GB" sz="3800" dirty="0"/>
              <a:t>simply adding more content.</a:t>
            </a:r>
            <a:endParaRPr dirty="0"/>
          </a:p>
          <a:p>
            <a:pPr marL="228600" lvl="0" indent="-228600" algn="l" rtl="0">
              <a:lnSpc>
                <a:spcPct val="100000"/>
              </a:lnSpc>
              <a:spcBef>
                <a:spcPts val="1200"/>
              </a:spcBef>
              <a:spcAft>
                <a:spcPts val="0"/>
              </a:spcAft>
              <a:buClr>
                <a:schemeClr val="dk1"/>
              </a:buClr>
              <a:buSzPts val="2800"/>
              <a:buFont typeface="Arial"/>
              <a:buChar char="•"/>
            </a:pPr>
            <a:r>
              <a:rPr lang="en-GB" sz="3800" dirty="0"/>
              <a:t>is </a:t>
            </a:r>
            <a:r>
              <a:rPr lang="en-GB" sz="3800" b="1" dirty="0"/>
              <a:t>not</a:t>
            </a:r>
            <a:r>
              <a:rPr lang="en-GB" sz="3800" dirty="0"/>
              <a:t> merely adding in non-religious worldviews. </a:t>
            </a:r>
            <a:endParaRPr dirty="0"/>
          </a:p>
          <a:p>
            <a:pPr marL="0" lvl="0" indent="0" algn="l" rtl="0">
              <a:lnSpc>
                <a:spcPct val="100000"/>
              </a:lnSpc>
              <a:spcBef>
                <a:spcPts val="1200"/>
              </a:spcBef>
              <a:spcAft>
                <a:spcPts val="0"/>
              </a:spcAft>
              <a:buClr>
                <a:schemeClr val="dk1"/>
              </a:buClr>
              <a:buSzPts val="2400"/>
              <a:buFont typeface="Arial"/>
              <a:buNone/>
            </a:pPr>
            <a:endParaRPr sz="2400" dirty="0"/>
          </a:p>
          <a:p>
            <a:pPr marL="228600" lvl="0" indent="-228600" algn="l" rtl="0">
              <a:lnSpc>
                <a:spcPct val="100000"/>
              </a:lnSpc>
              <a:spcBef>
                <a:spcPts val="1200"/>
              </a:spcBef>
              <a:spcAft>
                <a:spcPts val="0"/>
              </a:spcAft>
              <a:buClr>
                <a:schemeClr val="dk1"/>
              </a:buClr>
              <a:buSzPts val="2800"/>
              <a:buFont typeface="Arial"/>
              <a:buChar char="•"/>
            </a:pPr>
            <a:r>
              <a:rPr lang="en-GB" sz="3800" dirty="0"/>
              <a:t>This approach is about reflecting the ever increasing and diverse society in which we live. </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This approach will recognise plurality within religion and nonreligion. </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There is a focus on people: a R&amp;W approach starts with people.</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There is a focus on learning as an interpretive endeavour. </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It involves examining one’s own beliefs, attitudes, motives and reactions and those of other people. </a:t>
            </a:r>
            <a:endParaRPr dirty="0"/>
          </a:p>
          <a:p>
            <a:pPr marL="0" lvl="0" indent="0" algn="l" rtl="0">
              <a:lnSpc>
                <a:spcPct val="100000"/>
              </a:lnSpc>
              <a:spcBef>
                <a:spcPts val="1200"/>
              </a:spcBef>
              <a:spcAft>
                <a:spcPts val="0"/>
              </a:spcAft>
              <a:buSzPts val="1400"/>
              <a:buNone/>
            </a:pPr>
            <a:endParaRPr dirty="0"/>
          </a:p>
        </p:txBody>
      </p:sp>
      <p:sp>
        <p:nvSpPr>
          <p:cNvPr id="250" name="Google Shape;250;p22"/>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A6C9996B-D5F7-ED04-47D1-99C0C18AF52B}"/>
            </a:ext>
          </a:extLst>
        </p:cNvPr>
        <p:cNvGrpSpPr/>
        <p:nvPr/>
      </p:nvGrpSpPr>
      <p:grpSpPr>
        <a:xfrm>
          <a:off x="0" y="0"/>
          <a:ext cx="0" cy="0"/>
          <a:chOff x="0" y="0"/>
          <a:chExt cx="0" cy="0"/>
        </a:xfrm>
      </p:grpSpPr>
      <p:sp>
        <p:nvSpPr>
          <p:cNvPr id="248" name="Google Shape;248;p22">
            <a:extLst>
              <a:ext uri="{FF2B5EF4-FFF2-40B4-BE49-F238E27FC236}">
                <a16:creationId xmlns:a16="http://schemas.microsoft.com/office/drawing/2014/main" id="{D2356C56-6425-8262-4B63-FB18B1C8B7CA}"/>
              </a:ext>
            </a:extLst>
          </p:cNvPr>
          <p:cNvSpPr txBox="1">
            <a:spLocks noGrp="1"/>
          </p:cNvSpPr>
          <p:nvPr>
            <p:ph type="title"/>
          </p:nvPr>
        </p:nvSpPr>
        <p:spPr>
          <a:xfrm>
            <a:off x="1034388" y="824971"/>
            <a:ext cx="12751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From WRP to R&amp;W (3/4)</a:t>
            </a:r>
            <a:endParaRPr dirty="0"/>
          </a:p>
        </p:txBody>
      </p:sp>
      <p:sp>
        <p:nvSpPr>
          <p:cNvPr id="249" name="Google Shape;249;p22">
            <a:extLst>
              <a:ext uri="{FF2B5EF4-FFF2-40B4-BE49-F238E27FC236}">
                <a16:creationId xmlns:a16="http://schemas.microsoft.com/office/drawing/2014/main" id="{505F39F9-4149-6B5C-3A2B-F763B943D7B1}"/>
              </a:ext>
            </a:extLst>
          </p:cNvPr>
          <p:cNvSpPr txBox="1">
            <a:spLocks noGrp="1"/>
          </p:cNvSpPr>
          <p:nvPr>
            <p:ph type="body" idx="1"/>
          </p:nvPr>
        </p:nvSpPr>
        <p:spPr>
          <a:xfrm>
            <a:off x="1034388" y="2837235"/>
            <a:ext cx="10616838" cy="7988081"/>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Clr>
                <a:schemeClr val="dk1"/>
              </a:buClr>
              <a:buSzPts val="3800"/>
              <a:buFont typeface="Arial"/>
              <a:buNone/>
            </a:pPr>
            <a:r>
              <a:rPr lang="en-GB" sz="4000" dirty="0"/>
              <a:t>Adopting a R&amp;W approach:</a:t>
            </a:r>
            <a:endParaRPr sz="4000" dirty="0"/>
          </a:p>
          <a:p>
            <a:pPr marL="228600" lvl="0" indent="-228600" algn="l" rtl="0">
              <a:lnSpc>
                <a:spcPct val="100000"/>
              </a:lnSpc>
              <a:spcBef>
                <a:spcPts val="1200"/>
              </a:spcBef>
              <a:spcAft>
                <a:spcPts val="0"/>
              </a:spcAft>
              <a:buClr>
                <a:schemeClr val="dk1"/>
              </a:buClr>
              <a:buSzPts val="2800"/>
              <a:buFont typeface="Arial"/>
              <a:buChar char="•"/>
            </a:pPr>
            <a:r>
              <a:rPr lang="en-GB" sz="4000" dirty="0"/>
              <a:t>is </a:t>
            </a:r>
            <a:r>
              <a:rPr lang="en-GB" sz="4000" b="1" dirty="0"/>
              <a:t>not </a:t>
            </a:r>
            <a:r>
              <a:rPr lang="en-GB" sz="4000" dirty="0"/>
              <a:t>simply adding more content.</a:t>
            </a:r>
            <a:endParaRPr sz="4000" dirty="0"/>
          </a:p>
          <a:p>
            <a:pPr marL="228600" lvl="0" indent="-228600" algn="l" rtl="0">
              <a:lnSpc>
                <a:spcPct val="100000"/>
              </a:lnSpc>
              <a:spcBef>
                <a:spcPts val="1200"/>
              </a:spcBef>
              <a:spcAft>
                <a:spcPts val="0"/>
              </a:spcAft>
              <a:buClr>
                <a:schemeClr val="dk1"/>
              </a:buClr>
              <a:buSzPts val="2800"/>
              <a:buFont typeface="Arial"/>
              <a:buChar char="•"/>
            </a:pPr>
            <a:r>
              <a:rPr lang="en-GB" sz="4000" dirty="0"/>
              <a:t>is </a:t>
            </a:r>
            <a:r>
              <a:rPr lang="en-GB" sz="4000" b="1" dirty="0"/>
              <a:t>not</a:t>
            </a:r>
            <a:r>
              <a:rPr lang="en-GB" sz="4000" dirty="0"/>
              <a:t> merely adding in non-religious worldviews. </a:t>
            </a:r>
            <a:endParaRPr sz="4000" dirty="0"/>
          </a:p>
          <a:p>
            <a:pPr marL="0" lvl="0" indent="0" algn="l" rtl="0">
              <a:lnSpc>
                <a:spcPct val="100000"/>
              </a:lnSpc>
              <a:spcBef>
                <a:spcPts val="1200"/>
              </a:spcBef>
              <a:spcAft>
                <a:spcPts val="0"/>
              </a:spcAft>
              <a:buClr>
                <a:schemeClr val="dk1"/>
              </a:buClr>
              <a:buSzPts val="2400"/>
              <a:buFont typeface="Arial"/>
              <a:buNone/>
            </a:pPr>
            <a:endParaRPr sz="4000" dirty="0"/>
          </a:p>
          <a:p>
            <a:pPr marL="228600" lvl="0" indent="-228600" algn="l" rtl="0">
              <a:lnSpc>
                <a:spcPct val="100000"/>
              </a:lnSpc>
              <a:spcBef>
                <a:spcPts val="1200"/>
              </a:spcBef>
              <a:spcAft>
                <a:spcPts val="0"/>
              </a:spcAft>
              <a:buClr>
                <a:schemeClr val="dk1"/>
              </a:buClr>
              <a:buSzPts val="2800"/>
              <a:buFont typeface="Arial"/>
              <a:buChar char="•"/>
            </a:pPr>
            <a:r>
              <a:rPr lang="en-GB" sz="4000" dirty="0"/>
              <a:t>A R&amp;W approach is about reflecting the ever increasing and diverse society in which we live. </a:t>
            </a:r>
            <a:endParaRPr sz="4000" dirty="0"/>
          </a:p>
          <a:p>
            <a:pPr marL="228600" lvl="0" indent="-228600" algn="l" rtl="0">
              <a:lnSpc>
                <a:spcPct val="100000"/>
              </a:lnSpc>
              <a:spcBef>
                <a:spcPts val="1200"/>
              </a:spcBef>
              <a:spcAft>
                <a:spcPts val="0"/>
              </a:spcAft>
              <a:buClr>
                <a:schemeClr val="dk1"/>
              </a:buClr>
              <a:buSzPts val="1800"/>
              <a:buFont typeface="Arial"/>
              <a:buChar char="•"/>
            </a:pPr>
            <a:r>
              <a:rPr lang="en-GB" sz="4000" dirty="0"/>
              <a:t>A R&amp;W approach recognises plurality </a:t>
            </a:r>
            <a:r>
              <a:rPr lang="en-GB" sz="4000" i="1" dirty="0"/>
              <a:t>within</a:t>
            </a:r>
            <a:r>
              <a:rPr lang="en-GB" sz="4000" dirty="0"/>
              <a:t> religious and nonreligious traditions. </a:t>
            </a:r>
            <a:endParaRPr sz="4000" dirty="0"/>
          </a:p>
          <a:p>
            <a:pPr marL="0" lvl="0" indent="0" algn="l" rtl="0">
              <a:lnSpc>
                <a:spcPct val="100000"/>
              </a:lnSpc>
              <a:spcBef>
                <a:spcPts val="1200"/>
              </a:spcBef>
              <a:spcAft>
                <a:spcPts val="0"/>
              </a:spcAft>
              <a:buSzPts val="1400"/>
              <a:buNone/>
            </a:pPr>
            <a:endParaRPr sz="4000" dirty="0"/>
          </a:p>
        </p:txBody>
      </p:sp>
      <p:sp>
        <p:nvSpPr>
          <p:cNvPr id="250" name="Google Shape;250;p22">
            <a:extLst>
              <a:ext uri="{FF2B5EF4-FFF2-40B4-BE49-F238E27FC236}">
                <a16:creationId xmlns:a16="http://schemas.microsoft.com/office/drawing/2014/main" id="{9F70B800-479E-2406-1079-78B71A3287D8}"/>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 name="Picture 3" descr="A person showing a map to a child&#10;&#10;Description automatically generated">
            <a:extLst>
              <a:ext uri="{FF2B5EF4-FFF2-40B4-BE49-F238E27FC236}">
                <a16:creationId xmlns:a16="http://schemas.microsoft.com/office/drawing/2014/main" id="{4F04C478-AD00-08C1-DE94-02672AF56C07}"/>
              </a:ext>
            </a:extLst>
          </p:cNvPr>
          <p:cNvPicPr>
            <a:picLocks noChangeAspect="1"/>
          </p:cNvPicPr>
          <p:nvPr/>
        </p:nvPicPr>
        <p:blipFill>
          <a:blip r:embed="rId3"/>
          <a:stretch>
            <a:fillRect/>
          </a:stretch>
        </p:blipFill>
        <p:spPr>
          <a:xfrm>
            <a:off x="11223408" y="2301876"/>
            <a:ext cx="7568199" cy="7126238"/>
          </a:xfrm>
          <a:prstGeom prst="rect">
            <a:avLst/>
          </a:prstGeom>
        </p:spPr>
      </p:pic>
    </p:spTree>
    <p:extLst>
      <p:ext uri="{BB962C8B-B14F-4D97-AF65-F5344CB8AC3E}">
        <p14:creationId xmlns:p14="http://schemas.microsoft.com/office/powerpoint/2010/main" val="339972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892E5F7A-7897-F109-6263-191C1705E0F6}"/>
            </a:ext>
          </a:extLst>
        </p:cNvPr>
        <p:cNvGrpSpPr/>
        <p:nvPr/>
      </p:nvGrpSpPr>
      <p:grpSpPr>
        <a:xfrm>
          <a:off x="0" y="0"/>
          <a:ext cx="0" cy="0"/>
          <a:chOff x="0" y="0"/>
          <a:chExt cx="0" cy="0"/>
        </a:xfrm>
      </p:grpSpPr>
      <p:pic>
        <p:nvPicPr>
          <p:cNvPr id="3" name="Picture 2" descr="A person showing a map to a child&#10;&#10;Description automatically generated">
            <a:extLst>
              <a:ext uri="{FF2B5EF4-FFF2-40B4-BE49-F238E27FC236}">
                <a16:creationId xmlns:a16="http://schemas.microsoft.com/office/drawing/2014/main" id="{6E984F9C-3CC9-5BE7-F59A-DFC80AC71734}"/>
              </a:ext>
            </a:extLst>
          </p:cNvPr>
          <p:cNvPicPr>
            <a:picLocks noChangeAspect="1"/>
          </p:cNvPicPr>
          <p:nvPr/>
        </p:nvPicPr>
        <p:blipFill>
          <a:blip r:embed="rId3"/>
          <a:stretch>
            <a:fillRect/>
          </a:stretch>
        </p:blipFill>
        <p:spPr>
          <a:xfrm>
            <a:off x="11223408" y="1855576"/>
            <a:ext cx="7568199" cy="7126238"/>
          </a:xfrm>
          <a:prstGeom prst="rect">
            <a:avLst/>
          </a:prstGeom>
        </p:spPr>
      </p:pic>
      <p:sp>
        <p:nvSpPr>
          <p:cNvPr id="248" name="Google Shape;248;p22">
            <a:extLst>
              <a:ext uri="{FF2B5EF4-FFF2-40B4-BE49-F238E27FC236}">
                <a16:creationId xmlns:a16="http://schemas.microsoft.com/office/drawing/2014/main" id="{F6D1A690-3EC8-631B-3BFE-24CEC8C7057E}"/>
              </a:ext>
            </a:extLst>
          </p:cNvPr>
          <p:cNvSpPr txBox="1">
            <a:spLocks noGrp="1"/>
          </p:cNvSpPr>
          <p:nvPr>
            <p:ph type="title"/>
          </p:nvPr>
        </p:nvSpPr>
        <p:spPr>
          <a:xfrm>
            <a:off x="1034388" y="824971"/>
            <a:ext cx="12751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From WRP to R&amp;W (4/4)</a:t>
            </a:r>
            <a:endParaRPr dirty="0"/>
          </a:p>
        </p:txBody>
      </p:sp>
      <p:sp>
        <p:nvSpPr>
          <p:cNvPr id="249" name="Google Shape;249;p22">
            <a:extLst>
              <a:ext uri="{FF2B5EF4-FFF2-40B4-BE49-F238E27FC236}">
                <a16:creationId xmlns:a16="http://schemas.microsoft.com/office/drawing/2014/main" id="{5767771A-9A41-6682-DA33-8E6B9436F196}"/>
              </a:ext>
            </a:extLst>
          </p:cNvPr>
          <p:cNvSpPr txBox="1">
            <a:spLocks noGrp="1"/>
          </p:cNvSpPr>
          <p:nvPr>
            <p:ph type="body" idx="1"/>
          </p:nvPr>
        </p:nvSpPr>
        <p:spPr>
          <a:xfrm>
            <a:off x="1034389" y="2837235"/>
            <a:ext cx="9702437" cy="7647144"/>
          </a:xfrm>
          <a:prstGeom prst="rect">
            <a:avLst/>
          </a:prstGeom>
          <a:noFill/>
          <a:ln>
            <a:noFill/>
          </a:ln>
        </p:spPr>
        <p:txBody>
          <a:bodyPr spcFirstLastPara="1" wrap="square" lIns="0" tIns="0" rIns="0" bIns="0" anchor="t" anchorCtr="0">
            <a:noAutofit/>
          </a:bodyPr>
          <a:lstStyle/>
          <a:p>
            <a:pPr marL="228600">
              <a:spcBef>
                <a:spcPts val="1200"/>
              </a:spcBef>
              <a:buClr>
                <a:schemeClr val="dk1"/>
              </a:buClr>
              <a:buSzPts val="1800"/>
              <a:buFont typeface="Arial"/>
              <a:buChar char="•"/>
            </a:pPr>
            <a:r>
              <a:rPr lang="en-GB" sz="3800" dirty="0"/>
              <a:t>A R&amp;W approach should help make the RE classroom an inclusive space.</a:t>
            </a:r>
          </a:p>
          <a:p>
            <a:pPr marL="228600" lvl="0" indent="-228600" algn="l" rtl="0">
              <a:lnSpc>
                <a:spcPct val="100000"/>
              </a:lnSpc>
              <a:spcBef>
                <a:spcPts val="1200"/>
              </a:spcBef>
              <a:spcAft>
                <a:spcPts val="0"/>
              </a:spcAft>
              <a:buClr>
                <a:schemeClr val="dk1"/>
              </a:buClr>
              <a:buSzPts val="1800"/>
              <a:buFont typeface="Arial"/>
              <a:buChar char="•"/>
            </a:pPr>
            <a:r>
              <a:rPr lang="en-GB" sz="3800" dirty="0"/>
              <a:t>There is a focus on people: a R&amp;W approach can start with people.</a:t>
            </a:r>
          </a:p>
          <a:p>
            <a:pPr marL="228600" lvl="0" indent="-228600" algn="l" rtl="0">
              <a:lnSpc>
                <a:spcPct val="100000"/>
              </a:lnSpc>
              <a:spcBef>
                <a:spcPts val="1200"/>
              </a:spcBef>
              <a:spcAft>
                <a:spcPts val="0"/>
              </a:spcAft>
              <a:buClr>
                <a:schemeClr val="dk1"/>
              </a:buClr>
              <a:buSzPts val="1800"/>
              <a:buFont typeface="Arial"/>
              <a:buChar char="•"/>
            </a:pPr>
            <a:r>
              <a:rPr lang="en-GB" sz="3800" dirty="0"/>
              <a:t>A R&amp;W approach involves examining one’s own beliefs, attitudes, motives and reactions and those of other people. </a:t>
            </a:r>
            <a:endParaRPr lang="en-GB" sz="4000" dirty="0"/>
          </a:p>
          <a:p>
            <a:pPr marL="228600" lvl="0">
              <a:spcBef>
                <a:spcPts val="1200"/>
              </a:spcBef>
              <a:buClr>
                <a:schemeClr val="dk1"/>
              </a:buClr>
              <a:buSzPts val="1800"/>
              <a:buFont typeface="Arial"/>
              <a:buChar char="•"/>
            </a:pPr>
            <a:r>
              <a:rPr lang="en-GB" sz="3800" dirty="0"/>
              <a:t>There is a focus on learning as an interpretive endeavour. </a:t>
            </a:r>
            <a:endParaRPr lang="en-GB" sz="4000" dirty="0"/>
          </a:p>
          <a:p>
            <a:pPr marL="228600" lvl="0" indent="-228600" algn="l" rtl="0">
              <a:lnSpc>
                <a:spcPct val="100000"/>
              </a:lnSpc>
              <a:spcBef>
                <a:spcPts val="1200"/>
              </a:spcBef>
              <a:spcAft>
                <a:spcPts val="0"/>
              </a:spcAft>
              <a:buClr>
                <a:schemeClr val="dk1"/>
              </a:buClr>
              <a:buSzPts val="1800"/>
              <a:buFont typeface="Arial"/>
              <a:buChar char="•"/>
            </a:pPr>
            <a:endParaRPr lang="en-GB" sz="3800" dirty="0"/>
          </a:p>
          <a:p>
            <a:pPr marL="228600">
              <a:spcBef>
                <a:spcPts val="1200"/>
              </a:spcBef>
              <a:buClr>
                <a:schemeClr val="dk1"/>
              </a:buClr>
              <a:buSzPts val="1800"/>
              <a:buFont typeface="Arial"/>
              <a:buChar char="•"/>
            </a:pPr>
            <a:endParaRPr lang="en-GB" sz="3800" dirty="0"/>
          </a:p>
          <a:p>
            <a:pPr marL="0" lvl="0" indent="0"/>
            <a:endParaRPr lang="en-GB" dirty="0"/>
          </a:p>
          <a:p>
            <a:pPr marL="228600" lvl="0" indent="-228600" algn="l" rtl="0">
              <a:lnSpc>
                <a:spcPct val="100000"/>
              </a:lnSpc>
              <a:spcBef>
                <a:spcPts val="1200"/>
              </a:spcBef>
              <a:spcAft>
                <a:spcPts val="0"/>
              </a:spcAft>
              <a:buClr>
                <a:schemeClr val="dk1"/>
              </a:buClr>
              <a:buSzPts val="1800"/>
              <a:buFont typeface="Arial"/>
              <a:buChar char="•"/>
            </a:pPr>
            <a:endParaRPr dirty="0"/>
          </a:p>
          <a:p>
            <a:pPr marL="0" lvl="0" indent="0" algn="l" rtl="0">
              <a:lnSpc>
                <a:spcPct val="100000"/>
              </a:lnSpc>
              <a:spcBef>
                <a:spcPts val="1200"/>
              </a:spcBef>
              <a:spcAft>
                <a:spcPts val="0"/>
              </a:spcAft>
              <a:buSzPts val="1400"/>
              <a:buNone/>
            </a:pPr>
            <a:endParaRPr dirty="0"/>
          </a:p>
        </p:txBody>
      </p:sp>
      <p:sp>
        <p:nvSpPr>
          <p:cNvPr id="250" name="Google Shape;250;p22">
            <a:extLst>
              <a:ext uri="{FF2B5EF4-FFF2-40B4-BE49-F238E27FC236}">
                <a16:creationId xmlns:a16="http://schemas.microsoft.com/office/drawing/2014/main" id="{B23BDEB2-2C69-8594-8C58-AC826277F645}"/>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552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xfrm>
            <a:off x="1034388" y="824971"/>
            <a:ext cx="90176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Learning Objectives</a:t>
            </a:r>
            <a:endParaRPr/>
          </a:p>
        </p:txBody>
      </p:sp>
      <p:sp>
        <p:nvSpPr>
          <p:cNvPr id="85" name="Google Shape;85;p3"/>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 name="Google Shape;86;p3"/>
          <p:cNvSpPr txBox="1">
            <a:spLocks noGrp="1"/>
          </p:cNvSpPr>
          <p:nvPr>
            <p:ph type="body" idx="1"/>
          </p:nvPr>
        </p:nvSpPr>
        <p:spPr>
          <a:xfrm>
            <a:off x="831796" y="2035121"/>
            <a:ext cx="17463162" cy="6392862"/>
          </a:xfrm>
          <a:prstGeom prst="rect">
            <a:avLst/>
          </a:prstGeom>
          <a:noFill/>
          <a:ln>
            <a:noFill/>
          </a:ln>
        </p:spPr>
        <p:txBody>
          <a:bodyPr spcFirstLastPara="1" wrap="square" lIns="150750" tIns="75350" rIns="150750" bIns="75350" anchor="t" anchorCtr="0">
            <a:noAutofit/>
          </a:bodyPr>
          <a:lstStyle/>
          <a:p>
            <a:pPr marL="0" lvl="0" indent="0" algn="l" rtl="0">
              <a:lnSpc>
                <a:spcPct val="100000"/>
              </a:lnSpc>
              <a:spcBef>
                <a:spcPts val="0"/>
              </a:spcBef>
              <a:spcAft>
                <a:spcPts val="0"/>
              </a:spcAft>
              <a:buClr>
                <a:schemeClr val="dk1"/>
              </a:buClr>
              <a:buSzPts val="3793"/>
              <a:buFont typeface="Arial"/>
              <a:buNone/>
            </a:pPr>
            <a:endParaRPr sz="3500" dirty="0"/>
          </a:p>
          <a:p>
            <a:pPr marL="282721" lvl="0" indent="-282721" algn="l" rtl="0">
              <a:lnSpc>
                <a:spcPct val="100000"/>
              </a:lnSpc>
              <a:spcBef>
                <a:spcPts val="1200"/>
              </a:spcBef>
              <a:spcAft>
                <a:spcPts val="0"/>
              </a:spcAft>
              <a:buClr>
                <a:schemeClr val="dk1"/>
              </a:buClr>
              <a:buSzPts val="2300"/>
              <a:buFont typeface="Calibri"/>
              <a:buChar char="-"/>
            </a:pPr>
            <a:r>
              <a:rPr lang="en-GB" sz="3500" dirty="0"/>
              <a:t>Reflect on the concept of ‘religion’, and how its definition may have shifted over the years</a:t>
            </a:r>
            <a:endParaRPr sz="3500" dirty="0"/>
          </a:p>
          <a:p>
            <a:pPr marL="282721" lvl="0" indent="-282721" algn="l" rtl="0">
              <a:lnSpc>
                <a:spcPct val="100000"/>
              </a:lnSpc>
              <a:spcBef>
                <a:spcPts val="1200"/>
              </a:spcBef>
              <a:spcAft>
                <a:spcPts val="0"/>
              </a:spcAft>
              <a:buClr>
                <a:schemeClr val="dk1"/>
              </a:buClr>
              <a:buSzPts val="2300"/>
              <a:buFont typeface="Calibri"/>
              <a:buChar char="-"/>
            </a:pPr>
            <a:r>
              <a:rPr lang="en-GB" sz="3500" dirty="0"/>
              <a:t>Reflect on some of the limitations of the concept of religion, and what this means for the RE classroom</a:t>
            </a:r>
            <a:endParaRPr sz="3500" dirty="0"/>
          </a:p>
          <a:p>
            <a:pPr marL="282721" lvl="0" indent="-282721" algn="l" rtl="0">
              <a:lnSpc>
                <a:spcPct val="100000"/>
              </a:lnSpc>
              <a:spcBef>
                <a:spcPts val="1200"/>
              </a:spcBef>
              <a:spcAft>
                <a:spcPts val="0"/>
              </a:spcAft>
              <a:buClr>
                <a:schemeClr val="dk1"/>
              </a:buClr>
              <a:buSzPts val="2300"/>
              <a:buFont typeface="Calibri"/>
              <a:buChar char="-"/>
            </a:pPr>
            <a:r>
              <a:rPr lang="en-GB" sz="3500" dirty="0"/>
              <a:t>Engage with the concept of worldview, and how this can be a useful tool to acknowledge how people engage with religion and nonreligion in different ways throughout their life-course</a:t>
            </a:r>
            <a:endParaRPr sz="3500" dirty="0"/>
          </a:p>
          <a:p>
            <a:pPr marL="282721" lvl="0" indent="-282721" algn="l" rtl="0">
              <a:lnSpc>
                <a:spcPct val="100000"/>
              </a:lnSpc>
              <a:spcBef>
                <a:spcPts val="1200"/>
              </a:spcBef>
              <a:spcAft>
                <a:spcPts val="0"/>
              </a:spcAft>
              <a:buClr>
                <a:schemeClr val="dk1"/>
              </a:buClr>
              <a:buSzPts val="2300"/>
              <a:buFont typeface="Calibri"/>
              <a:buChar char="-"/>
            </a:pPr>
            <a:r>
              <a:rPr lang="en-GB" sz="3500" dirty="0"/>
              <a:t>Reflect on the notion of worldview, not just a set of complex ideas but also as how we respond to the world (i.e., emotions, feelings, body…), and how this can be reflected in the RE classroom.</a:t>
            </a:r>
            <a:endParaRPr sz="3500" dirty="0"/>
          </a:p>
          <a:p>
            <a:pPr marL="282721" lvl="0" indent="-282721" algn="l" rtl="0">
              <a:lnSpc>
                <a:spcPct val="100000"/>
              </a:lnSpc>
              <a:spcBef>
                <a:spcPts val="1200"/>
              </a:spcBef>
              <a:spcAft>
                <a:spcPts val="1200"/>
              </a:spcAft>
              <a:buClr>
                <a:schemeClr val="dk1"/>
              </a:buClr>
              <a:buSzPts val="2300"/>
              <a:buFont typeface="Arial"/>
              <a:buChar char="-"/>
            </a:pPr>
            <a:r>
              <a:rPr lang="en-GB" sz="3500" dirty="0"/>
              <a:t>Reflect on the importance of lived experiences of religion, and how to include these in the RE classroom</a:t>
            </a:r>
            <a:endParaRPr sz="3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3"/>
          <p:cNvSpPr txBox="1">
            <a:spLocks noGrp="1"/>
          </p:cNvSpPr>
          <p:nvPr>
            <p:ph type="title"/>
          </p:nvPr>
        </p:nvSpPr>
        <p:spPr>
          <a:xfrm>
            <a:off x="1034388" y="824971"/>
            <a:ext cx="12751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 pedagogical shift - Example</a:t>
            </a:r>
            <a:endParaRPr/>
          </a:p>
        </p:txBody>
      </p:sp>
      <p:sp>
        <p:nvSpPr>
          <p:cNvPr id="257" name="Google Shape;257;p23"/>
          <p:cNvSpPr txBox="1">
            <a:spLocks noGrp="1"/>
          </p:cNvSpPr>
          <p:nvPr>
            <p:ph type="body" idx="1"/>
          </p:nvPr>
        </p:nvSpPr>
        <p:spPr>
          <a:xfrm>
            <a:off x="860398" y="2980267"/>
            <a:ext cx="17780662" cy="593814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800"/>
              <a:buFont typeface="Arial"/>
              <a:buNone/>
            </a:pPr>
            <a:r>
              <a:rPr lang="en-GB" sz="3600" b="1"/>
              <a:t>Take a concept like Karma:</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A R&amp;W approach means starting with where your children are at, and then moving on to consider the worldviews of others.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A R&amp;W approach also means starting with the particular, then expanding to the more general.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Start by investigating what the concept of Karma means to children / families in the school and local community.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Then consider what Karma means to two different Hindu families. Through these two case studies you may recognise some diversity of beliefs / practices within a religion.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Then branch out to investigate what Karma </a:t>
            </a:r>
            <a:r>
              <a:rPr lang="en-GB" sz="3600" i="1"/>
              <a:t>might </a:t>
            </a:r>
            <a:r>
              <a:rPr lang="en-GB" sz="3600"/>
              <a:t>mean to Hindus more generally. </a:t>
            </a:r>
            <a:endParaRPr sz="3600"/>
          </a:p>
          <a:p>
            <a:pPr marL="457200" lvl="0" indent="-348887" algn="l" rtl="0">
              <a:lnSpc>
                <a:spcPct val="90000"/>
              </a:lnSpc>
              <a:spcBef>
                <a:spcPts val="1200"/>
              </a:spcBef>
              <a:spcAft>
                <a:spcPts val="0"/>
              </a:spcAft>
              <a:buClr>
                <a:schemeClr val="dk1"/>
              </a:buClr>
              <a:buSzPts val="2623"/>
              <a:buFont typeface="Arial"/>
              <a:buChar char="•"/>
            </a:pPr>
            <a:r>
              <a:rPr lang="en-GB" sz="3600"/>
              <a:t>End with children reflecting again about what they have learnt and if this has changed or informed their own worldview.</a:t>
            </a:r>
            <a:endParaRPr sz="3600"/>
          </a:p>
          <a:p>
            <a:pPr marL="0" lvl="0" indent="0" algn="l" rtl="0">
              <a:lnSpc>
                <a:spcPct val="100000"/>
              </a:lnSpc>
              <a:spcBef>
                <a:spcPts val="1200"/>
              </a:spcBef>
              <a:spcAft>
                <a:spcPts val="0"/>
              </a:spcAft>
              <a:buSzPts val="1400"/>
              <a:buNone/>
            </a:pPr>
            <a:endParaRPr sz="3600"/>
          </a:p>
        </p:txBody>
      </p:sp>
      <p:sp>
        <p:nvSpPr>
          <p:cNvPr id="258" name="Google Shape;258;p23"/>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7"/>
          <p:cNvSpPr txBox="1">
            <a:spLocks noGrp="1"/>
          </p:cNvSpPr>
          <p:nvPr>
            <p:ph type="title"/>
          </p:nvPr>
        </p:nvSpPr>
        <p:spPr>
          <a:xfrm>
            <a:off x="1034388" y="824971"/>
            <a:ext cx="182378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R&amp;W and disciplinary lenses (1/2)</a:t>
            </a:r>
            <a:endParaRPr dirty="0"/>
          </a:p>
        </p:txBody>
      </p:sp>
      <p:sp>
        <p:nvSpPr>
          <p:cNvPr id="205" name="Google Shape;205;p17"/>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6" name="Google Shape;206;p17"/>
          <p:cNvSpPr txBox="1">
            <a:spLocks noGrp="1"/>
          </p:cNvSpPr>
          <p:nvPr>
            <p:ph type="body" idx="1"/>
          </p:nvPr>
        </p:nvSpPr>
        <p:spPr>
          <a:xfrm>
            <a:off x="782394" y="2836282"/>
            <a:ext cx="11950005" cy="6392862"/>
          </a:xfrm>
          <a:prstGeom prst="rect">
            <a:avLst/>
          </a:prstGeom>
          <a:noFill/>
          <a:ln>
            <a:noFill/>
          </a:ln>
        </p:spPr>
        <p:txBody>
          <a:bodyPr spcFirstLastPara="1" wrap="square" lIns="150750" tIns="75350" rIns="150750" bIns="75350" anchor="t" anchorCtr="0">
            <a:noAutofit/>
          </a:bodyPr>
          <a:lstStyle/>
          <a:p>
            <a:pPr marL="228600" lvl="0">
              <a:lnSpc>
                <a:spcPct val="90000"/>
              </a:lnSpc>
              <a:buClr>
                <a:schemeClr val="dk1"/>
              </a:buClr>
              <a:buSzPts val="2800"/>
              <a:buFont typeface="Arial"/>
              <a:buChar char="•"/>
            </a:pPr>
            <a:r>
              <a:rPr lang="en-GB" sz="4000" dirty="0"/>
              <a:t>Worldview is a concept that has a long history in a few different academic disciplines including philosophy, theology, sociology and anthropology. We find it in Religious Education too. </a:t>
            </a:r>
          </a:p>
          <a:p>
            <a:pPr marL="228600" lvl="0">
              <a:lnSpc>
                <a:spcPct val="90000"/>
              </a:lnSpc>
              <a:buClr>
                <a:schemeClr val="dk1"/>
              </a:buClr>
              <a:buSzPts val="2800"/>
              <a:buFont typeface="Arial"/>
              <a:buChar char="•"/>
            </a:pPr>
            <a:endParaRPr lang="en-GB" sz="4000" dirty="0"/>
          </a:p>
          <a:p>
            <a:pPr marL="228600" lvl="0">
              <a:lnSpc>
                <a:spcPct val="90000"/>
              </a:lnSpc>
              <a:buClr>
                <a:schemeClr val="dk1"/>
              </a:buClr>
              <a:buSzPts val="2800"/>
              <a:buFont typeface="Arial"/>
              <a:buChar char="•"/>
            </a:pPr>
            <a:r>
              <a:rPr lang="en-GB" sz="4000" dirty="0"/>
              <a:t>Tapping into different disciplines can be also be really useful in the RE classroom.</a:t>
            </a:r>
          </a:p>
          <a:p>
            <a:pPr marL="228600" lvl="0" indent="-228600" algn="l" rtl="0">
              <a:lnSpc>
                <a:spcPct val="90000"/>
              </a:lnSpc>
              <a:spcBef>
                <a:spcPts val="0"/>
              </a:spcBef>
              <a:spcAft>
                <a:spcPts val="0"/>
              </a:spcAft>
              <a:buClr>
                <a:schemeClr val="dk1"/>
              </a:buClr>
              <a:buSzPts val="2800"/>
              <a:buFont typeface="Arial"/>
              <a:buChar char="•"/>
            </a:pPr>
            <a:endParaRPr lang="en-GB" sz="4000" dirty="0"/>
          </a:p>
          <a:p>
            <a:pPr marL="228600">
              <a:lnSpc>
                <a:spcPct val="90000"/>
              </a:lnSpc>
              <a:buClr>
                <a:schemeClr val="dk1"/>
              </a:buClr>
              <a:buSzPts val="2800"/>
              <a:buFont typeface="Arial"/>
              <a:buChar char="•"/>
            </a:pPr>
            <a:r>
              <a:rPr lang="en-GB" sz="4000" dirty="0"/>
              <a:t>Good RE is informed by different disciplines, which is what is called a ‘Multidisciplinary Approach’</a:t>
            </a:r>
          </a:p>
          <a:p>
            <a:pPr marL="228600" lvl="0" indent="-228600" algn="l" rtl="0">
              <a:lnSpc>
                <a:spcPct val="90000"/>
              </a:lnSpc>
              <a:spcBef>
                <a:spcPts val="0"/>
              </a:spcBef>
              <a:spcAft>
                <a:spcPts val="0"/>
              </a:spcAft>
              <a:buClr>
                <a:schemeClr val="dk1"/>
              </a:buClr>
              <a:buSzPts val="2800"/>
              <a:buFont typeface="Arial"/>
              <a:buChar char="•"/>
            </a:pPr>
            <a:endParaRPr lang="en-GB" sz="4000" dirty="0"/>
          </a:p>
          <a:p>
            <a:pPr marL="228600" lvl="0" indent="-228600" algn="l" rtl="0">
              <a:lnSpc>
                <a:spcPct val="90000"/>
              </a:lnSpc>
              <a:spcBef>
                <a:spcPts val="0"/>
              </a:spcBef>
              <a:spcAft>
                <a:spcPts val="0"/>
              </a:spcAft>
              <a:buClr>
                <a:schemeClr val="dk1"/>
              </a:buClr>
              <a:buSzPts val="2800"/>
              <a:buFont typeface="Arial"/>
              <a:buChar char="•"/>
            </a:pPr>
            <a:endParaRPr lang="en-GB" sz="4000" dirty="0"/>
          </a:p>
          <a:p>
            <a:pPr marL="228600" lvl="0" indent="-228600" algn="l" rtl="0">
              <a:lnSpc>
                <a:spcPct val="90000"/>
              </a:lnSpc>
              <a:spcBef>
                <a:spcPts val="0"/>
              </a:spcBef>
              <a:spcAft>
                <a:spcPts val="0"/>
              </a:spcAft>
              <a:buClr>
                <a:schemeClr val="dk1"/>
              </a:buClr>
              <a:buSzPts val="2800"/>
              <a:buFont typeface="Arial"/>
              <a:buChar char="•"/>
            </a:pPr>
            <a:endParaRPr dirty="0"/>
          </a:p>
        </p:txBody>
      </p:sp>
      <p:pic>
        <p:nvPicPr>
          <p:cNvPr id="3" name="Picture 2" descr="A cartoon of a child carrying a book&#10;&#10;Description automatically generated">
            <a:extLst>
              <a:ext uri="{FF2B5EF4-FFF2-40B4-BE49-F238E27FC236}">
                <a16:creationId xmlns:a16="http://schemas.microsoft.com/office/drawing/2014/main" id="{19900685-C54B-421A-59F7-2CB0260B9EF5}"/>
              </a:ext>
            </a:extLst>
          </p:cNvPr>
          <p:cNvPicPr>
            <a:picLocks noChangeAspect="1"/>
          </p:cNvPicPr>
          <p:nvPr/>
        </p:nvPicPr>
        <p:blipFill>
          <a:blip r:embed="rId3"/>
          <a:stretch>
            <a:fillRect/>
          </a:stretch>
        </p:blipFill>
        <p:spPr>
          <a:xfrm>
            <a:off x="12732399" y="2080206"/>
            <a:ext cx="6324613" cy="74127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4"/>
          <p:cNvSpPr txBox="1">
            <a:spLocks noGrp="1"/>
          </p:cNvSpPr>
          <p:nvPr>
            <p:ph type="title"/>
          </p:nvPr>
        </p:nvSpPr>
        <p:spPr>
          <a:xfrm>
            <a:off x="1034388" y="824971"/>
            <a:ext cx="14961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R&amp;W and disciplinary lenses (2/2)</a:t>
            </a:r>
            <a:endParaRPr dirty="0"/>
          </a:p>
        </p:txBody>
      </p:sp>
      <p:sp>
        <p:nvSpPr>
          <p:cNvPr id="265" name="Google Shape;265;p24"/>
          <p:cNvSpPr txBox="1">
            <a:spLocks noGrp="1"/>
          </p:cNvSpPr>
          <p:nvPr>
            <p:ph type="body" idx="1"/>
          </p:nvPr>
        </p:nvSpPr>
        <p:spPr>
          <a:xfrm>
            <a:off x="1034388" y="2837235"/>
            <a:ext cx="11944193" cy="6391909"/>
          </a:xfrm>
          <a:prstGeom prst="rect">
            <a:avLst/>
          </a:prstGeom>
          <a:noFill/>
          <a:ln>
            <a:noFill/>
          </a:ln>
        </p:spPr>
        <p:txBody>
          <a:bodyPr spcFirstLastPara="1" wrap="square" lIns="0" tIns="0" rIns="0" bIns="0" anchor="t" anchorCtr="0">
            <a:noAutofit/>
          </a:bodyPr>
          <a:lstStyle/>
          <a:p>
            <a:pPr marL="228600" lvl="0">
              <a:lnSpc>
                <a:spcPct val="90000"/>
              </a:lnSpc>
              <a:buClr>
                <a:schemeClr val="dk1"/>
              </a:buClr>
              <a:buSzPts val="2800"/>
              <a:buFont typeface="Arial"/>
              <a:buChar char="•"/>
            </a:pPr>
            <a:endParaRPr sz="4000" dirty="0"/>
          </a:p>
          <a:p>
            <a:pPr marL="228600" lvl="0">
              <a:lnSpc>
                <a:spcPct val="90000"/>
              </a:lnSpc>
              <a:buClr>
                <a:schemeClr val="dk1"/>
              </a:buClr>
              <a:buSzPts val="2800"/>
              <a:buFont typeface="Arial"/>
              <a:buChar char="•"/>
            </a:pPr>
            <a:r>
              <a:rPr lang="en-GB" sz="4000" dirty="0"/>
              <a:t>There are lots of different disciplines (or disciplinary lenses) you can bring to the RE classroom to try and make sense of how people understand the world around them. </a:t>
            </a:r>
            <a:endParaRPr sz="4000" dirty="0"/>
          </a:p>
          <a:p>
            <a:pPr marL="228600" lvl="0">
              <a:lnSpc>
                <a:spcPct val="90000"/>
              </a:lnSpc>
              <a:buClr>
                <a:schemeClr val="dk1"/>
              </a:buClr>
              <a:buSzPts val="2800"/>
              <a:buFont typeface="Arial"/>
              <a:buChar char="•"/>
            </a:pPr>
            <a:endParaRPr sz="4000" dirty="0"/>
          </a:p>
          <a:p>
            <a:pPr marL="228600" lvl="0">
              <a:lnSpc>
                <a:spcPct val="90000"/>
              </a:lnSpc>
              <a:buClr>
                <a:schemeClr val="dk1"/>
              </a:buClr>
              <a:buSzPts val="2800"/>
              <a:buFont typeface="Arial"/>
              <a:buChar char="•"/>
            </a:pPr>
            <a:r>
              <a:rPr lang="en-GB" sz="4000" dirty="0"/>
              <a:t>Examples include: Theology, History, Philosophy, Social Sciences, Sociology…</a:t>
            </a:r>
            <a:endParaRPr sz="4000" dirty="0"/>
          </a:p>
          <a:p>
            <a:pPr marL="228600" lvl="0">
              <a:lnSpc>
                <a:spcPct val="90000"/>
              </a:lnSpc>
              <a:buClr>
                <a:schemeClr val="dk1"/>
              </a:buClr>
              <a:buSzPts val="2800"/>
              <a:buFont typeface="Arial"/>
              <a:buChar char="•"/>
            </a:pPr>
            <a:endParaRPr sz="4000" dirty="0"/>
          </a:p>
          <a:p>
            <a:pPr marL="228600" lvl="0">
              <a:lnSpc>
                <a:spcPct val="90000"/>
              </a:lnSpc>
              <a:buClr>
                <a:schemeClr val="dk1"/>
              </a:buClr>
              <a:buSzPts val="2800"/>
              <a:buFont typeface="Arial"/>
              <a:buChar char="•"/>
            </a:pPr>
            <a:r>
              <a:rPr lang="en-GB" sz="4000" dirty="0"/>
              <a:t>The RE classroom draws on different disciplinary lenses to teach pupils the different skills for studying texts, people, objects and buildings. </a:t>
            </a:r>
            <a:endParaRPr sz="4000" dirty="0"/>
          </a:p>
          <a:p>
            <a:pPr marL="0" lvl="0" indent="0" algn="l" rtl="0">
              <a:lnSpc>
                <a:spcPct val="100000"/>
              </a:lnSpc>
              <a:spcBef>
                <a:spcPts val="0"/>
              </a:spcBef>
              <a:spcAft>
                <a:spcPts val="0"/>
              </a:spcAft>
              <a:buSzPts val="1400"/>
              <a:buNone/>
            </a:pPr>
            <a:endParaRPr dirty="0"/>
          </a:p>
        </p:txBody>
      </p:sp>
      <p:sp>
        <p:nvSpPr>
          <p:cNvPr id="266" name="Google Shape;266;p24"/>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 name="Picture 1" descr="A cartoon of a child carrying a book&#10;&#10;Description automatically generated">
            <a:extLst>
              <a:ext uri="{FF2B5EF4-FFF2-40B4-BE49-F238E27FC236}">
                <a16:creationId xmlns:a16="http://schemas.microsoft.com/office/drawing/2014/main" id="{3A4D8432-F6CB-DB97-1F03-F50165D87D05}"/>
              </a:ext>
            </a:extLst>
          </p:cNvPr>
          <p:cNvPicPr>
            <a:picLocks noChangeAspect="1"/>
          </p:cNvPicPr>
          <p:nvPr/>
        </p:nvPicPr>
        <p:blipFill>
          <a:blip r:embed="rId3"/>
          <a:stretch>
            <a:fillRect/>
          </a:stretch>
        </p:blipFill>
        <p:spPr>
          <a:xfrm>
            <a:off x="12732399" y="2080206"/>
            <a:ext cx="6324613" cy="74127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5"/>
          <p:cNvSpPr txBox="1">
            <a:spLocks noGrp="1"/>
          </p:cNvSpPr>
          <p:nvPr>
            <p:ph type="title"/>
          </p:nvPr>
        </p:nvSpPr>
        <p:spPr>
          <a:xfrm>
            <a:off x="776125" y="603250"/>
            <a:ext cx="165627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FFC000"/>
                </a:solidFill>
                <a:latin typeface="Arial"/>
                <a:ea typeface="Arial"/>
                <a:cs typeface="Arial"/>
                <a:sym typeface="Arial"/>
              </a:rPr>
              <a:t>We are Theologians - EYFS</a:t>
            </a:r>
            <a:endParaRPr sz="6600" b="0" i="0" u="none" strike="noStrike" cap="none">
              <a:solidFill>
                <a:srgbClr val="000000"/>
              </a:solidFill>
              <a:latin typeface="Calibri"/>
              <a:ea typeface="Calibri"/>
              <a:cs typeface="Calibri"/>
              <a:sym typeface="Calibri"/>
            </a:endParaRPr>
          </a:p>
        </p:txBody>
      </p:sp>
      <p:sp>
        <p:nvSpPr>
          <p:cNvPr id="273" name="Google Shape;273;p25"/>
          <p:cNvSpPr txBox="1">
            <a:spLocks noGrp="1"/>
          </p:cNvSpPr>
          <p:nvPr>
            <p:ph type="body" idx="1"/>
          </p:nvPr>
        </p:nvSpPr>
        <p:spPr>
          <a:xfrm>
            <a:off x="491025" y="3453000"/>
            <a:ext cx="12340072" cy="67422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listen carefully to sacred stories and make links with what people do and believe.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clues to try and to back-up our thinking.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questions about what we read and discuss what it might mean.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deeply about what sacred texts mean to us. personally and what they might mean to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carefully at religious art to discover what it might be telling us about the artist’s worldview, beliefs and ideas.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274" name="Google Shape;274;p25"/>
          <p:cNvPicPr preferRelativeResize="0"/>
          <p:nvPr/>
        </p:nvPicPr>
        <p:blipFill rotWithShape="1">
          <a:blip r:embed="rId3">
            <a:alphaModFix/>
          </a:blip>
          <a:srcRect/>
          <a:stretch/>
        </p:blipFill>
        <p:spPr>
          <a:xfrm>
            <a:off x="14422840" y="3453000"/>
            <a:ext cx="4838554" cy="5433025"/>
          </a:xfrm>
          <a:prstGeom prst="rect">
            <a:avLst/>
          </a:prstGeom>
          <a:noFill/>
          <a:ln>
            <a:noFill/>
          </a:ln>
        </p:spPr>
      </p:pic>
      <p:sp>
        <p:nvSpPr>
          <p:cNvPr id="2" name="TextBox 1">
            <a:extLst>
              <a:ext uri="{FF2B5EF4-FFF2-40B4-BE49-F238E27FC236}">
                <a16:creationId xmlns:a16="http://schemas.microsoft.com/office/drawing/2014/main" id="{E6A136E7-62A6-2EFB-1E46-D59C45A76107}"/>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6"/>
          <p:cNvSpPr txBox="1">
            <a:spLocks noGrp="1"/>
          </p:cNvSpPr>
          <p:nvPr>
            <p:ph type="title"/>
          </p:nvPr>
        </p:nvSpPr>
        <p:spPr>
          <a:xfrm>
            <a:off x="728575" y="603250"/>
            <a:ext cx="166101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EYFS</a:t>
            </a:r>
            <a:endParaRPr sz="6600" b="0" i="0" u="none" strike="noStrike" cap="none">
              <a:solidFill>
                <a:srgbClr val="000000"/>
              </a:solidFill>
              <a:latin typeface="Calibri"/>
              <a:ea typeface="Calibri"/>
              <a:cs typeface="Calibri"/>
              <a:sym typeface="Calibri"/>
            </a:endParaRPr>
          </a:p>
        </p:txBody>
      </p:sp>
      <p:sp>
        <p:nvSpPr>
          <p:cNvPr id="281" name="Google Shape;281;p26"/>
          <p:cNvSpPr txBox="1">
            <a:spLocks noGrp="1"/>
          </p:cNvSpPr>
          <p:nvPr>
            <p:ph type="body" idx="1"/>
          </p:nvPr>
        </p:nvSpPr>
        <p:spPr>
          <a:xfrm>
            <a:off x="728625" y="3500525"/>
            <a:ext cx="13813285" cy="66849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our own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explain our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brave questions of our own and attempt to answer the questions of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try to help people understand our point of view through what we say.</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carefully about what we have learned to decide what is true and what might not be true.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issues of right and wrong, good and bad.</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282" name="Google Shape;282;p26"/>
          <p:cNvPicPr preferRelativeResize="0"/>
          <p:nvPr/>
        </p:nvPicPr>
        <p:blipFill rotWithShape="1">
          <a:blip r:embed="rId3">
            <a:alphaModFix/>
          </a:blip>
          <a:srcRect/>
          <a:stretch/>
        </p:blipFill>
        <p:spPr>
          <a:xfrm>
            <a:off x="14541910" y="3500525"/>
            <a:ext cx="4810116" cy="5444175"/>
          </a:xfrm>
          <a:prstGeom prst="rect">
            <a:avLst/>
          </a:prstGeom>
          <a:noFill/>
          <a:ln>
            <a:noFill/>
          </a:ln>
        </p:spPr>
      </p:pic>
      <p:sp>
        <p:nvSpPr>
          <p:cNvPr id="2" name="TextBox 1">
            <a:extLst>
              <a:ext uri="{FF2B5EF4-FFF2-40B4-BE49-F238E27FC236}">
                <a16:creationId xmlns:a16="http://schemas.microsoft.com/office/drawing/2014/main" id="{0D7247E6-AD4A-ADEB-69DC-8FF3D9B74D9B}"/>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90" name="Google Shape;290;p27"/>
          <p:cNvPicPr preferRelativeResize="0"/>
          <p:nvPr/>
        </p:nvPicPr>
        <p:blipFill rotWithShape="1">
          <a:blip r:embed="rId3">
            <a:alphaModFix/>
          </a:blip>
          <a:srcRect/>
          <a:stretch/>
        </p:blipFill>
        <p:spPr>
          <a:xfrm>
            <a:off x="15069957" y="3408671"/>
            <a:ext cx="4537436" cy="6035074"/>
          </a:xfrm>
          <a:prstGeom prst="rect">
            <a:avLst/>
          </a:prstGeom>
          <a:noFill/>
          <a:ln>
            <a:noFill/>
          </a:ln>
        </p:spPr>
      </p:pic>
      <p:sp>
        <p:nvSpPr>
          <p:cNvPr id="288" name="Google Shape;288;p27"/>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92D050"/>
                </a:solidFill>
                <a:latin typeface="Arial"/>
                <a:ea typeface="Arial"/>
                <a:cs typeface="Arial"/>
                <a:sym typeface="Arial"/>
              </a:rPr>
              <a:t>We are Human and Social Scientists - EYFS</a:t>
            </a:r>
            <a:endParaRPr sz="6600" b="0" i="0" u="none" strike="noStrike" cap="none">
              <a:solidFill>
                <a:srgbClr val="000000"/>
              </a:solidFill>
              <a:latin typeface="Calibri"/>
              <a:ea typeface="Calibri"/>
              <a:cs typeface="Calibri"/>
              <a:sym typeface="Calibri"/>
            </a:endParaRPr>
          </a:p>
        </p:txBody>
      </p:sp>
      <p:sp>
        <p:nvSpPr>
          <p:cNvPr id="289" name="Google Shape;289;p27"/>
          <p:cNvSpPr txBox="1">
            <a:spLocks noGrp="1"/>
          </p:cNvSpPr>
          <p:nvPr>
            <p:ph type="body" idx="1"/>
          </p:nvPr>
        </p:nvSpPr>
        <p:spPr>
          <a:xfrm>
            <a:off x="0" y="3011500"/>
            <a:ext cx="15338323" cy="77073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similarities and differences in the way people live together.</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the reasons why people might choose to wear specific things, behave in certain ways or do particular things.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study diversity and lived experiences of religion using interviews, examples and observations.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listen carefully and think hard about what we have heard to try to understand the worldviews of others, both personal and organised, alongside our own.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meet real people from different religious traditions and those of no faith/religion.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issues of belonging and how we express ourselves.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6C1FFCE0-F183-0E61-B03D-EA82CD14C03E}"/>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8"/>
          <p:cNvPicPr preferRelativeResize="0"/>
          <p:nvPr/>
        </p:nvPicPr>
        <p:blipFill rotWithShape="1">
          <a:blip r:embed="rId3">
            <a:alphaModFix/>
          </a:blip>
          <a:srcRect/>
          <a:stretch/>
        </p:blipFill>
        <p:spPr>
          <a:xfrm>
            <a:off x="-31075" y="2297066"/>
            <a:ext cx="10997437" cy="8010680"/>
          </a:xfrm>
          <a:prstGeom prst="rect">
            <a:avLst/>
          </a:prstGeom>
          <a:noFill/>
          <a:ln>
            <a:noFill/>
          </a:ln>
        </p:spPr>
      </p:pic>
      <p:pic>
        <p:nvPicPr>
          <p:cNvPr id="297" name="Google Shape;297;p28"/>
          <p:cNvPicPr preferRelativeResize="0"/>
          <p:nvPr/>
        </p:nvPicPr>
        <p:blipFill rotWithShape="1">
          <a:blip r:embed="rId4">
            <a:alphaModFix/>
          </a:blip>
          <a:srcRect/>
          <a:stretch/>
        </p:blipFill>
        <p:spPr>
          <a:xfrm>
            <a:off x="11248751" y="2297073"/>
            <a:ext cx="8306320" cy="3903046"/>
          </a:xfrm>
          <a:prstGeom prst="rect">
            <a:avLst/>
          </a:prstGeom>
          <a:noFill/>
          <a:ln>
            <a:noFill/>
          </a:ln>
        </p:spPr>
      </p:pic>
      <p:sp>
        <p:nvSpPr>
          <p:cNvPr id="298" name="Google Shape;298;p28"/>
          <p:cNvSpPr txBox="1"/>
          <p:nvPr/>
        </p:nvSpPr>
        <p:spPr>
          <a:xfrm>
            <a:off x="578413" y="365806"/>
            <a:ext cx="9778437" cy="193126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EYFS: Examples of work </a:t>
            </a:r>
            <a:endParaRPr sz="6600" b="0" i="0" u="none" strike="noStrike" cap="none">
              <a:solidFill>
                <a:srgbClr val="000000"/>
              </a:solidFill>
              <a:latin typeface="Arial"/>
              <a:ea typeface="Arial"/>
              <a:cs typeface="Arial"/>
              <a:sym typeface="Arial"/>
            </a:endParaRPr>
          </a:p>
        </p:txBody>
      </p:sp>
      <p:pic>
        <p:nvPicPr>
          <p:cNvPr id="299" name="Google Shape;299;p28"/>
          <p:cNvPicPr preferRelativeResize="0"/>
          <p:nvPr/>
        </p:nvPicPr>
        <p:blipFill rotWithShape="1">
          <a:blip r:embed="rId5">
            <a:alphaModFix/>
          </a:blip>
          <a:srcRect/>
          <a:stretch/>
        </p:blipFill>
        <p:spPr>
          <a:xfrm>
            <a:off x="11053750" y="7015693"/>
            <a:ext cx="8696325" cy="11715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9"/>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FFC000"/>
                </a:solidFill>
                <a:latin typeface="Arial"/>
                <a:ea typeface="Arial"/>
                <a:cs typeface="Arial"/>
                <a:sym typeface="Arial"/>
              </a:rPr>
              <a:t>We are Theologians - KS1</a:t>
            </a:r>
            <a:endParaRPr sz="6600" b="0" i="0" u="none" strike="noStrike" cap="none">
              <a:solidFill>
                <a:srgbClr val="000000"/>
              </a:solidFill>
              <a:latin typeface="Calibri"/>
              <a:ea typeface="Calibri"/>
              <a:cs typeface="Calibri"/>
              <a:sym typeface="Calibri"/>
            </a:endParaRPr>
          </a:p>
        </p:txBody>
      </p:sp>
      <p:sp>
        <p:nvSpPr>
          <p:cNvPr id="306" name="Google Shape;306;p29"/>
          <p:cNvSpPr txBox="1">
            <a:spLocks noGrp="1"/>
          </p:cNvSpPr>
          <p:nvPr>
            <p:ph type="body" idx="1"/>
          </p:nvPr>
        </p:nvSpPr>
        <p:spPr>
          <a:xfrm>
            <a:off x="361369" y="3011488"/>
            <a:ext cx="12123174" cy="7173912"/>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listen carefully to sacred stories and make links with what people do and believe.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clues to try and to back-up our thinking.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questions about what we read and discuss what it might mean.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deeply about what sacred texts mean to us personally and what they might mean to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carefully at religious art to discover what it might be telling us about the artist’s worldview, beliefs and ideas.</a:t>
            </a:r>
            <a:endParaRPr sz="3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3800"/>
              <a:buFont typeface="Arial"/>
              <a:buNone/>
            </a:pPr>
            <a:endParaRPr sz="3800" b="0" i="0" u="none" strike="noStrike" cap="none" dirty="0">
              <a:solidFill>
                <a:srgbClr val="000000"/>
              </a:solidFill>
              <a:latin typeface="Calibri"/>
              <a:ea typeface="Calibri"/>
              <a:cs typeface="Calibri"/>
              <a:sym typeface="Calibri"/>
            </a:endParaRPr>
          </a:p>
        </p:txBody>
      </p:sp>
      <p:pic>
        <p:nvPicPr>
          <p:cNvPr id="307" name="Google Shape;307;p29"/>
          <p:cNvPicPr preferRelativeResize="0"/>
          <p:nvPr/>
        </p:nvPicPr>
        <p:blipFill rotWithShape="1">
          <a:blip r:embed="rId3">
            <a:alphaModFix/>
          </a:blip>
          <a:srcRect/>
          <a:stretch/>
        </p:blipFill>
        <p:spPr>
          <a:xfrm>
            <a:off x="13681145" y="3011488"/>
            <a:ext cx="5019810" cy="5648881"/>
          </a:xfrm>
          <a:prstGeom prst="rect">
            <a:avLst/>
          </a:prstGeom>
          <a:noFill/>
          <a:ln>
            <a:noFill/>
          </a:ln>
        </p:spPr>
      </p:pic>
      <p:sp>
        <p:nvSpPr>
          <p:cNvPr id="2" name="TextBox 1">
            <a:extLst>
              <a:ext uri="{FF2B5EF4-FFF2-40B4-BE49-F238E27FC236}">
                <a16:creationId xmlns:a16="http://schemas.microsoft.com/office/drawing/2014/main" id="{DBBB8941-1C35-AE1C-E9BB-0AFDE100FB3F}"/>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0"/>
          <p:cNvSpPr txBox="1">
            <a:spLocks noGrp="1"/>
          </p:cNvSpPr>
          <p:nvPr>
            <p:ph type="title"/>
          </p:nvPr>
        </p:nvSpPr>
        <p:spPr>
          <a:xfrm>
            <a:off x="775975" y="603250"/>
            <a:ext cx="165627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KS1 </a:t>
            </a:r>
            <a:endParaRPr sz="6600" b="0" i="0" u="none" strike="noStrike" cap="none">
              <a:solidFill>
                <a:srgbClr val="000000"/>
              </a:solidFill>
              <a:latin typeface="Calibri"/>
              <a:ea typeface="Calibri"/>
              <a:cs typeface="Calibri"/>
              <a:sym typeface="Calibri"/>
            </a:endParaRPr>
          </a:p>
        </p:txBody>
      </p:sp>
      <p:sp>
        <p:nvSpPr>
          <p:cNvPr id="314" name="Google Shape;314;p30"/>
          <p:cNvSpPr txBox="1">
            <a:spLocks noGrp="1"/>
          </p:cNvSpPr>
          <p:nvPr>
            <p:ph type="body" idx="1"/>
          </p:nvPr>
        </p:nvSpPr>
        <p:spPr>
          <a:xfrm>
            <a:off x="776125" y="3011500"/>
            <a:ext cx="11494533" cy="71739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our own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explain our opinions and ideas.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brave questions of our own and attempt to answer the questions of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try to help people understand our point of view through what we say.</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carefully about what we have learned to decide what is true and what might not be true.</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think about issues of right and wrong, good and bad.</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315" name="Google Shape;315;p30"/>
          <p:cNvPicPr preferRelativeResize="0"/>
          <p:nvPr/>
        </p:nvPicPr>
        <p:blipFill rotWithShape="1">
          <a:blip r:embed="rId3">
            <a:alphaModFix/>
          </a:blip>
          <a:srcRect/>
          <a:stretch/>
        </p:blipFill>
        <p:spPr>
          <a:xfrm>
            <a:off x="12993747" y="2507226"/>
            <a:ext cx="5058279" cy="6192949"/>
          </a:xfrm>
          <a:prstGeom prst="rect">
            <a:avLst/>
          </a:prstGeom>
          <a:noFill/>
          <a:ln>
            <a:noFill/>
          </a:ln>
        </p:spPr>
      </p:pic>
      <p:sp>
        <p:nvSpPr>
          <p:cNvPr id="2" name="TextBox 1">
            <a:extLst>
              <a:ext uri="{FF2B5EF4-FFF2-40B4-BE49-F238E27FC236}">
                <a16:creationId xmlns:a16="http://schemas.microsoft.com/office/drawing/2014/main" id="{A7190844-B55A-DD51-5921-FA283759EA4F}"/>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3" name="Google Shape;323;p31"/>
          <p:cNvPicPr preferRelativeResize="0"/>
          <p:nvPr/>
        </p:nvPicPr>
        <p:blipFill rotWithShape="1">
          <a:blip r:embed="rId3">
            <a:alphaModFix/>
          </a:blip>
          <a:srcRect/>
          <a:stretch/>
        </p:blipFill>
        <p:spPr>
          <a:xfrm>
            <a:off x="16434770" y="3952569"/>
            <a:ext cx="3669330" cy="4605038"/>
          </a:xfrm>
          <a:prstGeom prst="rect">
            <a:avLst/>
          </a:prstGeom>
          <a:noFill/>
          <a:ln>
            <a:noFill/>
          </a:ln>
        </p:spPr>
      </p:pic>
      <p:sp>
        <p:nvSpPr>
          <p:cNvPr id="321" name="Google Shape;321;p31"/>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92D050"/>
                </a:solidFill>
                <a:latin typeface="Arial"/>
                <a:ea typeface="Arial"/>
                <a:cs typeface="Arial"/>
                <a:sym typeface="Arial"/>
              </a:rPr>
              <a:t>We are Human and Social Scientists - KS1</a:t>
            </a:r>
            <a:endParaRPr sz="6600" b="0" i="0" u="none" strike="noStrike" cap="none">
              <a:solidFill>
                <a:srgbClr val="000000"/>
              </a:solidFill>
              <a:latin typeface="Calibri"/>
              <a:ea typeface="Calibri"/>
              <a:cs typeface="Calibri"/>
              <a:sym typeface="Calibri"/>
            </a:endParaRPr>
          </a:p>
        </p:txBody>
      </p:sp>
      <p:sp>
        <p:nvSpPr>
          <p:cNvPr id="322" name="Google Shape;322;p31"/>
          <p:cNvSpPr txBox="1">
            <a:spLocks noGrp="1"/>
          </p:cNvSpPr>
          <p:nvPr>
            <p:ph type="body" idx="1"/>
          </p:nvPr>
        </p:nvSpPr>
        <p:spPr>
          <a:xfrm>
            <a:off x="0" y="3011488"/>
            <a:ext cx="17338675" cy="7173912"/>
          </a:xfrm>
          <a:prstGeom prst="rect">
            <a:avLst/>
          </a:prstGeom>
          <a:noFill/>
          <a:ln>
            <a:noFill/>
          </a:ln>
        </p:spPr>
        <p:txBody>
          <a:bodyPr spcFirstLastPara="1" wrap="square" lIns="150750" tIns="75350" rIns="150750" bIns="75350" anchor="t" anchorCtr="0">
            <a:normAutofit/>
          </a:bodyPr>
          <a:lstStyle/>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look for similarities and differences in the way people live together.</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think about the reasons why people might choose to wear specific things, behave in certain ways or do particular things.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study diversity and lived experiences of religion using interviews, examples and observations.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listen carefully and think hard about what we have heard to try to understand the worldviews of others, both personal and organised, alongside our own.</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meet real people from different religious traditions and those of no faith/religion.</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6"/>
              <a:buFont typeface="Arial"/>
              <a:buNone/>
            </a:pPr>
            <a:r>
              <a:rPr lang="en-GB" sz="3800" b="0" i="0" u="none" strike="noStrike" cap="none" dirty="0">
                <a:solidFill>
                  <a:srgbClr val="000000"/>
                </a:solidFill>
                <a:latin typeface="Arial"/>
                <a:ea typeface="Arial"/>
                <a:cs typeface="Arial"/>
                <a:sym typeface="Arial"/>
              </a:rPr>
              <a:t>• We think about issues of belonging and how we express ourselves.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7507627B-C2EA-ED9F-1258-CC724B86B1A0}"/>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50" descr="A cover of a book&#10;&#10;Description automatically generated"/>
          <p:cNvPicPr preferRelativeResize="0"/>
          <p:nvPr/>
        </p:nvPicPr>
        <p:blipFill rotWithShape="1">
          <a:blip r:embed="rId3">
            <a:alphaModFix/>
          </a:blip>
          <a:srcRect/>
          <a:stretch/>
        </p:blipFill>
        <p:spPr>
          <a:xfrm>
            <a:off x="7960258" y="2958347"/>
            <a:ext cx="5057911" cy="7147379"/>
          </a:xfrm>
          <a:prstGeom prst="rect">
            <a:avLst/>
          </a:prstGeom>
          <a:noFill/>
          <a:ln>
            <a:noFill/>
          </a:ln>
        </p:spPr>
      </p:pic>
      <p:sp>
        <p:nvSpPr>
          <p:cNvPr id="93" name="Google Shape;93;p50"/>
          <p:cNvSpPr txBox="1">
            <a:spLocks noGrp="1"/>
          </p:cNvSpPr>
          <p:nvPr>
            <p:ph type="title"/>
          </p:nvPr>
        </p:nvSpPr>
        <p:spPr>
          <a:xfrm>
            <a:off x="1382157" y="602474"/>
            <a:ext cx="17339786" cy="2185798"/>
          </a:xfrm>
          <a:prstGeom prst="rect">
            <a:avLst/>
          </a:prstGeom>
          <a:noFill/>
          <a:ln>
            <a:noFill/>
          </a:ln>
        </p:spPr>
        <p:txBody>
          <a:bodyPr spcFirstLastPara="1" wrap="square" lIns="150750" tIns="75350" rIns="150750" bIns="75350" anchor="ctr" anchorCtr="0">
            <a:normAutofit/>
          </a:bodyPr>
          <a:lstStyle/>
          <a:p>
            <a:pPr marL="0" lvl="0" indent="0" algn="l" rtl="0">
              <a:lnSpc>
                <a:spcPct val="90000"/>
              </a:lnSpc>
              <a:spcBef>
                <a:spcPts val="0"/>
              </a:spcBef>
              <a:spcAft>
                <a:spcPts val="0"/>
              </a:spcAft>
              <a:buSzPts val="4400"/>
              <a:buFont typeface="Arial"/>
              <a:buNone/>
            </a:pPr>
            <a:r>
              <a:rPr lang="en-GB" sz="6600">
                <a:latin typeface="Arial"/>
                <a:ea typeface="Arial"/>
                <a:cs typeface="Arial"/>
                <a:sym typeface="Arial"/>
              </a:rPr>
              <a:t>R&amp;W: Context</a:t>
            </a:r>
            <a:endParaRPr sz="6600">
              <a:latin typeface="Arial"/>
              <a:ea typeface="Arial"/>
              <a:cs typeface="Arial"/>
              <a:sym typeface="Arial"/>
            </a:endParaRPr>
          </a:p>
        </p:txBody>
      </p:sp>
      <p:pic>
        <p:nvPicPr>
          <p:cNvPr id="94" name="Google Shape;94;p50" descr="A cover of a magazine&#10;&#10;Description automatically generated">
            <a:hlinkClick r:id="rId4"/>
          </p:cNvPr>
          <p:cNvPicPr preferRelativeResize="0">
            <a:picLocks noGrp="1"/>
          </p:cNvPicPr>
          <p:nvPr>
            <p:ph type="body" idx="1"/>
          </p:nvPr>
        </p:nvPicPr>
        <p:blipFill rotWithShape="1">
          <a:blip r:embed="rId5">
            <a:alphaModFix/>
          </a:blip>
          <a:srcRect/>
          <a:stretch/>
        </p:blipFill>
        <p:spPr>
          <a:xfrm>
            <a:off x="1653775" y="2958349"/>
            <a:ext cx="5058000" cy="7191600"/>
          </a:xfrm>
          <a:prstGeom prst="rect">
            <a:avLst/>
          </a:prstGeom>
          <a:noFill/>
          <a:ln>
            <a:noFill/>
          </a:ln>
        </p:spPr>
      </p:pic>
      <p:pic>
        <p:nvPicPr>
          <p:cNvPr id="95" name="Google Shape;95;p50">
            <a:hlinkClick r:id="rId6"/>
          </p:cNvPr>
          <p:cNvPicPr preferRelativeResize="0"/>
          <p:nvPr/>
        </p:nvPicPr>
        <p:blipFill rotWithShape="1">
          <a:blip r:embed="rId7">
            <a:alphaModFix/>
          </a:blip>
          <a:srcRect/>
          <a:stretch/>
        </p:blipFill>
        <p:spPr>
          <a:xfrm>
            <a:off x="14017037" y="2958350"/>
            <a:ext cx="5723713" cy="7147375"/>
          </a:xfrm>
          <a:prstGeom prst="rect">
            <a:avLst/>
          </a:prstGeom>
          <a:noFill/>
          <a:ln>
            <a:noFill/>
          </a:ln>
        </p:spPr>
      </p:pic>
      <p:sp>
        <p:nvSpPr>
          <p:cNvPr id="96" name="Google Shape;96;p50"/>
          <p:cNvSpPr/>
          <p:nvPr/>
        </p:nvSpPr>
        <p:spPr>
          <a:xfrm>
            <a:off x="11362389" y="221341"/>
            <a:ext cx="4692000" cy="3449100"/>
          </a:xfrm>
          <a:prstGeom prst="wedgeEllipseCallout">
            <a:avLst>
              <a:gd name="adj1" fmla="val 36549"/>
              <a:gd name="adj2" fmla="val 60457"/>
            </a:avLst>
          </a:prstGeom>
          <a:solidFill>
            <a:schemeClr val="lt2"/>
          </a:solidFill>
          <a:ln w="9525" cap="flat" cmpd="sng">
            <a:solidFill>
              <a:schemeClr val="dk2"/>
            </a:solidFill>
            <a:prstDash val="solid"/>
            <a:round/>
            <a:headEnd type="none" w="sm" len="sm"/>
            <a:tailEnd type="none" w="sm" len="sm"/>
          </a:ln>
        </p:spPr>
        <p:txBody>
          <a:bodyPr spcFirstLastPara="1" wrap="square" lIns="150750" tIns="150750" rIns="150750" bIns="15075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000000"/>
                </a:solidFill>
                <a:latin typeface="Calibri"/>
                <a:ea typeface="Calibri"/>
                <a:cs typeface="Calibri"/>
                <a:sym typeface="Calibri"/>
              </a:rPr>
              <a:t>Click on the pictures to access the resources hosted by the Religious Education Council for England and Wa</a:t>
            </a:r>
            <a:r>
              <a:rPr lang="en-GB" sz="2400">
                <a:latin typeface="Calibri"/>
                <a:ea typeface="Calibri"/>
                <a:cs typeface="Calibri"/>
                <a:sym typeface="Calibri"/>
              </a:rPr>
              <a:t>l</a:t>
            </a:r>
            <a:r>
              <a:rPr lang="en-GB" sz="2400" b="0" i="0" u="none" strike="noStrike" cap="none">
                <a:solidFill>
                  <a:srgbClr val="000000"/>
                </a:solidFill>
                <a:latin typeface="Calibri"/>
                <a:ea typeface="Calibri"/>
                <a:cs typeface="Calibri"/>
                <a:sym typeface="Calibri"/>
              </a:rPr>
              <a:t>es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2"/>
          <p:cNvPicPr preferRelativeResize="0"/>
          <p:nvPr/>
        </p:nvPicPr>
        <p:blipFill rotWithShape="1">
          <a:blip r:embed="rId3">
            <a:alphaModFix/>
          </a:blip>
          <a:srcRect/>
          <a:stretch/>
        </p:blipFill>
        <p:spPr>
          <a:xfrm>
            <a:off x="10326272" y="364076"/>
            <a:ext cx="9448449" cy="9708326"/>
          </a:xfrm>
          <a:prstGeom prst="rect">
            <a:avLst/>
          </a:prstGeom>
          <a:noFill/>
          <a:ln>
            <a:noFill/>
          </a:ln>
        </p:spPr>
      </p:pic>
      <p:sp>
        <p:nvSpPr>
          <p:cNvPr id="330" name="Google Shape;330;p32"/>
          <p:cNvSpPr txBox="1"/>
          <p:nvPr/>
        </p:nvSpPr>
        <p:spPr>
          <a:xfrm>
            <a:off x="707300" y="7864475"/>
            <a:ext cx="9318923" cy="193126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KS1: Examples of work</a:t>
            </a:r>
            <a:endParaRPr sz="6600" b="0" i="0" u="none" strike="noStrike" cap="none">
              <a:solidFill>
                <a:srgbClr val="000000"/>
              </a:solidFill>
              <a:latin typeface="Arial"/>
              <a:ea typeface="Arial"/>
              <a:cs typeface="Arial"/>
              <a:sym typeface="Arial"/>
            </a:endParaRPr>
          </a:p>
        </p:txBody>
      </p:sp>
      <p:pic>
        <p:nvPicPr>
          <p:cNvPr id="331" name="Google Shape;331;p32"/>
          <p:cNvPicPr preferRelativeResize="0"/>
          <p:nvPr/>
        </p:nvPicPr>
        <p:blipFill rotWithShape="1">
          <a:blip r:embed="rId4">
            <a:alphaModFix/>
          </a:blip>
          <a:srcRect/>
          <a:stretch/>
        </p:blipFill>
        <p:spPr>
          <a:xfrm>
            <a:off x="3429000" y="1007725"/>
            <a:ext cx="4505325" cy="5619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3"/>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FFC000"/>
                </a:solidFill>
                <a:latin typeface="Arial"/>
                <a:ea typeface="Arial"/>
                <a:cs typeface="Arial"/>
                <a:sym typeface="Arial"/>
              </a:rPr>
              <a:t>We are Theologians - KS2</a:t>
            </a:r>
            <a:endParaRPr sz="6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 name="Google Shape;338;p33"/>
          <p:cNvSpPr txBox="1">
            <a:spLocks noGrp="1"/>
          </p:cNvSpPr>
          <p:nvPr>
            <p:ph type="body" idx="1"/>
          </p:nvPr>
        </p:nvSpPr>
        <p:spPr>
          <a:xfrm>
            <a:off x="1" y="3011488"/>
            <a:ext cx="14335431" cy="78232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analyse sacred texts and make links with practices and beliefs.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look for evidence to back up our thinking.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make judgements based on our reading.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make interpretations and identify our hermeneutical lenses.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ask questions about what we read and discuss its meaning.</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consider authorship and authority and the context in which sacred texts were written.</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reflect on what sacred texts mean to us personally and what they mean to others.</a:t>
            </a:r>
            <a:endParaRPr sz="3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800" b="0" i="0" u="none" strike="noStrike" cap="none" dirty="0">
                <a:solidFill>
                  <a:srgbClr val="000000"/>
                </a:solidFill>
                <a:latin typeface="Arial"/>
                <a:ea typeface="Arial"/>
                <a:cs typeface="Arial"/>
                <a:sym typeface="Arial"/>
              </a:rPr>
              <a:t>We consider what religious art might be telling us about the artist’s worldview and wider beliefs and ideas.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endParaRPr sz="3800" b="0" i="0" u="none" strike="noStrike" cap="none" dirty="0">
              <a:solidFill>
                <a:srgbClr val="000000"/>
              </a:solidFill>
              <a:latin typeface="Calibri"/>
              <a:ea typeface="Calibri"/>
              <a:cs typeface="Calibri"/>
              <a:sym typeface="Calibri"/>
            </a:endParaRPr>
          </a:p>
        </p:txBody>
      </p:sp>
      <p:pic>
        <p:nvPicPr>
          <p:cNvPr id="339" name="Google Shape;339;p33"/>
          <p:cNvPicPr preferRelativeResize="0"/>
          <p:nvPr/>
        </p:nvPicPr>
        <p:blipFill rotWithShape="1">
          <a:blip r:embed="rId3">
            <a:alphaModFix/>
          </a:blip>
          <a:srcRect/>
          <a:stretch/>
        </p:blipFill>
        <p:spPr>
          <a:xfrm>
            <a:off x="14335432" y="3011488"/>
            <a:ext cx="4925962" cy="6195775"/>
          </a:xfrm>
          <a:prstGeom prst="rect">
            <a:avLst/>
          </a:prstGeom>
          <a:noFill/>
          <a:ln>
            <a:noFill/>
          </a:ln>
        </p:spPr>
      </p:pic>
      <p:sp>
        <p:nvSpPr>
          <p:cNvPr id="2" name="TextBox 1">
            <a:extLst>
              <a:ext uri="{FF2B5EF4-FFF2-40B4-BE49-F238E27FC236}">
                <a16:creationId xmlns:a16="http://schemas.microsoft.com/office/drawing/2014/main" id="{34ECB9D6-3DAB-965D-517B-9183425A42A6}"/>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4"/>
          <p:cNvSpPr txBox="1">
            <a:spLocks noGrp="1"/>
          </p:cNvSpPr>
          <p:nvPr>
            <p:ph type="title"/>
          </p:nvPr>
        </p:nvSpPr>
        <p:spPr>
          <a:xfrm>
            <a:off x="918675" y="603250"/>
            <a:ext cx="16419900" cy="21861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KS2 </a:t>
            </a:r>
            <a:endParaRPr sz="6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 name="Google Shape;346;p34"/>
          <p:cNvSpPr txBox="1">
            <a:spLocks noGrp="1"/>
          </p:cNvSpPr>
          <p:nvPr>
            <p:ph type="body" idx="1"/>
          </p:nvPr>
        </p:nvSpPr>
        <p:spPr>
          <a:xfrm>
            <a:off x="491025" y="3011500"/>
            <a:ext cx="14552330" cy="7823100"/>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explore different methods of knowing and different methods of reasoning.</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use the ideas and thoughts of others to generate discussion and formulate our own opinions.</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justify our opinions and ideas with evidence and examples.</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challenge the ideas and opinions of others, known to us and not previously known.</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ask innovative questions of our own and attempt to answer the questions of others.</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try to be persuasive in our spoken language and in our writing.</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think critically using reason and evidence.</a:t>
            </a:r>
            <a:endParaRPr sz="3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dirty="0">
                <a:solidFill>
                  <a:srgbClr val="000000"/>
                </a:solidFill>
                <a:latin typeface="Arial"/>
                <a:ea typeface="Arial"/>
                <a:cs typeface="Arial"/>
                <a:sym typeface="Arial"/>
              </a:rPr>
              <a:t>We think about why we are here and issues of right and wrong, good and bad.</a:t>
            </a:r>
            <a:endParaRPr sz="3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600" b="0" i="0" u="none" strike="noStrike" cap="none" dirty="0">
              <a:solidFill>
                <a:srgbClr val="000000"/>
              </a:solidFill>
              <a:latin typeface="Calibri"/>
              <a:ea typeface="Calibri"/>
              <a:cs typeface="Calibri"/>
              <a:sym typeface="Calibri"/>
            </a:endParaRPr>
          </a:p>
        </p:txBody>
      </p:sp>
      <p:pic>
        <p:nvPicPr>
          <p:cNvPr id="347" name="Google Shape;347;p34"/>
          <p:cNvPicPr preferRelativeResize="0"/>
          <p:nvPr/>
        </p:nvPicPr>
        <p:blipFill rotWithShape="1">
          <a:blip r:embed="rId3">
            <a:alphaModFix/>
          </a:blip>
          <a:srcRect/>
          <a:stretch/>
        </p:blipFill>
        <p:spPr>
          <a:xfrm>
            <a:off x="15043355" y="3011500"/>
            <a:ext cx="4569720" cy="6013275"/>
          </a:xfrm>
          <a:prstGeom prst="rect">
            <a:avLst/>
          </a:prstGeom>
          <a:noFill/>
          <a:ln>
            <a:noFill/>
          </a:ln>
        </p:spPr>
      </p:pic>
      <p:sp>
        <p:nvSpPr>
          <p:cNvPr id="2" name="TextBox 1">
            <a:extLst>
              <a:ext uri="{FF2B5EF4-FFF2-40B4-BE49-F238E27FC236}">
                <a16:creationId xmlns:a16="http://schemas.microsoft.com/office/drawing/2014/main" id="{3500A475-7479-6688-60C4-FD7A5753C3DE}"/>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5"/>
          <p:cNvSpPr txBox="1">
            <a:spLocks noGrp="1"/>
          </p:cNvSpPr>
          <p:nvPr>
            <p:ph type="title"/>
          </p:nvPr>
        </p:nvSpPr>
        <p:spPr>
          <a:xfrm>
            <a:off x="0" y="603250"/>
            <a:ext cx="1733867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92D050"/>
                </a:solidFill>
                <a:latin typeface="Arial"/>
                <a:ea typeface="Arial"/>
                <a:cs typeface="Arial"/>
                <a:sym typeface="Arial"/>
              </a:rPr>
              <a:t>We are Human and Social Scientists - KS2</a:t>
            </a:r>
            <a:endParaRPr sz="6600" b="0" i="0" u="none" strike="noStrike" cap="none">
              <a:solidFill>
                <a:srgbClr val="000000"/>
              </a:solidFill>
              <a:latin typeface="Calibri"/>
              <a:ea typeface="Calibri"/>
              <a:cs typeface="Calibri"/>
              <a:sym typeface="Calibri"/>
            </a:endParaRPr>
          </a:p>
        </p:txBody>
      </p:sp>
      <p:sp>
        <p:nvSpPr>
          <p:cNvPr id="354" name="Google Shape;354;p35"/>
          <p:cNvSpPr txBox="1">
            <a:spLocks noGrp="1"/>
          </p:cNvSpPr>
          <p:nvPr>
            <p:ph type="body" idx="1"/>
          </p:nvPr>
        </p:nvSpPr>
        <p:spPr>
          <a:xfrm>
            <a:off x="0" y="2808078"/>
            <a:ext cx="17338675" cy="8297862"/>
          </a:xfrm>
          <a:prstGeom prst="rect">
            <a:avLst/>
          </a:prstGeom>
          <a:noFill/>
          <a:ln>
            <a:noFill/>
          </a:ln>
        </p:spPr>
        <p:txBody>
          <a:bodyPr spcFirstLastPara="1" wrap="square" lIns="150750" tIns="75350" rIns="150750" bIns="75350" anchor="t" anchorCtr="0">
            <a:normAutofit/>
          </a:bodyPr>
          <a:lstStyle/>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question assumptions about worldviews and religion/nonreligion.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analyse how things change in society.</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consider the reasons for human behaviour and practices.</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consider what behaviour and practices tell us about belief and ways of seeing the world.</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study diversity and lived experiences of religion using interviews, case studies and observations.</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analyse and try to understand the worldviews of others, both personal and organised, alongside our own.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encounter real people from different religious traditions and those of no faith/religion.</a:t>
            </a:r>
            <a:endParaRPr sz="36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800"/>
              <a:buFont typeface="Arial"/>
              <a:buChar char="●"/>
            </a:pPr>
            <a:r>
              <a:rPr lang="en-GB" sz="3600" b="0" i="0" u="none" strike="noStrike" cap="none">
                <a:solidFill>
                  <a:srgbClr val="000000"/>
                </a:solidFill>
                <a:latin typeface="Arial"/>
                <a:ea typeface="Arial"/>
                <a:cs typeface="Arial"/>
                <a:sym typeface="Arial"/>
              </a:rPr>
              <a:t>We think about issues of belonging and identity and the interactions between these ideas.</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600" b="0" i="0" u="none" strike="noStrike" cap="none">
              <a:solidFill>
                <a:srgbClr val="000000"/>
              </a:solidFill>
              <a:latin typeface="Calibri"/>
              <a:ea typeface="Calibri"/>
              <a:cs typeface="Calibri"/>
              <a:sym typeface="Calibri"/>
            </a:endParaRPr>
          </a:p>
        </p:txBody>
      </p:sp>
      <p:pic>
        <p:nvPicPr>
          <p:cNvPr id="355" name="Google Shape;355;p35"/>
          <p:cNvPicPr preferRelativeResize="0"/>
          <p:nvPr/>
        </p:nvPicPr>
        <p:blipFill rotWithShape="1">
          <a:blip r:embed="rId3">
            <a:alphaModFix/>
          </a:blip>
          <a:srcRect/>
          <a:stretch/>
        </p:blipFill>
        <p:spPr>
          <a:xfrm>
            <a:off x="17000125" y="46038"/>
            <a:ext cx="3103975" cy="3918325"/>
          </a:xfrm>
          <a:prstGeom prst="rect">
            <a:avLst/>
          </a:prstGeom>
          <a:noFill/>
          <a:ln>
            <a:noFill/>
          </a:ln>
        </p:spPr>
      </p:pic>
      <p:sp>
        <p:nvSpPr>
          <p:cNvPr id="2" name="TextBox 1">
            <a:extLst>
              <a:ext uri="{FF2B5EF4-FFF2-40B4-BE49-F238E27FC236}">
                <a16:creationId xmlns:a16="http://schemas.microsoft.com/office/drawing/2014/main" id="{01739C8A-0450-5724-51C1-72095BE2415B}"/>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8"/>
          <p:cNvSpPr txBox="1"/>
          <p:nvPr/>
        </p:nvSpPr>
        <p:spPr>
          <a:xfrm>
            <a:off x="84111" y="514027"/>
            <a:ext cx="9318923" cy="1130361"/>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What are the differences between a WRP and a R&amp;W approach?</a:t>
            </a:r>
            <a:endParaRPr sz="4400" b="1" i="0" u="none" strike="noStrike" cap="none">
              <a:solidFill>
                <a:schemeClr val="dk1"/>
              </a:solidFill>
              <a:latin typeface="Arial"/>
              <a:ea typeface="Arial"/>
              <a:cs typeface="Arial"/>
              <a:sym typeface="Arial"/>
            </a:endParaRPr>
          </a:p>
        </p:txBody>
      </p:sp>
      <p:pic>
        <p:nvPicPr>
          <p:cNvPr id="378" name="Google Shape;378;p38"/>
          <p:cNvPicPr preferRelativeResize="0"/>
          <p:nvPr/>
        </p:nvPicPr>
        <p:blipFill rotWithShape="1">
          <a:blip r:embed="rId3">
            <a:alphaModFix/>
          </a:blip>
          <a:srcRect/>
          <a:stretch/>
        </p:blipFill>
        <p:spPr>
          <a:xfrm>
            <a:off x="256331" y="4240735"/>
            <a:ext cx="8292941" cy="6471007"/>
          </a:xfrm>
          <a:prstGeom prst="rect">
            <a:avLst/>
          </a:prstGeom>
          <a:noFill/>
          <a:ln>
            <a:noFill/>
          </a:ln>
        </p:spPr>
      </p:pic>
      <p:sp>
        <p:nvSpPr>
          <p:cNvPr id="379" name="Google Shape;379;p38"/>
          <p:cNvSpPr txBox="1"/>
          <p:nvPr/>
        </p:nvSpPr>
        <p:spPr>
          <a:xfrm>
            <a:off x="256330" y="2244176"/>
            <a:ext cx="8573924" cy="1996559"/>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4617"/>
              <a:buFont typeface="Arial"/>
              <a:buNone/>
            </a:pPr>
            <a:r>
              <a:rPr lang="en-GB" sz="4617" b="0" i="0" u="none" strike="noStrike" cap="none" dirty="0">
                <a:solidFill>
                  <a:schemeClr val="dk1"/>
                </a:solidFill>
                <a:latin typeface="Calibri"/>
                <a:ea typeface="Calibri"/>
                <a:cs typeface="Calibri"/>
                <a:sym typeface="Calibri"/>
              </a:rPr>
              <a:t>WRP - Give an example of when Christians use each type of prayer.</a:t>
            </a:r>
            <a:endParaRPr sz="4617" b="0" i="0" u="none" strike="noStrike" cap="none" dirty="0">
              <a:solidFill>
                <a:schemeClr val="dk1"/>
              </a:solidFill>
              <a:latin typeface="Calibri"/>
              <a:ea typeface="Calibri"/>
              <a:cs typeface="Calibri"/>
              <a:sym typeface="Calibri"/>
            </a:endParaRPr>
          </a:p>
        </p:txBody>
      </p:sp>
      <p:sp>
        <p:nvSpPr>
          <p:cNvPr id="380" name="Google Shape;380;p38"/>
          <p:cNvSpPr txBox="1"/>
          <p:nvPr/>
        </p:nvSpPr>
        <p:spPr>
          <a:xfrm>
            <a:off x="9544154" y="80934"/>
            <a:ext cx="10445700" cy="1996500"/>
          </a:xfrm>
          <a:prstGeom prst="rect">
            <a:avLst/>
          </a:prstGeom>
          <a:noFill/>
          <a:ln>
            <a:noFill/>
          </a:ln>
        </p:spPr>
        <p:txBody>
          <a:bodyPr spcFirstLastPara="1" wrap="square" lIns="150750" tIns="150750" rIns="150750" bIns="150750" anchor="t" anchorCtr="0">
            <a:noAutofit/>
          </a:bodyPr>
          <a:lstStyle/>
          <a:p>
            <a:pPr marL="457200" marR="0" lvl="0" indent="-457200" algn="l" rtl="0">
              <a:lnSpc>
                <a:spcPct val="100000"/>
              </a:lnSpc>
              <a:spcBef>
                <a:spcPts val="0"/>
              </a:spcBef>
              <a:spcAft>
                <a:spcPts val="0"/>
              </a:spcAft>
              <a:buClr>
                <a:schemeClr val="dk1"/>
              </a:buClr>
              <a:buSzPts val="4617"/>
              <a:buFont typeface="Calibri"/>
              <a:buAutoNum type="arabicPeriod"/>
            </a:pPr>
            <a:r>
              <a:rPr lang="en-GB" sz="4617" b="0" i="0" u="none" strike="noStrike" cap="none">
                <a:solidFill>
                  <a:schemeClr val="dk1"/>
                </a:solidFill>
                <a:latin typeface="Calibri"/>
                <a:ea typeface="Calibri"/>
                <a:cs typeface="Calibri"/>
                <a:sym typeface="Calibri"/>
              </a:rPr>
              <a:t>R&amp;W - Investigate Stormzy’s worldview. Read the lyrics of “Blinded by Your Grace” and find examples of what he thinks about God.</a:t>
            </a:r>
            <a:endParaRPr sz="4617" b="0" i="0" u="none" strike="noStrike" cap="none">
              <a:solidFill>
                <a:schemeClr val="dk1"/>
              </a:solidFill>
              <a:latin typeface="Calibri"/>
              <a:ea typeface="Calibri"/>
              <a:cs typeface="Calibri"/>
              <a:sym typeface="Calibri"/>
            </a:endParaRPr>
          </a:p>
        </p:txBody>
      </p:sp>
      <p:pic>
        <p:nvPicPr>
          <p:cNvPr id="381" name="Google Shape;381;p38"/>
          <p:cNvPicPr preferRelativeResize="0"/>
          <p:nvPr/>
        </p:nvPicPr>
        <p:blipFill rotWithShape="1">
          <a:blip r:embed="rId4">
            <a:alphaModFix/>
          </a:blip>
          <a:srcRect t="14879"/>
          <a:stretch/>
        </p:blipFill>
        <p:spPr>
          <a:xfrm>
            <a:off x="11478884" y="5459397"/>
            <a:ext cx="6576375" cy="4033680"/>
          </a:xfrm>
          <a:prstGeom prst="rect">
            <a:avLst/>
          </a:prstGeom>
          <a:noFill/>
          <a:ln>
            <a:noFill/>
          </a:ln>
        </p:spPr>
      </p:pic>
      <p:sp>
        <p:nvSpPr>
          <p:cNvPr id="382" name="Google Shape;382;p38"/>
          <p:cNvSpPr txBox="1"/>
          <p:nvPr/>
        </p:nvSpPr>
        <p:spPr>
          <a:xfrm>
            <a:off x="9550229" y="3586050"/>
            <a:ext cx="9962700" cy="199650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4617"/>
              <a:buFont typeface="Arial"/>
              <a:buNone/>
            </a:pPr>
            <a:r>
              <a:rPr lang="en-GB" sz="4617" b="0" i="0" u="none" strike="noStrike" cap="none">
                <a:solidFill>
                  <a:schemeClr val="dk1"/>
                </a:solidFill>
                <a:latin typeface="Calibri"/>
                <a:ea typeface="Calibri"/>
                <a:cs typeface="Calibri"/>
                <a:sym typeface="Calibri"/>
              </a:rPr>
              <a:t>2. Reflect on Stormzy’s worldview.</a:t>
            </a:r>
            <a:endParaRPr sz="4617" b="0" i="0" u="none" strike="noStrike" cap="none">
              <a:solidFill>
                <a:schemeClr val="dk1"/>
              </a:solidFill>
              <a:latin typeface="Calibri"/>
              <a:ea typeface="Calibri"/>
              <a:cs typeface="Calibri"/>
              <a:sym typeface="Calibri"/>
            </a:endParaRPr>
          </a:p>
        </p:txBody>
      </p:sp>
      <p:sp>
        <p:nvSpPr>
          <p:cNvPr id="2" name="Google Shape;330;p32">
            <a:extLst>
              <a:ext uri="{FF2B5EF4-FFF2-40B4-BE49-F238E27FC236}">
                <a16:creationId xmlns:a16="http://schemas.microsoft.com/office/drawing/2014/main" id="{79D93E8A-69CA-094B-0781-8F068F9C8B99}"/>
              </a:ext>
            </a:extLst>
          </p:cNvPr>
          <p:cNvSpPr txBox="1"/>
          <p:nvPr/>
        </p:nvSpPr>
        <p:spPr>
          <a:xfrm>
            <a:off x="8549272" y="10262786"/>
            <a:ext cx="9318923" cy="1931260"/>
          </a:xfrm>
          <a:prstGeom prst="rect">
            <a:avLst/>
          </a:prstGeom>
          <a:noFill/>
          <a:ln>
            <a:noFill/>
          </a:ln>
        </p:spPr>
        <p:txBody>
          <a:bodyPr spcFirstLastPara="1" wrap="square" lIns="150750" tIns="150750" rIns="150750" bIns="15075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KS2: Examples of work</a:t>
            </a:r>
            <a:endParaRPr sz="66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36" descr="A cartoon of a person and person&#10;&#10;Description automatically generated"/>
          <p:cNvPicPr preferRelativeResize="0"/>
          <p:nvPr/>
        </p:nvPicPr>
        <p:blipFill rotWithShape="1">
          <a:blip r:embed="rId3">
            <a:alphaModFix/>
          </a:blip>
          <a:srcRect/>
          <a:stretch/>
        </p:blipFill>
        <p:spPr>
          <a:xfrm>
            <a:off x="12109450" y="1559853"/>
            <a:ext cx="7391400" cy="7259646"/>
          </a:xfrm>
          <a:prstGeom prst="rect">
            <a:avLst/>
          </a:prstGeom>
          <a:noFill/>
          <a:ln>
            <a:noFill/>
          </a:ln>
        </p:spPr>
      </p:pic>
      <p:sp>
        <p:nvSpPr>
          <p:cNvPr id="361" name="Google Shape;361;p36"/>
          <p:cNvSpPr txBox="1">
            <a:spLocks noGrp="1"/>
          </p:cNvSpPr>
          <p:nvPr>
            <p:ph type="body" idx="1"/>
          </p:nvPr>
        </p:nvSpPr>
        <p:spPr>
          <a:xfrm>
            <a:off x="1034388" y="2837234"/>
            <a:ext cx="11075062" cy="764714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a:latin typeface="Arial"/>
                <a:ea typeface="Arial"/>
                <a:cs typeface="Arial"/>
                <a:sym typeface="Arial"/>
              </a:rPr>
              <a:t>The Religion and Worldviews (R&amp;W) approach may seem new, but it builds on existing good practice in RE – you may already be adopting a R&amp;W approach to an extent!</a:t>
            </a:r>
            <a:endParaRPr/>
          </a:p>
          <a:p>
            <a:pPr marL="228600" lvl="0" indent="-228600" algn="l" rtl="0">
              <a:lnSpc>
                <a:spcPct val="90000"/>
              </a:lnSpc>
              <a:spcBef>
                <a:spcPts val="2200"/>
              </a:spcBef>
              <a:spcAft>
                <a:spcPts val="0"/>
              </a:spcAft>
              <a:buClr>
                <a:schemeClr val="dk1"/>
              </a:buClr>
              <a:buSzPts val="2800"/>
              <a:buFont typeface="Arial"/>
              <a:buChar char="•"/>
            </a:pPr>
            <a:r>
              <a:rPr lang="en-GB" sz="3800">
                <a:latin typeface="Arial"/>
                <a:ea typeface="Arial"/>
                <a:cs typeface="Arial"/>
                <a:sym typeface="Arial"/>
              </a:rPr>
              <a:t>We need to be mindful about the language we use, as well as the images/pictures and examples we use in the classroom:</a:t>
            </a:r>
            <a:endParaRPr/>
          </a:p>
          <a:p>
            <a:pPr marL="685800" lvl="1" indent="-228600" algn="l" rtl="0">
              <a:lnSpc>
                <a:spcPct val="90000"/>
              </a:lnSpc>
              <a:spcBef>
                <a:spcPts val="1700"/>
              </a:spcBef>
              <a:spcAft>
                <a:spcPts val="0"/>
              </a:spcAft>
              <a:buClr>
                <a:schemeClr val="dk1"/>
              </a:buClr>
              <a:buSzPts val="2400"/>
              <a:buFont typeface="Arial"/>
              <a:buChar char="•"/>
            </a:pPr>
            <a:r>
              <a:rPr lang="en-GB" sz="3800">
                <a:latin typeface="Arial"/>
                <a:ea typeface="Arial"/>
                <a:cs typeface="Arial"/>
                <a:sym typeface="Arial"/>
              </a:rPr>
              <a:t>To avoid framing ‘world religions’ through Western Christian lenses</a:t>
            </a:r>
            <a:endParaRPr/>
          </a:p>
          <a:p>
            <a:pPr marL="685800" lvl="1" indent="-228600" algn="l" rtl="0">
              <a:lnSpc>
                <a:spcPct val="90000"/>
              </a:lnSpc>
              <a:spcBef>
                <a:spcPts val="1700"/>
              </a:spcBef>
              <a:spcAft>
                <a:spcPts val="0"/>
              </a:spcAft>
              <a:buClr>
                <a:schemeClr val="dk1"/>
              </a:buClr>
              <a:buSzPts val="2400"/>
              <a:buFont typeface="Arial"/>
              <a:buChar char="•"/>
            </a:pPr>
            <a:r>
              <a:rPr lang="en-GB" sz="3800">
                <a:latin typeface="Arial"/>
                <a:ea typeface="Arial"/>
                <a:cs typeface="Arial"/>
                <a:sym typeface="Arial"/>
              </a:rPr>
              <a:t>To avoid homogenising groups, instead acknowledging diversity within and across (non)religion</a:t>
            </a:r>
            <a:endParaRPr/>
          </a:p>
          <a:p>
            <a:pPr marL="0" lvl="0" indent="0" algn="l" rtl="0">
              <a:lnSpc>
                <a:spcPct val="100000"/>
              </a:lnSpc>
              <a:spcBef>
                <a:spcPts val="1200"/>
              </a:spcBef>
              <a:spcAft>
                <a:spcPts val="0"/>
              </a:spcAft>
              <a:buSzPts val="1400"/>
              <a:buNone/>
            </a:pPr>
            <a:endParaRPr sz="3800">
              <a:latin typeface="Arial"/>
              <a:ea typeface="Arial"/>
              <a:cs typeface="Arial"/>
              <a:sym typeface="Arial"/>
            </a:endParaRPr>
          </a:p>
        </p:txBody>
      </p:sp>
      <p:sp>
        <p:nvSpPr>
          <p:cNvPr id="362" name="Google Shape;362;p36"/>
          <p:cNvSpPr txBox="1">
            <a:spLocks noGrp="1"/>
          </p:cNvSpPr>
          <p:nvPr>
            <p:ph type="title"/>
          </p:nvPr>
        </p:nvSpPr>
        <p:spPr>
          <a:xfrm>
            <a:off x="1034388" y="824971"/>
            <a:ext cx="10793818" cy="125523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Session 1: Summary (1/2)</a:t>
            </a:r>
            <a:endParaRPr dirty="0"/>
          </a:p>
        </p:txBody>
      </p:sp>
      <p:sp>
        <p:nvSpPr>
          <p:cNvPr id="363" name="Google Shape;363;p36"/>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37" descr="A cartoon of a person and person&#10;&#10;Description automatically generated"/>
          <p:cNvPicPr preferRelativeResize="0"/>
          <p:nvPr/>
        </p:nvPicPr>
        <p:blipFill rotWithShape="1">
          <a:blip r:embed="rId3">
            <a:alphaModFix/>
          </a:blip>
          <a:srcRect/>
          <a:stretch/>
        </p:blipFill>
        <p:spPr>
          <a:xfrm>
            <a:off x="12109450" y="1559853"/>
            <a:ext cx="7391400" cy="7259646"/>
          </a:xfrm>
          <a:prstGeom prst="rect">
            <a:avLst/>
          </a:prstGeom>
          <a:noFill/>
          <a:ln>
            <a:noFill/>
          </a:ln>
        </p:spPr>
      </p:pic>
      <p:sp>
        <p:nvSpPr>
          <p:cNvPr id="369" name="Google Shape;369;p37"/>
          <p:cNvSpPr txBox="1">
            <a:spLocks noGrp="1"/>
          </p:cNvSpPr>
          <p:nvPr>
            <p:ph type="body" idx="1"/>
          </p:nvPr>
        </p:nvSpPr>
        <p:spPr>
          <a:xfrm>
            <a:off x="1012798" y="3662840"/>
            <a:ext cx="11075062" cy="764714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GB" sz="3800" dirty="0"/>
              <a:t>This is a pedagogical shift: it’s about how you teach RE, not about adding/removing content</a:t>
            </a:r>
            <a:endParaRPr dirty="0"/>
          </a:p>
          <a:p>
            <a:pPr marL="228600" lvl="0" indent="-228600" algn="l" rtl="0">
              <a:lnSpc>
                <a:spcPct val="90000"/>
              </a:lnSpc>
              <a:spcBef>
                <a:spcPts val="2200"/>
              </a:spcBef>
              <a:spcAft>
                <a:spcPts val="0"/>
              </a:spcAft>
              <a:buClr>
                <a:schemeClr val="dk1"/>
              </a:buClr>
              <a:buSzPts val="2800"/>
              <a:buFont typeface="Arial"/>
              <a:buChar char="•"/>
            </a:pPr>
            <a:r>
              <a:rPr lang="en-GB" sz="3800" dirty="0"/>
              <a:t>Different disciplinary lenses can be useful to investigate worldviews</a:t>
            </a:r>
            <a:endParaRPr dirty="0"/>
          </a:p>
          <a:p>
            <a:pPr marL="228600" lvl="0" indent="-228600" algn="l" rtl="0">
              <a:lnSpc>
                <a:spcPct val="90000"/>
              </a:lnSpc>
              <a:spcBef>
                <a:spcPts val="2200"/>
              </a:spcBef>
              <a:spcAft>
                <a:spcPts val="0"/>
              </a:spcAft>
              <a:buClr>
                <a:schemeClr val="dk1"/>
              </a:buClr>
              <a:buSzPts val="2800"/>
              <a:buFont typeface="Arial"/>
              <a:buChar char="•"/>
            </a:pPr>
            <a:r>
              <a:rPr lang="en-GB" sz="3800" dirty="0"/>
              <a:t>It is important to acknowledge the body and the emotions as well as the cognitive</a:t>
            </a:r>
            <a:endParaRPr dirty="0"/>
          </a:p>
          <a:p>
            <a:pPr marL="0" lvl="0" indent="0" algn="l" rtl="0">
              <a:lnSpc>
                <a:spcPct val="100000"/>
              </a:lnSpc>
              <a:spcBef>
                <a:spcPts val="1200"/>
              </a:spcBef>
              <a:spcAft>
                <a:spcPts val="0"/>
              </a:spcAft>
              <a:buSzPts val="1400"/>
              <a:buNone/>
            </a:pPr>
            <a:endParaRPr sz="3800" dirty="0"/>
          </a:p>
        </p:txBody>
      </p:sp>
      <p:sp>
        <p:nvSpPr>
          <p:cNvPr id="370" name="Google Shape;370;p37"/>
          <p:cNvSpPr txBox="1">
            <a:spLocks noGrp="1"/>
          </p:cNvSpPr>
          <p:nvPr>
            <p:ph type="title"/>
          </p:nvPr>
        </p:nvSpPr>
        <p:spPr>
          <a:xfrm>
            <a:off x="1034388" y="824971"/>
            <a:ext cx="145040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Session 1: Summary (2/2)</a:t>
            </a:r>
            <a:endParaRPr dirty="0"/>
          </a:p>
        </p:txBody>
      </p:sp>
      <p:sp>
        <p:nvSpPr>
          <p:cNvPr id="371" name="Google Shape;371;p37"/>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sp>
        <p:nvSpPr>
          <p:cNvPr id="388" name="Google Shape;388;p39"/>
          <p:cNvSpPr/>
          <p:nvPr/>
        </p:nvSpPr>
        <p:spPr>
          <a:xfrm>
            <a:off x="0" y="1"/>
            <a:ext cx="20104100" cy="11330452"/>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89" name="Google Shape;389;p39"/>
          <p:cNvPicPr preferRelativeResize="0"/>
          <p:nvPr/>
        </p:nvPicPr>
        <p:blipFill rotWithShape="1">
          <a:blip r:embed="rId3">
            <a:alphaModFix/>
          </a:blip>
          <a:srcRect/>
          <a:stretch/>
        </p:blipFill>
        <p:spPr>
          <a:xfrm>
            <a:off x="1047088" y="1045297"/>
            <a:ext cx="4921316" cy="3908596"/>
          </a:xfrm>
          <a:prstGeom prst="rect">
            <a:avLst/>
          </a:prstGeom>
          <a:noFill/>
          <a:ln>
            <a:noFill/>
          </a:ln>
        </p:spPr>
      </p:pic>
      <p:sp>
        <p:nvSpPr>
          <p:cNvPr id="390" name="Google Shape;390;p39"/>
          <p:cNvSpPr txBox="1">
            <a:spLocks noGrp="1"/>
          </p:cNvSpPr>
          <p:nvPr>
            <p:ph type="body" idx="1"/>
          </p:nvPr>
        </p:nvSpPr>
        <p:spPr>
          <a:xfrm>
            <a:off x="1034388" y="7102475"/>
            <a:ext cx="14046862" cy="3276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4400">
                <a:solidFill>
                  <a:schemeClr val="accent1"/>
                </a:solidFill>
              </a:rPr>
              <a:t>End of session 1</a:t>
            </a:r>
            <a:endParaRPr/>
          </a:p>
          <a:p>
            <a:pPr marL="0" lvl="0" indent="0" algn="l" rtl="0">
              <a:lnSpc>
                <a:spcPct val="100000"/>
              </a:lnSpc>
              <a:spcBef>
                <a:spcPts val="0"/>
              </a:spcBef>
              <a:spcAft>
                <a:spcPts val="0"/>
              </a:spcAft>
              <a:buSzPts val="1400"/>
              <a:buNone/>
            </a:pPr>
            <a:endParaRPr sz="4400">
              <a:solidFill>
                <a:schemeClr val="accent1"/>
              </a:solidFill>
            </a:endParaRPr>
          </a:p>
          <a:p>
            <a:pPr marL="0" lvl="0" indent="0" algn="l" rtl="0">
              <a:lnSpc>
                <a:spcPct val="100000"/>
              </a:lnSpc>
              <a:spcBef>
                <a:spcPts val="0"/>
              </a:spcBef>
              <a:spcAft>
                <a:spcPts val="0"/>
              </a:spcAft>
              <a:buSzPts val="1400"/>
              <a:buNone/>
            </a:pPr>
            <a:endParaRPr sz="4400">
              <a:solidFill>
                <a:schemeClr val="accent1"/>
              </a:solidFill>
            </a:endParaRPr>
          </a:p>
        </p:txBody>
      </p:sp>
      <p:sp>
        <p:nvSpPr>
          <p:cNvPr id="391" name="Google Shape;391;p39"/>
          <p:cNvSpPr txBox="1"/>
          <p:nvPr/>
        </p:nvSpPr>
        <p:spPr>
          <a:xfrm>
            <a:off x="5632450" y="10425559"/>
            <a:ext cx="14046862" cy="327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chemeClr val="accent1"/>
                </a:solidFill>
                <a:latin typeface="Arial"/>
                <a:ea typeface="Arial"/>
                <a:cs typeface="Arial"/>
                <a:sym typeface="Arial"/>
              </a:rPr>
              <a:t>© Introducing Religion &amp; Worldviews (2025)</a:t>
            </a:r>
            <a:endParaRPr sz="32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accent1"/>
              </a:solidFill>
              <a:latin typeface="Arial"/>
              <a:ea typeface="Arial"/>
              <a:cs typeface="Arial"/>
              <a:sym typeface="Arial"/>
            </a:endParaRPr>
          </a:p>
        </p:txBody>
      </p:sp>
      <p:pic>
        <p:nvPicPr>
          <p:cNvPr id="3" name="Picture 2" descr="A qr code on a blue background&#10;&#10;Description automatically generated">
            <a:extLst>
              <a:ext uri="{FF2B5EF4-FFF2-40B4-BE49-F238E27FC236}">
                <a16:creationId xmlns:a16="http://schemas.microsoft.com/office/drawing/2014/main" id="{A9D63AA2-8B7F-FA8C-77E6-426058799672}"/>
              </a:ext>
            </a:extLst>
          </p:cNvPr>
          <p:cNvPicPr>
            <a:picLocks noChangeAspect="1"/>
          </p:cNvPicPr>
          <p:nvPr/>
        </p:nvPicPr>
        <p:blipFill>
          <a:blip r:embed="rId4"/>
          <a:stretch>
            <a:fillRect/>
          </a:stretch>
        </p:blipFill>
        <p:spPr>
          <a:xfrm>
            <a:off x="10523999" y="1474839"/>
            <a:ext cx="7806762" cy="78067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3" name="Google Shape;103;p5" descr="A cartoon of a child standing next to a fountain&#10;&#10;Description automatically generated"/>
          <p:cNvPicPr preferRelativeResize="0"/>
          <p:nvPr/>
        </p:nvPicPr>
        <p:blipFill rotWithShape="1">
          <a:blip r:embed="rId3">
            <a:alphaModFix/>
          </a:blip>
          <a:srcRect/>
          <a:stretch/>
        </p:blipFill>
        <p:spPr>
          <a:xfrm>
            <a:off x="11728450" y="2837234"/>
            <a:ext cx="6413500" cy="6121400"/>
          </a:xfrm>
          <a:prstGeom prst="rect">
            <a:avLst/>
          </a:prstGeom>
          <a:noFill/>
          <a:ln>
            <a:noFill/>
          </a:ln>
        </p:spPr>
      </p:pic>
      <p:sp>
        <p:nvSpPr>
          <p:cNvPr id="104" name="Google Shape;104;p5"/>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Activity</a:t>
            </a:r>
            <a:endParaRPr/>
          </a:p>
        </p:txBody>
      </p:sp>
      <p:sp>
        <p:nvSpPr>
          <p:cNvPr id="105" name="Google Shape;105;p5"/>
          <p:cNvSpPr txBox="1">
            <a:spLocks noGrp="1"/>
          </p:cNvSpPr>
          <p:nvPr>
            <p:ph type="body" idx="1"/>
          </p:nvPr>
        </p:nvSpPr>
        <p:spPr>
          <a:xfrm>
            <a:off x="1034388" y="4276144"/>
            <a:ext cx="7341263" cy="495299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4000" dirty="0"/>
              <a:t>What comes to mind when you hear the word “religion”?</a:t>
            </a:r>
            <a:endParaRPr sz="4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What is ‘religion’?</a:t>
            </a:r>
            <a:endParaRPr sz="6600" b="0" i="0" u="none" strike="noStrike" cap="none">
              <a:solidFill>
                <a:srgbClr val="000000"/>
              </a:solidFill>
              <a:latin typeface="Arial"/>
              <a:ea typeface="Arial"/>
              <a:cs typeface="Arial"/>
              <a:sym typeface="Arial"/>
            </a:endParaRPr>
          </a:p>
        </p:txBody>
      </p:sp>
      <p:pic>
        <p:nvPicPr>
          <p:cNvPr id="112" name="Google Shape;112;p6" descr="A person with a bag and text&#10;&#10;Description automatically generated">
            <a:hlinkClick r:id="rId3"/>
          </p:cNvPr>
          <p:cNvPicPr preferRelativeResize="0">
            <a:picLocks noGrp="1"/>
          </p:cNvPicPr>
          <p:nvPr>
            <p:ph type="body" idx="1"/>
          </p:nvPr>
        </p:nvPicPr>
        <p:blipFill rotWithShape="1">
          <a:blip r:embed="rId4">
            <a:alphaModFix/>
          </a:blip>
          <a:srcRect/>
          <a:stretch/>
        </p:blipFill>
        <p:spPr>
          <a:xfrm>
            <a:off x="3489325" y="2530475"/>
            <a:ext cx="13125450" cy="7173912"/>
          </a:xfrm>
          <a:prstGeom prst="rect">
            <a:avLst/>
          </a:prstGeom>
          <a:noFill/>
          <a:ln>
            <a:noFill/>
          </a:ln>
        </p:spPr>
      </p:pic>
      <p:sp>
        <p:nvSpPr>
          <p:cNvPr id="113" name="Google Shape;113;p6"/>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3" name="Picture 2" descr="A couple of children holding books and a globe&#10;&#10;Description automatically generated">
            <a:extLst>
              <a:ext uri="{FF2B5EF4-FFF2-40B4-BE49-F238E27FC236}">
                <a16:creationId xmlns:a16="http://schemas.microsoft.com/office/drawing/2014/main" id="{C898A74B-4D8C-DB61-B32E-DBFFD4553473}"/>
              </a:ext>
            </a:extLst>
          </p:cNvPr>
          <p:cNvPicPr>
            <a:picLocks noChangeAspect="1"/>
          </p:cNvPicPr>
          <p:nvPr/>
        </p:nvPicPr>
        <p:blipFill>
          <a:blip r:embed="rId3"/>
          <a:stretch>
            <a:fillRect/>
          </a:stretch>
        </p:blipFill>
        <p:spPr>
          <a:xfrm>
            <a:off x="11770895" y="2598922"/>
            <a:ext cx="8333205" cy="6616348"/>
          </a:xfrm>
          <a:prstGeom prst="rect">
            <a:avLst/>
          </a:prstGeom>
        </p:spPr>
      </p:pic>
      <p:sp>
        <p:nvSpPr>
          <p:cNvPr id="119" name="Google Shape;119;p7"/>
          <p:cNvSpPr txBox="1">
            <a:spLocks noGrp="1"/>
          </p:cNvSpPr>
          <p:nvPr>
            <p:ph type="title"/>
          </p:nvPr>
        </p:nvSpPr>
        <p:spPr>
          <a:xfrm>
            <a:off x="1034388" y="824971"/>
            <a:ext cx="14799170"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‘religion’? – Key Points (1/3)</a:t>
            </a:r>
            <a:endParaRPr dirty="0"/>
          </a:p>
        </p:txBody>
      </p:sp>
      <p:sp>
        <p:nvSpPr>
          <p:cNvPr id="120" name="Google Shape;120;p7"/>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1" name="Google Shape;121;p7"/>
          <p:cNvSpPr txBox="1">
            <a:spLocks noGrp="1"/>
          </p:cNvSpPr>
          <p:nvPr>
            <p:ph type="body" idx="1"/>
          </p:nvPr>
        </p:nvSpPr>
        <p:spPr>
          <a:xfrm>
            <a:off x="1047088" y="2302509"/>
            <a:ext cx="10575417" cy="8181869"/>
          </a:xfrm>
          <a:prstGeom prst="rect">
            <a:avLst/>
          </a:prstGeom>
          <a:noFill/>
          <a:ln>
            <a:noFill/>
          </a:ln>
        </p:spPr>
        <p:txBody>
          <a:bodyPr spcFirstLastPara="1" wrap="square" lIns="150750" tIns="75350" rIns="150750" bIns="75350" anchor="t" anchorCtr="0">
            <a:noAutofit/>
          </a:bodyPr>
          <a:lstStyle/>
          <a:p>
            <a:pPr marL="0" lvl="0" indent="0" algn="l" rtl="0">
              <a:lnSpc>
                <a:spcPct val="100000"/>
              </a:lnSpc>
              <a:spcBef>
                <a:spcPts val="0"/>
              </a:spcBef>
              <a:spcAft>
                <a:spcPts val="0"/>
              </a:spcAft>
              <a:buClr>
                <a:schemeClr val="dk1"/>
              </a:buClr>
              <a:buSzPts val="3800"/>
              <a:buFont typeface="Arial"/>
              <a:buNone/>
            </a:pPr>
            <a:endParaRPr sz="3800" dirty="0"/>
          </a:p>
          <a:p>
            <a:pPr marL="457200" lvl="0" indent="-342900" algn="l" rtl="0">
              <a:lnSpc>
                <a:spcPct val="90000"/>
              </a:lnSpc>
              <a:spcBef>
                <a:spcPts val="1200"/>
              </a:spcBef>
              <a:spcAft>
                <a:spcPts val="0"/>
              </a:spcAft>
              <a:buClr>
                <a:schemeClr val="dk1"/>
              </a:buClr>
              <a:buSzPts val="1800"/>
              <a:buFont typeface="Arial"/>
              <a:buChar char="•"/>
            </a:pPr>
            <a:r>
              <a:rPr lang="en-GB" sz="3800" dirty="0"/>
              <a:t>It’s hard to define the term ‘religion’. </a:t>
            </a:r>
          </a:p>
          <a:p>
            <a:pPr marL="457200" lvl="0" indent="-342900" algn="l" rtl="0">
              <a:lnSpc>
                <a:spcPct val="90000"/>
              </a:lnSpc>
              <a:spcBef>
                <a:spcPts val="1200"/>
              </a:spcBef>
              <a:spcAft>
                <a:spcPts val="0"/>
              </a:spcAft>
              <a:buClr>
                <a:schemeClr val="dk1"/>
              </a:buClr>
              <a:buSzPts val="1800"/>
              <a:buFont typeface="Arial"/>
              <a:buChar char="•"/>
            </a:pPr>
            <a:endParaRPr dirty="0"/>
          </a:p>
          <a:p>
            <a:pPr marL="457200" lvl="0" indent="-342900" algn="l" rtl="0">
              <a:lnSpc>
                <a:spcPct val="90000"/>
              </a:lnSpc>
              <a:spcBef>
                <a:spcPts val="1200"/>
              </a:spcBef>
              <a:spcAft>
                <a:spcPts val="0"/>
              </a:spcAft>
              <a:buClr>
                <a:schemeClr val="dk1"/>
              </a:buClr>
              <a:buSzPts val="1800"/>
              <a:buFont typeface="Arial"/>
              <a:buChar char="•"/>
            </a:pPr>
            <a:r>
              <a:rPr lang="en-GB" sz="3800" dirty="0"/>
              <a:t>You could say it’s a group of people who have a set of values, a set of beliefs in something like a God, follow a sacred text, have a form of priesthood, have beliefs about life after death. </a:t>
            </a:r>
          </a:p>
          <a:p>
            <a:pPr marL="457200" lvl="0" indent="-342900" algn="l" rtl="0">
              <a:lnSpc>
                <a:spcPct val="90000"/>
              </a:lnSpc>
              <a:spcBef>
                <a:spcPts val="1200"/>
              </a:spcBef>
              <a:spcAft>
                <a:spcPts val="0"/>
              </a:spcAft>
              <a:buClr>
                <a:schemeClr val="dk1"/>
              </a:buClr>
              <a:buSzPts val="1800"/>
              <a:buFont typeface="Arial"/>
              <a:buChar char="•"/>
            </a:pPr>
            <a:endParaRPr dirty="0"/>
          </a:p>
          <a:p>
            <a:pPr marL="457200" lvl="0" indent="-342900" algn="l" rtl="0">
              <a:lnSpc>
                <a:spcPct val="90000"/>
              </a:lnSpc>
              <a:spcBef>
                <a:spcPts val="1200"/>
              </a:spcBef>
              <a:spcAft>
                <a:spcPts val="0"/>
              </a:spcAft>
              <a:buClr>
                <a:schemeClr val="dk1"/>
              </a:buClr>
              <a:buSzPts val="1800"/>
              <a:buFont typeface="Arial"/>
              <a:buChar char="•"/>
            </a:pPr>
            <a:r>
              <a:rPr lang="en-GB" sz="3800" dirty="0"/>
              <a:t>But…. a definition can be a barrier to understanding traditions, cultures, and beliefs outside of the Western Christian context.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2091-FC36-5D02-47A7-B89FEEC31B14}"/>
              </a:ext>
            </a:extLst>
          </p:cNvPr>
          <p:cNvSpPr>
            <a:spLocks noGrp="1"/>
          </p:cNvSpPr>
          <p:nvPr>
            <p:ph type="title"/>
          </p:nvPr>
        </p:nvSpPr>
        <p:spPr>
          <a:xfrm>
            <a:off x="1034388" y="824971"/>
            <a:ext cx="19756180" cy="1030605"/>
          </a:xfrm>
        </p:spPr>
        <p:txBody>
          <a:bodyPr/>
          <a:lstStyle/>
          <a:p>
            <a:r>
              <a:rPr lang="en-GB" dirty="0"/>
              <a:t>What is a ‘religion’? – Key Points (2/3)</a:t>
            </a:r>
          </a:p>
        </p:txBody>
      </p:sp>
      <p:pic>
        <p:nvPicPr>
          <p:cNvPr id="6" name="Picture 5" descr="A cartoon of a person holding books&#10;&#10;Description automatically generated">
            <a:extLst>
              <a:ext uri="{FF2B5EF4-FFF2-40B4-BE49-F238E27FC236}">
                <a16:creationId xmlns:a16="http://schemas.microsoft.com/office/drawing/2014/main" id="{573384E3-74DD-0FA9-F382-A4CF7BB2954A}"/>
              </a:ext>
            </a:extLst>
          </p:cNvPr>
          <p:cNvPicPr>
            <a:picLocks noChangeAspect="1"/>
          </p:cNvPicPr>
          <p:nvPr/>
        </p:nvPicPr>
        <p:blipFill>
          <a:blip r:embed="rId3"/>
          <a:stretch>
            <a:fillRect/>
          </a:stretch>
        </p:blipFill>
        <p:spPr>
          <a:xfrm>
            <a:off x="12496214" y="2837234"/>
            <a:ext cx="6573498" cy="5952205"/>
          </a:xfrm>
          <a:prstGeom prst="rect">
            <a:avLst/>
          </a:prstGeom>
        </p:spPr>
      </p:pic>
      <p:sp>
        <p:nvSpPr>
          <p:cNvPr id="3" name="Text Placeholder 2">
            <a:extLst>
              <a:ext uri="{FF2B5EF4-FFF2-40B4-BE49-F238E27FC236}">
                <a16:creationId xmlns:a16="http://schemas.microsoft.com/office/drawing/2014/main" id="{84E674D9-EA66-B70D-96AD-BAAFC51C1D8D}"/>
              </a:ext>
            </a:extLst>
          </p:cNvPr>
          <p:cNvSpPr>
            <a:spLocks noGrp="1"/>
          </p:cNvSpPr>
          <p:nvPr>
            <p:ph type="body" idx="1"/>
          </p:nvPr>
        </p:nvSpPr>
        <p:spPr>
          <a:xfrm>
            <a:off x="601251" y="2931268"/>
            <a:ext cx="10828750" cy="6391909"/>
          </a:xfrm>
        </p:spPr>
        <p:txBody>
          <a:bodyPr/>
          <a:lstStyle/>
          <a:p>
            <a:pPr lvl="0" indent="-342900">
              <a:lnSpc>
                <a:spcPct val="90000"/>
              </a:lnSpc>
              <a:spcBef>
                <a:spcPts val="1200"/>
              </a:spcBef>
              <a:buClr>
                <a:schemeClr val="dk1"/>
              </a:buClr>
              <a:buSzPts val="1800"/>
              <a:buFont typeface="Arial"/>
              <a:buChar char="•"/>
            </a:pPr>
            <a:r>
              <a:rPr lang="en-GB" sz="3600" dirty="0"/>
              <a:t>Remember the concept of religion derives from Western countries, and was then applied to traditions and beliefs outside that area… but the framework used did not always apply neatly!</a:t>
            </a:r>
          </a:p>
          <a:p>
            <a:pPr lvl="0" indent="-342900">
              <a:lnSpc>
                <a:spcPct val="90000"/>
              </a:lnSpc>
              <a:spcBef>
                <a:spcPts val="1200"/>
              </a:spcBef>
              <a:buClr>
                <a:schemeClr val="dk1"/>
              </a:buClr>
              <a:buSzPts val="1800"/>
              <a:buFont typeface="Arial"/>
              <a:buChar char="•"/>
            </a:pPr>
            <a:endParaRPr lang="en-GB" sz="3600" dirty="0"/>
          </a:p>
          <a:p>
            <a:pPr marL="457200" lvl="0" indent="-342900" algn="l" rtl="0">
              <a:lnSpc>
                <a:spcPct val="100000"/>
              </a:lnSpc>
              <a:spcBef>
                <a:spcPts val="1200"/>
              </a:spcBef>
              <a:spcAft>
                <a:spcPts val="1200"/>
              </a:spcAft>
              <a:buClr>
                <a:schemeClr val="dk1"/>
              </a:buClr>
              <a:buSzPts val="1800"/>
              <a:buFont typeface="Arial"/>
              <a:buChar char="•"/>
            </a:pPr>
            <a:r>
              <a:rPr lang="en-GB" sz="3600" dirty="0"/>
              <a:t>The way we use the term ‘religion’ does not always fully embrace the lived experiences of religion (i.e. people’s lived realities of what it means to be religious or nonreligious)</a:t>
            </a:r>
          </a:p>
        </p:txBody>
      </p:sp>
    </p:spTree>
    <p:extLst>
      <p:ext uri="{BB962C8B-B14F-4D97-AF65-F5344CB8AC3E}">
        <p14:creationId xmlns:p14="http://schemas.microsoft.com/office/powerpoint/2010/main" val="85358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8"/>
          <p:cNvSpPr txBox="1">
            <a:spLocks noGrp="1"/>
          </p:cNvSpPr>
          <p:nvPr>
            <p:ph type="body" idx="1"/>
          </p:nvPr>
        </p:nvSpPr>
        <p:spPr>
          <a:xfrm>
            <a:off x="1034388" y="3247338"/>
            <a:ext cx="17602200" cy="723704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800"/>
              <a:buFont typeface="Arial"/>
              <a:buNone/>
            </a:pPr>
            <a:r>
              <a:rPr lang="en-GB" sz="3800" dirty="0"/>
              <a:t>There are lots of groups in Britain who are perhaps on the edge of religion or nonreligion:</a:t>
            </a:r>
            <a:endParaRPr dirty="0"/>
          </a:p>
          <a:p>
            <a:pPr marL="571500" lvl="0" indent="-571500" algn="l" rtl="0">
              <a:lnSpc>
                <a:spcPct val="100000"/>
              </a:lnSpc>
              <a:spcBef>
                <a:spcPts val="2200"/>
              </a:spcBef>
              <a:spcAft>
                <a:spcPts val="0"/>
              </a:spcAft>
              <a:buClr>
                <a:schemeClr val="dk1"/>
              </a:buClr>
              <a:buSzPts val="3800"/>
              <a:buFont typeface="Arial"/>
              <a:buChar char="•"/>
            </a:pPr>
            <a:r>
              <a:rPr lang="en-GB" sz="3800" dirty="0"/>
              <a:t>E.g. Judaism - some see themselves as Jewish in terms of identity and community but it’s not their religion. </a:t>
            </a:r>
            <a:endParaRPr sz="3800" dirty="0"/>
          </a:p>
          <a:p>
            <a:pPr marL="571500" lvl="0" indent="-571500" algn="l" rtl="0">
              <a:lnSpc>
                <a:spcPct val="100000"/>
              </a:lnSpc>
              <a:spcBef>
                <a:spcPts val="2200"/>
              </a:spcBef>
              <a:spcAft>
                <a:spcPts val="0"/>
              </a:spcAft>
              <a:buClr>
                <a:schemeClr val="dk1"/>
              </a:buClr>
              <a:buSzPts val="3800"/>
              <a:buFont typeface="Arial"/>
              <a:buChar char="•"/>
            </a:pPr>
            <a:r>
              <a:rPr lang="en-GB" sz="3800" dirty="0"/>
              <a:t>E.g. Paganism - some Pagan groups see themselves as religious and some Pagan groups see themselves as nonreligious.  </a:t>
            </a:r>
            <a:endParaRPr sz="3800" dirty="0"/>
          </a:p>
          <a:p>
            <a:pPr marL="571500" lvl="0" indent="-571500" algn="l" rtl="0">
              <a:lnSpc>
                <a:spcPct val="100000"/>
              </a:lnSpc>
              <a:spcBef>
                <a:spcPts val="2200"/>
              </a:spcBef>
              <a:spcAft>
                <a:spcPts val="0"/>
              </a:spcAft>
              <a:buClr>
                <a:schemeClr val="dk1"/>
              </a:buClr>
              <a:buSzPts val="3800"/>
              <a:buFont typeface="Arial"/>
              <a:buChar char="•"/>
            </a:pPr>
            <a:r>
              <a:rPr lang="en-GB" sz="3800" dirty="0"/>
              <a:t>E.g. A belief in ghosts. The category of religion as previously understood doesn’t fit with this - with ghosts there is not a sacred text or a priesthood. </a:t>
            </a:r>
            <a:endParaRPr sz="3800" dirty="0"/>
          </a:p>
          <a:p>
            <a:pPr marL="0" lvl="0" indent="0" algn="l" rtl="0">
              <a:lnSpc>
                <a:spcPct val="100000"/>
              </a:lnSpc>
              <a:spcBef>
                <a:spcPts val="1200"/>
              </a:spcBef>
              <a:spcAft>
                <a:spcPts val="0"/>
              </a:spcAft>
              <a:buSzPts val="1400"/>
              <a:buNone/>
            </a:pPr>
            <a:endParaRPr sz="3800" dirty="0"/>
          </a:p>
        </p:txBody>
      </p:sp>
      <p:sp>
        <p:nvSpPr>
          <p:cNvPr id="128" name="Google Shape;128;p8"/>
          <p:cNvSpPr txBox="1">
            <a:spLocks noGrp="1"/>
          </p:cNvSpPr>
          <p:nvPr>
            <p:ph type="title"/>
          </p:nvPr>
        </p:nvSpPr>
        <p:spPr>
          <a:xfrm>
            <a:off x="1034388" y="824971"/>
            <a:ext cx="16942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‘religion’? – Key Points (3/3)</a:t>
            </a:r>
            <a:endParaRPr dirty="0"/>
          </a:p>
        </p:txBody>
      </p:sp>
      <p:sp>
        <p:nvSpPr>
          <p:cNvPr id="129" name="Google Shape;129;p8"/>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691</TotalTime>
  <Words>8310</Words>
  <Application>Microsoft Office PowerPoint</Application>
  <PresentationFormat>Custom</PresentationFormat>
  <Paragraphs>462</Paragraphs>
  <Slides>47</Slides>
  <Notes>47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Google Sans</vt:lpstr>
      <vt:lpstr>Architects Daughter</vt:lpstr>
      <vt:lpstr>Arial</vt:lpstr>
      <vt:lpstr>Calibri</vt:lpstr>
      <vt:lpstr>Cover 1</vt:lpstr>
      <vt:lpstr>Religion &amp; Worldviews in Religious Education</vt:lpstr>
      <vt:lpstr>Introducing Religion &amp; Worldviews</vt:lpstr>
      <vt:lpstr>Learning Objectives</vt:lpstr>
      <vt:lpstr>R&amp;W: Context</vt:lpstr>
      <vt:lpstr>Activity</vt:lpstr>
      <vt:lpstr>What is ‘religion’?</vt:lpstr>
      <vt:lpstr>What is ‘religion’? – Key Points (1/3)</vt:lpstr>
      <vt:lpstr>What is a ‘religion’? – Key Points (2/3)</vt:lpstr>
      <vt:lpstr>What is a ‘religion’? – Key Points (3/3)</vt:lpstr>
      <vt:lpstr>Why does this matter for RE? (1/4)</vt:lpstr>
      <vt:lpstr>Why does this matter for RE? (2/4)</vt:lpstr>
      <vt:lpstr>Why does this matter for RE? (3/4)</vt:lpstr>
      <vt:lpstr>Why does this matter for RE? (4/4)</vt:lpstr>
      <vt:lpstr>Moving away from the ‘World Religions Paradigm’ (WRP)</vt:lpstr>
      <vt:lpstr>Reflect</vt:lpstr>
      <vt:lpstr>What is a worldview? (1/6)</vt:lpstr>
      <vt:lpstr>What is a worldview? (2/6)</vt:lpstr>
      <vt:lpstr>What is a worldview? OPTIONAL VIDEO</vt:lpstr>
      <vt:lpstr>What is a worldview? (3/6)</vt:lpstr>
      <vt:lpstr>What is a worldview? (4/6)</vt:lpstr>
      <vt:lpstr>What is a worldview? (5/6)</vt:lpstr>
      <vt:lpstr>What is a worldview? (6/6)</vt:lpstr>
      <vt:lpstr>Why does this matter for RE?</vt:lpstr>
      <vt:lpstr>Discussion</vt:lpstr>
      <vt:lpstr>What is the R&amp;W approach?</vt:lpstr>
      <vt:lpstr>From WRP to R&amp;W (1/4)</vt:lpstr>
      <vt:lpstr>From WRP to R&amp;W (2/4)</vt:lpstr>
      <vt:lpstr>From WRP to R&amp;W (3/4)</vt:lpstr>
      <vt:lpstr>From WRP to R&amp;W (4/4)</vt:lpstr>
      <vt:lpstr>A pedagogical shift - Example</vt:lpstr>
      <vt:lpstr>R&amp;W and disciplinary lenses (1/2)</vt:lpstr>
      <vt:lpstr>R&amp;W and disciplinary lenses (2/2)</vt:lpstr>
      <vt:lpstr>We are Theologians - EYFS</vt:lpstr>
      <vt:lpstr>We are Philosophers - EYFS</vt:lpstr>
      <vt:lpstr>We are Human and Social Scientists - EYFS</vt:lpstr>
      <vt:lpstr>PowerPoint Presentation</vt:lpstr>
      <vt:lpstr>We are Theologians - KS1</vt:lpstr>
      <vt:lpstr>We are Philosophers - KS1 </vt:lpstr>
      <vt:lpstr>We are Human and Social Scientists - KS1</vt:lpstr>
      <vt:lpstr>PowerPoint Presentation</vt:lpstr>
      <vt:lpstr>We are Theologians - KS2 </vt:lpstr>
      <vt:lpstr>We are Philosophers - KS2  </vt:lpstr>
      <vt:lpstr>We are Human and Social Scientists - KS2</vt:lpstr>
      <vt:lpstr>PowerPoint Presentation</vt:lpstr>
      <vt:lpstr>Session 1: Summary (1/2)</vt:lpstr>
      <vt:lpstr>Session 1: Summary (2/2)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Celine Benoit</dc:creator>
  <cp:lastModifiedBy>Celine Benoit (staff)</cp:lastModifiedBy>
  <cp:revision>1</cp:revision>
  <dcterms:created xsi:type="dcterms:W3CDTF">2024-10-23T15:17:40Z</dcterms:created>
  <dcterms:modified xsi:type="dcterms:W3CDTF">2025-01-16T14:27:51Z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2024-10-22T00:00:00Z</vt:filetime>
  </property>
  <property fmtid="{D5CDD505-2E9C-101B-9397-08002B2CF9AE}" pid="3" name="Creator">
    <vt:lpwstr>Adobe InDesign 20.0 (Macintosh)</vt:lpwstr>
  </property>
  <property fmtid="{D5CDD505-2E9C-101B-9397-08002B2CF9AE}" pid="4" name="LastSaved">
    <vt:filetime>2024-10-23T00:00:00Z</vt:filetime>
  </property>
  <property fmtid="{D5CDD505-2E9C-101B-9397-08002B2CF9AE}" pid="5" name="Producer">
    <vt:lpwstr>Adobe PDF Library 17.0</vt:lpwstr>
  </property>
</Properties>
</file>