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1.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8" r:id="rId2"/>
    <p:sldMasterId id="2147483667" r:id="rId3"/>
  </p:sldMasterIdLst>
  <p:notesMasterIdLst>
    <p:notesMasterId r:id="rId35"/>
  </p:notesMasterIdLst>
  <p:sldIdLst>
    <p:sldId id="256" r:id="rId4"/>
    <p:sldId id="257" r:id="rId5"/>
    <p:sldId id="258" r:id="rId6"/>
    <p:sldId id="259" r:id="rId7"/>
    <p:sldId id="260" r:id="rId8"/>
    <p:sldId id="261" r:id="rId9"/>
    <p:sldId id="262" r:id="rId10"/>
    <p:sldId id="263" r:id="rId11"/>
    <p:sldId id="264" r:id="rId12"/>
    <p:sldId id="265" r:id="rId13"/>
    <p:sldId id="285" r:id="rId14"/>
    <p:sldId id="266" r:id="rId15"/>
    <p:sldId id="267" r:id="rId16"/>
    <p:sldId id="268" r:id="rId17"/>
    <p:sldId id="269" r:id="rId18"/>
    <p:sldId id="270" r:id="rId19"/>
    <p:sldId id="271" r:id="rId20"/>
    <p:sldId id="272" r:id="rId21"/>
    <p:sldId id="273" r:id="rId22"/>
    <p:sldId id="274" r:id="rId23"/>
    <p:sldId id="290" r:id="rId24"/>
    <p:sldId id="279" r:id="rId25"/>
    <p:sldId id="276" r:id="rId26"/>
    <p:sldId id="293" r:id="rId27"/>
    <p:sldId id="292" r:id="rId28"/>
    <p:sldId id="281" r:id="rId29"/>
    <p:sldId id="280" r:id="rId30"/>
    <p:sldId id="289" r:id="rId31"/>
    <p:sldId id="282" r:id="rId32"/>
    <p:sldId id="283" r:id="rId33"/>
    <p:sldId id="284" r:id="rId34"/>
  </p:sldIdLst>
  <p:sldSz cx="20104100" cy="11309350"/>
  <p:notesSz cx="20104100" cy="113093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gVf0+CfMbSgUEN1RXCsFgkLxCj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48CD93-5F2C-4F6C-B4F4-9A2D936C9ED7}" v="2" dt="2025-03-13T14:24:52.7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426" autoAdjust="0"/>
  </p:normalViewPr>
  <p:slideViewPr>
    <p:cSldViewPr snapToGrid="0">
      <p:cViewPr varScale="1">
        <p:scale>
          <a:sx n="25" d="100"/>
          <a:sy n="25" d="100"/>
        </p:scale>
        <p:origin x="1596" y="3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8712200" cy="56673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Google Shape;4;n"/>
          <p:cNvSpPr txBox="1">
            <a:spLocks noGrp="1"/>
          </p:cNvSpPr>
          <p:nvPr>
            <p:ph type="dt" idx="10"/>
          </p:nvPr>
        </p:nvSpPr>
        <p:spPr>
          <a:xfrm>
            <a:off x="11387138" y="0"/>
            <a:ext cx="8712200" cy="566738"/>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 name="Google Shape;5;n"/>
          <p:cNvSpPr>
            <a:spLocks noGrp="1" noRot="1" noChangeAspect="1"/>
          </p:cNvSpPr>
          <p:nvPr>
            <p:ph type="sldImg" idx="3"/>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10742613"/>
            <a:ext cx="8712200" cy="5667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n"/>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a:t>‹#›</a:t>
            </a:fld>
            <a:endParaRPr sz="120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religiouseducationcouncil.org.uk/rec/wp-content/uploads/2024/04/24-25698-REC-Handbook-A4-DIGITAL-PAGES.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retoday.org.uk/"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ygo-assets-websites-editorial-emea.yougov.net/documents/YouGov_-_Christmas_practices_2023.pdf"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yougov.co.uk/society/articles/48208-how-do-britons-celebrate-christmas"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retoday.org.uk/"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retoday.org.uk/"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eligiouseducationcouncil.org.uk/rec/wp-content/uploads/2024/04/24-25698-REC-Handbook-A4-DIGITAL-PAGES.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religiouseducationcouncil.org.uk/rec/wp-content/uploads/2023/09/National-Content-Standard-for-Religious-Education-for-England.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dirty="0"/>
              <a:t>Welcome to the “Adopting a Religion &amp; Worldviews approach in RE” training for primary school teachers – session 2. </a:t>
            </a:r>
          </a:p>
          <a:p>
            <a:pPr marL="0" lvl="0" indent="0" algn="l" rtl="0">
              <a:spcBef>
                <a:spcPts val="0"/>
              </a:spcBef>
              <a:spcAft>
                <a:spcPts val="0"/>
              </a:spcAft>
              <a:buClr>
                <a:schemeClr val="dk1"/>
              </a:buClr>
              <a:buSzPts val="1200"/>
              <a:buFont typeface="Calibri"/>
              <a:buNone/>
            </a:pPr>
            <a:endParaRPr lang="en-GB" dirty="0"/>
          </a:p>
          <a:p>
            <a:pPr marL="228600" lvl="0" indent="-152400" algn="l" rtl="0">
              <a:spcBef>
                <a:spcPts val="0"/>
              </a:spcBef>
              <a:spcAft>
                <a:spcPts val="0"/>
              </a:spcAft>
              <a:buClr>
                <a:schemeClr val="dk1"/>
              </a:buClr>
              <a:buSzPts val="1200"/>
              <a:buFont typeface="Calibri"/>
              <a:buNone/>
            </a:pPr>
            <a:endParaRPr dirty="0"/>
          </a:p>
        </p:txBody>
      </p:sp>
      <p:sp>
        <p:nvSpPr>
          <p:cNvPr id="174" name="Google Shape;174;p1: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0: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0: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Calibri"/>
              <a:buNone/>
            </a:pPr>
            <a:endParaRPr dirty="0"/>
          </a:p>
        </p:txBody>
      </p:sp>
      <p:sp>
        <p:nvSpPr>
          <p:cNvPr id="258" name="Google Shape;258;p10: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a:extLst>
            <a:ext uri="{FF2B5EF4-FFF2-40B4-BE49-F238E27FC236}">
              <a16:creationId xmlns:a16="http://schemas.microsoft.com/office/drawing/2014/main" id="{D7F55694-3412-3A32-6AB9-B82CD07DE7AA}"/>
            </a:ext>
          </a:extLst>
        </p:cNvPr>
        <p:cNvGrpSpPr/>
        <p:nvPr/>
      </p:nvGrpSpPr>
      <p:grpSpPr>
        <a:xfrm>
          <a:off x="0" y="0"/>
          <a:ext cx="0" cy="0"/>
          <a:chOff x="0" y="0"/>
          <a:chExt cx="0" cy="0"/>
        </a:xfrm>
      </p:grpSpPr>
      <p:sp>
        <p:nvSpPr>
          <p:cNvPr id="256" name="Google Shape;256;p10:notes">
            <a:extLst>
              <a:ext uri="{FF2B5EF4-FFF2-40B4-BE49-F238E27FC236}">
                <a16:creationId xmlns:a16="http://schemas.microsoft.com/office/drawing/2014/main" id="{45C1C6BF-C219-3CB2-7693-E43DC78A3A56}"/>
              </a:ext>
            </a:extLst>
          </p:cNvPr>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0:notes">
            <a:extLst>
              <a:ext uri="{FF2B5EF4-FFF2-40B4-BE49-F238E27FC236}">
                <a16:creationId xmlns:a16="http://schemas.microsoft.com/office/drawing/2014/main" id="{35DB7DBC-E55C-B17F-ECF3-38007CAF2009}"/>
              </a:ext>
            </a:extLst>
          </p:cNvPr>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Calibri"/>
              <a:buNone/>
            </a:pPr>
            <a:endParaRPr lang="en-GB" dirty="0"/>
          </a:p>
        </p:txBody>
      </p:sp>
      <p:sp>
        <p:nvSpPr>
          <p:cNvPr id="258" name="Google Shape;258;p10:notes">
            <a:extLst>
              <a:ext uri="{FF2B5EF4-FFF2-40B4-BE49-F238E27FC236}">
                <a16:creationId xmlns:a16="http://schemas.microsoft.com/office/drawing/2014/main" id="{1DF79905-1875-3E03-B1A4-37FED45494E4}"/>
              </a:ext>
            </a:extLst>
          </p:cNvPr>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2134426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1:notes"/>
          <p:cNvSpPr txBox="1">
            <a:spLocks noGrp="1"/>
          </p:cNvSpPr>
          <p:nvPr>
            <p:ph type="body" idx="1"/>
          </p:nvPr>
        </p:nvSpPr>
        <p:spPr>
          <a:xfrm>
            <a:off x="2009775" y="5441950"/>
            <a:ext cx="16084550" cy="4454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5" name="Google Shape;265;p11: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GB" dirty="0"/>
              <a:t>Thanks to the Coventry &amp; Warwickshire REC / local Agreed Syllabus writing team, led by Jennifer Jenkins, for sharing this material.</a:t>
            </a:r>
            <a:endParaRPr dirty="0"/>
          </a:p>
          <a:p>
            <a:pPr marL="0" lvl="0" indent="0" algn="l" rtl="0">
              <a:spcBef>
                <a:spcPts val="0"/>
              </a:spcBef>
              <a:spcAft>
                <a:spcPts val="0"/>
              </a:spcAft>
              <a:buClr>
                <a:schemeClr val="dk1"/>
              </a:buClr>
              <a:buSzPts val="1200"/>
              <a:buFont typeface="Calibri"/>
              <a:buNone/>
            </a:pPr>
            <a:endParaRPr dirty="0"/>
          </a:p>
        </p:txBody>
      </p:sp>
      <p:sp>
        <p:nvSpPr>
          <p:cNvPr id="274" name="Google Shape;274;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lang="en-GB"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The snowflake exercise is also described in the REC’s Handbook for Curriculum Writers, p.55 (see: https://religiouseducationcouncil.org.uk/rec/wp-content/uploads/2024/04/24-25698-REC-Handbook-A4-DIGITAL-PAGES.pdf) </a:t>
            </a:r>
            <a:endParaRPr dirty="0"/>
          </a:p>
          <a:p>
            <a:pPr marL="0" lvl="0" indent="0" algn="l" rtl="0">
              <a:spcBef>
                <a:spcPts val="0"/>
              </a:spcBef>
              <a:spcAft>
                <a:spcPts val="0"/>
              </a:spcAft>
              <a:buClr>
                <a:schemeClr val="dk1"/>
              </a:buClr>
              <a:buSzPts val="1200"/>
              <a:buFont typeface="Calibri"/>
              <a:buNone/>
            </a:pPr>
            <a:endParaRPr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i="1" dirty="0"/>
              <a:t>Thanks to the Coventry &amp; Warwickshire REC / local Agreed Syllabus writing team, led by Jennifer Jenkins, for sharing this material. The snowflake strategy was originally developed by Sarah </a:t>
            </a:r>
            <a:r>
              <a:rPr lang="en-GB" i="1" dirty="0" err="1"/>
              <a:t>Northall</a:t>
            </a:r>
            <a:r>
              <a:rPr lang="en-GB" i="1" dirty="0"/>
              <a:t>, formerly Head of RE at Chipping Norton Secondary School. See it in basic form in More than 101 Great Ideas ed. Rosemary Rivett, and applied to ideas of God using the discipline of psychology in Investigating God, ed. Fiona Moss for primary and Studying God for secondary. </a:t>
            </a:r>
          </a:p>
          <a:p>
            <a:pPr marL="0" lvl="0" indent="0" algn="l" rtl="0">
              <a:spcBef>
                <a:spcPts val="0"/>
              </a:spcBef>
              <a:spcAft>
                <a:spcPts val="0"/>
              </a:spcAft>
              <a:buClr>
                <a:schemeClr val="dk1"/>
              </a:buClr>
              <a:buSzPts val="1100"/>
              <a:buFont typeface="Arial"/>
              <a:buNone/>
            </a:pPr>
            <a:endParaRPr dirty="0"/>
          </a:p>
        </p:txBody>
      </p:sp>
      <p:sp>
        <p:nvSpPr>
          <p:cNvPr id="281" name="Google Shape;28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SzPts val="12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4: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4: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9" name="Google Shape;289;p14: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298" name="Google Shape;29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SzPts val="12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6: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6: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p:txBody>
      </p:sp>
      <p:sp>
        <p:nvSpPr>
          <p:cNvPr id="306" name="Google Shape;306;p16: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7: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7: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p:txBody>
      </p:sp>
      <p:sp>
        <p:nvSpPr>
          <p:cNvPr id="314" name="Google Shape;314;p17: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dirty="0"/>
              <a:t>Thanks to the Coventry &amp; Warwickshire REC / local Agreed Syllabus writing team, led by Jennifer Jenkins, for sharing this material.</a:t>
            </a:r>
            <a:endParaRPr dirty="0"/>
          </a:p>
        </p:txBody>
      </p:sp>
      <p:sp>
        <p:nvSpPr>
          <p:cNvPr id="322" name="Google Shape;32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2: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8" name="Google Shape;188;p2: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Calibri"/>
              <a:buNone/>
            </a:pPr>
            <a:r>
              <a:rPr lang="en-GB" dirty="0">
                <a:solidFill>
                  <a:srgbClr val="000000"/>
                </a:solidFill>
              </a:rPr>
              <a:t>For further guidance about the differences between individual and personal worldviews, please refer to the REC’s Handbook, p.36: </a:t>
            </a:r>
            <a:r>
              <a:rPr lang="en-GB" u="sng" dirty="0">
                <a:solidFill>
                  <a:schemeClr val="hlink"/>
                </a:solidFill>
                <a:hlinkClick r:id="rId3"/>
              </a:rPr>
              <a:t>https://religiouseducationcouncil.org.uk/rec/wp-content/uploads/2024/04/24-25698-REC-Handbook-A4-DIGITAL-PAGES.pdf</a:t>
            </a:r>
            <a:r>
              <a:rPr lang="en-GB" dirty="0">
                <a:solidFill>
                  <a:srgbClr val="000000"/>
                </a:solidFill>
              </a:rPr>
              <a:t>.</a:t>
            </a:r>
            <a:endParaRPr dirty="0">
              <a:solidFill>
                <a:srgbClr val="000000"/>
              </a:solidFill>
            </a:endParaRPr>
          </a:p>
          <a:p>
            <a:pPr marL="0" lvl="0" indent="0" algn="l" rtl="0">
              <a:spcBef>
                <a:spcPts val="0"/>
              </a:spcBef>
              <a:spcAft>
                <a:spcPts val="0"/>
              </a:spcAft>
              <a:buClr>
                <a:schemeClr val="dk1"/>
              </a:buClr>
              <a:buSzPts val="1200"/>
              <a:buFont typeface="Calibri"/>
              <a:buNone/>
            </a:pPr>
            <a:endParaRPr dirty="0">
              <a:solidFill>
                <a:srgbClr val="000000"/>
              </a:solidFill>
            </a:endParaRPr>
          </a:p>
          <a:p>
            <a:pPr marL="0" lvl="0" indent="0" algn="l" rtl="0">
              <a:spcBef>
                <a:spcPts val="0"/>
              </a:spcBef>
              <a:spcAft>
                <a:spcPts val="0"/>
              </a:spcAft>
              <a:buClr>
                <a:srgbClr val="000000"/>
              </a:buClr>
              <a:buSzPts val="1200"/>
              <a:buFont typeface="Calibri"/>
              <a:buNone/>
            </a:pPr>
            <a:r>
              <a:rPr lang="en-GB" dirty="0">
                <a:solidFill>
                  <a:srgbClr val="000000"/>
                </a:solidFill>
              </a:rPr>
              <a:t>Similarly, p. 37 of the REC’s Handbook (please r</a:t>
            </a:r>
            <a:r>
              <a:rPr lang="en-GB" dirty="0"/>
              <a:t>efer to the REC’s Handbook (</a:t>
            </a:r>
            <a:r>
              <a:rPr lang="en-GB" u="sng" dirty="0">
                <a:solidFill>
                  <a:schemeClr val="hlink"/>
                </a:solidFill>
                <a:hlinkClick r:id="rId3"/>
              </a:rPr>
              <a:t>https://religiouseducationcouncil.org.uk/rec/wp-content/uploads/2024/04/24-25698-REC-Handbook-A4-DIGITAL-PAGES.pdf</a:t>
            </a:r>
            <a:r>
              <a:rPr lang="en-GB" dirty="0"/>
              <a:t>) offers a detailed description of the differences between organised and institutional worldviews. Again, there is no need for teachers to necessarily know these - they can stick to organised worldviews instead.</a:t>
            </a:r>
            <a:endParaRPr dirty="0">
              <a:solidFill>
                <a:srgbClr val="000000"/>
              </a:solidFill>
            </a:endParaRPr>
          </a:p>
          <a:p>
            <a:pPr marL="0" lvl="0" indent="0" algn="l" rtl="0">
              <a:spcBef>
                <a:spcPts val="0"/>
              </a:spcBef>
              <a:spcAft>
                <a:spcPts val="0"/>
              </a:spcAft>
              <a:buClr>
                <a:schemeClr val="dk1"/>
              </a:buClr>
              <a:buSzPts val="1200"/>
              <a:buFont typeface="Calibri"/>
              <a:buNone/>
            </a:pPr>
            <a:endParaRPr dirty="0">
              <a:solidFill>
                <a:srgbClr val="000000"/>
              </a:solidFill>
            </a:endParaRPr>
          </a:p>
          <a:p>
            <a:pPr marL="0" lvl="0" indent="0" algn="l" rtl="0">
              <a:spcBef>
                <a:spcPts val="0"/>
              </a:spcBef>
              <a:spcAft>
                <a:spcPts val="0"/>
              </a:spcAft>
              <a:buClr>
                <a:schemeClr val="dk1"/>
              </a:buClr>
              <a:buSzPts val="1200"/>
              <a:buFont typeface="Calibri"/>
              <a:buNone/>
            </a:pPr>
            <a:endParaRPr dirty="0">
              <a:solidFill>
                <a:srgbClr val="000000"/>
              </a:solidFill>
            </a:endParaRPr>
          </a:p>
          <a:p>
            <a:pPr marL="0" lvl="0" indent="0" algn="l" rtl="0">
              <a:spcBef>
                <a:spcPts val="0"/>
              </a:spcBef>
              <a:spcAft>
                <a:spcPts val="0"/>
              </a:spcAft>
              <a:buClr>
                <a:schemeClr val="dk1"/>
              </a:buClr>
              <a:buSzPts val="1200"/>
              <a:buFont typeface="Calibri"/>
              <a:buNone/>
            </a:pPr>
            <a:endParaRPr dirty="0">
              <a:solidFill>
                <a:srgbClr val="000000"/>
              </a:solidFill>
            </a:endParaRPr>
          </a:p>
          <a:p>
            <a:pPr marL="0" lvl="0" indent="0" algn="l" rtl="0">
              <a:spcBef>
                <a:spcPts val="2400"/>
              </a:spcBef>
              <a:spcAft>
                <a:spcPts val="0"/>
              </a:spcAft>
              <a:buClr>
                <a:schemeClr val="dk1"/>
              </a:buClr>
              <a:buSzPts val="1200"/>
              <a:buFont typeface="Calibri"/>
              <a:buNone/>
            </a:pPr>
            <a:endParaRPr b="0" i="0" u="none" strike="noStrike" dirty="0">
              <a:solidFill>
                <a:srgbClr val="000000"/>
              </a:solidFill>
              <a:latin typeface="Calibri"/>
              <a:ea typeface="Calibri"/>
              <a:cs typeface="Calibri"/>
              <a:sym typeface="Calibri"/>
            </a:endParaRPr>
          </a:p>
          <a:p>
            <a:pPr marL="0" lvl="0" indent="0" algn="l" rtl="0">
              <a:spcBef>
                <a:spcPts val="2400"/>
              </a:spcBef>
              <a:spcAft>
                <a:spcPts val="0"/>
              </a:spcAft>
              <a:buClr>
                <a:srgbClr val="000000"/>
              </a:buClr>
              <a:buSzPts val="1200"/>
              <a:buFont typeface="Calibri"/>
              <a:buNone/>
            </a:pPr>
            <a:r>
              <a:rPr lang="en-GB" b="0" i="0" u="none" strike="noStrike" dirty="0">
                <a:solidFill>
                  <a:srgbClr val="000000"/>
                </a:solidFill>
                <a:latin typeface="Calibri"/>
                <a:ea typeface="Calibri"/>
                <a:cs typeface="Calibri"/>
                <a:sym typeface="Calibri"/>
              </a:rPr>
              <a:t>One other level that is often introduced is the communal level, to acknowledge the influence of local communities, local places of worship, family, friends, digital online spaces, etc.</a:t>
            </a:r>
            <a:endParaRPr b="0" dirty="0"/>
          </a:p>
          <a:p>
            <a:pPr marL="0" lvl="0" indent="0" algn="l" rtl="0">
              <a:spcBef>
                <a:spcPts val="1200"/>
              </a:spcBef>
              <a:spcAft>
                <a:spcPts val="0"/>
              </a:spcAft>
              <a:buClr>
                <a:schemeClr val="dk1"/>
              </a:buClr>
              <a:buSzPts val="1200"/>
              <a:buFont typeface="Calibri"/>
              <a:buNone/>
            </a:pPr>
            <a:br>
              <a:rPr lang="en-GB" dirty="0"/>
            </a:br>
            <a:endParaRPr dirty="0"/>
          </a:p>
        </p:txBody>
      </p:sp>
      <p:sp>
        <p:nvSpPr>
          <p:cNvPr id="333" name="Google Shape;33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SzPts val="1200"/>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Copyright </a:t>
            </a:r>
            <a:r>
              <a:rPr lang="en-GB" sz="1200" dirty="0">
                <a:solidFill>
                  <a:srgbClr val="000000"/>
                </a:solidFill>
                <a:effectLst/>
                <a:latin typeface="Calibri" panose="020F0502020204030204" pitchFamily="34" charset="0"/>
                <a:ea typeface="Times New Roman" panose="02020603050405020304" pitchFamily="18" charset="0"/>
              </a:rPr>
              <a:t>RE Today Services: </a:t>
            </a:r>
            <a:r>
              <a:rPr lang="en-GB" sz="1200" u="sng" dirty="0">
                <a:solidFill>
                  <a:srgbClr val="000000"/>
                </a:solidFill>
                <a:effectLst/>
                <a:latin typeface="Calibri" panose="020F0502020204030204" pitchFamily="34" charset="0"/>
                <a:ea typeface="Times New Roman" panose="02020603050405020304" pitchFamily="18" charset="0"/>
                <a:hlinkClick r:id="rId3"/>
              </a:rPr>
              <a:t>www.retoday.org.uk</a:t>
            </a:r>
            <a:endParaRPr lang="en-GB" dirty="0"/>
          </a:p>
          <a:p>
            <a:endParaRPr lang="en-GB"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z="1200" smtClean="0"/>
              <a:t>21</a:t>
            </a:fld>
            <a:endParaRPr lang="en-GB" sz="1200"/>
          </a:p>
        </p:txBody>
      </p:sp>
    </p:spTree>
    <p:extLst>
      <p:ext uri="{BB962C8B-B14F-4D97-AF65-F5344CB8AC3E}">
        <p14:creationId xmlns:p14="http://schemas.microsoft.com/office/powerpoint/2010/main" val="1303423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4: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24: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0" name="Google Shape;370;p24: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dirty="0"/>
              <a:t>Useful links:</a:t>
            </a:r>
            <a:endParaRPr dirty="0"/>
          </a:p>
          <a:p>
            <a:pPr marL="457200" marR="0" lvl="0" indent="-317500" algn="l" rtl="0">
              <a:lnSpc>
                <a:spcPct val="100000"/>
              </a:lnSpc>
              <a:spcBef>
                <a:spcPts val="0"/>
              </a:spcBef>
              <a:spcAft>
                <a:spcPts val="0"/>
              </a:spcAft>
              <a:buSzPts val="1400"/>
              <a:buChar char="-"/>
            </a:pPr>
            <a:r>
              <a:rPr lang="en-GB" dirty="0"/>
              <a:t>YouGov poll, Christmas practices, 2023: </a:t>
            </a:r>
            <a:r>
              <a:rPr lang="en-GB" u="sng" dirty="0">
                <a:solidFill>
                  <a:schemeClr val="hlink"/>
                </a:solidFill>
                <a:hlinkClick r:id="rId3"/>
              </a:rPr>
              <a:t>https://ygo-assets-websites-editorial-emea.yougov.net/documents/YouGov_-_Christmas_practices_2023.pdf</a:t>
            </a:r>
            <a:endParaRPr dirty="0"/>
          </a:p>
          <a:p>
            <a:pPr marL="457200" marR="0" lvl="0" indent="-317500" algn="l" rtl="0">
              <a:lnSpc>
                <a:spcPct val="100000"/>
              </a:lnSpc>
              <a:spcBef>
                <a:spcPts val="0"/>
              </a:spcBef>
              <a:spcAft>
                <a:spcPts val="0"/>
              </a:spcAft>
              <a:buSzPts val="1400"/>
              <a:buChar char="-"/>
            </a:pPr>
            <a:r>
              <a:rPr lang="en-GB" dirty="0"/>
              <a:t>YouGov article, How do Britons celebrate Christmas, 2023: </a:t>
            </a:r>
            <a:r>
              <a:rPr lang="en-GB" u="sng" dirty="0">
                <a:solidFill>
                  <a:schemeClr val="hlink"/>
                </a:solidFill>
                <a:hlinkClick r:id="rId4"/>
              </a:rPr>
              <a:t>https://yougov.co.uk/society/articles/48208-how-do-britons-celebrate-christmas</a:t>
            </a:r>
            <a:r>
              <a:rPr lang="en-GB" dirty="0"/>
              <a:t>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endParaRPr dirty="0"/>
          </a:p>
        </p:txBody>
      </p:sp>
      <p:sp>
        <p:nvSpPr>
          <p:cNvPr id="349" name="Google Shape;349;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D8B2C-1378-8FA3-61B7-8A298991F1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928A5A-66CD-042C-E75F-A71EE00032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B7C0A0-FC2A-1D3D-A9AA-27379A6786FC}"/>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Copyright </a:t>
            </a:r>
            <a:r>
              <a:rPr lang="en-GB" sz="1200" dirty="0">
                <a:solidFill>
                  <a:srgbClr val="000000"/>
                </a:solidFill>
                <a:effectLst/>
                <a:latin typeface="Calibri" panose="020F0502020204030204" pitchFamily="34" charset="0"/>
                <a:ea typeface="Times New Roman" panose="02020603050405020304" pitchFamily="18" charset="0"/>
              </a:rPr>
              <a:t>RE Today Services: </a:t>
            </a:r>
            <a:r>
              <a:rPr lang="en-GB" sz="1200" u="sng" dirty="0">
                <a:solidFill>
                  <a:srgbClr val="000000"/>
                </a:solidFill>
                <a:effectLst/>
                <a:latin typeface="Calibri" panose="020F0502020204030204" pitchFamily="34" charset="0"/>
                <a:ea typeface="Times New Roman" panose="02020603050405020304" pitchFamily="18" charset="0"/>
                <a:hlinkClick r:id="rId3"/>
              </a:rPr>
              <a:t>www.retoday.org.uk</a:t>
            </a:r>
            <a:endParaRPr lang="en-GB" dirty="0"/>
          </a:p>
          <a:p>
            <a:endParaRPr lang="en-GB" dirty="0"/>
          </a:p>
        </p:txBody>
      </p:sp>
      <p:sp>
        <p:nvSpPr>
          <p:cNvPr id="4" name="Slide Number Placeholder 3">
            <a:extLst>
              <a:ext uri="{FF2B5EF4-FFF2-40B4-BE49-F238E27FC236}">
                <a16:creationId xmlns:a16="http://schemas.microsoft.com/office/drawing/2014/main" id="{B1400C43-9645-ED51-D3C3-034CFB65780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z="1200" smtClean="0"/>
              <a:t>24</a:t>
            </a:fld>
            <a:endParaRPr lang="en-GB" sz="1200"/>
          </a:p>
        </p:txBody>
      </p:sp>
    </p:spTree>
    <p:extLst>
      <p:ext uri="{BB962C8B-B14F-4D97-AF65-F5344CB8AC3E}">
        <p14:creationId xmlns:p14="http://schemas.microsoft.com/office/powerpoint/2010/main" val="2547920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F50EF-8DEF-B300-E84E-97AEC72B40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8C32A9-2A39-6372-CD21-18C0FD7F51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FFF60E-885C-7279-9FF5-E66DCB3AB80A}"/>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Copyright </a:t>
            </a:r>
            <a:r>
              <a:rPr lang="en-GB" sz="1200" dirty="0">
                <a:solidFill>
                  <a:srgbClr val="000000"/>
                </a:solidFill>
                <a:effectLst/>
                <a:latin typeface="Calibri" panose="020F0502020204030204" pitchFamily="34" charset="0"/>
                <a:ea typeface="Times New Roman" panose="02020603050405020304" pitchFamily="18" charset="0"/>
              </a:rPr>
              <a:t>RE Today Services: </a:t>
            </a:r>
            <a:r>
              <a:rPr lang="en-GB" sz="1200" u="sng" dirty="0">
                <a:solidFill>
                  <a:srgbClr val="000000"/>
                </a:solidFill>
                <a:effectLst/>
                <a:latin typeface="Calibri" panose="020F0502020204030204" pitchFamily="34" charset="0"/>
                <a:ea typeface="Times New Roman" panose="02020603050405020304" pitchFamily="18" charset="0"/>
                <a:hlinkClick r:id="rId3"/>
              </a:rPr>
              <a:t>www.retoday.org.uk</a:t>
            </a:r>
            <a:endParaRPr lang="en-GB" dirty="0"/>
          </a:p>
          <a:p>
            <a:endParaRPr lang="en-GB" dirty="0"/>
          </a:p>
        </p:txBody>
      </p:sp>
      <p:sp>
        <p:nvSpPr>
          <p:cNvPr id="4" name="Slide Number Placeholder 3">
            <a:extLst>
              <a:ext uri="{FF2B5EF4-FFF2-40B4-BE49-F238E27FC236}">
                <a16:creationId xmlns:a16="http://schemas.microsoft.com/office/drawing/2014/main" id="{8EDC4E37-2F91-DFA9-8266-8A066CA5AD2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z="1200" smtClean="0"/>
              <a:t>25</a:t>
            </a:fld>
            <a:endParaRPr lang="en-GB" sz="1200"/>
          </a:p>
        </p:txBody>
      </p:sp>
    </p:spTree>
    <p:extLst>
      <p:ext uri="{BB962C8B-B14F-4D97-AF65-F5344CB8AC3E}">
        <p14:creationId xmlns:p14="http://schemas.microsoft.com/office/powerpoint/2010/main" val="38670937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6: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26: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7" name="Google Shape;387;p26: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5: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25: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379" name="Google Shape;379;p25: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a:extLst>
            <a:ext uri="{FF2B5EF4-FFF2-40B4-BE49-F238E27FC236}">
              <a16:creationId xmlns:a16="http://schemas.microsoft.com/office/drawing/2014/main" id="{08542411-ED40-0B4B-CD75-D0C948A2AE48}"/>
            </a:ext>
          </a:extLst>
        </p:cNvPr>
        <p:cNvGrpSpPr/>
        <p:nvPr/>
      </p:nvGrpSpPr>
      <p:grpSpPr>
        <a:xfrm>
          <a:off x="0" y="0"/>
          <a:ext cx="0" cy="0"/>
          <a:chOff x="0" y="0"/>
          <a:chExt cx="0" cy="0"/>
        </a:xfrm>
      </p:grpSpPr>
      <p:sp>
        <p:nvSpPr>
          <p:cNvPr id="377" name="Google Shape;377;p25:notes">
            <a:extLst>
              <a:ext uri="{FF2B5EF4-FFF2-40B4-BE49-F238E27FC236}">
                <a16:creationId xmlns:a16="http://schemas.microsoft.com/office/drawing/2014/main" id="{6D5D5968-C673-7C47-E51C-3305BD03F8CC}"/>
              </a:ext>
            </a:extLst>
          </p:cNvPr>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25:notes">
            <a:extLst>
              <a:ext uri="{FF2B5EF4-FFF2-40B4-BE49-F238E27FC236}">
                <a16:creationId xmlns:a16="http://schemas.microsoft.com/office/drawing/2014/main" id="{E1E459DD-7DD2-DABF-C754-06A63F70775A}"/>
              </a:ext>
            </a:extLst>
          </p:cNvPr>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lang="en-GB" dirty="0"/>
          </a:p>
        </p:txBody>
      </p:sp>
      <p:sp>
        <p:nvSpPr>
          <p:cNvPr id="379" name="Google Shape;379;p25:notes">
            <a:extLst>
              <a:ext uri="{FF2B5EF4-FFF2-40B4-BE49-F238E27FC236}">
                <a16:creationId xmlns:a16="http://schemas.microsoft.com/office/drawing/2014/main" id="{F33C915A-872B-6B96-59C2-E08F8279074D}"/>
              </a:ext>
            </a:extLst>
          </p:cNvPr>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28</a:t>
            </a:fld>
            <a:endParaRPr/>
          </a:p>
        </p:txBody>
      </p:sp>
    </p:spTree>
    <p:extLst>
      <p:ext uri="{BB962C8B-B14F-4D97-AF65-F5344CB8AC3E}">
        <p14:creationId xmlns:p14="http://schemas.microsoft.com/office/powerpoint/2010/main" val="33015052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7: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27: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a:t>These quotes have been used by teachers in a lesson exploring ‘Why is Christmas celebrated?’ Teachers ask pupils to read the quotes and ask: </a:t>
            </a:r>
            <a:endParaRPr/>
          </a:p>
          <a:p>
            <a:pPr marL="457200" lvl="0" indent="-336550" algn="l" rtl="0">
              <a:lnSpc>
                <a:spcPct val="115000"/>
              </a:lnSpc>
              <a:spcBef>
                <a:spcPts val="0"/>
              </a:spcBef>
              <a:spcAft>
                <a:spcPts val="0"/>
              </a:spcAft>
              <a:buClr>
                <a:schemeClr val="dk1"/>
              </a:buClr>
              <a:buSzPts val="1700"/>
              <a:buFont typeface="Lato"/>
              <a:buChar char="•"/>
            </a:pPr>
            <a:r>
              <a:rPr lang="en-GB" sz="1200">
                <a:latin typeface="Arial"/>
                <a:ea typeface="Arial"/>
                <a:cs typeface="Arial"/>
                <a:sym typeface="Arial"/>
              </a:rPr>
              <a:t>Why do some people celebrate Christmas?</a:t>
            </a:r>
            <a:endParaRPr/>
          </a:p>
          <a:p>
            <a:pPr marL="457200" lvl="0" indent="-336550" algn="l" rtl="0">
              <a:lnSpc>
                <a:spcPct val="115000"/>
              </a:lnSpc>
              <a:spcBef>
                <a:spcPts val="0"/>
              </a:spcBef>
              <a:spcAft>
                <a:spcPts val="0"/>
              </a:spcAft>
              <a:buClr>
                <a:schemeClr val="dk1"/>
              </a:buClr>
              <a:buSzPts val="1700"/>
              <a:buFont typeface="Lato"/>
              <a:buChar char="•"/>
            </a:pPr>
            <a:r>
              <a:rPr lang="en-GB" sz="1200">
                <a:latin typeface="Arial"/>
                <a:ea typeface="Arial"/>
                <a:cs typeface="Arial"/>
                <a:sym typeface="Arial"/>
              </a:rPr>
              <a:t>If you celebrate Christmas, why do you celebrate?</a:t>
            </a:r>
            <a:endParaRPr/>
          </a:p>
          <a:p>
            <a:pPr marL="457200" lvl="0" indent="-336550" algn="l" rtl="0">
              <a:lnSpc>
                <a:spcPct val="115000"/>
              </a:lnSpc>
              <a:spcBef>
                <a:spcPts val="0"/>
              </a:spcBef>
              <a:spcAft>
                <a:spcPts val="0"/>
              </a:spcAft>
              <a:buClr>
                <a:schemeClr val="dk1"/>
              </a:buClr>
              <a:buSzPts val="1700"/>
              <a:buFont typeface="Lato"/>
              <a:buChar char="•"/>
            </a:pPr>
            <a:r>
              <a:rPr lang="en-GB" sz="1200">
                <a:latin typeface="Arial"/>
                <a:ea typeface="Arial"/>
                <a:cs typeface="Arial"/>
                <a:sym typeface="Arial"/>
              </a:rPr>
              <a:t>What’s most important about Christmas? For you, for the people in the quotes?</a:t>
            </a:r>
            <a:endParaRPr sz="1200">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GB"/>
              <a:t>This example shows how teachers can go beyond just learning about the Bible and what it says, and study what some people actually think, believe, do, and feel.</a:t>
            </a:r>
            <a:endParaRPr/>
          </a:p>
        </p:txBody>
      </p:sp>
      <p:sp>
        <p:nvSpPr>
          <p:cNvPr id="396" name="Google Shape;396;p27: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3: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3: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7" name="Google Shape;197;p3: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8: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28: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8" name="Google Shape;408;p28: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9: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9: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For feedback and comments about these resources, please scan the QR code or copy/paste this URL into your browser: https://forms.office.com/e/iLKDeRHMYL</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To contact the lead author, please email Celine.Benoit@nottingham.ac.uk </a:t>
            </a:r>
            <a:endParaRPr dirty="0"/>
          </a:p>
        </p:txBody>
      </p:sp>
      <p:sp>
        <p:nvSpPr>
          <p:cNvPr id="417" name="Google Shape;417;p29: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04800" algn="l" rtl="0">
              <a:lnSpc>
                <a:spcPct val="107916"/>
              </a:lnSpc>
              <a:spcBef>
                <a:spcPts val="0"/>
              </a:spcBef>
              <a:spcAft>
                <a:spcPts val="0"/>
              </a:spcAft>
              <a:buClr>
                <a:schemeClr val="dk1"/>
              </a:buClr>
              <a:buSzPts val="1200"/>
              <a:buFont typeface="Calibri"/>
              <a:buChar char="-"/>
            </a:pPr>
            <a:r>
              <a:rPr lang="en-GB" u="sng" dirty="0">
                <a:solidFill>
                  <a:srgbClr val="1155CC"/>
                </a:solidFill>
                <a:hlinkClick r:id="rId3">
                  <a:extLst>
                    <a:ext uri="{A12FA001-AC4F-418D-AE19-62706E023703}">
                      <ahyp:hlinkClr xmlns:ahyp="http://schemas.microsoft.com/office/drawing/2018/hyperlinkcolor" val="tx"/>
                    </a:ext>
                  </a:extLst>
                </a:hlinkClick>
              </a:rPr>
              <a:t>The Handbook for Curriculum Writers</a:t>
            </a:r>
            <a:r>
              <a:rPr lang="en-GB" dirty="0"/>
              <a:t> (pictured here)</a:t>
            </a:r>
          </a:p>
          <a:p>
            <a:pPr marL="457200" lvl="0" indent="-304800" algn="l" rtl="0">
              <a:lnSpc>
                <a:spcPct val="107916"/>
              </a:lnSpc>
              <a:spcBef>
                <a:spcPts val="0"/>
              </a:spcBef>
              <a:spcAft>
                <a:spcPts val="0"/>
              </a:spcAft>
              <a:buClr>
                <a:schemeClr val="dk1"/>
              </a:buClr>
              <a:buSzPts val="1200"/>
              <a:buFont typeface="Calibri"/>
              <a:buChar char="-"/>
            </a:pPr>
            <a:r>
              <a:rPr lang="en-GB" u="sng" dirty="0">
                <a:solidFill>
                  <a:srgbClr val="1155CC"/>
                </a:solidFill>
                <a:hlinkClick r:id="rId4">
                  <a:extLst>
                    <a:ext uri="{A12FA001-AC4F-418D-AE19-62706E023703}">
                      <ahyp:hlinkClr xmlns:ahyp="http://schemas.microsoft.com/office/drawing/2018/hyperlinkcolor" val="tx"/>
                    </a:ext>
                  </a:extLst>
                </a:hlinkClick>
              </a:rPr>
              <a:t>The (draft) National Content Standard for Religious Education in England</a:t>
            </a:r>
            <a:r>
              <a:rPr lang="en-GB" dirty="0"/>
              <a:t> pp. 6-11 (NB: only refer to this document if based in England).</a:t>
            </a:r>
          </a:p>
          <a:p>
            <a:pPr marL="0" lvl="0" indent="0" algn="l" rtl="0">
              <a:spcBef>
                <a:spcPts val="800"/>
              </a:spcBef>
              <a:spcAft>
                <a:spcPts val="0"/>
              </a:spcAft>
              <a:buClr>
                <a:schemeClr val="dk1"/>
              </a:buClr>
              <a:buSzPts val="1200"/>
              <a:buFont typeface="Calibri"/>
              <a:buNone/>
            </a:pPr>
            <a:endParaRPr dirty="0"/>
          </a:p>
        </p:txBody>
      </p:sp>
      <p:sp>
        <p:nvSpPr>
          <p:cNvPr id="205" name="Google Shape;20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SzPts val="12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5: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5: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5" name="Google Shape;215;p5: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6:notes"/>
          <p:cNvSpPr txBox="1">
            <a:spLocks noGrp="1"/>
          </p:cNvSpPr>
          <p:nvPr>
            <p:ph type="body" idx="1"/>
          </p:nvPr>
        </p:nvSpPr>
        <p:spPr>
          <a:xfrm>
            <a:off x="2009775" y="5441950"/>
            <a:ext cx="16084550" cy="4454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6: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7: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7: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232" name="Google Shape;232;p7: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8: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8: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Calibri"/>
              <a:buNone/>
            </a:pPr>
            <a:endParaRPr dirty="0">
              <a:solidFill>
                <a:srgbClr val="000000"/>
              </a:solidFill>
            </a:endParaRPr>
          </a:p>
        </p:txBody>
      </p:sp>
      <p:sp>
        <p:nvSpPr>
          <p:cNvPr id="241" name="Google Shape;241;p8: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b="1" dirty="0"/>
              <a:t>! Stop the video at 5’25 !</a:t>
            </a:r>
            <a:endParaRPr b="1" dirty="0"/>
          </a:p>
          <a:p>
            <a:pPr marL="0" lvl="0" indent="0" algn="l" rtl="0">
              <a:spcBef>
                <a:spcPts val="0"/>
              </a:spcBef>
              <a:spcAft>
                <a:spcPts val="0"/>
              </a:spcAft>
              <a:buClr>
                <a:schemeClr val="dk1"/>
              </a:buClr>
              <a:buSzPts val="1200"/>
              <a:buFont typeface="Calibri"/>
              <a:buNone/>
            </a:pPr>
            <a:endParaRPr dirty="0"/>
          </a:p>
          <a:p>
            <a:pPr marL="0" lvl="0" indent="0" algn="l" rtl="0">
              <a:spcBef>
                <a:spcPts val="1200"/>
              </a:spcBef>
              <a:spcAft>
                <a:spcPts val="0"/>
              </a:spcAft>
              <a:buClr>
                <a:schemeClr val="dk1"/>
              </a:buClr>
              <a:buSzPts val="1200"/>
              <a:buFont typeface="Calibri"/>
              <a:buNone/>
            </a:pPr>
            <a:endParaRPr dirty="0"/>
          </a:p>
        </p:txBody>
      </p:sp>
      <p:sp>
        <p:nvSpPr>
          <p:cNvPr id="250" name="Google Shape;2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SzPts val="12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
        <p:cNvGrpSpPr/>
        <p:nvPr/>
      </p:nvGrpSpPr>
      <p:grpSpPr>
        <a:xfrm>
          <a:off x="0" y="0"/>
          <a:ext cx="0" cy="0"/>
          <a:chOff x="0" y="0"/>
          <a:chExt cx="0" cy="0"/>
        </a:xfrm>
      </p:grpSpPr>
      <p:sp>
        <p:nvSpPr>
          <p:cNvPr id="12" name="Google Shape;12;p31"/>
          <p:cNvSpPr txBox="1">
            <a:spLocks noGrp="1"/>
          </p:cNvSpPr>
          <p:nvPr>
            <p:ph type="ctrTitle"/>
          </p:nvPr>
        </p:nvSpPr>
        <p:spPr>
          <a:xfrm>
            <a:off x="8950500" y="5152729"/>
            <a:ext cx="7197550" cy="1120178"/>
          </a:xfrm>
          <a:prstGeom prst="rect">
            <a:avLst/>
          </a:prstGeom>
          <a:noFill/>
          <a:ln>
            <a:noFill/>
          </a:ln>
        </p:spPr>
        <p:txBody>
          <a:bodyPr spcFirstLastPara="1" wrap="square" lIns="0" tIns="12050" rIns="0" bIns="0" anchor="t" anchorCtr="0">
            <a:spAutoFit/>
          </a:bodyPr>
          <a:lstStyle>
            <a:lvl1pPr marR="0" lvl="0" algn="l" rtl="0">
              <a:spcBef>
                <a:spcPts val="0"/>
              </a:spcBef>
              <a:spcAft>
                <a:spcPts val="0"/>
              </a:spcAft>
              <a:buSzPts val="1400"/>
              <a:buNone/>
              <a:defRPr sz="1800" b="0" i="0" u="none" strike="noStrike" cap="none">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31"/>
          <p:cNvSpPr txBox="1">
            <a:spLocks noGrp="1"/>
          </p:cNvSpPr>
          <p:nvPr>
            <p:ph type="subTitle" idx="1"/>
          </p:nvPr>
        </p:nvSpPr>
        <p:spPr>
          <a:xfrm>
            <a:off x="8932426" y="7017607"/>
            <a:ext cx="9501624" cy="689291"/>
          </a:xfrm>
          <a:prstGeom prst="rect">
            <a:avLst/>
          </a:prstGeom>
          <a:noFill/>
          <a:ln>
            <a:noFill/>
          </a:ln>
        </p:spPr>
        <p:txBody>
          <a:bodyPr spcFirstLastPara="1" wrap="square" lIns="0" tIns="12050" rIns="0" bIns="0" anchor="t" anchorCtr="0">
            <a:spAutoFit/>
          </a:bodyPr>
          <a:lstStyle>
            <a:lvl1pPr marR="0" lvl="0" algn="l" rtl="0">
              <a:spcBef>
                <a:spcPts val="0"/>
              </a:spcBef>
              <a:spcAft>
                <a:spcPts val="0"/>
              </a:spcAft>
              <a:buSzPts val="1400"/>
              <a:buNone/>
              <a:defRPr sz="1800" b="0" i="0" u="none" strike="noStrike" cap="none">
                <a:solidFill>
                  <a:schemeClr val="accen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latin typeface="Calibri"/>
                <a:ea typeface="Calibri"/>
                <a:cs typeface="Calibri"/>
                <a:sym typeface="Calibri"/>
              </a:defRPr>
            </a:lvl2pPr>
            <a:lvl3pPr marR="0" lvl="2" algn="l" rtl="0">
              <a:spcBef>
                <a:spcPts val="0"/>
              </a:spcBef>
              <a:spcAft>
                <a:spcPts val="0"/>
              </a:spcAft>
              <a:buSzPts val="1400"/>
              <a:buNone/>
              <a:defRPr sz="1800" b="0" i="0" u="none" strike="noStrike" cap="none">
                <a:latin typeface="Calibri"/>
                <a:ea typeface="Calibri"/>
                <a:cs typeface="Calibri"/>
                <a:sym typeface="Calibri"/>
              </a:defRPr>
            </a:lvl3pPr>
            <a:lvl4pPr marR="0" lvl="3" algn="l" rtl="0">
              <a:spcBef>
                <a:spcPts val="0"/>
              </a:spcBef>
              <a:spcAft>
                <a:spcPts val="0"/>
              </a:spcAft>
              <a:buSzPts val="1400"/>
              <a:buNone/>
              <a:defRPr sz="1800" b="0" i="0" u="none" strike="noStrike" cap="none">
                <a:latin typeface="Calibri"/>
                <a:ea typeface="Calibri"/>
                <a:cs typeface="Calibri"/>
                <a:sym typeface="Calibri"/>
              </a:defRPr>
            </a:lvl4pPr>
            <a:lvl5pPr marR="0" lvl="4" algn="l" rtl="0">
              <a:spcBef>
                <a:spcPts val="0"/>
              </a:spcBef>
              <a:spcAft>
                <a:spcPts val="0"/>
              </a:spcAft>
              <a:buSzPts val="1400"/>
              <a:buNone/>
              <a:defRPr sz="1800" b="0" i="0" u="none" strike="noStrike" cap="none">
                <a:latin typeface="Calibri"/>
                <a:ea typeface="Calibri"/>
                <a:cs typeface="Calibri"/>
                <a:sym typeface="Calibri"/>
              </a:defRPr>
            </a:lvl5pPr>
            <a:lvl6pPr marR="0" lvl="5" algn="l" rtl="0">
              <a:spcBef>
                <a:spcPts val="0"/>
              </a:spcBef>
              <a:spcAft>
                <a:spcPts val="0"/>
              </a:spcAft>
              <a:buSzPts val="1400"/>
              <a:buNone/>
              <a:defRPr sz="1800" b="0" i="0" u="none" strike="noStrike" cap="none">
                <a:latin typeface="Calibri"/>
                <a:ea typeface="Calibri"/>
                <a:cs typeface="Calibri"/>
                <a:sym typeface="Calibri"/>
              </a:defRPr>
            </a:lvl6pPr>
            <a:lvl7pPr marR="0" lvl="6" algn="l" rtl="0">
              <a:spcBef>
                <a:spcPts val="0"/>
              </a:spcBef>
              <a:spcAft>
                <a:spcPts val="0"/>
              </a:spcAft>
              <a:buSzPts val="1400"/>
              <a:buNone/>
              <a:defRPr sz="1800" b="0" i="0" u="none" strike="noStrike" cap="none">
                <a:latin typeface="Calibri"/>
                <a:ea typeface="Calibri"/>
                <a:cs typeface="Calibri"/>
                <a:sym typeface="Calibri"/>
              </a:defRPr>
            </a:lvl7pPr>
            <a:lvl8pPr marR="0" lvl="7" algn="l" rtl="0">
              <a:spcBef>
                <a:spcPts val="0"/>
              </a:spcBef>
              <a:spcAft>
                <a:spcPts val="0"/>
              </a:spcAft>
              <a:buSzPts val="1400"/>
              <a:buNone/>
              <a:defRPr sz="1800" b="0" i="0" u="none" strike="noStrike" cap="none">
                <a:latin typeface="Calibri"/>
                <a:ea typeface="Calibri"/>
                <a:cs typeface="Calibri"/>
                <a:sym typeface="Calibri"/>
              </a:defRPr>
            </a:lvl8pPr>
            <a:lvl9pPr marR="0" lvl="8"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4" name="Google Shape;14;p31"/>
          <p:cNvSpPr/>
          <p:nvPr/>
        </p:nvSpPr>
        <p:spPr>
          <a:xfrm>
            <a:off x="8945127" y="6645497"/>
            <a:ext cx="10111882" cy="75977"/>
          </a:xfrm>
          <a:custGeom>
            <a:avLst/>
            <a:gdLst/>
            <a:ahLst/>
            <a:cxnLst/>
            <a:rect l="l" t="t" r="r" b="b"/>
            <a:pathLst>
              <a:path w="9093835" h="120000" extrusionOk="0">
                <a:moveTo>
                  <a:pt x="0" y="0"/>
                </a:moveTo>
                <a:lnTo>
                  <a:pt x="9093785"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5" name="Google Shape;15;p31"/>
          <p:cNvPicPr preferRelativeResize="0"/>
          <p:nvPr/>
        </p:nvPicPr>
        <p:blipFill rotWithShape="1">
          <a:blip r:embed="rId2">
            <a:alphaModFix/>
          </a:blip>
          <a:srcRect/>
          <a:stretch/>
        </p:blipFill>
        <p:spPr>
          <a:xfrm>
            <a:off x="14595912" y="9674857"/>
            <a:ext cx="2185765" cy="506926"/>
          </a:xfrm>
          <a:prstGeom prst="rect">
            <a:avLst/>
          </a:prstGeom>
          <a:noFill/>
          <a:ln>
            <a:noFill/>
          </a:ln>
        </p:spPr>
      </p:pic>
      <p:pic>
        <p:nvPicPr>
          <p:cNvPr id="16" name="Google Shape;16;p31"/>
          <p:cNvPicPr preferRelativeResize="0"/>
          <p:nvPr/>
        </p:nvPicPr>
        <p:blipFill rotWithShape="1">
          <a:blip r:embed="rId3">
            <a:alphaModFix/>
          </a:blip>
          <a:srcRect/>
          <a:stretch/>
        </p:blipFill>
        <p:spPr>
          <a:xfrm>
            <a:off x="17067359" y="9675197"/>
            <a:ext cx="1989650" cy="506111"/>
          </a:xfrm>
          <a:prstGeom prst="rect">
            <a:avLst/>
          </a:prstGeom>
          <a:noFill/>
          <a:ln>
            <a:noFill/>
          </a:ln>
        </p:spPr>
      </p:pic>
      <p:pic>
        <p:nvPicPr>
          <p:cNvPr id="17" name="Google Shape;17;p31"/>
          <p:cNvPicPr preferRelativeResize="0"/>
          <p:nvPr/>
        </p:nvPicPr>
        <p:blipFill rotWithShape="1">
          <a:blip r:embed="rId4">
            <a:alphaModFix/>
          </a:blip>
          <a:srcRect/>
          <a:stretch/>
        </p:blipFill>
        <p:spPr>
          <a:xfrm>
            <a:off x="8945127" y="9589458"/>
            <a:ext cx="1571651" cy="660093"/>
          </a:xfrm>
          <a:prstGeom prst="rect">
            <a:avLst/>
          </a:prstGeom>
          <a:noFill/>
          <a:ln>
            <a:noFill/>
          </a:ln>
        </p:spPr>
      </p:pic>
      <p:pic>
        <p:nvPicPr>
          <p:cNvPr id="18" name="Google Shape;18;p31"/>
          <p:cNvPicPr preferRelativeResize="0"/>
          <p:nvPr/>
        </p:nvPicPr>
        <p:blipFill rotWithShape="1">
          <a:blip r:embed="rId5">
            <a:alphaModFix/>
          </a:blip>
          <a:srcRect/>
          <a:stretch/>
        </p:blipFill>
        <p:spPr>
          <a:xfrm>
            <a:off x="10802467" y="9590637"/>
            <a:ext cx="1572673" cy="699048"/>
          </a:xfrm>
          <a:prstGeom prst="rect">
            <a:avLst/>
          </a:prstGeom>
          <a:noFill/>
          <a:ln>
            <a:noFill/>
          </a:ln>
        </p:spPr>
      </p:pic>
      <p:pic>
        <p:nvPicPr>
          <p:cNvPr id="19" name="Google Shape;19;p31"/>
          <p:cNvPicPr preferRelativeResize="0"/>
          <p:nvPr/>
        </p:nvPicPr>
        <p:blipFill rotWithShape="1">
          <a:blip r:embed="rId6">
            <a:alphaModFix/>
          </a:blip>
          <a:srcRect/>
          <a:stretch/>
        </p:blipFill>
        <p:spPr>
          <a:xfrm>
            <a:off x="12660817" y="9674859"/>
            <a:ext cx="1649426" cy="48823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solidFill>
          <a:schemeClr val="lt1"/>
        </a:solidFill>
        <a:effectLst/>
      </p:bgPr>
    </p:bg>
    <p:spTree>
      <p:nvGrpSpPr>
        <p:cNvPr id="1" name="Shape 58"/>
        <p:cNvGrpSpPr/>
        <p:nvPr/>
      </p:nvGrpSpPr>
      <p:grpSpPr>
        <a:xfrm>
          <a:off x="0" y="0"/>
          <a:ext cx="0" cy="0"/>
          <a:chOff x="0" y="0"/>
          <a:chExt cx="0" cy="0"/>
        </a:xfrm>
      </p:grpSpPr>
      <p:sp>
        <p:nvSpPr>
          <p:cNvPr id="59" name="Google Shape;59;p36"/>
          <p:cNvSpPr/>
          <p:nvPr/>
        </p:nvSpPr>
        <p:spPr>
          <a:xfrm>
            <a:off x="0" y="10261467"/>
            <a:ext cx="20104100" cy="1047883"/>
          </a:xfrm>
          <a:custGeom>
            <a:avLst/>
            <a:gdLst/>
            <a:ahLst/>
            <a:cxnLst/>
            <a:rect l="l" t="t" r="r" b="b"/>
            <a:pathLst>
              <a:path w="20104100" h="1047115" extrusionOk="0">
                <a:moveTo>
                  <a:pt x="20104099" y="0"/>
                </a:moveTo>
                <a:lnTo>
                  <a:pt x="0" y="0"/>
                </a:lnTo>
                <a:lnTo>
                  <a:pt x="0" y="1047088"/>
                </a:lnTo>
                <a:lnTo>
                  <a:pt x="20104099" y="1047088"/>
                </a:lnTo>
                <a:lnTo>
                  <a:pt x="20104099" y="0"/>
                </a:lnTo>
                <a:close/>
              </a:path>
            </a:pathLst>
          </a:custGeom>
          <a:solidFill>
            <a:srgbClr val="CFE9F7"/>
          </a:solidFill>
          <a:ln>
            <a:noFill/>
          </a:ln>
        </p:spPr>
        <p:txBody>
          <a:bodyPr spcFirstLastPara="1" wrap="square" lIns="0" tIns="0" rIns="0" bIns="0" anchor="t" anchorCtr="0">
            <a:noAutofit/>
          </a:bodyPr>
          <a:lstStyle/>
          <a:p>
            <a:pPr marL="0" lvl="0" indent="0" algn="l" rtl="0">
              <a:spcBef>
                <a:spcPts val="0"/>
              </a:spcBef>
              <a:spcAft>
                <a:spcPts val="0"/>
              </a:spcAft>
              <a:buSzPts val="1800"/>
              <a:buFont typeface="Arial"/>
              <a:buNone/>
            </a:pPr>
            <a:endParaRPr sz="1800"/>
          </a:p>
        </p:txBody>
      </p:sp>
      <p:pic>
        <p:nvPicPr>
          <p:cNvPr id="60" name="Google Shape;60;p36"/>
          <p:cNvPicPr preferRelativeResize="0"/>
          <p:nvPr/>
        </p:nvPicPr>
        <p:blipFill rotWithShape="1">
          <a:blip r:embed="rId2">
            <a:alphaModFix/>
          </a:blip>
          <a:srcRect/>
          <a:stretch/>
        </p:blipFill>
        <p:spPr>
          <a:xfrm>
            <a:off x="17339785" y="9128278"/>
            <a:ext cx="2368640" cy="1881216"/>
          </a:xfrm>
          <a:prstGeom prst="rect">
            <a:avLst/>
          </a:prstGeom>
          <a:noFill/>
          <a:ln>
            <a:noFill/>
          </a:ln>
        </p:spPr>
      </p:pic>
      <p:sp>
        <p:nvSpPr>
          <p:cNvPr id="61" name="Google Shape;61;p36"/>
          <p:cNvSpPr txBox="1">
            <a:spLocks noGrp="1"/>
          </p:cNvSpPr>
          <p:nvPr>
            <p:ph type="title"/>
          </p:nvPr>
        </p:nvSpPr>
        <p:spPr>
          <a:xfrm>
            <a:off x="1034388" y="824971"/>
            <a:ext cx="6960262" cy="1030605"/>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36"/>
          <p:cNvSpPr txBox="1">
            <a:spLocks noGrp="1"/>
          </p:cNvSpPr>
          <p:nvPr>
            <p:ph type="body" idx="1"/>
          </p:nvPr>
        </p:nvSpPr>
        <p:spPr>
          <a:xfrm>
            <a:off x="1034388" y="2837234"/>
            <a:ext cx="9017662" cy="639190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345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63" name="Google Shape;63;p36"/>
          <p:cNvSpPr txBox="1">
            <a:spLocks noGrp="1"/>
          </p:cNvSpPr>
          <p:nvPr>
            <p:ph type="body" idx="2"/>
          </p:nvPr>
        </p:nvSpPr>
        <p:spPr>
          <a:xfrm>
            <a:off x="10966450" y="2837234"/>
            <a:ext cx="8103262" cy="6391909"/>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3450" b="1" i="0" u="none" strike="noStrike" cap="none">
                <a:solidFill>
                  <a:srgbClr val="198FB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4"/>
        <p:cNvGrpSpPr/>
        <p:nvPr/>
      </p:nvGrpSpPr>
      <p:grpSpPr>
        <a:xfrm>
          <a:off x="0" y="0"/>
          <a:ext cx="0" cy="0"/>
          <a:chOff x="0" y="0"/>
          <a:chExt cx="0" cy="0"/>
        </a:xfrm>
      </p:grpSpPr>
      <p:sp>
        <p:nvSpPr>
          <p:cNvPr id="65" name="Google Shape;65;p54"/>
          <p:cNvSpPr txBox="1">
            <a:spLocks noGrp="1"/>
          </p:cNvSpPr>
          <p:nvPr>
            <p:ph type="ctrTitle"/>
          </p:nvPr>
        </p:nvSpPr>
        <p:spPr>
          <a:xfrm>
            <a:off x="8950500" y="5152729"/>
            <a:ext cx="7197550" cy="1120178"/>
          </a:xfrm>
          <a:prstGeom prst="rect">
            <a:avLst/>
          </a:prstGeom>
          <a:noFill/>
          <a:ln>
            <a:noFill/>
          </a:ln>
        </p:spPr>
        <p:txBody>
          <a:bodyPr spcFirstLastPara="1" wrap="square" lIns="0" tIns="1205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54"/>
          <p:cNvSpPr txBox="1">
            <a:spLocks noGrp="1"/>
          </p:cNvSpPr>
          <p:nvPr>
            <p:ph type="subTitle" idx="1"/>
          </p:nvPr>
        </p:nvSpPr>
        <p:spPr>
          <a:xfrm>
            <a:off x="8932426" y="7017607"/>
            <a:ext cx="9501624" cy="689291"/>
          </a:xfrm>
          <a:prstGeom prst="rect">
            <a:avLst/>
          </a:prstGeom>
          <a:noFill/>
          <a:ln>
            <a:noFill/>
          </a:ln>
        </p:spPr>
        <p:txBody>
          <a:bodyPr spcFirstLastPara="1" wrap="square" lIns="0" tIns="1205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67" name="Google Shape;67;p54"/>
          <p:cNvSpPr/>
          <p:nvPr/>
        </p:nvSpPr>
        <p:spPr>
          <a:xfrm>
            <a:off x="8945127" y="6645497"/>
            <a:ext cx="10111882" cy="75977"/>
          </a:xfrm>
          <a:custGeom>
            <a:avLst/>
            <a:gdLst/>
            <a:ahLst/>
            <a:cxnLst/>
            <a:rect l="l" t="t" r="r" b="b"/>
            <a:pathLst>
              <a:path w="9093835" h="120000" extrusionOk="0">
                <a:moveTo>
                  <a:pt x="0" y="0"/>
                </a:moveTo>
                <a:lnTo>
                  <a:pt x="9093785"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SzPts val="1800"/>
              <a:buFont typeface="Arial"/>
              <a:buNone/>
            </a:pPr>
            <a:endParaRPr sz="1800"/>
          </a:p>
        </p:txBody>
      </p:sp>
      <p:pic>
        <p:nvPicPr>
          <p:cNvPr id="68" name="Google Shape;68;p54"/>
          <p:cNvPicPr preferRelativeResize="0"/>
          <p:nvPr/>
        </p:nvPicPr>
        <p:blipFill rotWithShape="1">
          <a:blip r:embed="rId2">
            <a:alphaModFix/>
          </a:blip>
          <a:srcRect/>
          <a:stretch/>
        </p:blipFill>
        <p:spPr>
          <a:xfrm>
            <a:off x="14595912" y="9674857"/>
            <a:ext cx="2185765" cy="506926"/>
          </a:xfrm>
          <a:prstGeom prst="rect">
            <a:avLst/>
          </a:prstGeom>
          <a:noFill/>
          <a:ln>
            <a:noFill/>
          </a:ln>
        </p:spPr>
      </p:pic>
      <p:pic>
        <p:nvPicPr>
          <p:cNvPr id="69" name="Google Shape;69;p54"/>
          <p:cNvPicPr preferRelativeResize="0"/>
          <p:nvPr/>
        </p:nvPicPr>
        <p:blipFill rotWithShape="1">
          <a:blip r:embed="rId3">
            <a:alphaModFix/>
          </a:blip>
          <a:srcRect/>
          <a:stretch/>
        </p:blipFill>
        <p:spPr>
          <a:xfrm>
            <a:off x="17067359" y="9675197"/>
            <a:ext cx="1989650" cy="506111"/>
          </a:xfrm>
          <a:prstGeom prst="rect">
            <a:avLst/>
          </a:prstGeom>
          <a:noFill/>
          <a:ln>
            <a:noFill/>
          </a:ln>
        </p:spPr>
      </p:pic>
      <p:pic>
        <p:nvPicPr>
          <p:cNvPr id="70" name="Google Shape;70;p54"/>
          <p:cNvPicPr preferRelativeResize="0"/>
          <p:nvPr/>
        </p:nvPicPr>
        <p:blipFill rotWithShape="1">
          <a:blip r:embed="rId4">
            <a:alphaModFix/>
          </a:blip>
          <a:srcRect/>
          <a:stretch/>
        </p:blipFill>
        <p:spPr>
          <a:xfrm>
            <a:off x="8945127" y="9589458"/>
            <a:ext cx="1571651" cy="660093"/>
          </a:xfrm>
          <a:prstGeom prst="rect">
            <a:avLst/>
          </a:prstGeom>
          <a:noFill/>
          <a:ln>
            <a:noFill/>
          </a:ln>
        </p:spPr>
      </p:pic>
      <p:pic>
        <p:nvPicPr>
          <p:cNvPr id="71" name="Google Shape;71;p54"/>
          <p:cNvPicPr preferRelativeResize="0"/>
          <p:nvPr/>
        </p:nvPicPr>
        <p:blipFill rotWithShape="1">
          <a:blip r:embed="rId5">
            <a:alphaModFix/>
          </a:blip>
          <a:srcRect/>
          <a:stretch/>
        </p:blipFill>
        <p:spPr>
          <a:xfrm>
            <a:off x="10802467" y="9590637"/>
            <a:ext cx="1572673" cy="699048"/>
          </a:xfrm>
          <a:prstGeom prst="rect">
            <a:avLst/>
          </a:prstGeom>
          <a:noFill/>
          <a:ln>
            <a:noFill/>
          </a:ln>
        </p:spPr>
      </p:pic>
      <p:pic>
        <p:nvPicPr>
          <p:cNvPr id="72" name="Google Shape;72;p54"/>
          <p:cNvPicPr preferRelativeResize="0"/>
          <p:nvPr/>
        </p:nvPicPr>
        <p:blipFill rotWithShape="1">
          <a:blip r:embed="rId6">
            <a:alphaModFix/>
          </a:blip>
          <a:srcRect/>
          <a:stretch/>
        </p:blipFill>
        <p:spPr>
          <a:xfrm>
            <a:off x="12660817" y="9674859"/>
            <a:ext cx="1649426" cy="48823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3"/>
        <p:cNvGrpSpPr/>
        <p:nvPr/>
      </p:nvGrpSpPr>
      <p:grpSpPr>
        <a:xfrm>
          <a:off x="0" y="0"/>
          <a:ext cx="0" cy="0"/>
          <a:chOff x="0" y="0"/>
          <a:chExt cx="0" cy="0"/>
        </a:xfrm>
      </p:grpSpPr>
      <p:sp>
        <p:nvSpPr>
          <p:cNvPr id="74" name="Google Shape;74;p55"/>
          <p:cNvSpPr txBox="1">
            <a:spLocks noGrp="1"/>
          </p:cNvSpPr>
          <p:nvPr>
            <p:ph type="ctrTitle"/>
          </p:nvPr>
        </p:nvSpPr>
        <p:spPr>
          <a:xfrm>
            <a:off x="8932426" y="6421196"/>
            <a:ext cx="6758424" cy="1107996"/>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7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55"/>
          <p:cNvSpPr txBox="1">
            <a:spLocks noGrp="1"/>
          </p:cNvSpPr>
          <p:nvPr>
            <p:ph type="subTitle" idx="1"/>
          </p:nvPr>
        </p:nvSpPr>
        <p:spPr>
          <a:xfrm>
            <a:off x="8932426" y="8528050"/>
            <a:ext cx="8997950" cy="677108"/>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4400" b="0" i="0" u="none" strike="noStrike" cap="none">
                <a:solidFill>
                  <a:srgbClr val="198FB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76" name="Google Shape;76;p55"/>
          <p:cNvSpPr/>
          <p:nvPr/>
        </p:nvSpPr>
        <p:spPr>
          <a:xfrm>
            <a:off x="8932426" y="8016874"/>
            <a:ext cx="10124547" cy="45719"/>
          </a:xfrm>
          <a:custGeom>
            <a:avLst/>
            <a:gdLst/>
            <a:ahLst/>
            <a:cxnLst/>
            <a:rect l="l" t="t" r="r" b="b"/>
            <a:pathLst>
              <a:path w="9093835" h="120000" extrusionOk="0">
                <a:moveTo>
                  <a:pt x="0" y="0"/>
                </a:moveTo>
                <a:lnTo>
                  <a:pt x="9093785"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SzPts val="1800"/>
              <a:buFont typeface="Arial"/>
              <a:buNone/>
            </a:pPr>
            <a:endParaRPr sz="18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1_Two Content">
  <p:cSld name="1_Two Content">
    <p:bg>
      <p:bgPr>
        <a:solidFill>
          <a:schemeClr val="lt1"/>
        </a:solidFill>
        <a:effectLst/>
      </p:bgPr>
    </p:bg>
    <p:spTree>
      <p:nvGrpSpPr>
        <p:cNvPr id="1" name="Shape 77"/>
        <p:cNvGrpSpPr/>
        <p:nvPr/>
      </p:nvGrpSpPr>
      <p:grpSpPr>
        <a:xfrm>
          <a:off x="0" y="0"/>
          <a:ext cx="0" cy="0"/>
          <a:chOff x="0" y="0"/>
          <a:chExt cx="0" cy="0"/>
        </a:xfrm>
      </p:grpSpPr>
      <p:sp>
        <p:nvSpPr>
          <p:cNvPr id="78" name="Google Shape;78;p56"/>
          <p:cNvSpPr/>
          <p:nvPr/>
        </p:nvSpPr>
        <p:spPr>
          <a:xfrm>
            <a:off x="0" y="10261467"/>
            <a:ext cx="20104100" cy="1047115"/>
          </a:xfrm>
          <a:custGeom>
            <a:avLst/>
            <a:gdLst/>
            <a:ahLst/>
            <a:cxnLst/>
            <a:rect l="l" t="t" r="r" b="b"/>
            <a:pathLst>
              <a:path w="20104100" h="1047115" extrusionOk="0">
                <a:moveTo>
                  <a:pt x="20104099" y="0"/>
                </a:moveTo>
                <a:lnTo>
                  <a:pt x="0" y="0"/>
                </a:lnTo>
                <a:lnTo>
                  <a:pt x="0" y="1047088"/>
                </a:lnTo>
                <a:lnTo>
                  <a:pt x="20104099" y="1047088"/>
                </a:lnTo>
                <a:lnTo>
                  <a:pt x="20104099" y="0"/>
                </a:lnTo>
                <a:close/>
              </a:path>
            </a:pathLst>
          </a:custGeom>
          <a:solidFill>
            <a:srgbClr val="CFE9F7"/>
          </a:solidFill>
          <a:ln>
            <a:noFill/>
          </a:ln>
        </p:spPr>
        <p:txBody>
          <a:bodyPr spcFirstLastPara="1" wrap="square" lIns="0" tIns="0" rIns="0" bIns="0" anchor="t" anchorCtr="0">
            <a:noAutofit/>
          </a:bodyPr>
          <a:lstStyle/>
          <a:p>
            <a:pPr marL="0" lvl="0" indent="0" algn="l" rtl="0">
              <a:spcBef>
                <a:spcPts val="0"/>
              </a:spcBef>
              <a:spcAft>
                <a:spcPts val="0"/>
              </a:spcAft>
              <a:buSzPts val="1800"/>
              <a:buFont typeface="Arial"/>
              <a:buNone/>
            </a:pPr>
            <a:endParaRPr sz="1800"/>
          </a:p>
        </p:txBody>
      </p:sp>
      <p:pic>
        <p:nvPicPr>
          <p:cNvPr id="79" name="Google Shape;79;p56"/>
          <p:cNvPicPr preferRelativeResize="0"/>
          <p:nvPr/>
        </p:nvPicPr>
        <p:blipFill rotWithShape="1">
          <a:blip r:embed="rId2">
            <a:alphaModFix/>
          </a:blip>
          <a:srcRect/>
          <a:stretch/>
        </p:blipFill>
        <p:spPr>
          <a:xfrm>
            <a:off x="17339785" y="9128278"/>
            <a:ext cx="2368640" cy="188121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80"/>
        <p:cNvGrpSpPr/>
        <p:nvPr/>
      </p:nvGrpSpPr>
      <p:grpSpPr>
        <a:xfrm>
          <a:off x="0" y="0"/>
          <a:ext cx="0" cy="0"/>
          <a:chOff x="0" y="0"/>
          <a:chExt cx="0" cy="0"/>
        </a:xfrm>
      </p:grpSpPr>
      <p:sp>
        <p:nvSpPr>
          <p:cNvPr id="81" name="Google Shape;81;p57"/>
          <p:cNvSpPr/>
          <p:nvPr/>
        </p:nvSpPr>
        <p:spPr>
          <a:xfrm>
            <a:off x="0" y="10261467"/>
            <a:ext cx="20104100" cy="1047115"/>
          </a:xfrm>
          <a:custGeom>
            <a:avLst/>
            <a:gdLst/>
            <a:ahLst/>
            <a:cxnLst/>
            <a:rect l="l" t="t" r="r" b="b"/>
            <a:pathLst>
              <a:path w="20104100" h="1047115" extrusionOk="0">
                <a:moveTo>
                  <a:pt x="20104099" y="0"/>
                </a:moveTo>
                <a:lnTo>
                  <a:pt x="0" y="0"/>
                </a:lnTo>
                <a:lnTo>
                  <a:pt x="0" y="1047088"/>
                </a:lnTo>
                <a:lnTo>
                  <a:pt x="20104099" y="1047088"/>
                </a:lnTo>
                <a:lnTo>
                  <a:pt x="20104099" y="0"/>
                </a:lnTo>
                <a:close/>
              </a:path>
            </a:pathLst>
          </a:custGeom>
          <a:solidFill>
            <a:srgbClr val="CFE9F7"/>
          </a:solidFill>
          <a:ln>
            <a:noFill/>
          </a:ln>
        </p:spPr>
        <p:txBody>
          <a:bodyPr spcFirstLastPara="1" wrap="square" lIns="0" tIns="0" rIns="0" bIns="0" anchor="t" anchorCtr="0">
            <a:noAutofit/>
          </a:bodyPr>
          <a:lstStyle/>
          <a:p>
            <a:pPr marL="0" lvl="0" indent="0" algn="l" rtl="0">
              <a:spcBef>
                <a:spcPts val="0"/>
              </a:spcBef>
              <a:spcAft>
                <a:spcPts val="0"/>
              </a:spcAft>
              <a:buSzPts val="1800"/>
              <a:buFont typeface="Arial"/>
              <a:buNone/>
            </a:pPr>
            <a:endParaRPr sz="1800"/>
          </a:p>
        </p:txBody>
      </p:sp>
      <p:pic>
        <p:nvPicPr>
          <p:cNvPr id="82" name="Google Shape;82;p57"/>
          <p:cNvPicPr preferRelativeResize="0"/>
          <p:nvPr/>
        </p:nvPicPr>
        <p:blipFill rotWithShape="1">
          <a:blip r:embed="rId2">
            <a:alphaModFix/>
          </a:blip>
          <a:srcRect/>
          <a:stretch/>
        </p:blipFill>
        <p:spPr>
          <a:xfrm>
            <a:off x="17339785" y="9128278"/>
            <a:ext cx="2368640" cy="1881216"/>
          </a:xfrm>
          <a:prstGeom prst="rect">
            <a:avLst/>
          </a:prstGeom>
          <a:noFill/>
          <a:ln>
            <a:noFill/>
          </a:ln>
        </p:spPr>
      </p:pic>
      <p:sp>
        <p:nvSpPr>
          <p:cNvPr id="83" name="Google Shape;83;p57"/>
          <p:cNvSpPr txBox="1">
            <a:spLocks noGrp="1"/>
          </p:cNvSpPr>
          <p:nvPr>
            <p:ph type="title"/>
          </p:nvPr>
        </p:nvSpPr>
        <p:spPr>
          <a:xfrm>
            <a:off x="1034388" y="824971"/>
            <a:ext cx="6960262" cy="1030605"/>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4" name="Google Shape;84;p57"/>
          <p:cNvSpPr txBox="1">
            <a:spLocks noGrp="1"/>
          </p:cNvSpPr>
          <p:nvPr>
            <p:ph type="body" idx="1"/>
          </p:nvPr>
        </p:nvSpPr>
        <p:spPr>
          <a:xfrm>
            <a:off x="1034388" y="2837234"/>
            <a:ext cx="8636662" cy="639190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345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5" name="Google Shape;85;p57"/>
          <p:cNvSpPr txBox="1">
            <a:spLocks noGrp="1"/>
          </p:cNvSpPr>
          <p:nvPr>
            <p:ph type="body" idx="2"/>
          </p:nvPr>
        </p:nvSpPr>
        <p:spPr>
          <a:xfrm>
            <a:off x="10433052" y="2831415"/>
            <a:ext cx="8636662" cy="639190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345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p58"/>
          <p:cNvSpPr txBox="1">
            <a:spLocks noGrp="1"/>
          </p:cNvSpPr>
          <p:nvPr>
            <p:ph type="title"/>
          </p:nvPr>
        </p:nvSpPr>
        <p:spPr>
          <a:xfrm>
            <a:off x="1382157" y="602119"/>
            <a:ext cx="17339786" cy="218595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00"/>
              <a:buFont typeface="Calibri"/>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8" name="Google Shape;88;p58"/>
          <p:cNvSpPr txBox="1">
            <a:spLocks noGrp="1"/>
          </p:cNvSpPr>
          <p:nvPr>
            <p:ph type="body" idx="1"/>
          </p:nvPr>
        </p:nvSpPr>
        <p:spPr>
          <a:xfrm>
            <a:off x="1382157" y="3010591"/>
            <a:ext cx="17339786" cy="7175679"/>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649"/>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1pPr>
            <a:lvl2pPr marL="914400" marR="0" lvl="1"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9pPr>
          </a:lstStyle>
          <a:p>
            <a:endParaRPr/>
          </a:p>
        </p:txBody>
      </p:sp>
      <p:sp>
        <p:nvSpPr>
          <p:cNvPr id="89" name="Google Shape;89;p58"/>
          <p:cNvSpPr txBox="1">
            <a:spLocks noGrp="1"/>
          </p:cNvSpPr>
          <p:nvPr>
            <p:ph type="dt" idx="10"/>
          </p:nvPr>
        </p:nvSpPr>
        <p:spPr>
          <a:xfrm>
            <a:off x="1382157" y="10482093"/>
            <a:ext cx="4523423" cy="60211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Font typeface="Arial"/>
              <a:buNone/>
              <a:defRPr sz="1800"/>
            </a:lvl1pPr>
            <a:lvl2pPr lvl="1" algn="l">
              <a:spcBef>
                <a:spcPts val="0"/>
              </a:spcBef>
              <a:spcAft>
                <a:spcPts val="0"/>
              </a:spcAft>
              <a:buSzPts val="1400"/>
              <a:buFont typeface="Arial"/>
              <a:buNone/>
              <a:defRPr sz="1800"/>
            </a:lvl2pPr>
            <a:lvl3pPr lvl="2" algn="l">
              <a:spcBef>
                <a:spcPts val="0"/>
              </a:spcBef>
              <a:spcAft>
                <a:spcPts val="0"/>
              </a:spcAft>
              <a:buSzPts val="1400"/>
              <a:buFont typeface="Arial"/>
              <a:buNone/>
              <a:defRPr sz="1800"/>
            </a:lvl3pPr>
            <a:lvl4pPr lvl="3" algn="l">
              <a:spcBef>
                <a:spcPts val="0"/>
              </a:spcBef>
              <a:spcAft>
                <a:spcPts val="0"/>
              </a:spcAft>
              <a:buSzPts val="1400"/>
              <a:buFont typeface="Arial"/>
              <a:buNone/>
              <a:defRPr sz="1800"/>
            </a:lvl4pPr>
            <a:lvl5pPr lvl="4" algn="l">
              <a:spcBef>
                <a:spcPts val="0"/>
              </a:spcBef>
              <a:spcAft>
                <a:spcPts val="0"/>
              </a:spcAft>
              <a:buSzPts val="1400"/>
              <a:buFont typeface="Arial"/>
              <a:buNone/>
              <a:defRPr sz="1800"/>
            </a:lvl5pPr>
            <a:lvl6pPr lvl="5" algn="l">
              <a:spcBef>
                <a:spcPts val="0"/>
              </a:spcBef>
              <a:spcAft>
                <a:spcPts val="0"/>
              </a:spcAft>
              <a:buSzPts val="1400"/>
              <a:buFont typeface="Arial"/>
              <a:buNone/>
              <a:defRPr sz="1800"/>
            </a:lvl6pPr>
            <a:lvl7pPr lvl="6" algn="l">
              <a:spcBef>
                <a:spcPts val="0"/>
              </a:spcBef>
              <a:spcAft>
                <a:spcPts val="0"/>
              </a:spcAft>
              <a:buSzPts val="1400"/>
              <a:buFont typeface="Arial"/>
              <a:buNone/>
              <a:defRPr sz="1800"/>
            </a:lvl7pPr>
            <a:lvl8pPr lvl="7" algn="l">
              <a:spcBef>
                <a:spcPts val="0"/>
              </a:spcBef>
              <a:spcAft>
                <a:spcPts val="0"/>
              </a:spcAft>
              <a:buSzPts val="1400"/>
              <a:buFont typeface="Arial"/>
              <a:buNone/>
              <a:defRPr sz="1800"/>
            </a:lvl8pPr>
            <a:lvl9pPr lvl="8" algn="l">
              <a:spcBef>
                <a:spcPts val="0"/>
              </a:spcBef>
              <a:spcAft>
                <a:spcPts val="0"/>
              </a:spcAft>
              <a:buSzPts val="1400"/>
              <a:buFont typeface="Arial"/>
              <a:buNone/>
              <a:defRPr sz="1800"/>
            </a:lvl9pPr>
          </a:lstStyle>
          <a:p>
            <a:endParaRPr/>
          </a:p>
        </p:txBody>
      </p:sp>
      <p:sp>
        <p:nvSpPr>
          <p:cNvPr id="90" name="Google Shape;90;p58"/>
          <p:cNvSpPr txBox="1">
            <a:spLocks noGrp="1"/>
          </p:cNvSpPr>
          <p:nvPr>
            <p:ph type="ftr" idx="11"/>
          </p:nvPr>
        </p:nvSpPr>
        <p:spPr>
          <a:xfrm>
            <a:off x="6659483" y="10482093"/>
            <a:ext cx="6785134" cy="60211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Font typeface="Arial"/>
              <a:buNone/>
              <a:defRPr sz="1800"/>
            </a:lvl1pPr>
            <a:lvl2pPr lvl="1" algn="l">
              <a:spcBef>
                <a:spcPts val="0"/>
              </a:spcBef>
              <a:spcAft>
                <a:spcPts val="0"/>
              </a:spcAft>
              <a:buSzPts val="1400"/>
              <a:buFont typeface="Arial"/>
              <a:buNone/>
              <a:defRPr sz="1800"/>
            </a:lvl2pPr>
            <a:lvl3pPr lvl="2" algn="l">
              <a:spcBef>
                <a:spcPts val="0"/>
              </a:spcBef>
              <a:spcAft>
                <a:spcPts val="0"/>
              </a:spcAft>
              <a:buSzPts val="1400"/>
              <a:buFont typeface="Arial"/>
              <a:buNone/>
              <a:defRPr sz="1800"/>
            </a:lvl3pPr>
            <a:lvl4pPr lvl="3" algn="l">
              <a:spcBef>
                <a:spcPts val="0"/>
              </a:spcBef>
              <a:spcAft>
                <a:spcPts val="0"/>
              </a:spcAft>
              <a:buSzPts val="1400"/>
              <a:buFont typeface="Arial"/>
              <a:buNone/>
              <a:defRPr sz="1800"/>
            </a:lvl4pPr>
            <a:lvl5pPr lvl="4" algn="l">
              <a:spcBef>
                <a:spcPts val="0"/>
              </a:spcBef>
              <a:spcAft>
                <a:spcPts val="0"/>
              </a:spcAft>
              <a:buSzPts val="1400"/>
              <a:buFont typeface="Arial"/>
              <a:buNone/>
              <a:defRPr sz="1800"/>
            </a:lvl5pPr>
            <a:lvl6pPr lvl="5" algn="l">
              <a:spcBef>
                <a:spcPts val="0"/>
              </a:spcBef>
              <a:spcAft>
                <a:spcPts val="0"/>
              </a:spcAft>
              <a:buSzPts val="1400"/>
              <a:buFont typeface="Arial"/>
              <a:buNone/>
              <a:defRPr sz="1800"/>
            </a:lvl6pPr>
            <a:lvl7pPr lvl="6" algn="l">
              <a:spcBef>
                <a:spcPts val="0"/>
              </a:spcBef>
              <a:spcAft>
                <a:spcPts val="0"/>
              </a:spcAft>
              <a:buSzPts val="1400"/>
              <a:buFont typeface="Arial"/>
              <a:buNone/>
              <a:defRPr sz="1800"/>
            </a:lvl7pPr>
            <a:lvl8pPr lvl="7" algn="l">
              <a:spcBef>
                <a:spcPts val="0"/>
              </a:spcBef>
              <a:spcAft>
                <a:spcPts val="0"/>
              </a:spcAft>
              <a:buSzPts val="1400"/>
              <a:buFont typeface="Arial"/>
              <a:buNone/>
              <a:defRPr sz="1800"/>
            </a:lvl8pPr>
            <a:lvl9pPr lvl="8" algn="l">
              <a:spcBef>
                <a:spcPts val="0"/>
              </a:spcBef>
              <a:spcAft>
                <a:spcPts val="0"/>
              </a:spcAft>
              <a:buSzPts val="1400"/>
              <a:buFont typeface="Arial"/>
              <a:buNone/>
              <a:defRPr sz="1800"/>
            </a:lvl9pPr>
          </a:lstStyle>
          <a:p>
            <a:endParaRPr/>
          </a:p>
        </p:txBody>
      </p:sp>
      <p:sp>
        <p:nvSpPr>
          <p:cNvPr id="91" name="Google Shape;91;p58"/>
          <p:cNvSpPr txBox="1">
            <a:spLocks noGrp="1"/>
          </p:cNvSpPr>
          <p:nvPr>
            <p:ph type="sldNum" idx="12"/>
          </p:nvPr>
        </p:nvSpPr>
        <p:spPr>
          <a:xfrm>
            <a:off x="14198520" y="10482093"/>
            <a:ext cx="4523423" cy="602118"/>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SzPts val="1800"/>
              <a:buFont typeface="Arial"/>
              <a:buNone/>
              <a:defRPr sz="1800"/>
            </a:lvl1pPr>
            <a:lvl2pPr marL="0" lvl="1" indent="0" algn="r" rtl="0">
              <a:spcBef>
                <a:spcPts val="0"/>
              </a:spcBef>
              <a:spcAft>
                <a:spcPts val="0"/>
              </a:spcAft>
              <a:buSzPts val="1800"/>
              <a:buFont typeface="Arial"/>
              <a:buNone/>
              <a:defRPr sz="1800"/>
            </a:lvl2pPr>
            <a:lvl3pPr marL="0" lvl="2" indent="0" algn="r" rtl="0">
              <a:spcBef>
                <a:spcPts val="0"/>
              </a:spcBef>
              <a:spcAft>
                <a:spcPts val="0"/>
              </a:spcAft>
              <a:buSzPts val="1800"/>
              <a:buFont typeface="Arial"/>
              <a:buNone/>
              <a:defRPr sz="1800"/>
            </a:lvl3pPr>
            <a:lvl4pPr marL="0" lvl="3" indent="0" algn="r" rtl="0">
              <a:spcBef>
                <a:spcPts val="0"/>
              </a:spcBef>
              <a:spcAft>
                <a:spcPts val="0"/>
              </a:spcAft>
              <a:buSzPts val="1800"/>
              <a:buFont typeface="Arial"/>
              <a:buNone/>
              <a:defRPr sz="1800"/>
            </a:lvl4pPr>
            <a:lvl5pPr marL="0" lvl="4" indent="0" algn="r" rtl="0">
              <a:spcBef>
                <a:spcPts val="0"/>
              </a:spcBef>
              <a:spcAft>
                <a:spcPts val="0"/>
              </a:spcAft>
              <a:buSzPts val="1800"/>
              <a:buFont typeface="Arial"/>
              <a:buNone/>
              <a:defRPr sz="1800"/>
            </a:lvl5pPr>
            <a:lvl6pPr marL="0" lvl="5" indent="0" algn="r" rtl="0">
              <a:spcBef>
                <a:spcPts val="0"/>
              </a:spcBef>
              <a:spcAft>
                <a:spcPts val="0"/>
              </a:spcAft>
              <a:buSzPts val="1800"/>
              <a:buFont typeface="Arial"/>
              <a:buNone/>
              <a:defRPr sz="1800"/>
            </a:lvl6pPr>
            <a:lvl7pPr marL="0" lvl="6" indent="0" algn="r" rtl="0">
              <a:spcBef>
                <a:spcPts val="0"/>
              </a:spcBef>
              <a:spcAft>
                <a:spcPts val="0"/>
              </a:spcAft>
              <a:buSzPts val="1800"/>
              <a:buFont typeface="Arial"/>
              <a:buNone/>
              <a:defRPr sz="1800"/>
            </a:lvl7pPr>
            <a:lvl8pPr marL="0" lvl="7" indent="0" algn="r" rtl="0">
              <a:spcBef>
                <a:spcPts val="0"/>
              </a:spcBef>
              <a:spcAft>
                <a:spcPts val="0"/>
              </a:spcAft>
              <a:buSzPts val="1800"/>
              <a:buFont typeface="Arial"/>
              <a:buNone/>
              <a:defRPr sz="1800"/>
            </a:lvl8pPr>
            <a:lvl9pPr marL="0" lvl="8" indent="0" algn="r" rtl="0">
              <a:spcBef>
                <a:spcPts val="0"/>
              </a:spcBef>
              <a:spcAft>
                <a:spcPts val="0"/>
              </a:spcAft>
              <a:buSzPts val="1800"/>
              <a:buFont typeface="Arial"/>
              <a:buNone/>
              <a:defRPr sz="1800"/>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92"/>
        <p:cNvGrpSpPr/>
        <p:nvPr/>
      </p:nvGrpSpPr>
      <p:grpSpPr>
        <a:xfrm>
          <a:off x="0" y="0"/>
          <a:ext cx="0" cy="0"/>
          <a:chOff x="0" y="0"/>
          <a:chExt cx="0" cy="0"/>
        </a:xfrm>
      </p:grpSpPr>
      <p:sp>
        <p:nvSpPr>
          <p:cNvPr id="93" name="Google Shape;93;p59"/>
          <p:cNvSpPr/>
          <p:nvPr/>
        </p:nvSpPr>
        <p:spPr>
          <a:xfrm>
            <a:off x="0" y="1"/>
            <a:ext cx="20948650" cy="11335476"/>
          </a:xfrm>
          <a:custGeom>
            <a:avLst/>
            <a:gdLst/>
            <a:ahLst/>
            <a:cxnLst/>
            <a:rect l="l" t="t" r="r" b="b"/>
            <a:pathLst>
              <a:path w="7774305" h="11308715" extrusionOk="0">
                <a:moveTo>
                  <a:pt x="7774119" y="0"/>
                </a:moveTo>
                <a:lnTo>
                  <a:pt x="0" y="0"/>
                </a:lnTo>
                <a:lnTo>
                  <a:pt x="0" y="11308556"/>
                </a:lnTo>
                <a:lnTo>
                  <a:pt x="7774119" y="11308556"/>
                </a:lnTo>
                <a:lnTo>
                  <a:pt x="7774119" y="0"/>
                </a:lnTo>
                <a:close/>
              </a:path>
            </a:pathLst>
          </a:custGeom>
          <a:solidFill>
            <a:srgbClr val="CFE9F7"/>
          </a:solidFill>
          <a:ln>
            <a:noFill/>
          </a:ln>
        </p:spPr>
        <p:txBody>
          <a:bodyPr spcFirstLastPara="1" wrap="square" lIns="0" tIns="0" rIns="0" bIns="0" anchor="t" anchorCtr="0">
            <a:noAutofit/>
          </a:bodyPr>
          <a:lstStyle/>
          <a:p>
            <a:pPr marL="0" lvl="0" indent="0" algn="l" rtl="0">
              <a:spcBef>
                <a:spcPts val="0"/>
              </a:spcBef>
              <a:spcAft>
                <a:spcPts val="0"/>
              </a:spcAft>
              <a:buSzPts val="1800"/>
              <a:buFont typeface="Arial"/>
              <a:buNone/>
            </a:pPr>
            <a:endParaRPr sz="1800"/>
          </a:p>
        </p:txBody>
      </p:sp>
      <p:sp>
        <p:nvSpPr>
          <p:cNvPr id="94" name="Google Shape;94;p59"/>
          <p:cNvSpPr txBox="1">
            <a:spLocks noGrp="1"/>
          </p:cNvSpPr>
          <p:nvPr>
            <p:ph type="body" idx="1"/>
          </p:nvPr>
        </p:nvSpPr>
        <p:spPr>
          <a:xfrm>
            <a:off x="1034388" y="7102475"/>
            <a:ext cx="8636662" cy="3276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345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95"/>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2"/>
        <p:cNvGrpSpPr/>
        <p:nvPr/>
      </p:nvGrpSpPr>
      <p:grpSpPr>
        <a:xfrm>
          <a:off x="0" y="0"/>
          <a:ext cx="0" cy="0"/>
          <a:chOff x="0" y="0"/>
          <a:chExt cx="0" cy="0"/>
        </a:xfrm>
      </p:grpSpPr>
      <p:sp>
        <p:nvSpPr>
          <p:cNvPr id="103" name="Google Shape;103;p40"/>
          <p:cNvSpPr txBox="1">
            <a:spLocks noGrp="1"/>
          </p:cNvSpPr>
          <p:nvPr>
            <p:ph type="title"/>
          </p:nvPr>
        </p:nvSpPr>
        <p:spPr>
          <a:xfrm>
            <a:off x="1382157" y="602119"/>
            <a:ext cx="17339786" cy="21859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40"/>
          <p:cNvSpPr txBox="1">
            <a:spLocks noGrp="1"/>
          </p:cNvSpPr>
          <p:nvPr>
            <p:ph type="body" idx="1"/>
          </p:nvPr>
        </p:nvSpPr>
        <p:spPr>
          <a:xfrm>
            <a:off x="1382157" y="3010591"/>
            <a:ext cx="17339786" cy="71756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649"/>
              </a:spcBef>
              <a:spcAft>
                <a:spcPts val="0"/>
              </a:spcAft>
              <a:buClr>
                <a:schemeClr val="dk1"/>
              </a:buClr>
              <a:buSzPts val="1800"/>
              <a:buChar char="•"/>
              <a:defRPr/>
            </a:lvl1pPr>
            <a:lvl2pPr marL="914400" lvl="1" indent="-342900" algn="l">
              <a:lnSpc>
                <a:spcPct val="90000"/>
              </a:lnSpc>
              <a:spcBef>
                <a:spcPts val="824"/>
              </a:spcBef>
              <a:spcAft>
                <a:spcPts val="0"/>
              </a:spcAft>
              <a:buClr>
                <a:schemeClr val="dk1"/>
              </a:buClr>
              <a:buSzPts val="1800"/>
              <a:buChar char="•"/>
              <a:defRPr/>
            </a:lvl2pPr>
            <a:lvl3pPr marL="1371600" lvl="2" indent="-342900" algn="l">
              <a:lnSpc>
                <a:spcPct val="90000"/>
              </a:lnSpc>
              <a:spcBef>
                <a:spcPts val="824"/>
              </a:spcBef>
              <a:spcAft>
                <a:spcPts val="0"/>
              </a:spcAft>
              <a:buClr>
                <a:schemeClr val="dk1"/>
              </a:buClr>
              <a:buSzPts val="1800"/>
              <a:buChar char="•"/>
              <a:defRPr/>
            </a:lvl3pPr>
            <a:lvl4pPr marL="1828800" lvl="3" indent="-342900" algn="l">
              <a:lnSpc>
                <a:spcPct val="90000"/>
              </a:lnSpc>
              <a:spcBef>
                <a:spcPts val="824"/>
              </a:spcBef>
              <a:spcAft>
                <a:spcPts val="0"/>
              </a:spcAft>
              <a:buClr>
                <a:schemeClr val="dk1"/>
              </a:buClr>
              <a:buSzPts val="1800"/>
              <a:buChar char="•"/>
              <a:defRPr/>
            </a:lvl4pPr>
            <a:lvl5pPr marL="2286000" lvl="4" indent="-342900" algn="l">
              <a:lnSpc>
                <a:spcPct val="90000"/>
              </a:lnSpc>
              <a:spcBef>
                <a:spcPts val="824"/>
              </a:spcBef>
              <a:spcAft>
                <a:spcPts val="0"/>
              </a:spcAft>
              <a:buClr>
                <a:schemeClr val="dk1"/>
              </a:buClr>
              <a:buSzPts val="1800"/>
              <a:buChar char="•"/>
              <a:defRPr/>
            </a:lvl5pPr>
            <a:lvl6pPr marL="2743200" lvl="5" indent="-342900" algn="l">
              <a:lnSpc>
                <a:spcPct val="90000"/>
              </a:lnSpc>
              <a:spcBef>
                <a:spcPts val="824"/>
              </a:spcBef>
              <a:spcAft>
                <a:spcPts val="0"/>
              </a:spcAft>
              <a:buClr>
                <a:schemeClr val="dk1"/>
              </a:buClr>
              <a:buSzPts val="1800"/>
              <a:buChar char="•"/>
              <a:defRPr/>
            </a:lvl6pPr>
            <a:lvl7pPr marL="3200400" lvl="6" indent="-342900" algn="l">
              <a:lnSpc>
                <a:spcPct val="90000"/>
              </a:lnSpc>
              <a:spcBef>
                <a:spcPts val="824"/>
              </a:spcBef>
              <a:spcAft>
                <a:spcPts val="0"/>
              </a:spcAft>
              <a:buClr>
                <a:schemeClr val="dk1"/>
              </a:buClr>
              <a:buSzPts val="1800"/>
              <a:buChar char="•"/>
              <a:defRPr/>
            </a:lvl7pPr>
            <a:lvl8pPr marL="3657600" lvl="7" indent="-342900" algn="l">
              <a:lnSpc>
                <a:spcPct val="90000"/>
              </a:lnSpc>
              <a:spcBef>
                <a:spcPts val="824"/>
              </a:spcBef>
              <a:spcAft>
                <a:spcPts val="0"/>
              </a:spcAft>
              <a:buClr>
                <a:schemeClr val="dk1"/>
              </a:buClr>
              <a:buSzPts val="1800"/>
              <a:buChar char="•"/>
              <a:defRPr/>
            </a:lvl8pPr>
            <a:lvl9pPr marL="4114800" lvl="8" indent="-342900" algn="l">
              <a:lnSpc>
                <a:spcPct val="90000"/>
              </a:lnSpc>
              <a:spcBef>
                <a:spcPts val="824"/>
              </a:spcBef>
              <a:spcAft>
                <a:spcPts val="0"/>
              </a:spcAft>
              <a:buClr>
                <a:schemeClr val="dk1"/>
              </a:buClr>
              <a:buSzPts val="1800"/>
              <a:buChar char="•"/>
              <a:defRPr/>
            </a:lvl9pPr>
          </a:lstStyle>
          <a:p>
            <a:endParaRPr/>
          </a:p>
        </p:txBody>
      </p:sp>
      <p:sp>
        <p:nvSpPr>
          <p:cNvPr id="105" name="Google Shape;105;p40"/>
          <p:cNvSpPr txBox="1">
            <a:spLocks noGrp="1"/>
          </p:cNvSpPr>
          <p:nvPr>
            <p:ph type="dt" idx="10"/>
          </p:nvPr>
        </p:nvSpPr>
        <p:spPr>
          <a:xfrm>
            <a:off x="1382157" y="10482093"/>
            <a:ext cx="4523423" cy="60211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6" name="Google Shape;106;p40"/>
          <p:cNvSpPr txBox="1">
            <a:spLocks noGrp="1"/>
          </p:cNvSpPr>
          <p:nvPr>
            <p:ph type="ftr" idx="11"/>
          </p:nvPr>
        </p:nvSpPr>
        <p:spPr>
          <a:xfrm>
            <a:off x="6659483" y="10482093"/>
            <a:ext cx="6785134" cy="60211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7" name="Google Shape;107;p40"/>
          <p:cNvSpPr txBox="1">
            <a:spLocks noGrp="1"/>
          </p:cNvSpPr>
          <p:nvPr>
            <p:ph type="sldNum" idx="12"/>
          </p:nvPr>
        </p:nvSpPr>
        <p:spPr>
          <a:xfrm>
            <a:off x="14198520" y="10482093"/>
            <a:ext cx="4523423" cy="602118"/>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41"/>
          <p:cNvSpPr txBox="1">
            <a:spLocks noGrp="1"/>
          </p:cNvSpPr>
          <p:nvPr>
            <p:ph type="title"/>
          </p:nvPr>
        </p:nvSpPr>
        <p:spPr>
          <a:xfrm>
            <a:off x="1382157" y="602119"/>
            <a:ext cx="17339786" cy="21859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41"/>
          <p:cNvSpPr txBox="1">
            <a:spLocks noGrp="1"/>
          </p:cNvSpPr>
          <p:nvPr>
            <p:ph type="body" idx="1"/>
          </p:nvPr>
        </p:nvSpPr>
        <p:spPr>
          <a:xfrm>
            <a:off x="1382157" y="3010591"/>
            <a:ext cx="8544243" cy="71756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649"/>
              </a:spcBef>
              <a:spcAft>
                <a:spcPts val="0"/>
              </a:spcAft>
              <a:buClr>
                <a:schemeClr val="dk1"/>
              </a:buClr>
              <a:buSzPts val="1800"/>
              <a:buChar char="•"/>
              <a:defRPr/>
            </a:lvl1pPr>
            <a:lvl2pPr marL="914400" lvl="1" indent="-342900" algn="l">
              <a:lnSpc>
                <a:spcPct val="90000"/>
              </a:lnSpc>
              <a:spcBef>
                <a:spcPts val="824"/>
              </a:spcBef>
              <a:spcAft>
                <a:spcPts val="0"/>
              </a:spcAft>
              <a:buClr>
                <a:schemeClr val="dk1"/>
              </a:buClr>
              <a:buSzPts val="1800"/>
              <a:buChar char="•"/>
              <a:defRPr/>
            </a:lvl2pPr>
            <a:lvl3pPr marL="1371600" lvl="2" indent="-342900" algn="l">
              <a:lnSpc>
                <a:spcPct val="90000"/>
              </a:lnSpc>
              <a:spcBef>
                <a:spcPts val="824"/>
              </a:spcBef>
              <a:spcAft>
                <a:spcPts val="0"/>
              </a:spcAft>
              <a:buClr>
                <a:schemeClr val="dk1"/>
              </a:buClr>
              <a:buSzPts val="1800"/>
              <a:buChar char="•"/>
              <a:defRPr/>
            </a:lvl3pPr>
            <a:lvl4pPr marL="1828800" lvl="3" indent="-342900" algn="l">
              <a:lnSpc>
                <a:spcPct val="90000"/>
              </a:lnSpc>
              <a:spcBef>
                <a:spcPts val="824"/>
              </a:spcBef>
              <a:spcAft>
                <a:spcPts val="0"/>
              </a:spcAft>
              <a:buClr>
                <a:schemeClr val="dk1"/>
              </a:buClr>
              <a:buSzPts val="1800"/>
              <a:buChar char="•"/>
              <a:defRPr/>
            </a:lvl4pPr>
            <a:lvl5pPr marL="2286000" lvl="4" indent="-342900" algn="l">
              <a:lnSpc>
                <a:spcPct val="90000"/>
              </a:lnSpc>
              <a:spcBef>
                <a:spcPts val="824"/>
              </a:spcBef>
              <a:spcAft>
                <a:spcPts val="0"/>
              </a:spcAft>
              <a:buClr>
                <a:schemeClr val="dk1"/>
              </a:buClr>
              <a:buSzPts val="1800"/>
              <a:buChar char="•"/>
              <a:defRPr/>
            </a:lvl5pPr>
            <a:lvl6pPr marL="2743200" lvl="5" indent="-342900" algn="l">
              <a:lnSpc>
                <a:spcPct val="90000"/>
              </a:lnSpc>
              <a:spcBef>
                <a:spcPts val="824"/>
              </a:spcBef>
              <a:spcAft>
                <a:spcPts val="0"/>
              </a:spcAft>
              <a:buClr>
                <a:schemeClr val="dk1"/>
              </a:buClr>
              <a:buSzPts val="1800"/>
              <a:buChar char="•"/>
              <a:defRPr/>
            </a:lvl6pPr>
            <a:lvl7pPr marL="3200400" lvl="6" indent="-342900" algn="l">
              <a:lnSpc>
                <a:spcPct val="90000"/>
              </a:lnSpc>
              <a:spcBef>
                <a:spcPts val="824"/>
              </a:spcBef>
              <a:spcAft>
                <a:spcPts val="0"/>
              </a:spcAft>
              <a:buClr>
                <a:schemeClr val="dk1"/>
              </a:buClr>
              <a:buSzPts val="1800"/>
              <a:buChar char="•"/>
              <a:defRPr/>
            </a:lvl7pPr>
            <a:lvl8pPr marL="3657600" lvl="7" indent="-342900" algn="l">
              <a:lnSpc>
                <a:spcPct val="90000"/>
              </a:lnSpc>
              <a:spcBef>
                <a:spcPts val="824"/>
              </a:spcBef>
              <a:spcAft>
                <a:spcPts val="0"/>
              </a:spcAft>
              <a:buClr>
                <a:schemeClr val="dk1"/>
              </a:buClr>
              <a:buSzPts val="1800"/>
              <a:buChar char="•"/>
              <a:defRPr/>
            </a:lvl8pPr>
            <a:lvl9pPr marL="4114800" lvl="8" indent="-342900" algn="l">
              <a:lnSpc>
                <a:spcPct val="90000"/>
              </a:lnSpc>
              <a:spcBef>
                <a:spcPts val="824"/>
              </a:spcBef>
              <a:spcAft>
                <a:spcPts val="0"/>
              </a:spcAft>
              <a:buClr>
                <a:schemeClr val="dk1"/>
              </a:buClr>
              <a:buSzPts val="1800"/>
              <a:buChar char="•"/>
              <a:defRPr/>
            </a:lvl9pPr>
          </a:lstStyle>
          <a:p>
            <a:endParaRPr/>
          </a:p>
        </p:txBody>
      </p:sp>
      <p:sp>
        <p:nvSpPr>
          <p:cNvPr id="111" name="Google Shape;111;p41"/>
          <p:cNvSpPr txBox="1">
            <a:spLocks noGrp="1"/>
          </p:cNvSpPr>
          <p:nvPr>
            <p:ph type="body" idx="2"/>
          </p:nvPr>
        </p:nvSpPr>
        <p:spPr>
          <a:xfrm>
            <a:off x="10177700" y="3010591"/>
            <a:ext cx="8544243" cy="71756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649"/>
              </a:spcBef>
              <a:spcAft>
                <a:spcPts val="0"/>
              </a:spcAft>
              <a:buClr>
                <a:schemeClr val="dk1"/>
              </a:buClr>
              <a:buSzPts val="1800"/>
              <a:buChar char="•"/>
              <a:defRPr/>
            </a:lvl1pPr>
            <a:lvl2pPr marL="914400" lvl="1" indent="-342900" algn="l">
              <a:lnSpc>
                <a:spcPct val="90000"/>
              </a:lnSpc>
              <a:spcBef>
                <a:spcPts val="824"/>
              </a:spcBef>
              <a:spcAft>
                <a:spcPts val="0"/>
              </a:spcAft>
              <a:buClr>
                <a:schemeClr val="dk1"/>
              </a:buClr>
              <a:buSzPts val="1800"/>
              <a:buChar char="•"/>
              <a:defRPr/>
            </a:lvl2pPr>
            <a:lvl3pPr marL="1371600" lvl="2" indent="-342900" algn="l">
              <a:lnSpc>
                <a:spcPct val="90000"/>
              </a:lnSpc>
              <a:spcBef>
                <a:spcPts val="824"/>
              </a:spcBef>
              <a:spcAft>
                <a:spcPts val="0"/>
              </a:spcAft>
              <a:buClr>
                <a:schemeClr val="dk1"/>
              </a:buClr>
              <a:buSzPts val="1800"/>
              <a:buChar char="•"/>
              <a:defRPr/>
            </a:lvl3pPr>
            <a:lvl4pPr marL="1828800" lvl="3" indent="-342900" algn="l">
              <a:lnSpc>
                <a:spcPct val="90000"/>
              </a:lnSpc>
              <a:spcBef>
                <a:spcPts val="824"/>
              </a:spcBef>
              <a:spcAft>
                <a:spcPts val="0"/>
              </a:spcAft>
              <a:buClr>
                <a:schemeClr val="dk1"/>
              </a:buClr>
              <a:buSzPts val="1800"/>
              <a:buChar char="•"/>
              <a:defRPr/>
            </a:lvl4pPr>
            <a:lvl5pPr marL="2286000" lvl="4" indent="-342900" algn="l">
              <a:lnSpc>
                <a:spcPct val="90000"/>
              </a:lnSpc>
              <a:spcBef>
                <a:spcPts val="824"/>
              </a:spcBef>
              <a:spcAft>
                <a:spcPts val="0"/>
              </a:spcAft>
              <a:buClr>
                <a:schemeClr val="dk1"/>
              </a:buClr>
              <a:buSzPts val="1800"/>
              <a:buChar char="•"/>
              <a:defRPr/>
            </a:lvl5pPr>
            <a:lvl6pPr marL="2743200" lvl="5" indent="-342900" algn="l">
              <a:lnSpc>
                <a:spcPct val="90000"/>
              </a:lnSpc>
              <a:spcBef>
                <a:spcPts val="824"/>
              </a:spcBef>
              <a:spcAft>
                <a:spcPts val="0"/>
              </a:spcAft>
              <a:buClr>
                <a:schemeClr val="dk1"/>
              </a:buClr>
              <a:buSzPts val="1800"/>
              <a:buChar char="•"/>
              <a:defRPr/>
            </a:lvl6pPr>
            <a:lvl7pPr marL="3200400" lvl="6" indent="-342900" algn="l">
              <a:lnSpc>
                <a:spcPct val="90000"/>
              </a:lnSpc>
              <a:spcBef>
                <a:spcPts val="824"/>
              </a:spcBef>
              <a:spcAft>
                <a:spcPts val="0"/>
              </a:spcAft>
              <a:buClr>
                <a:schemeClr val="dk1"/>
              </a:buClr>
              <a:buSzPts val="1800"/>
              <a:buChar char="•"/>
              <a:defRPr/>
            </a:lvl7pPr>
            <a:lvl8pPr marL="3657600" lvl="7" indent="-342900" algn="l">
              <a:lnSpc>
                <a:spcPct val="90000"/>
              </a:lnSpc>
              <a:spcBef>
                <a:spcPts val="824"/>
              </a:spcBef>
              <a:spcAft>
                <a:spcPts val="0"/>
              </a:spcAft>
              <a:buClr>
                <a:schemeClr val="dk1"/>
              </a:buClr>
              <a:buSzPts val="1800"/>
              <a:buChar char="•"/>
              <a:defRPr/>
            </a:lvl8pPr>
            <a:lvl9pPr marL="4114800" lvl="8" indent="-342900" algn="l">
              <a:lnSpc>
                <a:spcPct val="90000"/>
              </a:lnSpc>
              <a:spcBef>
                <a:spcPts val="824"/>
              </a:spcBef>
              <a:spcAft>
                <a:spcPts val="0"/>
              </a:spcAft>
              <a:buClr>
                <a:schemeClr val="dk1"/>
              </a:buClr>
              <a:buSzPts val="1800"/>
              <a:buChar char="•"/>
              <a:defRPr/>
            </a:lvl9pPr>
          </a:lstStyle>
          <a:p>
            <a:endParaRPr/>
          </a:p>
        </p:txBody>
      </p:sp>
      <p:sp>
        <p:nvSpPr>
          <p:cNvPr id="112" name="Google Shape;112;p41"/>
          <p:cNvSpPr txBox="1">
            <a:spLocks noGrp="1"/>
          </p:cNvSpPr>
          <p:nvPr>
            <p:ph type="dt" idx="10"/>
          </p:nvPr>
        </p:nvSpPr>
        <p:spPr>
          <a:xfrm>
            <a:off x="1382157" y="10482093"/>
            <a:ext cx="4523423" cy="60211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3" name="Google Shape;113;p41"/>
          <p:cNvSpPr txBox="1">
            <a:spLocks noGrp="1"/>
          </p:cNvSpPr>
          <p:nvPr>
            <p:ph type="ftr" idx="11"/>
          </p:nvPr>
        </p:nvSpPr>
        <p:spPr>
          <a:xfrm>
            <a:off x="6659483" y="10482093"/>
            <a:ext cx="6785134" cy="60211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4" name="Google Shape;114;p41"/>
          <p:cNvSpPr txBox="1">
            <a:spLocks noGrp="1"/>
          </p:cNvSpPr>
          <p:nvPr>
            <p:ph type="sldNum" idx="12"/>
          </p:nvPr>
        </p:nvSpPr>
        <p:spPr>
          <a:xfrm>
            <a:off x="14198520" y="10482093"/>
            <a:ext cx="4523423" cy="602118"/>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
        <p:cNvGrpSpPr/>
        <p:nvPr/>
      </p:nvGrpSpPr>
      <p:grpSpPr>
        <a:xfrm>
          <a:off x="0" y="0"/>
          <a:ext cx="0" cy="0"/>
          <a:chOff x="0" y="0"/>
          <a:chExt cx="0" cy="0"/>
        </a:xfrm>
      </p:grpSpPr>
      <p:sp>
        <p:nvSpPr>
          <p:cNvPr id="21" name="Google Shape;21;p32"/>
          <p:cNvSpPr txBox="1">
            <a:spLocks noGrp="1"/>
          </p:cNvSpPr>
          <p:nvPr>
            <p:ph type="ctrTitle"/>
          </p:nvPr>
        </p:nvSpPr>
        <p:spPr>
          <a:xfrm>
            <a:off x="8932426" y="6421196"/>
            <a:ext cx="6758424" cy="1107996"/>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7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32"/>
          <p:cNvSpPr txBox="1">
            <a:spLocks noGrp="1"/>
          </p:cNvSpPr>
          <p:nvPr>
            <p:ph type="subTitle" idx="1"/>
          </p:nvPr>
        </p:nvSpPr>
        <p:spPr>
          <a:xfrm>
            <a:off x="8932426" y="8528050"/>
            <a:ext cx="8997950" cy="677108"/>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4400" b="0" i="0">
                <a:solidFill>
                  <a:srgbClr val="198FB1"/>
                </a:solidFill>
                <a:latin typeface="Arial"/>
                <a:ea typeface="Arial"/>
                <a:cs typeface="Arial"/>
                <a:sym typeface="Arial"/>
              </a:defRPr>
            </a:lvl1pPr>
            <a:lvl2pPr marR="0" lvl="1" algn="l" rtl="0">
              <a:spcBef>
                <a:spcPts val="0"/>
              </a:spcBef>
              <a:spcAft>
                <a:spcPts val="0"/>
              </a:spcAft>
              <a:buSzPts val="1400"/>
              <a:buNone/>
              <a:defRPr sz="1800" b="0" i="0" u="none" strike="noStrike" cap="none">
                <a:latin typeface="Calibri"/>
                <a:ea typeface="Calibri"/>
                <a:cs typeface="Calibri"/>
                <a:sym typeface="Calibri"/>
              </a:defRPr>
            </a:lvl2pPr>
            <a:lvl3pPr marR="0" lvl="2" algn="l" rtl="0">
              <a:spcBef>
                <a:spcPts val="0"/>
              </a:spcBef>
              <a:spcAft>
                <a:spcPts val="0"/>
              </a:spcAft>
              <a:buSzPts val="1400"/>
              <a:buNone/>
              <a:defRPr sz="1800" b="0" i="0" u="none" strike="noStrike" cap="none">
                <a:latin typeface="Calibri"/>
                <a:ea typeface="Calibri"/>
                <a:cs typeface="Calibri"/>
                <a:sym typeface="Calibri"/>
              </a:defRPr>
            </a:lvl3pPr>
            <a:lvl4pPr marR="0" lvl="3" algn="l" rtl="0">
              <a:spcBef>
                <a:spcPts val="0"/>
              </a:spcBef>
              <a:spcAft>
                <a:spcPts val="0"/>
              </a:spcAft>
              <a:buSzPts val="1400"/>
              <a:buNone/>
              <a:defRPr sz="1800" b="0" i="0" u="none" strike="noStrike" cap="none">
                <a:latin typeface="Calibri"/>
                <a:ea typeface="Calibri"/>
                <a:cs typeface="Calibri"/>
                <a:sym typeface="Calibri"/>
              </a:defRPr>
            </a:lvl4pPr>
            <a:lvl5pPr marR="0" lvl="4" algn="l" rtl="0">
              <a:spcBef>
                <a:spcPts val="0"/>
              </a:spcBef>
              <a:spcAft>
                <a:spcPts val="0"/>
              </a:spcAft>
              <a:buSzPts val="1400"/>
              <a:buNone/>
              <a:defRPr sz="1800" b="0" i="0" u="none" strike="noStrike" cap="none">
                <a:latin typeface="Calibri"/>
                <a:ea typeface="Calibri"/>
                <a:cs typeface="Calibri"/>
                <a:sym typeface="Calibri"/>
              </a:defRPr>
            </a:lvl5pPr>
            <a:lvl6pPr marR="0" lvl="5" algn="l" rtl="0">
              <a:spcBef>
                <a:spcPts val="0"/>
              </a:spcBef>
              <a:spcAft>
                <a:spcPts val="0"/>
              </a:spcAft>
              <a:buSzPts val="1400"/>
              <a:buNone/>
              <a:defRPr sz="1800" b="0" i="0" u="none" strike="noStrike" cap="none">
                <a:latin typeface="Calibri"/>
                <a:ea typeface="Calibri"/>
                <a:cs typeface="Calibri"/>
                <a:sym typeface="Calibri"/>
              </a:defRPr>
            </a:lvl6pPr>
            <a:lvl7pPr marR="0" lvl="6" algn="l" rtl="0">
              <a:spcBef>
                <a:spcPts val="0"/>
              </a:spcBef>
              <a:spcAft>
                <a:spcPts val="0"/>
              </a:spcAft>
              <a:buSzPts val="1400"/>
              <a:buNone/>
              <a:defRPr sz="1800" b="0" i="0" u="none" strike="noStrike" cap="none">
                <a:latin typeface="Calibri"/>
                <a:ea typeface="Calibri"/>
                <a:cs typeface="Calibri"/>
                <a:sym typeface="Calibri"/>
              </a:defRPr>
            </a:lvl7pPr>
            <a:lvl8pPr marR="0" lvl="7" algn="l" rtl="0">
              <a:spcBef>
                <a:spcPts val="0"/>
              </a:spcBef>
              <a:spcAft>
                <a:spcPts val="0"/>
              </a:spcAft>
              <a:buSzPts val="1400"/>
              <a:buNone/>
              <a:defRPr sz="1800" b="0" i="0" u="none" strike="noStrike" cap="none">
                <a:latin typeface="Calibri"/>
                <a:ea typeface="Calibri"/>
                <a:cs typeface="Calibri"/>
                <a:sym typeface="Calibri"/>
              </a:defRPr>
            </a:lvl8pPr>
            <a:lvl9pPr marR="0" lvl="8"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3" name="Google Shape;23;p32"/>
          <p:cNvSpPr/>
          <p:nvPr/>
        </p:nvSpPr>
        <p:spPr>
          <a:xfrm>
            <a:off x="8932426" y="8016874"/>
            <a:ext cx="10124547" cy="45719"/>
          </a:xfrm>
          <a:custGeom>
            <a:avLst/>
            <a:gdLst/>
            <a:ahLst/>
            <a:cxnLst/>
            <a:rect l="l" t="t" r="r" b="b"/>
            <a:pathLst>
              <a:path w="9093835" h="120000" extrusionOk="0">
                <a:moveTo>
                  <a:pt x="0" y="0"/>
                </a:moveTo>
                <a:lnTo>
                  <a:pt x="9093785"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5"/>
        <p:cNvGrpSpPr/>
        <p:nvPr/>
      </p:nvGrpSpPr>
      <p:grpSpPr>
        <a:xfrm>
          <a:off x="0" y="0"/>
          <a:ext cx="0" cy="0"/>
          <a:chOff x="0" y="0"/>
          <a:chExt cx="0" cy="0"/>
        </a:xfrm>
      </p:grpSpPr>
      <p:sp>
        <p:nvSpPr>
          <p:cNvPr id="116" name="Google Shape;116;p45"/>
          <p:cNvSpPr txBox="1">
            <a:spLocks noGrp="1"/>
          </p:cNvSpPr>
          <p:nvPr>
            <p:ph type="ctrTitle"/>
          </p:nvPr>
        </p:nvSpPr>
        <p:spPr>
          <a:xfrm>
            <a:off x="2513013" y="1850860"/>
            <a:ext cx="15078075" cy="393732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9894"/>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45"/>
          <p:cNvSpPr txBox="1">
            <a:spLocks noGrp="1"/>
          </p:cNvSpPr>
          <p:nvPr>
            <p:ph type="subTitle" idx="1"/>
          </p:nvPr>
        </p:nvSpPr>
        <p:spPr>
          <a:xfrm>
            <a:off x="2513013" y="5940028"/>
            <a:ext cx="15078075" cy="2730474"/>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649"/>
              </a:spcBef>
              <a:spcAft>
                <a:spcPts val="0"/>
              </a:spcAft>
              <a:buClr>
                <a:schemeClr val="dk1"/>
              </a:buClr>
              <a:buSzPts val="2400"/>
              <a:buNone/>
              <a:defRPr sz="3958"/>
            </a:lvl1pPr>
            <a:lvl2pPr lvl="1" algn="ctr">
              <a:lnSpc>
                <a:spcPct val="90000"/>
              </a:lnSpc>
              <a:spcBef>
                <a:spcPts val="824"/>
              </a:spcBef>
              <a:spcAft>
                <a:spcPts val="0"/>
              </a:spcAft>
              <a:buClr>
                <a:schemeClr val="dk1"/>
              </a:buClr>
              <a:buSzPts val="2000"/>
              <a:buNone/>
              <a:defRPr sz="3298"/>
            </a:lvl2pPr>
            <a:lvl3pPr lvl="2" algn="ctr">
              <a:lnSpc>
                <a:spcPct val="90000"/>
              </a:lnSpc>
              <a:spcBef>
                <a:spcPts val="824"/>
              </a:spcBef>
              <a:spcAft>
                <a:spcPts val="0"/>
              </a:spcAft>
              <a:buClr>
                <a:schemeClr val="dk1"/>
              </a:buClr>
              <a:buSzPts val="1800"/>
              <a:buNone/>
              <a:defRPr sz="2968"/>
            </a:lvl3pPr>
            <a:lvl4pPr lvl="3" algn="ctr">
              <a:lnSpc>
                <a:spcPct val="90000"/>
              </a:lnSpc>
              <a:spcBef>
                <a:spcPts val="824"/>
              </a:spcBef>
              <a:spcAft>
                <a:spcPts val="0"/>
              </a:spcAft>
              <a:buClr>
                <a:schemeClr val="dk1"/>
              </a:buClr>
              <a:buSzPts val="1600"/>
              <a:buNone/>
              <a:defRPr sz="2638"/>
            </a:lvl4pPr>
            <a:lvl5pPr lvl="4" algn="ctr">
              <a:lnSpc>
                <a:spcPct val="90000"/>
              </a:lnSpc>
              <a:spcBef>
                <a:spcPts val="824"/>
              </a:spcBef>
              <a:spcAft>
                <a:spcPts val="0"/>
              </a:spcAft>
              <a:buClr>
                <a:schemeClr val="dk1"/>
              </a:buClr>
              <a:buSzPts val="1600"/>
              <a:buNone/>
              <a:defRPr sz="2638"/>
            </a:lvl5pPr>
            <a:lvl6pPr lvl="5" algn="ctr">
              <a:lnSpc>
                <a:spcPct val="90000"/>
              </a:lnSpc>
              <a:spcBef>
                <a:spcPts val="824"/>
              </a:spcBef>
              <a:spcAft>
                <a:spcPts val="0"/>
              </a:spcAft>
              <a:buClr>
                <a:schemeClr val="dk1"/>
              </a:buClr>
              <a:buSzPts val="1600"/>
              <a:buNone/>
              <a:defRPr sz="2638"/>
            </a:lvl6pPr>
            <a:lvl7pPr lvl="6" algn="ctr">
              <a:lnSpc>
                <a:spcPct val="90000"/>
              </a:lnSpc>
              <a:spcBef>
                <a:spcPts val="824"/>
              </a:spcBef>
              <a:spcAft>
                <a:spcPts val="0"/>
              </a:spcAft>
              <a:buClr>
                <a:schemeClr val="dk1"/>
              </a:buClr>
              <a:buSzPts val="1600"/>
              <a:buNone/>
              <a:defRPr sz="2638"/>
            </a:lvl7pPr>
            <a:lvl8pPr lvl="7" algn="ctr">
              <a:lnSpc>
                <a:spcPct val="90000"/>
              </a:lnSpc>
              <a:spcBef>
                <a:spcPts val="824"/>
              </a:spcBef>
              <a:spcAft>
                <a:spcPts val="0"/>
              </a:spcAft>
              <a:buClr>
                <a:schemeClr val="dk1"/>
              </a:buClr>
              <a:buSzPts val="1600"/>
              <a:buNone/>
              <a:defRPr sz="2638"/>
            </a:lvl8pPr>
            <a:lvl9pPr lvl="8" algn="ctr">
              <a:lnSpc>
                <a:spcPct val="90000"/>
              </a:lnSpc>
              <a:spcBef>
                <a:spcPts val="824"/>
              </a:spcBef>
              <a:spcAft>
                <a:spcPts val="0"/>
              </a:spcAft>
              <a:buClr>
                <a:schemeClr val="dk1"/>
              </a:buClr>
              <a:buSzPts val="1600"/>
              <a:buNone/>
              <a:defRPr sz="2638"/>
            </a:lvl9pPr>
          </a:lstStyle>
          <a:p>
            <a:endParaRPr/>
          </a:p>
        </p:txBody>
      </p:sp>
      <p:sp>
        <p:nvSpPr>
          <p:cNvPr id="118" name="Google Shape;118;p45"/>
          <p:cNvSpPr txBox="1">
            <a:spLocks noGrp="1"/>
          </p:cNvSpPr>
          <p:nvPr>
            <p:ph type="dt" idx="10"/>
          </p:nvPr>
        </p:nvSpPr>
        <p:spPr>
          <a:xfrm>
            <a:off x="1382157" y="10482093"/>
            <a:ext cx="4523423" cy="60211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9" name="Google Shape;119;p45"/>
          <p:cNvSpPr txBox="1">
            <a:spLocks noGrp="1"/>
          </p:cNvSpPr>
          <p:nvPr>
            <p:ph type="ftr" idx="11"/>
          </p:nvPr>
        </p:nvSpPr>
        <p:spPr>
          <a:xfrm>
            <a:off x="6659483" y="10482093"/>
            <a:ext cx="6785134" cy="60211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0" name="Google Shape;120;p45"/>
          <p:cNvSpPr txBox="1">
            <a:spLocks noGrp="1"/>
          </p:cNvSpPr>
          <p:nvPr>
            <p:ph type="sldNum" idx="12"/>
          </p:nvPr>
        </p:nvSpPr>
        <p:spPr>
          <a:xfrm>
            <a:off x="14198520" y="10482093"/>
            <a:ext cx="4523423" cy="602118"/>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1"/>
        <p:cNvGrpSpPr/>
        <p:nvPr/>
      </p:nvGrpSpPr>
      <p:grpSpPr>
        <a:xfrm>
          <a:off x="0" y="0"/>
          <a:ext cx="0" cy="0"/>
          <a:chOff x="0" y="0"/>
          <a:chExt cx="0" cy="0"/>
        </a:xfrm>
      </p:grpSpPr>
      <p:sp>
        <p:nvSpPr>
          <p:cNvPr id="122" name="Google Shape;122;p46"/>
          <p:cNvSpPr txBox="1">
            <a:spLocks noGrp="1"/>
          </p:cNvSpPr>
          <p:nvPr>
            <p:ph type="title"/>
          </p:nvPr>
        </p:nvSpPr>
        <p:spPr>
          <a:xfrm>
            <a:off x="1371686" y="2819485"/>
            <a:ext cx="17339786" cy="47043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9894"/>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46"/>
          <p:cNvSpPr txBox="1">
            <a:spLocks noGrp="1"/>
          </p:cNvSpPr>
          <p:nvPr>
            <p:ph type="body" idx="1"/>
          </p:nvPr>
        </p:nvSpPr>
        <p:spPr>
          <a:xfrm>
            <a:off x="1371686" y="7568366"/>
            <a:ext cx="17339786" cy="247391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649"/>
              </a:spcBef>
              <a:spcAft>
                <a:spcPts val="0"/>
              </a:spcAft>
              <a:buClr>
                <a:srgbClr val="888888"/>
              </a:buClr>
              <a:buSzPts val="2400"/>
              <a:buNone/>
              <a:defRPr sz="3958">
                <a:solidFill>
                  <a:srgbClr val="888888"/>
                </a:solidFill>
              </a:defRPr>
            </a:lvl1pPr>
            <a:lvl2pPr marL="914400" lvl="1" indent="-228600" algn="l">
              <a:lnSpc>
                <a:spcPct val="90000"/>
              </a:lnSpc>
              <a:spcBef>
                <a:spcPts val="824"/>
              </a:spcBef>
              <a:spcAft>
                <a:spcPts val="0"/>
              </a:spcAft>
              <a:buClr>
                <a:srgbClr val="888888"/>
              </a:buClr>
              <a:buSzPts val="2000"/>
              <a:buNone/>
              <a:defRPr sz="3298">
                <a:solidFill>
                  <a:srgbClr val="888888"/>
                </a:solidFill>
              </a:defRPr>
            </a:lvl2pPr>
            <a:lvl3pPr marL="1371600" lvl="2" indent="-228600" algn="l">
              <a:lnSpc>
                <a:spcPct val="90000"/>
              </a:lnSpc>
              <a:spcBef>
                <a:spcPts val="824"/>
              </a:spcBef>
              <a:spcAft>
                <a:spcPts val="0"/>
              </a:spcAft>
              <a:buClr>
                <a:srgbClr val="888888"/>
              </a:buClr>
              <a:buSzPts val="1800"/>
              <a:buNone/>
              <a:defRPr sz="2968">
                <a:solidFill>
                  <a:srgbClr val="888888"/>
                </a:solidFill>
              </a:defRPr>
            </a:lvl3pPr>
            <a:lvl4pPr marL="1828800" lvl="3" indent="-228600" algn="l">
              <a:lnSpc>
                <a:spcPct val="90000"/>
              </a:lnSpc>
              <a:spcBef>
                <a:spcPts val="824"/>
              </a:spcBef>
              <a:spcAft>
                <a:spcPts val="0"/>
              </a:spcAft>
              <a:buClr>
                <a:srgbClr val="888888"/>
              </a:buClr>
              <a:buSzPts val="1600"/>
              <a:buNone/>
              <a:defRPr sz="2638">
                <a:solidFill>
                  <a:srgbClr val="888888"/>
                </a:solidFill>
              </a:defRPr>
            </a:lvl4pPr>
            <a:lvl5pPr marL="2286000" lvl="4" indent="-228600" algn="l">
              <a:lnSpc>
                <a:spcPct val="90000"/>
              </a:lnSpc>
              <a:spcBef>
                <a:spcPts val="824"/>
              </a:spcBef>
              <a:spcAft>
                <a:spcPts val="0"/>
              </a:spcAft>
              <a:buClr>
                <a:srgbClr val="888888"/>
              </a:buClr>
              <a:buSzPts val="1600"/>
              <a:buNone/>
              <a:defRPr sz="2638">
                <a:solidFill>
                  <a:srgbClr val="888888"/>
                </a:solidFill>
              </a:defRPr>
            </a:lvl5pPr>
            <a:lvl6pPr marL="2743200" lvl="5" indent="-228600" algn="l">
              <a:lnSpc>
                <a:spcPct val="90000"/>
              </a:lnSpc>
              <a:spcBef>
                <a:spcPts val="824"/>
              </a:spcBef>
              <a:spcAft>
                <a:spcPts val="0"/>
              </a:spcAft>
              <a:buClr>
                <a:srgbClr val="888888"/>
              </a:buClr>
              <a:buSzPts val="1600"/>
              <a:buNone/>
              <a:defRPr sz="2638">
                <a:solidFill>
                  <a:srgbClr val="888888"/>
                </a:solidFill>
              </a:defRPr>
            </a:lvl6pPr>
            <a:lvl7pPr marL="3200400" lvl="6" indent="-228600" algn="l">
              <a:lnSpc>
                <a:spcPct val="90000"/>
              </a:lnSpc>
              <a:spcBef>
                <a:spcPts val="824"/>
              </a:spcBef>
              <a:spcAft>
                <a:spcPts val="0"/>
              </a:spcAft>
              <a:buClr>
                <a:srgbClr val="888888"/>
              </a:buClr>
              <a:buSzPts val="1600"/>
              <a:buNone/>
              <a:defRPr sz="2638">
                <a:solidFill>
                  <a:srgbClr val="888888"/>
                </a:solidFill>
              </a:defRPr>
            </a:lvl7pPr>
            <a:lvl8pPr marL="3657600" lvl="7" indent="-228600" algn="l">
              <a:lnSpc>
                <a:spcPct val="90000"/>
              </a:lnSpc>
              <a:spcBef>
                <a:spcPts val="824"/>
              </a:spcBef>
              <a:spcAft>
                <a:spcPts val="0"/>
              </a:spcAft>
              <a:buClr>
                <a:srgbClr val="888888"/>
              </a:buClr>
              <a:buSzPts val="1600"/>
              <a:buNone/>
              <a:defRPr sz="2638">
                <a:solidFill>
                  <a:srgbClr val="888888"/>
                </a:solidFill>
              </a:defRPr>
            </a:lvl8pPr>
            <a:lvl9pPr marL="4114800" lvl="8" indent="-228600" algn="l">
              <a:lnSpc>
                <a:spcPct val="90000"/>
              </a:lnSpc>
              <a:spcBef>
                <a:spcPts val="824"/>
              </a:spcBef>
              <a:spcAft>
                <a:spcPts val="0"/>
              </a:spcAft>
              <a:buClr>
                <a:srgbClr val="888888"/>
              </a:buClr>
              <a:buSzPts val="1600"/>
              <a:buNone/>
              <a:defRPr sz="2638">
                <a:solidFill>
                  <a:srgbClr val="888888"/>
                </a:solidFill>
              </a:defRPr>
            </a:lvl9pPr>
          </a:lstStyle>
          <a:p>
            <a:endParaRPr/>
          </a:p>
        </p:txBody>
      </p:sp>
      <p:sp>
        <p:nvSpPr>
          <p:cNvPr id="124" name="Google Shape;124;p46"/>
          <p:cNvSpPr txBox="1">
            <a:spLocks noGrp="1"/>
          </p:cNvSpPr>
          <p:nvPr>
            <p:ph type="dt" idx="10"/>
          </p:nvPr>
        </p:nvSpPr>
        <p:spPr>
          <a:xfrm>
            <a:off x="1382157" y="10482093"/>
            <a:ext cx="4523423" cy="60211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5" name="Google Shape;125;p46"/>
          <p:cNvSpPr txBox="1">
            <a:spLocks noGrp="1"/>
          </p:cNvSpPr>
          <p:nvPr>
            <p:ph type="ftr" idx="11"/>
          </p:nvPr>
        </p:nvSpPr>
        <p:spPr>
          <a:xfrm>
            <a:off x="6659483" y="10482093"/>
            <a:ext cx="6785134" cy="60211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6" name="Google Shape;126;p46"/>
          <p:cNvSpPr txBox="1">
            <a:spLocks noGrp="1"/>
          </p:cNvSpPr>
          <p:nvPr>
            <p:ph type="sldNum" idx="12"/>
          </p:nvPr>
        </p:nvSpPr>
        <p:spPr>
          <a:xfrm>
            <a:off x="14198520" y="10482093"/>
            <a:ext cx="4523423" cy="602118"/>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7"/>
        <p:cNvGrpSpPr/>
        <p:nvPr/>
      </p:nvGrpSpPr>
      <p:grpSpPr>
        <a:xfrm>
          <a:off x="0" y="0"/>
          <a:ext cx="0" cy="0"/>
          <a:chOff x="0" y="0"/>
          <a:chExt cx="0" cy="0"/>
        </a:xfrm>
      </p:grpSpPr>
      <p:sp>
        <p:nvSpPr>
          <p:cNvPr id="128" name="Google Shape;128;p47"/>
          <p:cNvSpPr txBox="1">
            <a:spLocks noGrp="1"/>
          </p:cNvSpPr>
          <p:nvPr>
            <p:ph type="title"/>
          </p:nvPr>
        </p:nvSpPr>
        <p:spPr>
          <a:xfrm>
            <a:off x="1384776" y="602119"/>
            <a:ext cx="17339786" cy="21859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47"/>
          <p:cNvSpPr txBox="1">
            <a:spLocks noGrp="1"/>
          </p:cNvSpPr>
          <p:nvPr>
            <p:ph type="body" idx="1"/>
          </p:nvPr>
        </p:nvSpPr>
        <p:spPr>
          <a:xfrm>
            <a:off x="1384776" y="2772362"/>
            <a:ext cx="8504976" cy="135869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649"/>
              </a:spcBef>
              <a:spcAft>
                <a:spcPts val="0"/>
              </a:spcAft>
              <a:buClr>
                <a:schemeClr val="dk1"/>
              </a:buClr>
              <a:buSzPts val="2400"/>
              <a:buNone/>
              <a:defRPr sz="3958" b="1"/>
            </a:lvl1pPr>
            <a:lvl2pPr marL="914400" lvl="1" indent="-228600" algn="l">
              <a:lnSpc>
                <a:spcPct val="90000"/>
              </a:lnSpc>
              <a:spcBef>
                <a:spcPts val="824"/>
              </a:spcBef>
              <a:spcAft>
                <a:spcPts val="0"/>
              </a:spcAft>
              <a:buClr>
                <a:schemeClr val="dk1"/>
              </a:buClr>
              <a:buSzPts val="2000"/>
              <a:buNone/>
              <a:defRPr sz="3298" b="1"/>
            </a:lvl2pPr>
            <a:lvl3pPr marL="1371600" lvl="2" indent="-228600" algn="l">
              <a:lnSpc>
                <a:spcPct val="90000"/>
              </a:lnSpc>
              <a:spcBef>
                <a:spcPts val="824"/>
              </a:spcBef>
              <a:spcAft>
                <a:spcPts val="0"/>
              </a:spcAft>
              <a:buClr>
                <a:schemeClr val="dk1"/>
              </a:buClr>
              <a:buSzPts val="1800"/>
              <a:buNone/>
              <a:defRPr sz="2968" b="1"/>
            </a:lvl3pPr>
            <a:lvl4pPr marL="1828800" lvl="3" indent="-228600" algn="l">
              <a:lnSpc>
                <a:spcPct val="90000"/>
              </a:lnSpc>
              <a:spcBef>
                <a:spcPts val="824"/>
              </a:spcBef>
              <a:spcAft>
                <a:spcPts val="0"/>
              </a:spcAft>
              <a:buClr>
                <a:schemeClr val="dk1"/>
              </a:buClr>
              <a:buSzPts val="1600"/>
              <a:buNone/>
              <a:defRPr sz="2638" b="1"/>
            </a:lvl4pPr>
            <a:lvl5pPr marL="2286000" lvl="4" indent="-228600" algn="l">
              <a:lnSpc>
                <a:spcPct val="90000"/>
              </a:lnSpc>
              <a:spcBef>
                <a:spcPts val="824"/>
              </a:spcBef>
              <a:spcAft>
                <a:spcPts val="0"/>
              </a:spcAft>
              <a:buClr>
                <a:schemeClr val="dk1"/>
              </a:buClr>
              <a:buSzPts val="1600"/>
              <a:buNone/>
              <a:defRPr sz="2638" b="1"/>
            </a:lvl5pPr>
            <a:lvl6pPr marL="2743200" lvl="5" indent="-228600" algn="l">
              <a:lnSpc>
                <a:spcPct val="90000"/>
              </a:lnSpc>
              <a:spcBef>
                <a:spcPts val="824"/>
              </a:spcBef>
              <a:spcAft>
                <a:spcPts val="0"/>
              </a:spcAft>
              <a:buClr>
                <a:schemeClr val="dk1"/>
              </a:buClr>
              <a:buSzPts val="1600"/>
              <a:buNone/>
              <a:defRPr sz="2638" b="1"/>
            </a:lvl6pPr>
            <a:lvl7pPr marL="3200400" lvl="6" indent="-228600" algn="l">
              <a:lnSpc>
                <a:spcPct val="90000"/>
              </a:lnSpc>
              <a:spcBef>
                <a:spcPts val="824"/>
              </a:spcBef>
              <a:spcAft>
                <a:spcPts val="0"/>
              </a:spcAft>
              <a:buClr>
                <a:schemeClr val="dk1"/>
              </a:buClr>
              <a:buSzPts val="1600"/>
              <a:buNone/>
              <a:defRPr sz="2638" b="1"/>
            </a:lvl7pPr>
            <a:lvl8pPr marL="3657600" lvl="7" indent="-228600" algn="l">
              <a:lnSpc>
                <a:spcPct val="90000"/>
              </a:lnSpc>
              <a:spcBef>
                <a:spcPts val="824"/>
              </a:spcBef>
              <a:spcAft>
                <a:spcPts val="0"/>
              </a:spcAft>
              <a:buClr>
                <a:schemeClr val="dk1"/>
              </a:buClr>
              <a:buSzPts val="1600"/>
              <a:buNone/>
              <a:defRPr sz="2638" b="1"/>
            </a:lvl8pPr>
            <a:lvl9pPr marL="4114800" lvl="8" indent="-228600" algn="l">
              <a:lnSpc>
                <a:spcPct val="90000"/>
              </a:lnSpc>
              <a:spcBef>
                <a:spcPts val="824"/>
              </a:spcBef>
              <a:spcAft>
                <a:spcPts val="0"/>
              </a:spcAft>
              <a:buClr>
                <a:schemeClr val="dk1"/>
              </a:buClr>
              <a:buSzPts val="1600"/>
              <a:buNone/>
              <a:defRPr sz="2638" b="1"/>
            </a:lvl9pPr>
          </a:lstStyle>
          <a:p>
            <a:endParaRPr/>
          </a:p>
        </p:txBody>
      </p:sp>
      <p:sp>
        <p:nvSpPr>
          <p:cNvPr id="130" name="Google Shape;130;p47"/>
          <p:cNvSpPr txBox="1">
            <a:spLocks noGrp="1"/>
          </p:cNvSpPr>
          <p:nvPr>
            <p:ph type="body" idx="2"/>
          </p:nvPr>
        </p:nvSpPr>
        <p:spPr>
          <a:xfrm>
            <a:off x="1384776" y="4131054"/>
            <a:ext cx="8504976" cy="607615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649"/>
              </a:spcBef>
              <a:spcAft>
                <a:spcPts val="0"/>
              </a:spcAft>
              <a:buClr>
                <a:schemeClr val="dk1"/>
              </a:buClr>
              <a:buSzPts val="1800"/>
              <a:buChar char="•"/>
              <a:defRPr/>
            </a:lvl1pPr>
            <a:lvl2pPr marL="914400" lvl="1" indent="-342900" algn="l">
              <a:lnSpc>
                <a:spcPct val="90000"/>
              </a:lnSpc>
              <a:spcBef>
                <a:spcPts val="824"/>
              </a:spcBef>
              <a:spcAft>
                <a:spcPts val="0"/>
              </a:spcAft>
              <a:buClr>
                <a:schemeClr val="dk1"/>
              </a:buClr>
              <a:buSzPts val="1800"/>
              <a:buChar char="•"/>
              <a:defRPr/>
            </a:lvl2pPr>
            <a:lvl3pPr marL="1371600" lvl="2" indent="-342900" algn="l">
              <a:lnSpc>
                <a:spcPct val="90000"/>
              </a:lnSpc>
              <a:spcBef>
                <a:spcPts val="824"/>
              </a:spcBef>
              <a:spcAft>
                <a:spcPts val="0"/>
              </a:spcAft>
              <a:buClr>
                <a:schemeClr val="dk1"/>
              </a:buClr>
              <a:buSzPts val="1800"/>
              <a:buChar char="•"/>
              <a:defRPr/>
            </a:lvl3pPr>
            <a:lvl4pPr marL="1828800" lvl="3" indent="-342900" algn="l">
              <a:lnSpc>
                <a:spcPct val="90000"/>
              </a:lnSpc>
              <a:spcBef>
                <a:spcPts val="824"/>
              </a:spcBef>
              <a:spcAft>
                <a:spcPts val="0"/>
              </a:spcAft>
              <a:buClr>
                <a:schemeClr val="dk1"/>
              </a:buClr>
              <a:buSzPts val="1800"/>
              <a:buChar char="•"/>
              <a:defRPr/>
            </a:lvl4pPr>
            <a:lvl5pPr marL="2286000" lvl="4" indent="-342900" algn="l">
              <a:lnSpc>
                <a:spcPct val="90000"/>
              </a:lnSpc>
              <a:spcBef>
                <a:spcPts val="824"/>
              </a:spcBef>
              <a:spcAft>
                <a:spcPts val="0"/>
              </a:spcAft>
              <a:buClr>
                <a:schemeClr val="dk1"/>
              </a:buClr>
              <a:buSzPts val="1800"/>
              <a:buChar char="•"/>
              <a:defRPr/>
            </a:lvl5pPr>
            <a:lvl6pPr marL="2743200" lvl="5" indent="-342900" algn="l">
              <a:lnSpc>
                <a:spcPct val="90000"/>
              </a:lnSpc>
              <a:spcBef>
                <a:spcPts val="824"/>
              </a:spcBef>
              <a:spcAft>
                <a:spcPts val="0"/>
              </a:spcAft>
              <a:buClr>
                <a:schemeClr val="dk1"/>
              </a:buClr>
              <a:buSzPts val="1800"/>
              <a:buChar char="•"/>
              <a:defRPr/>
            </a:lvl6pPr>
            <a:lvl7pPr marL="3200400" lvl="6" indent="-342900" algn="l">
              <a:lnSpc>
                <a:spcPct val="90000"/>
              </a:lnSpc>
              <a:spcBef>
                <a:spcPts val="824"/>
              </a:spcBef>
              <a:spcAft>
                <a:spcPts val="0"/>
              </a:spcAft>
              <a:buClr>
                <a:schemeClr val="dk1"/>
              </a:buClr>
              <a:buSzPts val="1800"/>
              <a:buChar char="•"/>
              <a:defRPr/>
            </a:lvl7pPr>
            <a:lvl8pPr marL="3657600" lvl="7" indent="-342900" algn="l">
              <a:lnSpc>
                <a:spcPct val="90000"/>
              </a:lnSpc>
              <a:spcBef>
                <a:spcPts val="824"/>
              </a:spcBef>
              <a:spcAft>
                <a:spcPts val="0"/>
              </a:spcAft>
              <a:buClr>
                <a:schemeClr val="dk1"/>
              </a:buClr>
              <a:buSzPts val="1800"/>
              <a:buChar char="•"/>
              <a:defRPr/>
            </a:lvl8pPr>
            <a:lvl9pPr marL="4114800" lvl="8" indent="-342900" algn="l">
              <a:lnSpc>
                <a:spcPct val="90000"/>
              </a:lnSpc>
              <a:spcBef>
                <a:spcPts val="824"/>
              </a:spcBef>
              <a:spcAft>
                <a:spcPts val="0"/>
              </a:spcAft>
              <a:buClr>
                <a:schemeClr val="dk1"/>
              </a:buClr>
              <a:buSzPts val="1800"/>
              <a:buChar char="•"/>
              <a:defRPr/>
            </a:lvl9pPr>
          </a:lstStyle>
          <a:p>
            <a:endParaRPr/>
          </a:p>
        </p:txBody>
      </p:sp>
      <p:sp>
        <p:nvSpPr>
          <p:cNvPr id="131" name="Google Shape;131;p47"/>
          <p:cNvSpPr txBox="1">
            <a:spLocks noGrp="1"/>
          </p:cNvSpPr>
          <p:nvPr>
            <p:ph type="body" idx="3"/>
          </p:nvPr>
        </p:nvSpPr>
        <p:spPr>
          <a:xfrm>
            <a:off x="10177701" y="2772362"/>
            <a:ext cx="8546861" cy="135869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649"/>
              </a:spcBef>
              <a:spcAft>
                <a:spcPts val="0"/>
              </a:spcAft>
              <a:buClr>
                <a:schemeClr val="dk1"/>
              </a:buClr>
              <a:buSzPts val="2400"/>
              <a:buNone/>
              <a:defRPr sz="3958" b="1"/>
            </a:lvl1pPr>
            <a:lvl2pPr marL="914400" lvl="1" indent="-228600" algn="l">
              <a:lnSpc>
                <a:spcPct val="90000"/>
              </a:lnSpc>
              <a:spcBef>
                <a:spcPts val="824"/>
              </a:spcBef>
              <a:spcAft>
                <a:spcPts val="0"/>
              </a:spcAft>
              <a:buClr>
                <a:schemeClr val="dk1"/>
              </a:buClr>
              <a:buSzPts val="2000"/>
              <a:buNone/>
              <a:defRPr sz="3298" b="1"/>
            </a:lvl2pPr>
            <a:lvl3pPr marL="1371600" lvl="2" indent="-228600" algn="l">
              <a:lnSpc>
                <a:spcPct val="90000"/>
              </a:lnSpc>
              <a:spcBef>
                <a:spcPts val="824"/>
              </a:spcBef>
              <a:spcAft>
                <a:spcPts val="0"/>
              </a:spcAft>
              <a:buClr>
                <a:schemeClr val="dk1"/>
              </a:buClr>
              <a:buSzPts val="1800"/>
              <a:buNone/>
              <a:defRPr sz="2968" b="1"/>
            </a:lvl3pPr>
            <a:lvl4pPr marL="1828800" lvl="3" indent="-228600" algn="l">
              <a:lnSpc>
                <a:spcPct val="90000"/>
              </a:lnSpc>
              <a:spcBef>
                <a:spcPts val="824"/>
              </a:spcBef>
              <a:spcAft>
                <a:spcPts val="0"/>
              </a:spcAft>
              <a:buClr>
                <a:schemeClr val="dk1"/>
              </a:buClr>
              <a:buSzPts val="1600"/>
              <a:buNone/>
              <a:defRPr sz="2638" b="1"/>
            </a:lvl4pPr>
            <a:lvl5pPr marL="2286000" lvl="4" indent="-228600" algn="l">
              <a:lnSpc>
                <a:spcPct val="90000"/>
              </a:lnSpc>
              <a:spcBef>
                <a:spcPts val="824"/>
              </a:spcBef>
              <a:spcAft>
                <a:spcPts val="0"/>
              </a:spcAft>
              <a:buClr>
                <a:schemeClr val="dk1"/>
              </a:buClr>
              <a:buSzPts val="1600"/>
              <a:buNone/>
              <a:defRPr sz="2638" b="1"/>
            </a:lvl5pPr>
            <a:lvl6pPr marL="2743200" lvl="5" indent="-228600" algn="l">
              <a:lnSpc>
                <a:spcPct val="90000"/>
              </a:lnSpc>
              <a:spcBef>
                <a:spcPts val="824"/>
              </a:spcBef>
              <a:spcAft>
                <a:spcPts val="0"/>
              </a:spcAft>
              <a:buClr>
                <a:schemeClr val="dk1"/>
              </a:buClr>
              <a:buSzPts val="1600"/>
              <a:buNone/>
              <a:defRPr sz="2638" b="1"/>
            </a:lvl6pPr>
            <a:lvl7pPr marL="3200400" lvl="6" indent="-228600" algn="l">
              <a:lnSpc>
                <a:spcPct val="90000"/>
              </a:lnSpc>
              <a:spcBef>
                <a:spcPts val="824"/>
              </a:spcBef>
              <a:spcAft>
                <a:spcPts val="0"/>
              </a:spcAft>
              <a:buClr>
                <a:schemeClr val="dk1"/>
              </a:buClr>
              <a:buSzPts val="1600"/>
              <a:buNone/>
              <a:defRPr sz="2638" b="1"/>
            </a:lvl7pPr>
            <a:lvl8pPr marL="3657600" lvl="7" indent="-228600" algn="l">
              <a:lnSpc>
                <a:spcPct val="90000"/>
              </a:lnSpc>
              <a:spcBef>
                <a:spcPts val="824"/>
              </a:spcBef>
              <a:spcAft>
                <a:spcPts val="0"/>
              </a:spcAft>
              <a:buClr>
                <a:schemeClr val="dk1"/>
              </a:buClr>
              <a:buSzPts val="1600"/>
              <a:buNone/>
              <a:defRPr sz="2638" b="1"/>
            </a:lvl8pPr>
            <a:lvl9pPr marL="4114800" lvl="8" indent="-228600" algn="l">
              <a:lnSpc>
                <a:spcPct val="90000"/>
              </a:lnSpc>
              <a:spcBef>
                <a:spcPts val="824"/>
              </a:spcBef>
              <a:spcAft>
                <a:spcPts val="0"/>
              </a:spcAft>
              <a:buClr>
                <a:schemeClr val="dk1"/>
              </a:buClr>
              <a:buSzPts val="1600"/>
              <a:buNone/>
              <a:defRPr sz="2638" b="1"/>
            </a:lvl9pPr>
          </a:lstStyle>
          <a:p>
            <a:endParaRPr/>
          </a:p>
        </p:txBody>
      </p:sp>
      <p:sp>
        <p:nvSpPr>
          <p:cNvPr id="132" name="Google Shape;132;p47"/>
          <p:cNvSpPr txBox="1">
            <a:spLocks noGrp="1"/>
          </p:cNvSpPr>
          <p:nvPr>
            <p:ph type="body" idx="4"/>
          </p:nvPr>
        </p:nvSpPr>
        <p:spPr>
          <a:xfrm>
            <a:off x="10177701" y="4131054"/>
            <a:ext cx="8546861" cy="607615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649"/>
              </a:spcBef>
              <a:spcAft>
                <a:spcPts val="0"/>
              </a:spcAft>
              <a:buClr>
                <a:schemeClr val="dk1"/>
              </a:buClr>
              <a:buSzPts val="1800"/>
              <a:buChar char="•"/>
              <a:defRPr/>
            </a:lvl1pPr>
            <a:lvl2pPr marL="914400" lvl="1" indent="-342900" algn="l">
              <a:lnSpc>
                <a:spcPct val="90000"/>
              </a:lnSpc>
              <a:spcBef>
                <a:spcPts val="824"/>
              </a:spcBef>
              <a:spcAft>
                <a:spcPts val="0"/>
              </a:spcAft>
              <a:buClr>
                <a:schemeClr val="dk1"/>
              </a:buClr>
              <a:buSzPts val="1800"/>
              <a:buChar char="•"/>
              <a:defRPr/>
            </a:lvl2pPr>
            <a:lvl3pPr marL="1371600" lvl="2" indent="-342900" algn="l">
              <a:lnSpc>
                <a:spcPct val="90000"/>
              </a:lnSpc>
              <a:spcBef>
                <a:spcPts val="824"/>
              </a:spcBef>
              <a:spcAft>
                <a:spcPts val="0"/>
              </a:spcAft>
              <a:buClr>
                <a:schemeClr val="dk1"/>
              </a:buClr>
              <a:buSzPts val="1800"/>
              <a:buChar char="•"/>
              <a:defRPr/>
            </a:lvl3pPr>
            <a:lvl4pPr marL="1828800" lvl="3" indent="-342900" algn="l">
              <a:lnSpc>
                <a:spcPct val="90000"/>
              </a:lnSpc>
              <a:spcBef>
                <a:spcPts val="824"/>
              </a:spcBef>
              <a:spcAft>
                <a:spcPts val="0"/>
              </a:spcAft>
              <a:buClr>
                <a:schemeClr val="dk1"/>
              </a:buClr>
              <a:buSzPts val="1800"/>
              <a:buChar char="•"/>
              <a:defRPr/>
            </a:lvl4pPr>
            <a:lvl5pPr marL="2286000" lvl="4" indent="-342900" algn="l">
              <a:lnSpc>
                <a:spcPct val="90000"/>
              </a:lnSpc>
              <a:spcBef>
                <a:spcPts val="824"/>
              </a:spcBef>
              <a:spcAft>
                <a:spcPts val="0"/>
              </a:spcAft>
              <a:buClr>
                <a:schemeClr val="dk1"/>
              </a:buClr>
              <a:buSzPts val="1800"/>
              <a:buChar char="•"/>
              <a:defRPr/>
            </a:lvl5pPr>
            <a:lvl6pPr marL="2743200" lvl="5" indent="-342900" algn="l">
              <a:lnSpc>
                <a:spcPct val="90000"/>
              </a:lnSpc>
              <a:spcBef>
                <a:spcPts val="824"/>
              </a:spcBef>
              <a:spcAft>
                <a:spcPts val="0"/>
              </a:spcAft>
              <a:buClr>
                <a:schemeClr val="dk1"/>
              </a:buClr>
              <a:buSzPts val="1800"/>
              <a:buChar char="•"/>
              <a:defRPr/>
            </a:lvl6pPr>
            <a:lvl7pPr marL="3200400" lvl="6" indent="-342900" algn="l">
              <a:lnSpc>
                <a:spcPct val="90000"/>
              </a:lnSpc>
              <a:spcBef>
                <a:spcPts val="824"/>
              </a:spcBef>
              <a:spcAft>
                <a:spcPts val="0"/>
              </a:spcAft>
              <a:buClr>
                <a:schemeClr val="dk1"/>
              </a:buClr>
              <a:buSzPts val="1800"/>
              <a:buChar char="•"/>
              <a:defRPr/>
            </a:lvl7pPr>
            <a:lvl8pPr marL="3657600" lvl="7" indent="-342900" algn="l">
              <a:lnSpc>
                <a:spcPct val="90000"/>
              </a:lnSpc>
              <a:spcBef>
                <a:spcPts val="824"/>
              </a:spcBef>
              <a:spcAft>
                <a:spcPts val="0"/>
              </a:spcAft>
              <a:buClr>
                <a:schemeClr val="dk1"/>
              </a:buClr>
              <a:buSzPts val="1800"/>
              <a:buChar char="•"/>
              <a:defRPr/>
            </a:lvl8pPr>
            <a:lvl9pPr marL="4114800" lvl="8" indent="-342900" algn="l">
              <a:lnSpc>
                <a:spcPct val="90000"/>
              </a:lnSpc>
              <a:spcBef>
                <a:spcPts val="824"/>
              </a:spcBef>
              <a:spcAft>
                <a:spcPts val="0"/>
              </a:spcAft>
              <a:buClr>
                <a:schemeClr val="dk1"/>
              </a:buClr>
              <a:buSzPts val="1800"/>
              <a:buChar char="•"/>
              <a:defRPr/>
            </a:lvl9pPr>
          </a:lstStyle>
          <a:p>
            <a:endParaRPr/>
          </a:p>
        </p:txBody>
      </p:sp>
      <p:sp>
        <p:nvSpPr>
          <p:cNvPr id="133" name="Google Shape;133;p47"/>
          <p:cNvSpPr txBox="1">
            <a:spLocks noGrp="1"/>
          </p:cNvSpPr>
          <p:nvPr>
            <p:ph type="dt" idx="10"/>
          </p:nvPr>
        </p:nvSpPr>
        <p:spPr>
          <a:xfrm>
            <a:off x="1382157" y="10482093"/>
            <a:ext cx="4523423" cy="60211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4" name="Google Shape;134;p47"/>
          <p:cNvSpPr txBox="1">
            <a:spLocks noGrp="1"/>
          </p:cNvSpPr>
          <p:nvPr>
            <p:ph type="ftr" idx="11"/>
          </p:nvPr>
        </p:nvSpPr>
        <p:spPr>
          <a:xfrm>
            <a:off x="6659483" y="10482093"/>
            <a:ext cx="6785134" cy="60211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5" name="Google Shape;135;p47"/>
          <p:cNvSpPr txBox="1">
            <a:spLocks noGrp="1"/>
          </p:cNvSpPr>
          <p:nvPr>
            <p:ph type="sldNum" idx="12"/>
          </p:nvPr>
        </p:nvSpPr>
        <p:spPr>
          <a:xfrm>
            <a:off x="14198520" y="10482093"/>
            <a:ext cx="4523423" cy="602118"/>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6"/>
        <p:cNvGrpSpPr/>
        <p:nvPr/>
      </p:nvGrpSpPr>
      <p:grpSpPr>
        <a:xfrm>
          <a:off x="0" y="0"/>
          <a:ext cx="0" cy="0"/>
          <a:chOff x="0" y="0"/>
          <a:chExt cx="0" cy="0"/>
        </a:xfrm>
      </p:grpSpPr>
      <p:sp>
        <p:nvSpPr>
          <p:cNvPr id="137" name="Google Shape;137;p48"/>
          <p:cNvSpPr txBox="1">
            <a:spLocks noGrp="1"/>
          </p:cNvSpPr>
          <p:nvPr>
            <p:ph type="title"/>
          </p:nvPr>
        </p:nvSpPr>
        <p:spPr>
          <a:xfrm>
            <a:off x="1382157" y="602119"/>
            <a:ext cx="17339786" cy="21859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48"/>
          <p:cNvSpPr txBox="1">
            <a:spLocks noGrp="1"/>
          </p:cNvSpPr>
          <p:nvPr>
            <p:ph type="dt" idx="10"/>
          </p:nvPr>
        </p:nvSpPr>
        <p:spPr>
          <a:xfrm>
            <a:off x="1382157" y="10482093"/>
            <a:ext cx="4523423" cy="60211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9" name="Google Shape;139;p48"/>
          <p:cNvSpPr txBox="1">
            <a:spLocks noGrp="1"/>
          </p:cNvSpPr>
          <p:nvPr>
            <p:ph type="ftr" idx="11"/>
          </p:nvPr>
        </p:nvSpPr>
        <p:spPr>
          <a:xfrm>
            <a:off x="6659483" y="10482093"/>
            <a:ext cx="6785134" cy="60211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0" name="Google Shape;140;p48"/>
          <p:cNvSpPr txBox="1">
            <a:spLocks noGrp="1"/>
          </p:cNvSpPr>
          <p:nvPr>
            <p:ph type="sldNum" idx="12"/>
          </p:nvPr>
        </p:nvSpPr>
        <p:spPr>
          <a:xfrm>
            <a:off x="14198520" y="10482093"/>
            <a:ext cx="4523423" cy="602118"/>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1"/>
        <p:cNvGrpSpPr/>
        <p:nvPr/>
      </p:nvGrpSpPr>
      <p:grpSpPr>
        <a:xfrm>
          <a:off x="0" y="0"/>
          <a:ext cx="0" cy="0"/>
          <a:chOff x="0" y="0"/>
          <a:chExt cx="0" cy="0"/>
        </a:xfrm>
      </p:grpSpPr>
      <p:sp>
        <p:nvSpPr>
          <p:cNvPr id="142" name="Google Shape;142;p49"/>
          <p:cNvSpPr txBox="1">
            <a:spLocks noGrp="1"/>
          </p:cNvSpPr>
          <p:nvPr>
            <p:ph type="dt" idx="10"/>
          </p:nvPr>
        </p:nvSpPr>
        <p:spPr>
          <a:xfrm>
            <a:off x="1382157" y="10482093"/>
            <a:ext cx="4523423" cy="60211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3" name="Google Shape;143;p49"/>
          <p:cNvSpPr txBox="1">
            <a:spLocks noGrp="1"/>
          </p:cNvSpPr>
          <p:nvPr>
            <p:ph type="ftr" idx="11"/>
          </p:nvPr>
        </p:nvSpPr>
        <p:spPr>
          <a:xfrm>
            <a:off x="6659483" y="10482093"/>
            <a:ext cx="6785134" cy="60211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4" name="Google Shape;144;p49"/>
          <p:cNvSpPr txBox="1">
            <a:spLocks noGrp="1"/>
          </p:cNvSpPr>
          <p:nvPr>
            <p:ph type="sldNum" idx="12"/>
          </p:nvPr>
        </p:nvSpPr>
        <p:spPr>
          <a:xfrm>
            <a:off x="14198520" y="10482093"/>
            <a:ext cx="4523423" cy="602118"/>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5"/>
        <p:cNvGrpSpPr/>
        <p:nvPr/>
      </p:nvGrpSpPr>
      <p:grpSpPr>
        <a:xfrm>
          <a:off x="0" y="0"/>
          <a:ext cx="0" cy="0"/>
          <a:chOff x="0" y="0"/>
          <a:chExt cx="0" cy="0"/>
        </a:xfrm>
      </p:grpSpPr>
      <p:sp>
        <p:nvSpPr>
          <p:cNvPr id="146" name="Google Shape;146;p50"/>
          <p:cNvSpPr txBox="1">
            <a:spLocks noGrp="1"/>
          </p:cNvSpPr>
          <p:nvPr>
            <p:ph type="title"/>
          </p:nvPr>
        </p:nvSpPr>
        <p:spPr>
          <a:xfrm>
            <a:off x="1384776" y="753957"/>
            <a:ext cx="6484095" cy="263884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527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50"/>
          <p:cNvSpPr txBox="1">
            <a:spLocks noGrp="1"/>
          </p:cNvSpPr>
          <p:nvPr>
            <p:ph type="body" idx="1"/>
          </p:nvPr>
        </p:nvSpPr>
        <p:spPr>
          <a:xfrm>
            <a:off x="8546861" y="1628338"/>
            <a:ext cx="10177701" cy="8036969"/>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649"/>
              </a:spcBef>
              <a:spcAft>
                <a:spcPts val="0"/>
              </a:spcAft>
              <a:buClr>
                <a:schemeClr val="dk1"/>
              </a:buClr>
              <a:buSzPts val="3200"/>
              <a:buChar char="•"/>
              <a:defRPr sz="5277"/>
            </a:lvl1pPr>
            <a:lvl2pPr marL="914400" lvl="1" indent="-406400" algn="l">
              <a:lnSpc>
                <a:spcPct val="90000"/>
              </a:lnSpc>
              <a:spcBef>
                <a:spcPts val="824"/>
              </a:spcBef>
              <a:spcAft>
                <a:spcPts val="0"/>
              </a:spcAft>
              <a:buClr>
                <a:schemeClr val="dk1"/>
              </a:buClr>
              <a:buSzPts val="2800"/>
              <a:buChar char="•"/>
              <a:defRPr sz="4617"/>
            </a:lvl2pPr>
            <a:lvl3pPr marL="1371600" lvl="2" indent="-381000" algn="l">
              <a:lnSpc>
                <a:spcPct val="90000"/>
              </a:lnSpc>
              <a:spcBef>
                <a:spcPts val="824"/>
              </a:spcBef>
              <a:spcAft>
                <a:spcPts val="0"/>
              </a:spcAft>
              <a:buClr>
                <a:schemeClr val="dk1"/>
              </a:buClr>
              <a:buSzPts val="2400"/>
              <a:buChar char="•"/>
              <a:defRPr sz="3958"/>
            </a:lvl3pPr>
            <a:lvl4pPr marL="1828800" lvl="3" indent="-355600" algn="l">
              <a:lnSpc>
                <a:spcPct val="90000"/>
              </a:lnSpc>
              <a:spcBef>
                <a:spcPts val="824"/>
              </a:spcBef>
              <a:spcAft>
                <a:spcPts val="0"/>
              </a:spcAft>
              <a:buClr>
                <a:schemeClr val="dk1"/>
              </a:buClr>
              <a:buSzPts val="2000"/>
              <a:buChar char="•"/>
              <a:defRPr sz="3298"/>
            </a:lvl4pPr>
            <a:lvl5pPr marL="2286000" lvl="4" indent="-355600" algn="l">
              <a:lnSpc>
                <a:spcPct val="90000"/>
              </a:lnSpc>
              <a:spcBef>
                <a:spcPts val="824"/>
              </a:spcBef>
              <a:spcAft>
                <a:spcPts val="0"/>
              </a:spcAft>
              <a:buClr>
                <a:schemeClr val="dk1"/>
              </a:buClr>
              <a:buSzPts val="2000"/>
              <a:buChar char="•"/>
              <a:defRPr sz="3298"/>
            </a:lvl5pPr>
            <a:lvl6pPr marL="2743200" lvl="5" indent="-355600" algn="l">
              <a:lnSpc>
                <a:spcPct val="90000"/>
              </a:lnSpc>
              <a:spcBef>
                <a:spcPts val="824"/>
              </a:spcBef>
              <a:spcAft>
                <a:spcPts val="0"/>
              </a:spcAft>
              <a:buClr>
                <a:schemeClr val="dk1"/>
              </a:buClr>
              <a:buSzPts val="2000"/>
              <a:buChar char="•"/>
              <a:defRPr sz="3298"/>
            </a:lvl6pPr>
            <a:lvl7pPr marL="3200400" lvl="6" indent="-355600" algn="l">
              <a:lnSpc>
                <a:spcPct val="90000"/>
              </a:lnSpc>
              <a:spcBef>
                <a:spcPts val="824"/>
              </a:spcBef>
              <a:spcAft>
                <a:spcPts val="0"/>
              </a:spcAft>
              <a:buClr>
                <a:schemeClr val="dk1"/>
              </a:buClr>
              <a:buSzPts val="2000"/>
              <a:buChar char="•"/>
              <a:defRPr sz="3298"/>
            </a:lvl7pPr>
            <a:lvl8pPr marL="3657600" lvl="7" indent="-355600" algn="l">
              <a:lnSpc>
                <a:spcPct val="90000"/>
              </a:lnSpc>
              <a:spcBef>
                <a:spcPts val="824"/>
              </a:spcBef>
              <a:spcAft>
                <a:spcPts val="0"/>
              </a:spcAft>
              <a:buClr>
                <a:schemeClr val="dk1"/>
              </a:buClr>
              <a:buSzPts val="2000"/>
              <a:buChar char="•"/>
              <a:defRPr sz="3298"/>
            </a:lvl8pPr>
            <a:lvl9pPr marL="4114800" lvl="8" indent="-355600" algn="l">
              <a:lnSpc>
                <a:spcPct val="90000"/>
              </a:lnSpc>
              <a:spcBef>
                <a:spcPts val="824"/>
              </a:spcBef>
              <a:spcAft>
                <a:spcPts val="0"/>
              </a:spcAft>
              <a:buClr>
                <a:schemeClr val="dk1"/>
              </a:buClr>
              <a:buSzPts val="2000"/>
              <a:buChar char="•"/>
              <a:defRPr sz="3298"/>
            </a:lvl9pPr>
          </a:lstStyle>
          <a:p>
            <a:endParaRPr/>
          </a:p>
        </p:txBody>
      </p:sp>
      <p:sp>
        <p:nvSpPr>
          <p:cNvPr id="148" name="Google Shape;148;p50"/>
          <p:cNvSpPr txBox="1">
            <a:spLocks noGrp="1"/>
          </p:cNvSpPr>
          <p:nvPr>
            <p:ph type="body" idx="2"/>
          </p:nvPr>
        </p:nvSpPr>
        <p:spPr>
          <a:xfrm>
            <a:off x="1384776" y="3392805"/>
            <a:ext cx="6484095" cy="62855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649"/>
              </a:spcBef>
              <a:spcAft>
                <a:spcPts val="0"/>
              </a:spcAft>
              <a:buClr>
                <a:schemeClr val="dk1"/>
              </a:buClr>
              <a:buSzPts val="1600"/>
              <a:buNone/>
              <a:defRPr sz="2638"/>
            </a:lvl1pPr>
            <a:lvl2pPr marL="914400" lvl="1" indent="-228600" algn="l">
              <a:lnSpc>
                <a:spcPct val="90000"/>
              </a:lnSpc>
              <a:spcBef>
                <a:spcPts val="824"/>
              </a:spcBef>
              <a:spcAft>
                <a:spcPts val="0"/>
              </a:spcAft>
              <a:buClr>
                <a:schemeClr val="dk1"/>
              </a:buClr>
              <a:buSzPts val="1400"/>
              <a:buNone/>
              <a:defRPr sz="2309"/>
            </a:lvl2pPr>
            <a:lvl3pPr marL="1371600" lvl="2" indent="-228600" algn="l">
              <a:lnSpc>
                <a:spcPct val="90000"/>
              </a:lnSpc>
              <a:spcBef>
                <a:spcPts val="824"/>
              </a:spcBef>
              <a:spcAft>
                <a:spcPts val="0"/>
              </a:spcAft>
              <a:buClr>
                <a:schemeClr val="dk1"/>
              </a:buClr>
              <a:buSzPts val="1200"/>
              <a:buNone/>
              <a:defRPr sz="1979"/>
            </a:lvl3pPr>
            <a:lvl4pPr marL="1828800" lvl="3" indent="-228600" algn="l">
              <a:lnSpc>
                <a:spcPct val="90000"/>
              </a:lnSpc>
              <a:spcBef>
                <a:spcPts val="824"/>
              </a:spcBef>
              <a:spcAft>
                <a:spcPts val="0"/>
              </a:spcAft>
              <a:buClr>
                <a:schemeClr val="dk1"/>
              </a:buClr>
              <a:buSzPts val="1000"/>
              <a:buNone/>
              <a:defRPr sz="1649"/>
            </a:lvl4pPr>
            <a:lvl5pPr marL="2286000" lvl="4" indent="-228600" algn="l">
              <a:lnSpc>
                <a:spcPct val="90000"/>
              </a:lnSpc>
              <a:spcBef>
                <a:spcPts val="824"/>
              </a:spcBef>
              <a:spcAft>
                <a:spcPts val="0"/>
              </a:spcAft>
              <a:buClr>
                <a:schemeClr val="dk1"/>
              </a:buClr>
              <a:buSzPts val="1000"/>
              <a:buNone/>
              <a:defRPr sz="1649"/>
            </a:lvl5pPr>
            <a:lvl6pPr marL="2743200" lvl="5" indent="-228600" algn="l">
              <a:lnSpc>
                <a:spcPct val="90000"/>
              </a:lnSpc>
              <a:spcBef>
                <a:spcPts val="824"/>
              </a:spcBef>
              <a:spcAft>
                <a:spcPts val="0"/>
              </a:spcAft>
              <a:buClr>
                <a:schemeClr val="dk1"/>
              </a:buClr>
              <a:buSzPts val="1000"/>
              <a:buNone/>
              <a:defRPr sz="1649"/>
            </a:lvl6pPr>
            <a:lvl7pPr marL="3200400" lvl="6" indent="-228600" algn="l">
              <a:lnSpc>
                <a:spcPct val="90000"/>
              </a:lnSpc>
              <a:spcBef>
                <a:spcPts val="824"/>
              </a:spcBef>
              <a:spcAft>
                <a:spcPts val="0"/>
              </a:spcAft>
              <a:buClr>
                <a:schemeClr val="dk1"/>
              </a:buClr>
              <a:buSzPts val="1000"/>
              <a:buNone/>
              <a:defRPr sz="1649"/>
            </a:lvl7pPr>
            <a:lvl8pPr marL="3657600" lvl="7" indent="-228600" algn="l">
              <a:lnSpc>
                <a:spcPct val="90000"/>
              </a:lnSpc>
              <a:spcBef>
                <a:spcPts val="824"/>
              </a:spcBef>
              <a:spcAft>
                <a:spcPts val="0"/>
              </a:spcAft>
              <a:buClr>
                <a:schemeClr val="dk1"/>
              </a:buClr>
              <a:buSzPts val="1000"/>
              <a:buNone/>
              <a:defRPr sz="1649"/>
            </a:lvl8pPr>
            <a:lvl9pPr marL="4114800" lvl="8" indent="-228600" algn="l">
              <a:lnSpc>
                <a:spcPct val="90000"/>
              </a:lnSpc>
              <a:spcBef>
                <a:spcPts val="824"/>
              </a:spcBef>
              <a:spcAft>
                <a:spcPts val="0"/>
              </a:spcAft>
              <a:buClr>
                <a:schemeClr val="dk1"/>
              </a:buClr>
              <a:buSzPts val="1000"/>
              <a:buNone/>
              <a:defRPr sz="1649"/>
            </a:lvl9pPr>
          </a:lstStyle>
          <a:p>
            <a:endParaRPr/>
          </a:p>
        </p:txBody>
      </p:sp>
      <p:sp>
        <p:nvSpPr>
          <p:cNvPr id="149" name="Google Shape;149;p50"/>
          <p:cNvSpPr txBox="1">
            <a:spLocks noGrp="1"/>
          </p:cNvSpPr>
          <p:nvPr>
            <p:ph type="dt" idx="10"/>
          </p:nvPr>
        </p:nvSpPr>
        <p:spPr>
          <a:xfrm>
            <a:off x="1382157" y="10482093"/>
            <a:ext cx="4523423" cy="60211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0" name="Google Shape;150;p50"/>
          <p:cNvSpPr txBox="1">
            <a:spLocks noGrp="1"/>
          </p:cNvSpPr>
          <p:nvPr>
            <p:ph type="ftr" idx="11"/>
          </p:nvPr>
        </p:nvSpPr>
        <p:spPr>
          <a:xfrm>
            <a:off x="6659483" y="10482093"/>
            <a:ext cx="6785134" cy="60211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1" name="Google Shape;151;p50"/>
          <p:cNvSpPr txBox="1">
            <a:spLocks noGrp="1"/>
          </p:cNvSpPr>
          <p:nvPr>
            <p:ph type="sldNum" idx="12"/>
          </p:nvPr>
        </p:nvSpPr>
        <p:spPr>
          <a:xfrm>
            <a:off x="14198520" y="10482093"/>
            <a:ext cx="4523423" cy="602118"/>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2"/>
        <p:cNvGrpSpPr/>
        <p:nvPr/>
      </p:nvGrpSpPr>
      <p:grpSpPr>
        <a:xfrm>
          <a:off x="0" y="0"/>
          <a:ext cx="0" cy="0"/>
          <a:chOff x="0" y="0"/>
          <a:chExt cx="0" cy="0"/>
        </a:xfrm>
      </p:grpSpPr>
      <p:sp>
        <p:nvSpPr>
          <p:cNvPr id="153" name="Google Shape;153;p51"/>
          <p:cNvSpPr txBox="1">
            <a:spLocks noGrp="1"/>
          </p:cNvSpPr>
          <p:nvPr>
            <p:ph type="title"/>
          </p:nvPr>
        </p:nvSpPr>
        <p:spPr>
          <a:xfrm>
            <a:off x="1384776" y="753957"/>
            <a:ext cx="6484095" cy="263884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527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51"/>
          <p:cNvSpPr>
            <a:spLocks noGrp="1"/>
          </p:cNvSpPr>
          <p:nvPr>
            <p:ph type="pic" idx="2"/>
          </p:nvPr>
        </p:nvSpPr>
        <p:spPr>
          <a:xfrm>
            <a:off x="8546861" y="1628338"/>
            <a:ext cx="10177701" cy="8036969"/>
          </a:xfrm>
          <a:prstGeom prst="rect">
            <a:avLst/>
          </a:prstGeom>
          <a:noFill/>
          <a:ln>
            <a:noFill/>
          </a:ln>
        </p:spPr>
      </p:sp>
      <p:sp>
        <p:nvSpPr>
          <p:cNvPr id="155" name="Google Shape;155;p51"/>
          <p:cNvSpPr txBox="1">
            <a:spLocks noGrp="1"/>
          </p:cNvSpPr>
          <p:nvPr>
            <p:ph type="body" idx="1"/>
          </p:nvPr>
        </p:nvSpPr>
        <p:spPr>
          <a:xfrm>
            <a:off x="1384776" y="3392805"/>
            <a:ext cx="6484095" cy="62855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649"/>
              </a:spcBef>
              <a:spcAft>
                <a:spcPts val="0"/>
              </a:spcAft>
              <a:buClr>
                <a:schemeClr val="dk1"/>
              </a:buClr>
              <a:buSzPts val="1600"/>
              <a:buNone/>
              <a:defRPr sz="2638"/>
            </a:lvl1pPr>
            <a:lvl2pPr marL="914400" lvl="1" indent="-228600" algn="l">
              <a:lnSpc>
                <a:spcPct val="90000"/>
              </a:lnSpc>
              <a:spcBef>
                <a:spcPts val="824"/>
              </a:spcBef>
              <a:spcAft>
                <a:spcPts val="0"/>
              </a:spcAft>
              <a:buClr>
                <a:schemeClr val="dk1"/>
              </a:buClr>
              <a:buSzPts val="1400"/>
              <a:buNone/>
              <a:defRPr sz="2309"/>
            </a:lvl2pPr>
            <a:lvl3pPr marL="1371600" lvl="2" indent="-228600" algn="l">
              <a:lnSpc>
                <a:spcPct val="90000"/>
              </a:lnSpc>
              <a:spcBef>
                <a:spcPts val="824"/>
              </a:spcBef>
              <a:spcAft>
                <a:spcPts val="0"/>
              </a:spcAft>
              <a:buClr>
                <a:schemeClr val="dk1"/>
              </a:buClr>
              <a:buSzPts val="1200"/>
              <a:buNone/>
              <a:defRPr sz="1979"/>
            </a:lvl3pPr>
            <a:lvl4pPr marL="1828800" lvl="3" indent="-228600" algn="l">
              <a:lnSpc>
                <a:spcPct val="90000"/>
              </a:lnSpc>
              <a:spcBef>
                <a:spcPts val="824"/>
              </a:spcBef>
              <a:spcAft>
                <a:spcPts val="0"/>
              </a:spcAft>
              <a:buClr>
                <a:schemeClr val="dk1"/>
              </a:buClr>
              <a:buSzPts val="1000"/>
              <a:buNone/>
              <a:defRPr sz="1649"/>
            </a:lvl4pPr>
            <a:lvl5pPr marL="2286000" lvl="4" indent="-228600" algn="l">
              <a:lnSpc>
                <a:spcPct val="90000"/>
              </a:lnSpc>
              <a:spcBef>
                <a:spcPts val="824"/>
              </a:spcBef>
              <a:spcAft>
                <a:spcPts val="0"/>
              </a:spcAft>
              <a:buClr>
                <a:schemeClr val="dk1"/>
              </a:buClr>
              <a:buSzPts val="1000"/>
              <a:buNone/>
              <a:defRPr sz="1649"/>
            </a:lvl5pPr>
            <a:lvl6pPr marL="2743200" lvl="5" indent="-228600" algn="l">
              <a:lnSpc>
                <a:spcPct val="90000"/>
              </a:lnSpc>
              <a:spcBef>
                <a:spcPts val="824"/>
              </a:spcBef>
              <a:spcAft>
                <a:spcPts val="0"/>
              </a:spcAft>
              <a:buClr>
                <a:schemeClr val="dk1"/>
              </a:buClr>
              <a:buSzPts val="1000"/>
              <a:buNone/>
              <a:defRPr sz="1649"/>
            </a:lvl6pPr>
            <a:lvl7pPr marL="3200400" lvl="6" indent="-228600" algn="l">
              <a:lnSpc>
                <a:spcPct val="90000"/>
              </a:lnSpc>
              <a:spcBef>
                <a:spcPts val="824"/>
              </a:spcBef>
              <a:spcAft>
                <a:spcPts val="0"/>
              </a:spcAft>
              <a:buClr>
                <a:schemeClr val="dk1"/>
              </a:buClr>
              <a:buSzPts val="1000"/>
              <a:buNone/>
              <a:defRPr sz="1649"/>
            </a:lvl7pPr>
            <a:lvl8pPr marL="3657600" lvl="7" indent="-228600" algn="l">
              <a:lnSpc>
                <a:spcPct val="90000"/>
              </a:lnSpc>
              <a:spcBef>
                <a:spcPts val="824"/>
              </a:spcBef>
              <a:spcAft>
                <a:spcPts val="0"/>
              </a:spcAft>
              <a:buClr>
                <a:schemeClr val="dk1"/>
              </a:buClr>
              <a:buSzPts val="1000"/>
              <a:buNone/>
              <a:defRPr sz="1649"/>
            </a:lvl8pPr>
            <a:lvl9pPr marL="4114800" lvl="8" indent="-228600" algn="l">
              <a:lnSpc>
                <a:spcPct val="90000"/>
              </a:lnSpc>
              <a:spcBef>
                <a:spcPts val="824"/>
              </a:spcBef>
              <a:spcAft>
                <a:spcPts val="0"/>
              </a:spcAft>
              <a:buClr>
                <a:schemeClr val="dk1"/>
              </a:buClr>
              <a:buSzPts val="1000"/>
              <a:buNone/>
              <a:defRPr sz="1649"/>
            </a:lvl9pPr>
          </a:lstStyle>
          <a:p>
            <a:endParaRPr/>
          </a:p>
        </p:txBody>
      </p:sp>
      <p:sp>
        <p:nvSpPr>
          <p:cNvPr id="156" name="Google Shape;156;p51"/>
          <p:cNvSpPr txBox="1">
            <a:spLocks noGrp="1"/>
          </p:cNvSpPr>
          <p:nvPr>
            <p:ph type="dt" idx="10"/>
          </p:nvPr>
        </p:nvSpPr>
        <p:spPr>
          <a:xfrm>
            <a:off x="1382157" y="10482093"/>
            <a:ext cx="4523423" cy="60211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7" name="Google Shape;157;p51"/>
          <p:cNvSpPr txBox="1">
            <a:spLocks noGrp="1"/>
          </p:cNvSpPr>
          <p:nvPr>
            <p:ph type="ftr" idx="11"/>
          </p:nvPr>
        </p:nvSpPr>
        <p:spPr>
          <a:xfrm>
            <a:off x="6659483" y="10482093"/>
            <a:ext cx="6785134" cy="60211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8" name="Google Shape;158;p51"/>
          <p:cNvSpPr txBox="1">
            <a:spLocks noGrp="1"/>
          </p:cNvSpPr>
          <p:nvPr>
            <p:ph type="sldNum" idx="12"/>
          </p:nvPr>
        </p:nvSpPr>
        <p:spPr>
          <a:xfrm>
            <a:off x="14198520" y="10482093"/>
            <a:ext cx="4523423" cy="602118"/>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9"/>
        <p:cNvGrpSpPr/>
        <p:nvPr/>
      </p:nvGrpSpPr>
      <p:grpSpPr>
        <a:xfrm>
          <a:off x="0" y="0"/>
          <a:ext cx="0" cy="0"/>
          <a:chOff x="0" y="0"/>
          <a:chExt cx="0" cy="0"/>
        </a:xfrm>
      </p:grpSpPr>
      <p:sp>
        <p:nvSpPr>
          <p:cNvPr id="160" name="Google Shape;160;p52"/>
          <p:cNvSpPr txBox="1">
            <a:spLocks noGrp="1"/>
          </p:cNvSpPr>
          <p:nvPr>
            <p:ph type="title"/>
          </p:nvPr>
        </p:nvSpPr>
        <p:spPr>
          <a:xfrm>
            <a:off x="1382157" y="602119"/>
            <a:ext cx="17339786" cy="21859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52"/>
          <p:cNvSpPr txBox="1">
            <a:spLocks noGrp="1"/>
          </p:cNvSpPr>
          <p:nvPr>
            <p:ph type="body" idx="1"/>
          </p:nvPr>
        </p:nvSpPr>
        <p:spPr>
          <a:xfrm rot="5400000">
            <a:off x="6464211" y="-2071463"/>
            <a:ext cx="7175679" cy="1733978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649"/>
              </a:spcBef>
              <a:spcAft>
                <a:spcPts val="0"/>
              </a:spcAft>
              <a:buClr>
                <a:schemeClr val="dk1"/>
              </a:buClr>
              <a:buSzPts val="1800"/>
              <a:buChar char="•"/>
              <a:defRPr/>
            </a:lvl1pPr>
            <a:lvl2pPr marL="914400" lvl="1" indent="-342900" algn="l">
              <a:lnSpc>
                <a:spcPct val="90000"/>
              </a:lnSpc>
              <a:spcBef>
                <a:spcPts val="824"/>
              </a:spcBef>
              <a:spcAft>
                <a:spcPts val="0"/>
              </a:spcAft>
              <a:buClr>
                <a:schemeClr val="dk1"/>
              </a:buClr>
              <a:buSzPts val="1800"/>
              <a:buChar char="•"/>
              <a:defRPr/>
            </a:lvl2pPr>
            <a:lvl3pPr marL="1371600" lvl="2" indent="-342900" algn="l">
              <a:lnSpc>
                <a:spcPct val="90000"/>
              </a:lnSpc>
              <a:spcBef>
                <a:spcPts val="824"/>
              </a:spcBef>
              <a:spcAft>
                <a:spcPts val="0"/>
              </a:spcAft>
              <a:buClr>
                <a:schemeClr val="dk1"/>
              </a:buClr>
              <a:buSzPts val="1800"/>
              <a:buChar char="•"/>
              <a:defRPr/>
            </a:lvl3pPr>
            <a:lvl4pPr marL="1828800" lvl="3" indent="-342900" algn="l">
              <a:lnSpc>
                <a:spcPct val="90000"/>
              </a:lnSpc>
              <a:spcBef>
                <a:spcPts val="824"/>
              </a:spcBef>
              <a:spcAft>
                <a:spcPts val="0"/>
              </a:spcAft>
              <a:buClr>
                <a:schemeClr val="dk1"/>
              </a:buClr>
              <a:buSzPts val="1800"/>
              <a:buChar char="•"/>
              <a:defRPr/>
            </a:lvl4pPr>
            <a:lvl5pPr marL="2286000" lvl="4" indent="-342900" algn="l">
              <a:lnSpc>
                <a:spcPct val="90000"/>
              </a:lnSpc>
              <a:spcBef>
                <a:spcPts val="824"/>
              </a:spcBef>
              <a:spcAft>
                <a:spcPts val="0"/>
              </a:spcAft>
              <a:buClr>
                <a:schemeClr val="dk1"/>
              </a:buClr>
              <a:buSzPts val="1800"/>
              <a:buChar char="•"/>
              <a:defRPr/>
            </a:lvl5pPr>
            <a:lvl6pPr marL="2743200" lvl="5" indent="-342900" algn="l">
              <a:lnSpc>
                <a:spcPct val="90000"/>
              </a:lnSpc>
              <a:spcBef>
                <a:spcPts val="824"/>
              </a:spcBef>
              <a:spcAft>
                <a:spcPts val="0"/>
              </a:spcAft>
              <a:buClr>
                <a:schemeClr val="dk1"/>
              </a:buClr>
              <a:buSzPts val="1800"/>
              <a:buChar char="•"/>
              <a:defRPr/>
            </a:lvl6pPr>
            <a:lvl7pPr marL="3200400" lvl="6" indent="-342900" algn="l">
              <a:lnSpc>
                <a:spcPct val="90000"/>
              </a:lnSpc>
              <a:spcBef>
                <a:spcPts val="824"/>
              </a:spcBef>
              <a:spcAft>
                <a:spcPts val="0"/>
              </a:spcAft>
              <a:buClr>
                <a:schemeClr val="dk1"/>
              </a:buClr>
              <a:buSzPts val="1800"/>
              <a:buChar char="•"/>
              <a:defRPr/>
            </a:lvl7pPr>
            <a:lvl8pPr marL="3657600" lvl="7" indent="-342900" algn="l">
              <a:lnSpc>
                <a:spcPct val="90000"/>
              </a:lnSpc>
              <a:spcBef>
                <a:spcPts val="824"/>
              </a:spcBef>
              <a:spcAft>
                <a:spcPts val="0"/>
              </a:spcAft>
              <a:buClr>
                <a:schemeClr val="dk1"/>
              </a:buClr>
              <a:buSzPts val="1800"/>
              <a:buChar char="•"/>
              <a:defRPr/>
            </a:lvl8pPr>
            <a:lvl9pPr marL="4114800" lvl="8" indent="-342900" algn="l">
              <a:lnSpc>
                <a:spcPct val="90000"/>
              </a:lnSpc>
              <a:spcBef>
                <a:spcPts val="824"/>
              </a:spcBef>
              <a:spcAft>
                <a:spcPts val="0"/>
              </a:spcAft>
              <a:buClr>
                <a:schemeClr val="dk1"/>
              </a:buClr>
              <a:buSzPts val="1800"/>
              <a:buChar char="•"/>
              <a:defRPr/>
            </a:lvl9pPr>
          </a:lstStyle>
          <a:p>
            <a:endParaRPr/>
          </a:p>
        </p:txBody>
      </p:sp>
      <p:sp>
        <p:nvSpPr>
          <p:cNvPr id="162" name="Google Shape;162;p52"/>
          <p:cNvSpPr txBox="1">
            <a:spLocks noGrp="1"/>
          </p:cNvSpPr>
          <p:nvPr>
            <p:ph type="dt" idx="10"/>
          </p:nvPr>
        </p:nvSpPr>
        <p:spPr>
          <a:xfrm>
            <a:off x="1382157" y="10482093"/>
            <a:ext cx="4523423" cy="60211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63" name="Google Shape;163;p52"/>
          <p:cNvSpPr txBox="1">
            <a:spLocks noGrp="1"/>
          </p:cNvSpPr>
          <p:nvPr>
            <p:ph type="ftr" idx="11"/>
          </p:nvPr>
        </p:nvSpPr>
        <p:spPr>
          <a:xfrm>
            <a:off x="6659483" y="10482093"/>
            <a:ext cx="6785134" cy="60211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64" name="Google Shape;164;p52"/>
          <p:cNvSpPr txBox="1">
            <a:spLocks noGrp="1"/>
          </p:cNvSpPr>
          <p:nvPr>
            <p:ph type="sldNum" idx="12"/>
          </p:nvPr>
        </p:nvSpPr>
        <p:spPr>
          <a:xfrm>
            <a:off x="14198520" y="10482093"/>
            <a:ext cx="4523423" cy="602118"/>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5"/>
        <p:cNvGrpSpPr/>
        <p:nvPr/>
      </p:nvGrpSpPr>
      <p:grpSpPr>
        <a:xfrm>
          <a:off x="0" y="0"/>
          <a:ext cx="0" cy="0"/>
          <a:chOff x="0" y="0"/>
          <a:chExt cx="0" cy="0"/>
        </a:xfrm>
      </p:grpSpPr>
      <p:sp>
        <p:nvSpPr>
          <p:cNvPr id="166" name="Google Shape;166;p53"/>
          <p:cNvSpPr txBox="1">
            <a:spLocks noGrp="1"/>
          </p:cNvSpPr>
          <p:nvPr>
            <p:ph type="title"/>
          </p:nvPr>
        </p:nvSpPr>
        <p:spPr>
          <a:xfrm rot="5400000">
            <a:off x="11762394" y="3226720"/>
            <a:ext cx="9584151" cy="433494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53"/>
          <p:cNvSpPr txBox="1">
            <a:spLocks noGrp="1"/>
          </p:cNvSpPr>
          <p:nvPr>
            <p:ph type="body" idx="1"/>
          </p:nvPr>
        </p:nvSpPr>
        <p:spPr>
          <a:xfrm rot="5400000">
            <a:off x="2966851" y="-982575"/>
            <a:ext cx="9584151" cy="127535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649"/>
              </a:spcBef>
              <a:spcAft>
                <a:spcPts val="0"/>
              </a:spcAft>
              <a:buClr>
                <a:schemeClr val="dk1"/>
              </a:buClr>
              <a:buSzPts val="1800"/>
              <a:buChar char="•"/>
              <a:defRPr/>
            </a:lvl1pPr>
            <a:lvl2pPr marL="914400" lvl="1" indent="-342900" algn="l">
              <a:lnSpc>
                <a:spcPct val="90000"/>
              </a:lnSpc>
              <a:spcBef>
                <a:spcPts val="824"/>
              </a:spcBef>
              <a:spcAft>
                <a:spcPts val="0"/>
              </a:spcAft>
              <a:buClr>
                <a:schemeClr val="dk1"/>
              </a:buClr>
              <a:buSzPts val="1800"/>
              <a:buChar char="•"/>
              <a:defRPr/>
            </a:lvl2pPr>
            <a:lvl3pPr marL="1371600" lvl="2" indent="-342900" algn="l">
              <a:lnSpc>
                <a:spcPct val="90000"/>
              </a:lnSpc>
              <a:spcBef>
                <a:spcPts val="824"/>
              </a:spcBef>
              <a:spcAft>
                <a:spcPts val="0"/>
              </a:spcAft>
              <a:buClr>
                <a:schemeClr val="dk1"/>
              </a:buClr>
              <a:buSzPts val="1800"/>
              <a:buChar char="•"/>
              <a:defRPr/>
            </a:lvl3pPr>
            <a:lvl4pPr marL="1828800" lvl="3" indent="-342900" algn="l">
              <a:lnSpc>
                <a:spcPct val="90000"/>
              </a:lnSpc>
              <a:spcBef>
                <a:spcPts val="824"/>
              </a:spcBef>
              <a:spcAft>
                <a:spcPts val="0"/>
              </a:spcAft>
              <a:buClr>
                <a:schemeClr val="dk1"/>
              </a:buClr>
              <a:buSzPts val="1800"/>
              <a:buChar char="•"/>
              <a:defRPr/>
            </a:lvl4pPr>
            <a:lvl5pPr marL="2286000" lvl="4" indent="-342900" algn="l">
              <a:lnSpc>
                <a:spcPct val="90000"/>
              </a:lnSpc>
              <a:spcBef>
                <a:spcPts val="824"/>
              </a:spcBef>
              <a:spcAft>
                <a:spcPts val="0"/>
              </a:spcAft>
              <a:buClr>
                <a:schemeClr val="dk1"/>
              </a:buClr>
              <a:buSzPts val="1800"/>
              <a:buChar char="•"/>
              <a:defRPr/>
            </a:lvl5pPr>
            <a:lvl6pPr marL="2743200" lvl="5" indent="-342900" algn="l">
              <a:lnSpc>
                <a:spcPct val="90000"/>
              </a:lnSpc>
              <a:spcBef>
                <a:spcPts val="824"/>
              </a:spcBef>
              <a:spcAft>
                <a:spcPts val="0"/>
              </a:spcAft>
              <a:buClr>
                <a:schemeClr val="dk1"/>
              </a:buClr>
              <a:buSzPts val="1800"/>
              <a:buChar char="•"/>
              <a:defRPr/>
            </a:lvl6pPr>
            <a:lvl7pPr marL="3200400" lvl="6" indent="-342900" algn="l">
              <a:lnSpc>
                <a:spcPct val="90000"/>
              </a:lnSpc>
              <a:spcBef>
                <a:spcPts val="824"/>
              </a:spcBef>
              <a:spcAft>
                <a:spcPts val="0"/>
              </a:spcAft>
              <a:buClr>
                <a:schemeClr val="dk1"/>
              </a:buClr>
              <a:buSzPts val="1800"/>
              <a:buChar char="•"/>
              <a:defRPr/>
            </a:lvl7pPr>
            <a:lvl8pPr marL="3657600" lvl="7" indent="-342900" algn="l">
              <a:lnSpc>
                <a:spcPct val="90000"/>
              </a:lnSpc>
              <a:spcBef>
                <a:spcPts val="824"/>
              </a:spcBef>
              <a:spcAft>
                <a:spcPts val="0"/>
              </a:spcAft>
              <a:buClr>
                <a:schemeClr val="dk1"/>
              </a:buClr>
              <a:buSzPts val="1800"/>
              <a:buChar char="•"/>
              <a:defRPr/>
            </a:lvl8pPr>
            <a:lvl9pPr marL="4114800" lvl="8" indent="-342900" algn="l">
              <a:lnSpc>
                <a:spcPct val="90000"/>
              </a:lnSpc>
              <a:spcBef>
                <a:spcPts val="824"/>
              </a:spcBef>
              <a:spcAft>
                <a:spcPts val="0"/>
              </a:spcAft>
              <a:buClr>
                <a:schemeClr val="dk1"/>
              </a:buClr>
              <a:buSzPts val="1800"/>
              <a:buChar char="•"/>
              <a:defRPr/>
            </a:lvl9pPr>
          </a:lstStyle>
          <a:p>
            <a:endParaRPr/>
          </a:p>
        </p:txBody>
      </p:sp>
      <p:sp>
        <p:nvSpPr>
          <p:cNvPr id="168" name="Google Shape;168;p53"/>
          <p:cNvSpPr txBox="1">
            <a:spLocks noGrp="1"/>
          </p:cNvSpPr>
          <p:nvPr>
            <p:ph type="dt" idx="10"/>
          </p:nvPr>
        </p:nvSpPr>
        <p:spPr>
          <a:xfrm>
            <a:off x="1382157" y="10482093"/>
            <a:ext cx="4523423" cy="60211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69" name="Google Shape;169;p53"/>
          <p:cNvSpPr txBox="1">
            <a:spLocks noGrp="1"/>
          </p:cNvSpPr>
          <p:nvPr>
            <p:ph type="ftr" idx="11"/>
          </p:nvPr>
        </p:nvSpPr>
        <p:spPr>
          <a:xfrm>
            <a:off x="6659483" y="10482093"/>
            <a:ext cx="6785134" cy="60211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70" name="Google Shape;170;p53"/>
          <p:cNvSpPr txBox="1">
            <a:spLocks noGrp="1"/>
          </p:cNvSpPr>
          <p:nvPr>
            <p:ph type="sldNum" idx="12"/>
          </p:nvPr>
        </p:nvSpPr>
        <p:spPr>
          <a:xfrm>
            <a:off x="14198520" y="10482093"/>
            <a:ext cx="4523423" cy="602118"/>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1_Two Content">
  <p:cSld name="1_Two Content">
    <p:bg>
      <p:bgPr>
        <a:solidFill>
          <a:schemeClr val="lt1"/>
        </a:solidFill>
        <a:effectLst/>
      </p:bgPr>
    </p:bg>
    <p:spTree>
      <p:nvGrpSpPr>
        <p:cNvPr id="1" name="Shape 37"/>
        <p:cNvGrpSpPr/>
        <p:nvPr/>
      </p:nvGrpSpPr>
      <p:grpSpPr>
        <a:xfrm>
          <a:off x="0" y="0"/>
          <a:ext cx="0" cy="0"/>
          <a:chOff x="0" y="0"/>
          <a:chExt cx="0" cy="0"/>
        </a:xfrm>
      </p:grpSpPr>
      <p:sp>
        <p:nvSpPr>
          <p:cNvPr id="38" name="Google Shape;38;p37"/>
          <p:cNvSpPr/>
          <p:nvPr/>
        </p:nvSpPr>
        <p:spPr>
          <a:xfrm>
            <a:off x="0" y="10261467"/>
            <a:ext cx="20104100" cy="1047115"/>
          </a:xfrm>
          <a:custGeom>
            <a:avLst/>
            <a:gdLst/>
            <a:ahLst/>
            <a:cxnLst/>
            <a:rect l="l" t="t" r="r" b="b"/>
            <a:pathLst>
              <a:path w="20104100" h="1047115" extrusionOk="0">
                <a:moveTo>
                  <a:pt x="20104099" y="0"/>
                </a:moveTo>
                <a:lnTo>
                  <a:pt x="0" y="0"/>
                </a:lnTo>
                <a:lnTo>
                  <a:pt x="0" y="1047088"/>
                </a:lnTo>
                <a:lnTo>
                  <a:pt x="20104099" y="1047088"/>
                </a:lnTo>
                <a:lnTo>
                  <a:pt x="20104099" y="0"/>
                </a:lnTo>
                <a:close/>
              </a:path>
            </a:pathLst>
          </a:custGeom>
          <a:solidFill>
            <a:srgbClr val="CFE9F7"/>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39" name="Google Shape;39;p37"/>
          <p:cNvPicPr preferRelativeResize="0"/>
          <p:nvPr/>
        </p:nvPicPr>
        <p:blipFill rotWithShape="1">
          <a:blip r:embed="rId2">
            <a:alphaModFix/>
          </a:blip>
          <a:srcRect/>
          <a:stretch/>
        </p:blipFill>
        <p:spPr>
          <a:xfrm>
            <a:off x="17339785" y="9128278"/>
            <a:ext cx="2368640" cy="1881216"/>
          </a:xfrm>
          <a:prstGeom prst="rect">
            <a:avLst/>
          </a:prstGeom>
          <a:noFill/>
          <a:ln>
            <a:noFill/>
          </a:ln>
        </p:spPr>
      </p:pic>
    </p:spTree>
    <p:extLst>
      <p:ext uri="{BB962C8B-B14F-4D97-AF65-F5344CB8AC3E}">
        <p14:creationId xmlns:p14="http://schemas.microsoft.com/office/powerpoint/2010/main" val="530141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solidFill>
          <a:schemeClr val="lt1"/>
        </a:solidFill>
        <a:effectLst/>
      </p:bgPr>
    </p:bg>
    <p:spTree>
      <p:nvGrpSpPr>
        <p:cNvPr id="1" name="Shape 24"/>
        <p:cNvGrpSpPr/>
        <p:nvPr/>
      </p:nvGrpSpPr>
      <p:grpSpPr>
        <a:xfrm>
          <a:off x="0" y="0"/>
          <a:ext cx="0" cy="0"/>
          <a:chOff x="0" y="0"/>
          <a:chExt cx="0" cy="0"/>
        </a:xfrm>
      </p:grpSpPr>
      <p:sp>
        <p:nvSpPr>
          <p:cNvPr id="25" name="Google Shape;25;p33"/>
          <p:cNvSpPr/>
          <p:nvPr/>
        </p:nvSpPr>
        <p:spPr>
          <a:xfrm>
            <a:off x="0" y="10261467"/>
            <a:ext cx="20104100" cy="1047883"/>
          </a:xfrm>
          <a:custGeom>
            <a:avLst/>
            <a:gdLst/>
            <a:ahLst/>
            <a:cxnLst/>
            <a:rect l="l" t="t" r="r" b="b"/>
            <a:pathLst>
              <a:path w="20104100" h="1047115" extrusionOk="0">
                <a:moveTo>
                  <a:pt x="20104099" y="0"/>
                </a:moveTo>
                <a:lnTo>
                  <a:pt x="0" y="0"/>
                </a:lnTo>
                <a:lnTo>
                  <a:pt x="0" y="1047088"/>
                </a:lnTo>
                <a:lnTo>
                  <a:pt x="20104099" y="1047088"/>
                </a:lnTo>
                <a:lnTo>
                  <a:pt x="20104099" y="0"/>
                </a:lnTo>
                <a:close/>
              </a:path>
            </a:pathLst>
          </a:custGeom>
          <a:solidFill>
            <a:srgbClr val="CFE9F7"/>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26" name="Google Shape;26;p33"/>
          <p:cNvPicPr preferRelativeResize="0"/>
          <p:nvPr/>
        </p:nvPicPr>
        <p:blipFill rotWithShape="1">
          <a:blip r:embed="rId2">
            <a:alphaModFix/>
          </a:blip>
          <a:srcRect/>
          <a:stretch/>
        </p:blipFill>
        <p:spPr>
          <a:xfrm>
            <a:off x="17339785" y="9128278"/>
            <a:ext cx="2368640" cy="1881216"/>
          </a:xfrm>
          <a:prstGeom prst="rect">
            <a:avLst/>
          </a:prstGeom>
          <a:noFill/>
          <a:ln>
            <a:noFill/>
          </a:ln>
        </p:spPr>
      </p:pic>
      <p:sp>
        <p:nvSpPr>
          <p:cNvPr id="27" name="Google Shape;27;p33"/>
          <p:cNvSpPr txBox="1">
            <a:spLocks noGrp="1"/>
          </p:cNvSpPr>
          <p:nvPr>
            <p:ph type="title"/>
          </p:nvPr>
        </p:nvSpPr>
        <p:spPr>
          <a:xfrm>
            <a:off x="1034388" y="824971"/>
            <a:ext cx="6960262" cy="1030605"/>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66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Google Shape;28;p33"/>
          <p:cNvSpPr txBox="1">
            <a:spLocks noGrp="1"/>
          </p:cNvSpPr>
          <p:nvPr>
            <p:ph type="body" idx="1"/>
          </p:nvPr>
        </p:nvSpPr>
        <p:spPr>
          <a:xfrm>
            <a:off x="1034388" y="2837234"/>
            <a:ext cx="9017662" cy="6391909"/>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3450" b="0" i="0">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9" name="Google Shape;29;p33"/>
          <p:cNvSpPr txBox="1">
            <a:spLocks noGrp="1"/>
          </p:cNvSpPr>
          <p:nvPr>
            <p:ph type="body" idx="2"/>
          </p:nvPr>
        </p:nvSpPr>
        <p:spPr>
          <a:xfrm>
            <a:off x="10966450" y="2837234"/>
            <a:ext cx="8103262" cy="6391909"/>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3450" b="1" i="0">
                <a:solidFill>
                  <a:srgbClr val="198FB1"/>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34"/>
          <p:cNvSpPr txBox="1">
            <a:spLocks noGrp="1"/>
          </p:cNvSpPr>
          <p:nvPr>
            <p:ph type="title"/>
          </p:nvPr>
        </p:nvSpPr>
        <p:spPr>
          <a:xfrm>
            <a:off x="1382157" y="602119"/>
            <a:ext cx="17339786" cy="218595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00"/>
              <a:buFont typeface="Calibri"/>
              <a:buNone/>
              <a:defRPr sz="1800" b="0" i="0" u="none" strike="noStrike" cap="none">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32" name="Google Shape;32;p34"/>
          <p:cNvSpPr txBox="1">
            <a:spLocks noGrp="1"/>
          </p:cNvSpPr>
          <p:nvPr>
            <p:ph type="body" idx="1"/>
          </p:nvPr>
        </p:nvSpPr>
        <p:spPr>
          <a:xfrm>
            <a:off x="1382157" y="3010591"/>
            <a:ext cx="8544243" cy="7175679"/>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649"/>
              </a:spcBef>
              <a:spcAft>
                <a:spcPts val="0"/>
              </a:spcAft>
              <a:buClr>
                <a:schemeClr val="dk1"/>
              </a:buClr>
              <a:buSzPts val="1800"/>
              <a:buFont typeface="Calibri"/>
              <a:buChar char="•"/>
              <a:defRPr sz="1800">
                <a:latin typeface="Calibri"/>
                <a:ea typeface="Calibri"/>
                <a:cs typeface="Calibri"/>
                <a:sym typeface="Calibri"/>
              </a:defRPr>
            </a:lvl1pPr>
            <a:lvl2pPr marL="914400" marR="0" lvl="1" indent="-342900" algn="l" rtl="0">
              <a:lnSpc>
                <a:spcPct val="90000"/>
              </a:lnSpc>
              <a:spcBef>
                <a:spcPts val="824"/>
              </a:spcBef>
              <a:spcAft>
                <a:spcPts val="0"/>
              </a:spcAft>
              <a:buClr>
                <a:schemeClr val="dk1"/>
              </a:buClr>
              <a:buSzPts val="1800"/>
              <a:buFont typeface="Calibri"/>
              <a:buChar char="•"/>
              <a:defRPr sz="1800" b="0" i="0" u="none" strike="noStrike" cap="none">
                <a:latin typeface="Calibri"/>
                <a:ea typeface="Calibri"/>
                <a:cs typeface="Calibri"/>
                <a:sym typeface="Calibri"/>
              </a:defRPr>
            </a:lvl2pPr>
            <a:lvl3pPr marL="1371600" marR="0" lvl="2" indent="-342900" algn="l" rtl="0">
              <a:lnSpc>
                <a:spcPct val="90000"/>
              </a:lnSpc>
              <a:spcBef>
                <a:spcPts val="824"/>
              </a:spcBef>
              <a:spcAft>
                <a:spcPts val="0"/>
              </a:spcAft>
              <a:buClr>
                <a:schemeClr val="dk1"/>
              </a:buClr>
              <a:buSzPts val="1800"/>
              <a:buFont typeface="Calibri"/>
              <a:buChar char="•"/>
              <a:defRPr sz="1800" b="0" i="0" u="none" strike="noStrike" cap="none">
                <a:latin typeface="Calibri"/>
                <a:ea typeface="Calibri"/>
                <a:cs typeface="Calibri"/>
                <a:sym typeface="Calibri"/>
              </a:defRPr>
            </a:lvl3pPr>
            <a:lvl4pPr marL="1828800" marR="0" lvl="3" indent="-342900" algn="l" rtl="0">
              <a:lnSpc>
                <a:spcPct val="90000"/>
              </a:lnSpc>
              <a:spcBef>
                <a:spcPts val="824"/>
              </a:spcBef>
              <a:spcAft>
                <a:spcPts val="0"/>
              </a:spcAft>
              <a:buClr>
                <a:schemeClr val="dk1"/>
              </a:buClr>
              <a:buSzPts val="1800"/>
              <a:buFont typeface="Calibri"/>
              <a:buChar char="•"/>
              <a:defRPr sz="1800" b="0" i="0" u="none" strike="noStrike" cap="none">
                <a:latin typeface="Calibri"/>
                <a:ea typeface="Calibri"/>
                <a:cs typeface="Calibri"/>
                <a:sym typeface="Calibri"/>
              </a:defRPr>
            </a:lvl4pPr>
            <a:lvl5pPr marL="2286000" marR="0" lvl="4" indent="-342900" algn="l" rtl="0">
              <a:lnSpc>
                <a:spcPct val="90000"/>
              </a:lnSpc>
              <a:spcBef>
                <a:spcPts val="824"/>
              </a:spcBef>
              <a:spcAft>
                <a:spcPts val="0"/>
              </a:spcAft>
              <a:buClr>
                <a:schemeClr val="dk1"/>
              </a:buClr>
              <a:buSzPts val="1800"/>
              <a:buFont typeface="Calibri"/>
              <a:buChar char="•"/>
              <a:defRPr sz="1800" b="0" i="0" u="none" strike="noStrike" cap="none">
                <a:latin typeface="Calibri"/>
                <a:ea typeface="Calibri"/>
                <a:cs typeface="Calibri"/>
                <a:sym typeface="Calibri"/>
              </a:defRPr>
            </a:lvl5pPr>
            <a:lvl6pPr marL="2743200" marR="0" lvl="5" indent="-342900" algn="l" rtl="0">
              <a:lnSpc>
                <a:spcPct val="90000"/>
              </a:lnSpc>
              <a:spcBef>
                <a:spcPts val="824"/>
              </a:spcBef>
              <a:spcAft>
                <a:spcPts val="0"/>
              </a:spcAft>
              <a:buClr>
                <a:schemeClr val="dk1"/>
              </a:buClr>
              <a:buSzPts val="1800"/>
              <a:buFont typeface="Calibri"/>
              <a:buChar char="•"/>
              <a:defRPr sz="1800" b="0" i="0" u="none" strike="noStrike" cap="none">
                <a:latin typeface="Calibri"/>
                <a:ea typeface="Calibri"/>
                <a:cs typeface="Calibri"/>
                <a:sym typeface="Calibri"/>
              </a:defRPr>
            </a:lvl6pPr>
            <a:lvl7pPr marL="3200400" marR="0" lvl="6" indent="-342900" algn="l" rtl="0">
              <a:lnSpc>
                <a:spcPct val="90000"/>
              </a:lnSpc>
              <a:spcBef>
                <a:spcPts val="824"/>
              </a:spcBef>
              <a:spcAft>
                <a:spcPts val="0"/>
              </a:spcAft>
              <a:buClr>
                <a:schemeClr val="dk1"/>
              </a:buClr>
              <a:buSzPts val="1800"/>
              <a:buFont typeface="Calibri"/>
              <a:buChar char="•"/>
              <a:defRPr sz="1800" b="0" i="0" u="none" strike="noStrike" cap="none">
                <a:latin typeface="Calibri"/>
                <a:ea typeface="Calibri"/>
                <a:cs typeface="Calibri"/>
                <a:sym typeface="Calibri"/>
              </a:defRPr>
            </a:lvl7pPr>
            <a:lvl8pPr marL="3657600" marR="0" lvl="7" indent="-342900" algn="l" rtl="0">
              <a:lnSpc>
                <a:spcPct val="90000"/>
              </a:lnSpc>
              <a:spcBef>
                <a:spcPts val="824"/>
              </a:spcBef>
              <a:spcAft>
                <a:spcPts val="0"/>
              </a:spcAft>
              <a:buClr>
                <a:schemeClr val="dk1"/>
              </a:buClr>
              <a:buSzPts val="1800"/>
              <a:buFont typeface="Calibri"/>
              <a:buChar char="•"/>
              <a:defRPr sz="1800" b="0" i="0" u="none" strike="noStrike" cap="none">
                <a:latin typeface="Calibri"/>
                <a:ea typeface="Calibri"/>
                <a:cs typeface="Calibri"/>
                <a:sym typeface="Calibri"/>
              </a:defRPr>
            </a:lvl8pPr>
            <a:lvl9pPr marL="4114800" marR="0" lvl="8" indent="-342900" algn="l" rtl="0">
              <a:lnSpc>
                <a:spcPct val="90000"/>
              </a:lnSpc>
              <a:spcBef>
                <a:spcPts val="824"/>
              </a:spcBef>
              <a:spcAft>
                <a:spcPts val="0"/>
              </a:spcAft>
              <a:buClr>
                <a:schemeClr val="dk1"/>
              </a:buClr>
              <a:buSzPts val="1800"/>
              <a:buFont typeface="Calibri"/>
              <a:buChar char="•"/>
              <a:defRPr sz="1800" b="0" i="0" u="none" strike="noStrike" cap="none">
                <a:latin typeface="Calibri"/>
                <a:ea typeface="Calibri"/>
                <a:cs typeface="Calibri"/>
                <a:sym typeface="Calibri"/>
              </a:defRPr>
            </a:lvl9pPr>
          </a:lstStyle>
          <a:p>
            <a:endParaRPr/>
          </a:p>
        </p:txBody>
      </p:sp>
      <p:sp>
        <p:nvSpPr>
          <p:cNvPr id="33" name="Google Shape;33;p34"/>
          <p:cNvSpPr txBox="1">
            <a:spLocks noGrp="1"/>
          </p:cNvSpPr>
          <p:nvPr>
            <p:ph type="body" idx="2"/>
          </p:nvPr>
        </p:nvSpPr>
        <p:spPr>
          <a:xfrm>
            <a:off x="10177700" y="3010591"/>
            <a:ext cx="8544243" cy="7175679"/>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649"/>
              </a:spcBef>
              <a:spcAft>
                <a:spcPts val="0"/>
              </a:spcAft>
              <a:buClr>
                <a:schemeClr val="dk1"/>
              </a:buClr>
              <a:buSzPts val="1800"/>
              <a:buFont typeface="Calibri"/>
              <a:buChar char="•"/>
              <a:defRPr sz="1800">
                <a:latin typeface="Calibri"/>
                <a:ea typeface="Calibri"/>
                <a:cs typeface="Calibri"/>
                <a:sym typeface="Calibri"/>
              </a:defRPr>
            </a:lvl1pPr>
            <a:lvl2pPr marL="914400" marR="0" lvl="1" indent="-342900" algn="l" rtl="0">
              <a:lnSpc>
                <a:spcPct val="90000"/>
              </a:lnSpc>
              <a:spcBef>
                <a:spcPts val="824"/>
              </a:spcBef>
              <a:spcAft>
                <a:spcPts val="0"/>
              </a:spcAft>
              <a:buClr>
                <a:schemeClr val="dk1"/>
              </a:buClr>
              <a:buSzPts val="1800"/>
              <a:buFont typeface="Calibri"/>
              <a:buChar char="•"/>
              <a:defRPr sz="1800" b="0" i="0" u="none" strike="noStrike" cap="none">
                <a:latin typeface="Calibri"/>
                <a:ea typeface="Calibri"/>
                <a:cs typeface="Calibri"/>
                <a:sym typeface="Calibri"/>
              </a:defRPr>
            </a:lvl2pPr>
            <a:lvl3pPr marL="1371600" marR="0" lvl="2" indent="-342900" algn="l" rtl="0">
              <a:lnSpc>
                <a:spcPct val="90000"/>
              </a:lnSpc>
              <a:spcBef>
                <a:spcPts val="824"/>
              </a:spcBef>
              <a:spcAft>
                <a:spcPts val="0"/>
              </a:spcAft>
              <a:buClr>
                <a:schemeClr val="dk1"/>
              </a:buClr>
              <a:buSzPts val="1800"/>
              <a:buFont typeface="Calibri"/>
              <a:buChar char="•"/>
              <a:defRPr sz="1800" b="0" i="0" u="none" strike="noStrike" cap="none">
                <a:latin typeface="Calibri"/>
                <a:ea typeface="Calibri"/>
                <a:cs typeface="Calibri"/>
                <a:sym typeface="Calibri"/>
              </a:defRPr>
            </a:lvl3pPr>
            <a:lvl4pPr marL="1828800" marR="0" lvl="3" indent="-342900" algn="l" rtl="0">
              <a:lnSpc>
                <a:spcPct val="90000"/>
              </a:lnSpc>
              <a:spcBef>
                <a:spcPts val="824"/>
              </a:spcBef>
              <a:spcAft>
                <a:spcPts val="0"/>
              </a:spcAft>
              <a:buClr>
                <a:schemeClr val="dk1"/>
              </a:buClr>
              <a:buSzPts val="1800"/>
              <a:buFont typeface="Calibri"/>
              <a:buChar char="•"/>
              <a:defRPr sz="1800" b="0" i="0" u="none" strike="noStrike" cap="none">
                <a:latin typeface="Calibri"/>
                <a:ea typeface="Calibri"/>
                <a:cs typeface="Calibri"/>
                <a:sym typeface="Calibri"/>
              </a:defRPr>
            </a:lvl4pPr>
            <a:lvl5pPr marL="2286000" marR="0" lvl="4" indent="-342900" algn="l" rtl="0">
              <a:lnSpc>
                <a:spcPct val="90000"/>
              </a:lnSpc>
              <a:spcBef>
                <a:spcPts val="824"/>
              </a:spcBef>
              <a:spcAft>
                <a:spcPts val="0"/>
              </a:spcAft>
              <a:buClr>
                <a:schemeClr val="dk1"/>
              </a:buClr>
              <a:buSzPts val="1800"/>
              <a:buFont typeface="Calibri"/>
              <a:buChar char="•"/>
              <a:defRPr sz="1800" b="0" i="0" u="none" strike="noStrike" cap="none">
                <a:latin typeface="Calibri"/>
                <a:ea typeface="Calibri"/>
                <a:cs typeface="Calibri"/>
                <a:sym typeface="Calibri"/>
              </a:defRPr>
            </a:lvl5pPr>
            <a:lvl6pPr marL="2743200" marR="0" lvl="5" indent="-342900" algn="l" rtl="0">
              <a:lnSpc>
                <a:spcPct val="90000"/>
              </a:lnSpc>
              <a:spcBef>
                <a:spcPts val="824"/>
              </a:spcBef>
              <a:spcAft>
                <a:spcPts val="0"/>
              </a:spcAft>
              <a:buClr>
                <a:schemeClr val="dk1"/>
              </a:buClr>
              <a:buSzPts val="1800"/>
              <a:buFont typeface="Calibri"/>
              <a:buChar char="•"/>
              <a:defRPr sz="1800" b="0" i="0" u="none" strike="noStrike" cap="none">
                <a:latin typeface="Calibri"/>
                <a:ea typeface="Calibri"/>
                <a:cs typeface="Calibri"/>
                <a:sym typeface="Calibri"/>
              </a:defRPr>
            </a:lvl6pPr>
            <a:lvl7pPr marL="3200400" marR="0" lvl="6" indent="-342900" algn="l" rtl="0">
              <a:lnSpc>
                <a:spcPct val="90000"/>
              </a:lnSpc>
              <a:spcBef>
                <a:spcPts val="824"/>
              </a:spcBef>
              <a:spcAft>
                <a:spcPts val="0"/>
              </a:spcAft>
              <a:buClr>
                <a:schemeClr val="dk1"/>
              </a:buClr>
              <a:buSzPts val="1800"/>
              <a:buFont typeface="Calibri"/>
              <a:buChar char="•"/>
              <a:defRPr sz="1800" b="0" i="0" u="none" strike="noStrike" cap="none">
                <a:latin typeface="Calibri"/>
                <a:ea typeface="Calibri"/>
                <a:cs typeface="Calibri"/>
                <a:sym typeface="Calibri"/>
              </a:defRPr>
            </a:lvl7pPr>
            <a:lvl8pPr marL="3657600" marR="0" lvl="7" indent="-342900" algn="l" rtl="0">
              <a:lnSpc>
                <a:spcPct val="90000"/>
              </a:lnSpc>
              <a:spcBef>
                <a:spcPts val="824"/>
              </a:spcBef>
              <a:spcAft>
                <a:spcPts val="0"/>
              </a:spcAft>
              <a:buClr>
                <a:schemeClr val="dk1"/>
              </a:buClr>
              <a:buSzPts val="1800"/>
              <a:buFont typeface="Calibri"/>
              <a:buChar char="•"/>
              <a:defRPr sz="1800" b="0" i="0" u="none" strike="noStrike" cap="none">
                <a:latin typeface="Calibri"/>
                <a:ea typeface="Calibri"/>
                <a:cs typeface="Calibri"/>
                <a:sym typeface="Calibri"/>
              </a:defRPr>
            </a:lvl8pPr>
            <a:lvl9pPr marL="4114800" marR="0" lvl="8" indent="-342900" algn="l" rtl="0">
              <a:lnSpc>
                <a:spcPct val="90000"/>
              </a:lnSpc>
              <a:spcBef>
                <a:spcPts val="824"/>
              </a:spcBef>
              <a:spcAft>
                <a:spcPts val="0"/>
              </a:spcAft>
              <a:buClr>
                <a:schemeClr val="dk1"/>
              </a:buClr>
              <a:buSzPts val="1800"/>
              <a:buFont typeface="Calibri"/>
              <a:buChar char="•"/>
              <a:defRPr sz="1800" b="0" i="0" u="none" strike="noStrike" cap="none">
                <a:latin typeface="Calibri"/>
                <a:ea typeface="Calibri"/>
                <a:cs typeface="Calibri"/>
                <a:sym typeface="Calibri"/>
              </a:defRPr>
            </a:lvl9pPr>
          </a:lstStyle>
          <a:p>
            <a:endParaRPr/>
          </a:p>
        </p:txBody>
      </p:sp>
      <p:sp>
        <p:nvSpPr>
          <p:cNvPr id="34" name="Google Shape;34;p34"/>
          <p:cNvSpPr txBox="1">
            <a:spLocks noGrp="1"/>
          </p:cNvSpPr>
          <p:nvPr>
            <p:ph type="dt" idx="10"/>
          </p:nvPr>
        </p:nvSpPr>
        <p:spPr>
          <a:xfrm>
            <a:off x="1382157" y="10482093"/>
            <a:ext cx="4523423" cy="60211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Font typeface="Arial"/>
              <a:buNone/>
              <a:defRPr sz="1800"/>
            </a:lvl1pPr>
            <a:lvl2pPr lvl="1" algn="l">
              <a:spcBef>
                <a:spcPts val="0"/>
              </a:spcBef>
              <a:spcAft>
                <a:spcPts val="0"/>
              </a:spcAft>
              <a:buSzPts val="1400"/>
              <a:buFont typeface="Arial"/>
              <a:buNone/>
              <a:defRPr sz="1800"/>
            </a:lvl2pPr>
            <a:lvl3pPr lvl="2" algn="l">
              <a:spcBef>
                <a:spcPts val="0"/>
              </a:spcBef>
              <a:spcAft>
                <a:spcPts val="0"/>
              </a:spcAft>
              <a:buSzPts val="1400"/>
              <a:buFont typeface="Arial"/>
              <a:buNone/>
              <a:defRPr sz="1800"/>
            </a:lvl3pPr>
            <a:lvl4pPr lvl="3" algn="l">
              <a:spcBef>
                <a:spcPts val="0"/>
              </a:spcBef>
              <a:spcAft>
                <a:spcPts val="0"/>
              </a:spcAft>
              <a:buSzPts val="1400"/>
              <a:buFont typeface="Arial"/>
              <a:buNone/>
              <a:defRPr sz="1800"/>
            </a:lvl4pPr>
            <a:lvl5pPr lvl="4" algn="l">
              <a:spcBef>
                <a:spcPts val="0"/>
              </a:spcBef>
              <a:spcAft>
                <a:spcPts val="0"/>
              </a:spcAft>
              <a:buSzPts val="1400"/>
              <a:buFont typeface="Arial"/>
              <a:buNone/>
              <a:defRPr sz="1800"/>
            </a:lvl5pPr>
            <a:lvl6pPr lvl="5" algn="l">
              <a:spcBef>
                <a:spcPts val="0"/>
              </a:spcBef>
              <a:spcAft>
                <a:spcPts val="0"/>
              </a:spcAft>
              <a:buSzPts val="1400"/>
              <a:buFont typeface="Arial"/>
              <a:buNone/>
              <a:defRPr sz="1800"/>
            </a:lvl6pPr>
            <a:lvl7pPr lvl="6" algn="l">
              <a:spcBef>
                <a:spcPts val="0"/>
              </a:spcBef>
              <a:spcAft>
                <a:spcPts val="0"/>
              </a:spcAft>
              <a:buSzPts val="1400"/>
              <a:buFont typeface="Arial"/>
              <a:buNone/>
              <a:defRPr sz="1800"/>
            </a:lvl7pPr>
            <a:lvl8pPr lvl="7" algn="l">
              <a:spcBef>
                <a:spcPts val="0"/>
              </a:spcBef>
              <a:spcAft>
                <a:spcPts val="0"/>
              </a:spcAft>
              <a:buSzPts val="1400"/>
              <a:buFont typeface="Arial"/>
              <a:buNone/>
              <a:defRPr sz="1800"/>
            </a:lvl8pPr>
            <a:lvl9pPr lvl="8" algn="l">
              <a:spcBef>
                <a:spcPts val="0"/>
              </a:spcBef>
              <a:spcAft>
                <a:spcPts val="0"/>
              </a:spcAft>
              <a:buSzPts val="1400"/>
              <a:buFont typeface="Arial"/>
              <a:buNone/>
              <a:defRPr sz="1800"/>
            </a:lvl9pPr>
          </a:lstStyle>
          <a:p>
            <a:endParaRPr/>
          </a:p>
        </p:txBody>
      </p:sp>
      <p:sp>
        <p:nvSpPr>
          <p:cNvPr id="35" name="Google Shape;35;p34"/>
          <p:cNvSpPr txBox="1">
            <a:spLocks noGrp="1"/>
          </p:cNvSpPr>
          <p:nvPr>
            <p:ph type="ftr" idx="11"/>
          </p:nvPr>
        </p:nvSpPr>
        <p:spPr>
          <a:xfrm>
            <a:off x="6659483" y="10482093"/>
            <a:ext cx="6785134" cy="60211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Font typeface="Arial"/>
              <a:buNone/>
              <a:defRPr sz="1800"/>
            </a:lvl1pPr>
            <a:lvl2pPr lvl="1" algn="l">
              <a:spcBef>
                <a:spcPts val="0"/>
              </a:spcBef>
              <a:spcAft>
                <a:spcPts val="0"/>
              </a:spcAft>
              <a:buSzPts val="1400"/>
              <a:buFont typeface="Arial"/>
              <a:buNone/>
              <a:defRPr sz="1800"/>
            </a:lvl2pPr>
            <a:lvl3pPr lvl="2" algn="l">
              <a:spcBef>
                <a:spcPts val="0"/>
              </a:spcBef>
              <a:spcAft>
                <a:spcPts val="0"/>
              </a:spcAft>
              <a:buSzPts val="1400"/>
              <a:buFont typeface="Arial"/>
              <a:buNone/>
              <a:defRPr sz="1800"/>
            </a:lvl3pPr>
            <a:lvl4pPr lvl="3" algn="l">
              <a:spcBef>
                <a:spcPts val="0"/>
              </a:spcBef>
              <a:spcAft>
                <a:spcPts val="0"/>
              </a:spcAft>
              <a:buSzPts val="1400"/>
              <a:buFont typeface="Arial"/>
              <a:buNone/>
              <a:defRPr sz="1800"/>
            </a:lvl4pPr>
            <a:lvl5pPr lvl="4" algn="l">
              <a:spcBef>
                <a:spcPts val="0"/>
              </a:spcBef>
              <a:spcAft>
                <a:spcPts val="0"/>
              </a:spcAft>
              <a:buSzPts val="1400"/>
              <a:buFont typeface="Arial"/>
              <a:buNone/>
              <a:defRPr sz="1800"/>
            </a:lvl5pPr>
            <a:lvl6pPr lvl="5" algn="l">
              <a:spcBef>
                <a:spcPts val="0"/>
              </a:spcBef>
              <a:spcAft>
                <a:spcPts val="0"/>
              </a:spcAft>
              <a:buSzPts val="1400"/>
              <a:buFont typeface="Arial"/>
              <a:buNone/>
              <a:defRPr sz="1800"/>
            </a:lvl6pPr>
            <a:lvl7pPr lvl="6" algn="l">
              <a:spcBef>
                <a:spcPts val="0"/>
              </a:spcBef>
              <a:spcAft>
                <a:spcPts val="0"/>
              </a:spcAft>
              <a:buSzPts val="1400"/>
              <a:buFont typeface="Arial"/>
              <a:buNone/>
              <a:defRPr sz="1800"/>
            </a:lvl7pPr>
            <a:lvl8pPr lvl="7" algn="l">
              <a:spcBef>
                <a:spcPts val="0"/>
              </a:spcBef>
              <a:spcAft>
                <a:spcPts val="0"/>
              </a:spcAft>
              <a:buSzPts val="1400"/>
              <a:buFont typeface="Arial"/>
              <a:buNone/>
              <a:defRPr sz="1800"/>
            </a:lvl8pPr>
            <a:lvl9pPr lvl="8" algn="l">
              <a:spcBef>
                <a:spcPts val="0"/>
              </a:spcBef>
              <a:spcAft>
                <a:spcPts val="0"/>
              </a:spcAft>
              <a:buSzPts val="1400"/>
              <a:buFont typeface="Arial"/>
              <a:buNone/>
              <a:defRPr sz="1800"/>
            </a:lvl9pPr>
          </a:lstStyle>
          <a:p>
            <a:endParaRPr/>
          </a:p>
        </p:txBody>
      </p:sp>
      <p:sp>
        <p:nvSpPr>
          <p:cNvPr id="36" name="Google Shape;36;p34"/>
          <p:cNvSpPr txBox="1">
            <a:spLocks noGrp="1"/>
          </p:cNvSpPr>
          <p:nvPr>
            <p:ph type="sldNum" idx="12"/>
          </p:nvPr>
        </p:nvSpPr>
        <p:spPr>
          <a:xfrm>
            <a:off x="14198520" y="10482093"/>
            <a:ext cx="4523423" cy="602118"/>
          </a:xfrm>
          <a:prstGeom prst="rect">
            <a:avLst/>
          </a:prstGeom>
          <a:noFill/>
          <a:ln>
            <a:noFill/>
          </a:ln>
        </p:spPr>
        <p:txBody>
          <a:bodyPr spcFirstLastPara="1" wrap="square" lIns="91425" tIns="45700" rIns="91425" bIns="45700" anchor="ctr" anchorCtr="0">
            <a:noAutofit/>
          </a:bodyPr>
          <a:lstStyle>
            <a:lvl1pPr marL="0" lvl="0" indent="0" algn="r" rtl="0">
              <a:spcBef>
                <a:spcPts val="0"/>
              </a:spcBef>
              <a:buSzPts val="1800"/>
              <a:buFont typeface="Arial"/>
              <a:buNone/>
              <a:defRPr sz="1800"/>
            </a:lvl1pPr>
            <a:lvl2pPr marL="0" lvl="1" indent="0" algn="r" rtl="0">
              <a:spcBef>
                <a:spcPts val="0"/>
              </a:spcBef>
              <a:buSzPts val="1800"/>
              <a:buFont typeface="Arial"/>
              <a:buNone/>
              <a:defRPr sz="1800"/>
            </a:lvl2pPr>
            <a:lvl3pPr marL="0" lvl="2" indent="0" algn="r" rtl="0">
              <a:spcBef>
                <a:spcPts val="0"/>
              </a:spcBef>
              <a:buSzPts val="1800"/>
              <a:buFont typeface="Arial"/>
              <a:buNone/>
              <a:defRPr sz="1800"/>
            </a:lvl3pPr>
            <a:lvl4pPr marL="0" lvl="3" indent="0" algn="r" rtl="0">
              <a:spcBef>
                <a:spcPts val="0"/>
              </a:spcBef>
              <a:buSzPts val="1800"/>
              <a:buFont typeface="Arial"/>
              <a:buNone/>
              <a:defRPr sz="1800"/>
            </a:lvl4pPr>
            <a:lvl5pPr marL="0" lvl="4" indent="0" algn="r" rtl="0">
              <a:spcBef>
                <a:spcPts val="0"/>
              </a:spcBef>
              <a:buSzPts val="1800"/>
              <a:buFont typeface="Arial"/>
              <a:buNone/>
              <a:defRPr sz="1800"/>
            </a:lvl5pPr>
            <a:lvl6pPr marL="0" lvl="5" indent="0" algn="r" rtl="0">
              <a:spcBef>
                <a:spcPts val="0"/>
              </a:spcBef>
              <a:buSzPts val="1800"/>
              <a:buFont typeface="Arial"/>
              <a:buNone/>
              <a:defRPr sz="1800"/>
            </a:lvl6pPr>
            <a:lvl7pPr marL="0" lvl="6" indent="0" algn="r" rtl="0">
              <a:spcBef>
                <a:spcPts val="0"/>
              </a:spcBef>
              <a:buSzPts val="1800"/>
              <a:buFont typeface="Arial"/>
              <a:buNone/>
              <a:defRPr sz="1800"/>
            </a:lvl7pPr>
            <a:lvl8pPr marL="0" lvl="7" indent="0" algn="r" rtl="0">
              <a:spcBef>
                <a:spcPts val="0"/>
              </a:spcBef>
              <a:buSzPts val="1800"/>
              <a:buFont typeface="Arial"/>
              <a:buNone/>
              <a:defRPr sz="1800"/>
            </a:lvl8pPr>
            <a:lvl9pPr marL="0" lvl="8" indent="0" algn="r" rtl="0">
              <a:spcBef>
                <a:spcPts val="0"/>
              </a:spcBef>
              <a:buSzPts val="1800"/>
              <a:buFont typeface="Arial"/>
              <a:buNone/>
              <a:defRPr sz="1800"/>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1_Two Content">
  <p:cSld name="1_Two Content">
    <p:bg>
      <p:bgPr>
        <a:solidFill>
          <a:schemeClr val="lt1"/>
        </a:solidFill>
        <a:effectLst/>
      </p:bgPr>
    </p:bg>
    <p:spTree>
      <p:nvGrpSpPr>
        <p:cNvPr id="1" name="Shape 37"/>
        <p:cNvGrpSpPr/>
        <p:nvPr/>
      </p:nvGrpSpPr>
      <p:grpSpPr>
        <a:xfrm>
          <a:off x="0" y="0"/>
          <a:ext cx="0" cy="0"/>
          <a:chOff x="0" y="0"/>
          <a:chExt cx="0" cy="0"/>
        </a:xfrm>
      </p:grpSpPr>
      <p:sp>
        <p:nvSpPr>
          <p:cNvPr id="38" name="Google Shape;38;p37"/>
          <p:cNvSpPr/>
          <p:nvPr/>
        </p:nvSpPr>
        <p:spPr>
          <a:xfrm>
            <a:off x="0" y="10261467"/>
            <a:ext cx="20104100" cy="1047115"/>
          </a:xfrm>
          <a:custGeom>
            <a:avLst/>
            <a:gdLst/>
            <a:ahLst/>
            <a:cxnLst/>
            <a:rect l="l" t="t" r="r" b="b"/>
            <a:pathLst>
              <a:path w="20104100" h="1047115" extrusionOk="0">
                <a:moveTo>
                  <a:pt x="20104099" y="0"/>
                </a:moveTo>
                <a:lnTo>
                  <a:pt x="0" y="0"/>
                </a:lnTo>
                <a:lnTo>
                  <a:pt x="0" y="1047088"/>
                </a:lnTo>
                <a:lnTo>
                  <a:pt x="20104099" y="1047088"/>
                </a:lnTo>
                <a:lnTo>
                  <a:pt x="20104099" y="0"/>
                </a:lnTo>
                <a:close/>
              </a:path>
            </a:pathLst>
          </a:custGeom>
          <a:solidFill>
            <a:srgbClr val="CFE9F7"/>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39" name="Google Shape;39;p37"/>
          <p:cNvPicPr preferRelativeResize="0"/>
          <p:nvPr/>
        </p:nvPicPr>
        <p:blipFill rotWithShape="1">
          <a:blip r:embed="rId2">
            <a:alphaModFix/>
          </a:blip>
          <a:srcRect/>
          <a:stretch/>
        </p:blipFill>
        <p:spPr>
          <a:xfrm>
            <a:off x="17339785" y="9128278"/>
            <a:ext cx="2368640" cy="188121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40"/>
        <p:cNvGrpSpPr/>
        <p:nvPr/>
      </p:nvGrpSpPr>
      <p:grpSpPr>
        <a:xfrm>
          <a:off x="0" y="0"/>
          <a:ext cx="0" cy="0"/>
          <a:chOff x="0" y="0"/>
          <a:chExt cx="0" cy="0"/>
        </a:xfrm>
      </p:grpSpPr>
      <p:sp>
        <p:nvSpPr>
          <p:cNvPr id="41" name="Google Shape;41;p38"/>
          <p:cNvSpPr/>
          <p:nvPr/>
        </p:nvSpPr>
        <p:spPr>
          <a:xfrm>
            <a:off x="0" y="10261467"/>
            <a:ext cx="20104100" cy="1047115"/>
          </a:xfrm>
          <a:custGeom>
            <a:avLst/>
            <a:gdLst/>
            <a:ahLst/>
            <a:cxnLst/>
            <a:rect l="l" t="t" r="r" b="b"/>
            <a:pathLst>
              <a:path w="20104100" h="1047115" extrusionOk="0">
                <a:moveTo>
                  <a:pt x="20104099" y="0"/>
                </a:moveTo>
                <a:lnTo>
                  <a:pt x="0" y="0"/>
                </a:lnTo>
                <a:lnTo>
                  <a:pt x="0" y="1047088"/>
                </a:lnTo>
                <a:lnTo>
                  <a:pt x="20104099" y="1047088"/>
                </a:lnTo>
                <a:lnTo>
                  <a:pt x="20104099" y="0"/>
                </a:lnTo>
                <a:close/>
              </a:path>
            </a:pathLst>
          </a:custGeom>
          <a:solidFill>
            <a:srgbClr val="CFE9F7"/>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42" name="Google Shape;42;p38"/>
          <p:cNvPicPr preferRelativeResize="0"/>
          <p:nvPr/>
        </p:nvPicPr>
        <p:blipFill rotWithShape="1">
          <a:blip r:embed="rId2">
            <a:alphaModFix/>
          </a:blip>
          <a:srcRect/>
          <a:stretch/>
        </p:blipFill>
        <p:spPr>
          <a:xfrm>
            <a:off x="17339785" y="9128278"/>
            <a:ext cx="2368640" cy="1881216"/>
          </a:xfrm>
          <a:prstGeom prst="rect">
            <a:avLst/>
          </a:prstGeom>
          <a:noFill/>
          <a:ln>
            <a:noFill/>
          </a:ln>
        </p:spPr>
      </p:pic>
      <p:sp>
        <p:nvSpPr>
          <p:cNvPr id="43" name="Google Shape;43;p38"/>
          <p:cNvSpPr txBox="1">
            <a:spLocks noGrp="1"/>
          </p:cNvSpPr>
          <p:nvPr>
            <p:ph type="title"/>
          </p:nvPr>
        </p:nvSpPr>
        <p:spPr>
          <a:xfrm>
            <a:off x="1034388" y="824971"/>
            <a:ext cx="6960262" cy="1030605"/>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66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38"/>
          <p:cNvSpPr txBox="1">
            <a:spLocks noGrp="1"/>
          </p:cNvSpPr>
          <p:nvPr>
            <p:ph type="body" idx="1"/>
          </p:nvPr>
        </p:nvSpPr>
        <p:spPr>
          <a:xfrm>
            <a:off x="1034388" y="2837234"/>
            <a:ext cx="8636662" cy="6391909"/>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3450" b="0" i="0">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45" name="Google Shape;45;p38"/>
          <p:cNvSpPr txBox="1">
            <a:spLocks noGrp="1"/>
          </p:cNvSpPr>
          <p:nvPr>
            <p:ph type="body" idx="2"/>
          </p:nvPr>
        </p:nvSpPr>
        <p:spPr>
          <a:xfrm>
            <a:off x="10433052" y="2831415"/>
            <a:ext cx="8636662" cy="6391909"/>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3450" b="0" i="0">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6"/>
        <p:cNvGrpSpPr/>
        <p:nvPr/>
      </p:nvGrpSpPr>
      <p:grpSpPr>
        <a:xfrm>
          <a:off x="0" y="0"/>
          <a:ext cx="0" cy="0"/>
          <a:chOff x="0" y="0"/>
          <a:chExt cx="0" cy="0"/>
        </a:xfrm>
      </p:grpSpPr>
      <p:sp>
        <p:nvSpPr>
          <p:cNvPr id="47" name="Google Shape;47;p42"/>
          <p:cNvSpPr/>
          <p:nvPr/>
        </p:nvSpPr>
        <p:spPr>
          <a:xfrm>
            <a:off x="0" y="1"/>
            <a:ext cx="20948650" cy="11335476"/>
          </a:xfrm>
          <a:custGeom>
            <a:avLst/>
            <a:gdLst/>
            <a:ahLst/>
            <a:cxnLst/>
            <a:rect l="l" t="t" r="r" b="b"/>
            <a:pathLst>
              <a:path w="7774305" h="11308715" extrusionOk="0">
                <a:moveTo>
                  <a:pt x="7774119" y="0"/>
                </a:moveTo>
                <a:lnTo>
                  <a:pt x="0" y="0"/>
                </a:lnTo>
                <a:lnTo>
                  <a:pt x="0" y="11308556"/>
                </a:lnTo>
                <a:lnTo>
                  <a:pt x="7774119" y="11308556"/>
                </a:lnTo>
                <a:lnTo>
                  <a:pt x="7774119" y="0"/>
                </a:lnTo>
                <a:close/>
              </a:path>
            </a:pathLst>
          </a:custGeom>
          <a:solidFill>
            <a:srgbClr val="CFE9F7"/>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8" name="Google Shape;48;p42"/>
          <p:cNvSpPr txBox="1">
            <a:spLocks noGrp="1"/>
          </p:cNvSpPr>
          <p:nvPr>
            <p:ph type="body" idx="1"/>
          </p:nvPr>
        </p:nvSpPr>
        <p:spPr>
          <a:xfrm>
            <a:off x="1034388" y="7102475"/>
            <a:ext cx="8636662" cy="327660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3450" b="0" i="0">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49"/>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44"/>
          <p:cNvSpPr txBox="1">
            <a:spLocks noGrp="1"/>
          </p:cNvSpPr>
          <p:nvPr>
            <p:ph type="title"/>
          </p:nvPr>
        </p:nvSpPr>
        <p:spPr>
          <a:xfrm>
            <a:off x="1382157" y="602119"/>
            <a:ext cx="17339786" cy="218595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00"/>
              <a:buFont typeface="Calibri"/>
              <a:buNone/>
              <a:defRPr sz="1800" b="0" i="0" u="none" strike="noStrike" cap="none">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52" name="Google Shape;52;p44"/>
          <p:cNvSpPr txBox="1">
            <a:spLocks noGrp="1"/>
          </p:cNvSpPr>
          <p:nvPr>
            <p:ph type="body" idx="1"/>
          </p:nvPr>
        </p:nvSpPr>
        <p:spPr>
          <a:xfrm>
            <a:off x="1382157" y="3010591"/>
            <a:ext cx="17339786" cy="7175679"/>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649"/>
              </a:spcBef>
              <a:spcAft>
                <a:spcPts val="0"/>
              </a:spcAft>
              <a:buClr>
                <a:schemeClr val="dk1"/>
              </a:buClr>
              <a:buSzPts val="1800"/>
              <a:buFont typeface="Calibri"/>
              <a:buChar char="•"/>
              <a:defRPr sz="1800">
                <a:latin typeface="Calibri"/>
                <a:ea typeface="Calibri"/>
                <a:cs typeface="Calibri"/>
                <a:sym typeface="Calibri"/>
              </a:defRPr>
            </a:lvl1pPr>
            <a:lvl2pPr marL="914400" marR="0" lvl="1" indent="-342900" algn="l" rtl="0">
              <a:lnSpc>
                <a:spcPct val="90000"/>
              </a:lnSpc>
              <a:spcBef>
                <a:spcPts val="824"/>
              </a:spcBef>
              <a:spcAft>
                <a:spcPts val="0"/>
              </a:spcAft>
              <a:buClr>
                <a:schemeClr val="dk1"/>
              </a:buClr>
              <a:buSzPts val="1800"/>
              <a:buFont typeface="Calibri"/>
              <a:buChar char="•"/>
              <a:defRPr sz="1800" b="0" i="0" u="none" strike="noStrike" cap="none">
                <a:latin typeface="Calibri"/>
                <a:ea typeface="Calibri"/>
                <a:cs typeface="Calibri"/>
                <a:sym typeface="Calibri"/>
              </a:defRPr>
            </a:lvl2pPr>
            <a:lvl3pPr marL="1371600" marR="0" lvl="2" indent="-342900" algn="l" rtl="0">
              <a:lnSpc>
                <a:spcPct val="90000"/>
              </a:lnSpc>
              <a:spcBef>
                <a:spcPts val="824"/>
              </a:spcBef>
              <a:spcAft>
                <a:spcPts val="0"/>
              </a:spcAft>
              <a:buClr>
                <a:schemeClr val="dk1"/>
              </a:buClr>
              <a:buSzPts val="1800"/>
              <a:buFont typeface="Calibri"/>
              <a:buChar char="•"/>
              <a:defRPr sz="1800" b="0" i="0" u="none" strike="noStrike" cap="none">
                <a:latin typeface="Calibri"/>
                <a:ea typeface="Calibri"/>
                <a:cs typeface="Calibri"/>
                <a:sym typeface="Calibri"/>
              </a:defRPr>
            </a:lvl3pPr>
            <a:lvl4pPr marL="1828800" marR="0" lvl="3" indent="-342900" algn="l" rtl="0">
              <a:lnSpc>
                <a:spcPct val="90000"/>
              </a:lnSpc>
              <a:spcBef>
                <a:spcPts val="824"/>
              </a:spcBef>
              <a:spcAft>
                <a:spcPts val="0"/>
              </a:spcAft>
              <a:buClr>
                <a:schemeClr val="dk1"/>
              </a:buClr>
              <a:buSzPts val="1800"/>
              <a:buFont typeface="Calibri"/>
              <a:buChar char="•"/>
              <a:defRPr sz="1800" b="0" i="0" u="none" strike="noStrike" cap="none">
                <a:latin typeface="Calibri"/>
                <a:ea typeface="Calibri"/>
                <a:cs typeface="Calibri"/>
                <a:sym typeface="Calibri"/>
              </a:defRPr>
            </a:lvl4pPr>
            <a:lvl5pPr marL="2286000" marR="0" lvl="4" indent="-342900" algn="l" rtl="0">
              <a:lnSpc>
                <a:spcPct val="90000"/>
              </a:lnSpc>
              <a:spcBef>
                <a:spcPts val="824"/>
              </a:spcBef>
              <a:spcAft>
                <a:spcPts val="0"/>
              </a:spcAft>
              <a:buClr>
                <a:schemeClr val="dk1"/>
              </a:buClr>
              <a:buSzPts val="1800"/>
              <a:buFont typeface="Calibri"/>
              <a:buChar char="•"/>
              <a:defRPr sz="1800" b="0" i="0" u="none" strike="noStrike" cap="none">
                <a:latin typeface="Calibri"/>
                <a:ea typeface="Calibri"/>
                <a:cs typeface="Calibri"/>
                <a:sym typeface="Calibri"/>
              </a:defRPr>
            </a:lvl5pPr>
            <a:lvl6pPr marL="2743200" marR="0" lvl="5" indent="-342900" algn="l" rtl="0">
              <a:lnSpc>
                <a:spcPct val="90000"/>
              </a:lnSpc>
              <a:spcBef>
                <a:spcPts val="824"/>
              </a:spcBef>
              <a:spcAft>
                <a:spcPts val="0"/>
              </a:spcAft>
              <a:buClr>
                <a:schemeClr val="dk1"/>
              </a:buClr>
              <a:buSzPts val="1800"/>
              <a:buFont typeface="Calibri"/>
              <a:buChar char="•"/>
              <a:defRPr sz="1800" b="0" i="0" u="none" strike="noStrike" cap="none">
                <a:latin typeface="Calibri"/>
                <a:ea typeface="Calibri"/>
                <a:cs typeface="Calibri"/>
                <a:sym typeface="Calibri"/>
              </a:defRPr>
            </a:lvl6pPr>
            <a:lvl7pPr marL="3200400" marR="0" lvl="6" indent="-342900" algn="l" rtl="0">
              <a:lnSpc>
                <a:spcPct val="90000"/>
              </a:lnSpc>
              <a:spcBef>
                <a:spcPts val="824"/>
              </a:spcBef>
              <a:spcAft>
                <a:spcPts val="0"/>
              </a:spcAft>
              <a:buClr>
                <a:schemeClr val="dk1"/>
              </a:buClr>
              <a:buSzPts val="1800"/>
              <a:buFont typeface="Calibri"/>
              <a:buChar char="•"/>
              <a:defRPr sz="1800" b="0" i="0" u="none" strike="noStrike" cap="none">
                <a:latin typeface="Calibri"/>
                <a:ea typeface="Calibri"/>
                <a:cs typeface="Calibri"/>
                <a:sym typeface="Calibri"/>
              </a:defRPr>
            </a:lvl7pPr>
            <a:lvl8pPr marL="3657600" marR="0" lvl="7" indent="-342900" algn="l" rtl="0">
              <a:lnSpc>
                <a:spcPct val="90000"/>
              </a:lnSpc>
              <a:spcBef>
                <a:spcPts val="824"/>
              </a:spcBef>
              <a:spcAft>
                <a:spcPts val="0"/>
              </a:spcAft>
              <a:buClr>
                <a:schemeClr val="dk1"/>
              </a:buClr>
              <a:buSzPts val="1800"/>
              <a:buFont typeface="Calibri"/>
              <a:buChar char="•"/>
              <a:defRPr sz="1800" b="0" i="0" u="none" strike="noStrike" cap="none">
                <a:latin typeface="Calibri"/>
                <a:ea typeface="Calibri"/>
                <a:cs typeface="Calibri"/>
                <a:sym typeface="Calibri"/>
              </a:defRPr>
            </a:lvl8pPr>
            <a:lvl9pPr marL="4114800" marR="0" lvl="8" indent="-342900" algn="l" rtl="0">
              <a:lnSpc>
                <a:spcPct val="90000"/>
              </a:lnSpc>
              <a:spcBef>
                <a:spcPts val="824"/>
              </a:spcBef>
              <a:spcAft>
                <a:spcPts val="0"/>
              </a:spcAft>
              <a:buClr>
                <a:schemeClr val="dk1"/>
              </a:buClr>
              <a:buSzPts val="1800"/>
              <a:buFont typeface="Calibri"/>
              <a:buChar char="•"/>
              <a:defRPr sz="1800" b="0" i="0" u="none" strike="noStrike" cap="none">
                <a:latin typeface="Calibri"/>
                <a:ea typeface="Calibri"/>
                <a:cs typeface="Calibri"/>
                <a:sym typeface="Calibri"/>
              </a:defRPr>
            </a:lvl9pPr>
          </a:lstStyle>
          <a:p>
            <a:endParaRPr/>
          </a:p>
        </p:txBody>
      </p:sp>
      <p:sp>
        <p:nvSpPr>
          <p:cNvPr id="53" name="Google Shape;53;p44"/>
          <p:cNvSpPr txBox="1">
            <a:spLocks noGrp="1"/>
          </p:cNvSpPr>
          <p:nvPr>
            <p:ph type="dt" idx="10"/>
          </p:nvPr>
        </p:nvSpPr>
        <p:spPr>
          <a:xfrm>
            <a:off x="1382157" y="10482093"/>
            <a:ext cx="4523423" cy="60211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Font typeface="Arial"/>
              <a:buNone/>
              <a:defRPr sz="1800"/>
            </a:lvl1pPr>
            <a:lvl2pPr lvl="1" algn="l">
              <a:spcBef>
                <a:spcPts val="0"/>
              </a:spcBef>
              <a:spcAft>
                <a:spcPts val="0"/>
              </a:spcAft>
              <a:buSzPts val="1400"/>
              <a:buFont typeface="Arial"/>
              <a:buNone/>
              <a:defRPr sz="1800"/>
            </a:lvl2pPr>
            <a:lvl3pPr lvl="2" algn="l">
              <a:spcBef>
                <a:spcPts val="0"/>
              </a:spcBef>
              <a:spcAft>
                <a:spcPts val="0"/>
              </a:spcAft>
              <a:buSzPts val="1400"/>
              <a:buFont typeface="Arial"/>
              <a:buNone/>
              <a:defRPr sz="1800"/>
            </a:lvl3pPr>
            <a:lvl4pPr lvl="3" algn="l">
              <a:spcBef>
                <a:spcPts val="0"/>
              </a:spcBef>
              <a:spcAft>
                <a:spcPts val="0"/>
              </a:spcAft>
              <a:buSzPts val="1400"/>
              <a:buFont typeface="Arial"/>
              <a:buNone/>
              <a:defRPr sz="1800"/>
            </a:lvl4pPr>
            <a:lvl5pPr lvl="4" algn="l">
              <a:spcBef>
                <a:spcPts val="0"/>
              </a:spcBef>
              <a:spcAft>
                <a:spcPts val="0"/>
              </a:spcAft>
              <a:buSzPts val="1400"/>
              <a:buFont typeface="Arial"/>
              <a:buNone/>
              <a:defRPr sz="1800"/>
            </a:lvl5pPr>
            <a:lvl6pPr lvl="5" algn="l">
              <a:spcBef>
                <a:spcPts val="0"/>
              </a:spcBef>
              <a:spcAft>
                <a:spcPts val="0"/>
              </a:spcAft>
              <a:buSzPts val="1400"/>
              <a:buFont typeface="Arial"/>
              <a:buNone/>
              <a:defRPr sz="1800"/>
            </a:lvl6pPr>
            <a:lvl7pPr lvl="6" algn="l">
              <a:spcBef>
                <a:spcPts val="0"/>
              </a:spcBef>
              <a:spcAft>
                <a:spcPts val="0"/>
              </a:spcAft>
              <a:buSzPts val="1400"/>
              <a:buFont typeface="Arial"/>
              <a:buNone/>
              <a:defRPr sz="1800"/>
            </a:lvl7pPr>
            <a:lvl8pPr lvl="7" algn="l">
              <a:spcBef>
                <a:spcPts val="0"/>
              </a:spcBef>
              <a:spcAft>
                <a:spcPts val="0"/>
              </a:spcAft>
              <a:buSzPts val="1400"/>
              <a:buFont typeface="Arial"/>
              <a:buNone/>
              <a:defRPr sz="1800"/>
            </a:lvl8pPr>
            <a:lvl9pPr lvl="8" algn="l">
              <a:spcBef>
                <a:spcPts val="0"/>
              </a:spcBef>
              <a:spcAft>
                <a:spcPts val="0"/>
              </a:spcAft>
              <a:buSzPts val="1400"/>
              <a:buFont typeface="Arial"/>
              <a:buNone/>
              <a:defRPr sz="1800"/>
            </a:lvl9pPr>
          </a:lstStyle>
          <a:p>
            <a:endParaRPr/>
          </a:p>
        </p:txBody>
      </p:sp>
      <p:sp>
        <p:nvSpPr>
          <p:cNvPr id="54" name="Google Shape;54;p44"/>
          <p:cNvSpPr txBox="1">
            <a:spLocks noGrp="1"/>
          </p:cNvSpPr>
          <p:nvPr>
            <p:ph type="ftr" idx="11"/>
          </p:nvPr>
        </p:nvSpPr>
        <p:spPr>
          <a:xfrm>
            <a:off x="6659483" y="10482093"/>
            <a:ext cx="6785134" cy="60211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Font typeface="Arial"/>
              <a:buNone/>
              <a:defRPr sz="1800"/>
            </a:lvl1pPr>
            <a:lvl2pPr lvl="1" algn="l">
              <a:spcBef>
                <a:spcPts val="0"/>
              </a:spcBef>
              <a:spcAft>
                <a:spcPts val="0"/>
              </a:spcAft>
              <a:buSzPts val="1400"/>
              <a:buFont typeface="Arial"/>
              <a:buNone/>
              <a:defRPr sz="1800"/>
            </a:lvl2pPr>
            <a:lvl3pPr lvl="2" algn="l">
              <a:spcBef>
                <a:spcPts val="0"/>
              </a:spcBef>
              <a:spcAft>
                <a:spcPts val="0"/>
              </a:spcAft>
              <a:buSzPts val="1400"/>
              <a:buFont typeface="Arial"/>
              <a:buNone/>
              <a:defRPr sz="1800"/>
            </a:lvl3pPr>
            <a:lvl4pPr lvl="3" algn="l">
              <a:spcBef>
                <a:spcPts val="0"/>
              </a:spcBef>
              <a:spcAft>
                <a:spcPts val="0"/>
              </a:spcAft>
              <a:buSzPts val="1400"/>
              <a:buFont typeface="Arial"/>
              <a:buNone/>
              <a:defRPr sz="1800"/>
            </a:lvl4pPr>
            <a:lvl5pPr lvl="4" algn="l">
              <a:spcBef>
                <a:spcPts val="0"/>
              </a:spcBef>
              <a:spcAft>
                <a:spcPts val="0"/>
              </a:spcAft>
              <a:buSzPts val="1400"/>
              <a:buFont typeface="Arial"/>
              <a:buNone/>
              <a:defRPr sz="1800"/>
            </a:lvl5pPr>
            <a:lvl6pPr lvl="5" algn="l">
              <a:spcBef>
                <a:spcPts val="0"/>
              </a:spcBef>
              <a:spcAft>
                <a:spcPts val="0"/>
              </a:spcAft>
              <a:buSzPts val="1400"/>
              <a:buFont typeface="Arial"/>
              <a:buNone/>
              <a:defRPr sz="1800"/>
            </a:lvl6pPr>
            <a:lvl7pPr lvl="6" algn="l">
              <a:spcBef>
                <a:spcPts val="0"/>
              </a:spcBef>
              <a:spcAft>
                <a:spcPts val="0"/>
              </a:spcAft>
              <a:buSzPts val="1400"/>
              <a:buFont typeface="Arial"/>
              <a:buNone/>
              <a:defRPr sz="1800"/>
            </a:lvl7pPr>
            <a:lvl8pPr lvl="7" algn="l">
              <a:spcBef>
                <a:spcPts val="0"/>
              </a:spcBef>
              <a:spcAft>
                <a:spcPts val="0"/>
              </a:spcAft>
              <a:buSzPts val="1400"/>
              <a:buFont typeface="Arial"/>
              <a:buNone/>
              <a:defRPr sz="1800"/>
            </a:lvl8pPr>
            <a:lvl9pPr lvl="8" algn="l">
              <a:spcBef>
                <a:spcPts val="0"/>
              </a:spcBef>
              <a:spcAft>
                <a:spcPts val="0"/>
              </a:spcAft>
              <a:buSzPts val="1400"/>
              <a:buFont typeface="Arial"/>
              <a:buNone/>
              <a:defRPr sz="1800"/>
            </a:lvl9pPr>
          </a:lstStyle>
          <a:p>
            <a:endParaRPr/>
          </a:p>
        </p:txBody>
      </p:sp>
      <p:sp>
        <p:nvSpPr>
          <p:cNvPr id="55" name="Google Shape;55;p44"/>
          <p:cNvSpPr txBox="1">
            <a:spLocks noGrp="1"/>
          </p:cNvSpPr>
          <p:nvPr>
            <p:ph type="sldNum" idx="12"/>
          </p:nvPr>
        </p:nvSpPr>
        <p:spPr>
          <a:xfrm>
            <a:off x="14198520" y="10482093"/>
            <a:ext cx="4523423" cy="602118"/>
          </a:xfrm>
          <a:prstGeom prst="rect">
            <a:avLst/>
          </a:prstGeom>
          <a:noFill/>
          <a:ln>
            <a:noFill/>
          </a:ln>
        </p:spPr>
        <p:txBody>
          <a:bodyPr spcFirstLastPara="1" wrap="square" lIns="91425" tIns="45700" rIns="91425" bIns="45700" anchor="ctr" anchorCtr="0">
            <a:noAutofit/>
          </a:bodyPr>
          <a:lstStyle>
            <a:lvl1pPr marL="0" lvl="0" indent="0" algn="r" rtl="0">
              <a:spcBef>
                <a:spcPts val="0"/>
              </a:spcBef>
              <a:buSzPts val="1800"/>
              <a:buFont typeface="Arial"/>
              <a:buNone/>
              <a:defRPr sz="1800"/>
            </a:lvl1pPr>
            <a:lvl2pPr marL="0" lvl="1" indent="0" algn="r" rtl="0">
              <a:spcBef>
                <a:spcPts val="0"/>
              </a:spcBef>
              <a:buSzPts val="1800"/>
              <a:buFont typeface="Arial"/>
              <a:buNone/>
              <a:defRPr sz="1800"/>
            </a:lvl2pPr>
            <a:lvl3pPr marL="0" lvl="2" indent="0" algn="r" rtl="0">
              <a:spcBef>
                <a:spcPts val="0"/>
              </a:spcBef>
              <a:buSzPts val="1800"/>
              <a:buFont typeface="Arial"/>
              <a:buNone/>
              <a:defRPr sz="1800"/>
            </a:lvl3pPr>
            <a:lvl4pPr marL="0" lvl="3" indent="0" algn="r" rtl="0">
              <a:spcBef>
                <a:spcPts val="0"/>
              </a:spcBef>
              <a:buSzPts val="1800"/>
              <a:buFont typeface="Arial"/>
              <a:buNone/>
              <a:defRPr sz="1800"/>
            </a:lvl4pPr>
            <a:lvl5pPr marL="0" lvl="4" indent="0" algn="r" rtl="0">
              <a:spcBef>
                <a:spcPts val="0"/>
              </a:spcBef>
              <a:buSzPts val="1800"/>
              <a:buFont typeface="Arial"/>
              <a:buNone/>
              <a:defRPr sz="1800"/>
            </a:lvl5pPr>
            <a:lvl6pPr marL="0" lvl="5" indent="0" algn="r" rtl="0">
              <a:spcBef>
                <a:spcPts val="0"/>
              </a:spcBef>
              <a:buSzPts val="1800"/>
              <a:buFont typeface="Arial"/>
              <a:buNone/>
              <a:defRPr sz="1800"/>
            </a:lvl6pPr>
            <a:lvl7pPr marL="0" lvl="6" indent="0" algn="r" rtl="0">
              <a:spcBef>
                <a:spcPts val="0"/>
              </a:spcBef>
              <a:buSzPts val="1800"/>
              <a:buFont typeface="Arial"/>
              <a:buNone/>
              <a:defRPr sz="1800"/>
            </a:lvl7pPr>
            <a:lvl8pPr marL="0" lvl="7" indent="0" algn="r" rtl="0">
              <a:spcBef>
                <a:spcPts val="0"/>
              </a:spcBef>
              <a:buSzPts val="1800"/>
              <a:buFont typeface="Arial"/>
              <a:buNone/>
              <a:defRPr sz="1800"/>
            </a:lvl8pPr>
            <a:lvl9pPr marL="0" lvl="8" indent="0" algn="r" rtl="0">
              <a:spcBef>
                <a:spcPts val="0"/>
              </a:spcBef>
              <a:buSzPts val="1800"/>
              <a:buFont typeface="Arial"/>
              <a:buNone/>
              <a:defRPr sz="1800"/>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p:nvPr/>
        </p:nvSpPr>
        <p:spPr>
          <a:xfrm>
            <a:off x="0" y="1"/>
            <a:ext cx="7774305" cy="11335476"/>
          </a:xfrm>
          <a:custGeom>
            <a:avLst/>
            <a:gdLst/>
            <a:ahLst/>
            <a:cxnLst/>
            <a:rect l="l" t="t" r="r" b="b"/>
            <a:pathLst>
              <a:path w="7774305" h="11308715" extrusionOk="0">
                <a:moveTo>
                  <a:pt x="7774119" y="0"/>
                </a:moveTo>
                <a:lnTo>
                  <a:pt x="0" y="0"/>
                </a:lnTo>
                <a:lnTo>
                  <a:pt x="0" y="11308556"/>
                </a:lnTo>
                <a:lnTo>
                  <a:pt x="7774119" y="11308556"/>
                </a:lnTo>
                <a:lnTo>
                  <a:pt x="7774119" y="0"/>
                </a:lnTo>
                <a:close/>
              </a:path>
            </a:pathLst>
          </a:custGeom>
          <a:solidFill>
            <a:srgbClr val="CFE9F7"/>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sp>
        <p:nvSpPr>
          <p:cNvPr id="57" name="Google Shape;57;p35"/>
          <p:cNvSpPr/>
          <p:nvPr/>
        </p:nvSpPr>
        <p:spPr>
          <a:xfrm>
            <a:off x="0" y="1"/>
            <a:ext cx="7774305" cy="11335476"/>
          </a:xfrm>
          <a:custGeom>
            <a:avLst/>
            <a:gdLst/>
            <a:ahLst/>
            <a:cxnLst/>
            <a:rect l="l" t="t" r="r" b="b"/>
            <a:pathLst>
              <a:path w="7774305" h="11308715" extrusionOk="0">
                <a:moveTo>
                  <a:pt x="7774119" y="0"/>
                </a:moveTo>
                <a:lnTo>
                  <a:pt x="0" y="0"/>
                </a:lnTo>
                <a:lnTo>
                  <a:pt x="0" y="11308556"/>
                </a:lnTo>
                <a:lnTo>
                  <a:pt x="7774119" y="11308556"/>
                </a:lnTo>
                <a:lnTo>
                  <a:pt x="7774119" y="0"/>
                </a:lnTo>
                <a:close/>
              </a:path>
            </a:pathLst>
          </a:custGeom>
          <a:solidFill>
            <a:srgbClr val="CFE9F7"/>
          </a:solidFill>
          <a:ln>
            <a:noFill/>
          </a:ln>
        </p:spPr>
        <p:txBody>
          <a:bodyPr spcFirstLastPara="1" wrap="square" lIns="0" tIns="0" rIns="0" bIns="0" anchor="t" anchorCtr="0">
            <a:noAutofit/>
          </a:bodyPr>
          <a:lstStyle/>
          <a:p>
            <a:pPr marL="0" lvl="0" indent="0" algn="l" rtl="0">
              <a:spcBef>
                <a:spcPts val="0"/>
              </a:spcBef>
              <a:spcAft>
                <a:spcPts val="0"/>
              </a:spcAft>
              <a:buSzPts val="1800"/>
              <a:buFont typeface="Arial"/>
              <a:buNone/>
            </a:pPr>
            <a:endParaRPr sz="180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39"/>
          <p:cNvSpPr txBox="1">
            <a:spLocks noGrp="1"/>
          </p:cNvSpPr>
          <p:nvPr>
            <p:ph type="title"/>
          </p:nvPr>
        </p:nvSpPr>
        <p:spPr>
          <a:xfrm>
            <a:off x="1382157" y="602119"/>
            <a:ext cx="17339786" cy="218595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 name="Google Shape;98;p39"/>
          <p:cNvSpPr txBox="1">
            <a:spLocks noGrp="1"/>
          </p:cNvSpPr>
          <p:nvPr>
            <p:ph type="body" idx="1"/>
          </p:nvPr>
        </p:nvSpPr>
        <p:spPr>
          <a:xfrm>
            <a:off x="1382157" y="3010591"/>
            <a:ext cx="17339786" cy="717567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 name="Google Shape;99;p39"/>
          <p:cNvSpPr txBox="1">
            <a:spLocks noGrp="1"/>
          </p:cNvSpPr>
          <p:nvPr>
            <p:ph type="dt" idx="10"/>
          </p:nvPr>
        </p:nvSpPr>
        <p:spPr>
          <a:xfrm>
            <a:off x="1382157" y="10482093"/>
            <a:ext cx="4523423" cy="60211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1979"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968"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968"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968"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968"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968"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968"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968"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968" b="0" i="0" u="none" strike="noStrike" cap="none">
                <a:solidFill>
                  <a:schemeClr val="dk1"/>
                </a:solidFill>
                <a:latin typeface="Calibri"/>
                <a:ea typeface="Calibri"/>
                <a:cs typeface="Calibri"/>
                <a:sym typeface="Calibri"/>
              </a:defRPr>
            </a:lvl9pPr>
          </a:lstStyle>
          <a:p>
            <a:endParaRPr/>
          </a:p>
        </p:txBody>
      </p:sp>
      <p:sp>
        <p:nvSpPr>
          <p:cNvPr id="100" name="Google Shape;100;p39"/>
          <p:cNvSpPr txBox="1">
            <a:spLocks noGrp="1"/>
          </p:cNvSpPr>
          <p:nvPr>
            <p:ph type="ftr" idx="11"/>
          </p:nvPr>
        </p:nvSpPr>
        <p:spPr>
          <a:xfrm>
            <a:off x="6659483" y="10482093"/>
            <a:ext cx="6785134" cy="60211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1979"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968"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968"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968"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968"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968"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968"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968"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968" b="0" i="0" u="none" strike="noStrike" cap="none">
                <a:solidFill>
                  <a:schemeClr val="dk1"/>
                </a:solidFill>
                <a:latin typeface="Calibri"/>
                <a:ea typeface="Calibri"/>
                <a:cs typeface="Calibri"/>
                <a:sym typeface="Calibri"/>
              </a:defRPr>
            </a:lvl9pPr>
          </a:lstStyle>
          <a:p>
            <a:endParaRPr/>
          </a:p>
        </p:txBody>
      </p:sp>
      <p:sp>
        <p:nvSpPr>
          <p:cNvPr id="101" name="Google Shape;101;p39"/>
          <p:cNvSpPr txBox="1">
            <a:spLocks noGrp="1"/>
          </p:cNvSpPr>
          <p:nvPr>
            <p:ph type="sldNum" idx="12"/>
          </p:nvPr>
        </p:nvSpPr>
        <p:spPr>
          <a:xfrm>
            <a:off x="14198520" y="10482093"/>
            <a:ext cx="4523423" cy="60211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jp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mediaspace.nottingham.ac.uk/playlist/dedicated/1_naafl56b/1_60exsf10"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9.xml"/><Relationship Id="rId4" Type="http://schemas.openxmlformats.org/officeDocument/2006/relationships/hyperlink" Target="http://www.retoday.org.uk/"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9.xml"/><Relationship Id="rId4" Type="http://schemas.openxmlformats.org/officeDocument/2006/relationships/hyperlink" Target="http://www.retoday.org.uk/"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retoday.org.uk/" TargetMode="External"/><Relationship Id="rId2" Type="http://schemas.openxmlformats.org/officeDocument/2006/relationships/notesSlide" Target="../notesSlides/notesSlide25.xml"/><Relationship Id="rId1" Type="http://schemas.openxmlformats.org/officeDocument/2006/relationships/slideLayout" Target="../slideLayouts/slideLayout29.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religiouseducationcouncil.org.uk/rec/wp-content/uploads/2024/04/24-25698-REC-Handbook-A4-DIGITAL-PAGES.pdf" TargetMode="External"/><Relationship Id="rId5" Type="http://schemas.openxmlformats.org/officeDocument/2006/relationships/image" Target="../media/image12.png"/><Relationship Id="rId4" Type="http://schemas.openxmlformats.org/officeDocument/2006/relationships/hyperlink" Target="https://religiouseducationcouncil.org.uk/rec/wp-content/uploads/2017/05/Final-Report-of-the-Commission-on-RE.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mediaspace.nottingham.ac.uk/playlist/dedicated/1_naafl56b/1_jkz4d5r3"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1"/>
          <p:cNvPicPr preferRelativeResize="0"/>
          <p:nvPr/>
        </p:nvPicPr>
        <p:blipFill rotWithShape="1">
          <a:blip r:embed="rId3">
            <a:alphaModFix/>
          </a:blip>
          <a:srcRect/>
          <a:stretch/>
        </p:blipFill>
        <p:spPr>
          <a:xfrm>
            <a:off x="8932426" y="431701"/>
            <a:ext cx="2903139" cy="2305730"/>
          </a:xfrm>
          <a:prstGeom prst="rect">
            <a:avLst/>
          </a:prstGeom>
          <a:noFill/>
          <a:ln>
            <a:noFill/>
          </a:ln>
        </p:spPr>
      </p:pic>
      <p:pic>
        <p:nvPicPr>
          <p:cNvPr id="177" name="Google Shape;177;p1"/>
          <p:cNvPicPr preferRelativeResize="0"/>
          <p:nvPr/>
        </p:nvPicPr>
        <p:blipFill rotWithShape="1">
          <a:blip r:embed="rId4">
            <a:alphaModFix/>
          </a:blip>
          <a:srcRect/>
          <a:stretch/>
        </p:blipFill>
        <p:spPr>
          <a:xfrm>
            <a:off x="14595912" y="9674857"/>
            <a:ext cx="2185765" cy="506926"/>
          </a:xfrm>
          <a:prstGeom prst="rect">
            <a:avLst/>
          </a:prstGeom>
          <a:noFill/>
          <a:ln>
            <a:noFill/>
          </a:ln>
        </p:spPr>
      </p:pic>
      <p:pic>
        <p:nvPicPr>
          <p:cNvPr id="178" name="Google Shape;178;p1"/>
          <p:cNvPicPr preferRelativeResize="0"/>
          <p:nvPr/>
        </p:nvPicPr>
        <p:blipFill rotWithShape="1">
          <a:blip r:embed="rId5">
            <a:alphaModFix/>
          </a:blip>
          <a:srcRect/>
          <a:stretch/>
        </p:blipFill>
        <p:spPr>
          <a:xfrm>
            <a:off x="17067359" y="9675197"/>
            <a:ext cx="1989650" cy="506111"/>
          </a:xfrm>
          <a:prstGeom prst="rect">
            <a:avLst/>
          </a:prstGeom>
          <a:noFill/>
          <a:ln>
            <a:noFill/>
          </a:ln>
        </p:spPr>
      </p:pic>
      <p:pic>
        <p:nvPicPr>
          <p:cNvPr id="179" name="Google Shape;179;p1"/>
          <p:cNvPicPr preferRelativeResize="0"/>
          <p:nvPr/>
        </p:nvPicPr>
        <p:blipFill rotWithShape="1">
          <a:blip r:embed="rId6">
            <a:alphaModFix/>
          </a:blip>
          <a:srcRect/>
          <a:stretch/>
        </p:blipFill>
        <p:spPr>
          <a:xfrm>
            <a:off x="8945127" y="9589458"/>
            <a:ext cx="1571651" cy="660093"/>
          </a:xfrm>
          <a:prstGeom prst="rect">
            <a:avLst/>
          </a:prstGeom>
          <a:noFill/>
          <a:ln>
            <a:noFill/>
          </a:ln>
        </p:spPr>
      </p:pic>
      <p:pic>
        <p:nvPicPr>
          <p:cNvPr id="180" name="Google Shape;180;p1"/>
          <p:cNvPicPr preferRelativeResize="0"/>
          <p:nvPr/>
        </p:nvPicPr>
        <p:blipFill rotWithShape="1">
          <a:blip r:embed="rId7">
            <a:alphaModFix/>
          </a:blip>
          <a:srcRect/>
          <a:stretch/>
        </p:blipFill>
        <p:spPr>
          <a:xfrm>
            <a:off x="10802467" y="9590637"/>
            <a:ext cx="1572673" cy="699048"/>
          </a:xfrm>
          <a:prstGeom prst="rect">
            <a:avLst/>
          </a:prstGeom>
          <a:noFill/>
          <a:ln>
            <a:noFill/>
          </a:ln>
        </p:spPr>
      </p:pic>
      <p:pic>
        <p:nvPicPr>
          <p:cNvPr id="181" name="Google Shape;181;p1"/>
          <p:cNvPicPr preferRelativeResize="0"/>
          <p:nvPr/>
        </p:nvPicPr>
        <p:blipFill rotWithShape="1">
          <a:blip r:embed="rId8">
            <a:alphaModFix/>
          </a:blip>
          <a:srcRect/>
          <a:stretch/>
        </p:blipFill>
        <p:spPr>
          <a:xfrm>
            <a:off x="12660817" y="9674859"/>
            <a:ext cx="1649426" cy="488230"/>
          </a:xfrm>
          <a:prstGeom prst="rect">
            <a:avLst/>
          </a:prstGeom>
          <a:noFill/>
          <a:ln>
            <a:noFill/>
          </a:ln>
        </p:spPr>
      </p:pic>
      <p:pic>
        <p:nvPicPr>
          <p:cNvPr id="182" name="Google Shape;182;p1"/>
          <p:cNvPicPr preferRelativeResize="0"/>
          <p:nvPr/>
        </p:nvPicPr>
        <p:blipFill rotWithShape="1">
          <a:blip r:embed="rId9">
            <a:alphaModFix/>
          </a:blip>
          <a:srcRect/>
          <a:stretch/>
        </p:blipFill>
        <p:spPr>
          <a:xfrm>
            <a:off x="1047127" y="2254765"/>
            <a:ext cx="7570236" cy="7127532"/>
          </a:xfrm>
          <a:prstGeom prst="rect">
            <a:avLst/>
          </a:prstGeom>
          <a:noFill/>
          <a:ln>
            <a:noFill/>
          </a:ln>
        </p:spPr>
      </p:pic>
      <p:sp>
        <p:nvSpPr>
          <p:cNvPr id="183" name="Google Shape;183;p1"/>
          <p:cNvSpPr txBox="1">
            <a:spLocks noGrp="1"/>
          </p:cNvSpPr>
          <p:nvPr>
            <p:ph type="ctrTitle"/>
          </p:nvPr>
        </p:nvSpPr>
        <p:spPr>
          <a:xfrm>
            <a:off x="8945127" y="4364832"/>
            <a:ext cx="10232230" cy="2228174"/>
          </a:xfrm>
          <a:prstGeom prst="rect">
            <a:avLst/>
          </a:prstGeom>
          <a:noFill/>
          <a:ln>
            <a:noFill/>
          </a:ln>
        </p:spPr>
        <p:txBody>
          <a:bodyPr spcFirstLastPara="1" wrap="square" lIns="0" tIns="12050" rIns="0" bIns="0" anchor="t" anchorCtr="0">
            <a:spAutoFit/>
          </a:bodyPr>
          <a:lstStyle/>
          <a:p>
            <a:pPr marL="0" lvl="0" indent="0" algn="l" rtl="0">
              <a:spcBef>
                <a:spcPts val="0"/>
              </a:spcBef>
              <a:spcAft>
                <a:spcPts val="0"/>
              </a:spcAft>
              <a:buNone/>
            </a:pPr>
            <a:r>
              <a:rPr lang="en-GB" sz="7200">
                <a:latin typeface="Arial"/>
                <a:ea typeface="Arial"/>
                <a:cs typeface="Arial"/>
                <a:sym typeface="Arial"/>
              </a:rPr>
              <a:t>Adopting a R&amp;W approach in RE</a:t>
            </a:r>
            <a:endParaRPr sz="7200">
              <a:latin typeface="Arial"/>
              <a:ea typeface="Arial"/>
              <a:cs typeface="Arial"/>
              <a:sym typeface="Arial"/>
            </a:endParaRPr>
          </a:p>
        </p:txBody>
      </p:sp>
      <p:sp>
        <p:nvSpPr>
          <p:cNvPr id="184" name="Google Shape;184;p1"/>
          <p:cNvSpPr txBox="1">
            <a:spLocks noGrp="1"/>
          </p:cNvSpPr>
          <p:nvPr>
            <p:ph type="subTitle" idx="1"/>
          </p:nvPr>
        </p:nvSpPr>
        <p:spPr>
          <a:xfrm>
            <a:off x="8932425" y="6944518"/>
            <a:ext cx="10244931" cy="68929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400" b="0" i="0" u="none" strike="noStrike" cap="none">
                <a:latin typeface="Arial"/>
                <a:ea typeface="Arial"/>
                <a:cs typeface="Arial"/>
                <a:sym typeface="Arial"/>
              </a:rPr>
              <a:t>Training Pack for Primary Schools</a:t>
            </a:r>
            <a:endParaRPr sz="44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0"/>
          <p:cNvSpPr txBox="1">
            <a:spLocks noGrp="1"/>
          </p:cNvSpPr>
          <p:nvPr>
            <p:ph type="title"/>
          </p:nvPr>
        </p:nvSpPr>
        <p:spPr>
          <a:xfrm>
            <a:off x="1034388" y="824971"/>
            <a:ext cx="17780662" cy="103060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What is a personal worldview? Key Points (1/3)</a:t>
            </a:r>
            <a:endParaRPr dirty="0"/>
          </a:p>
        </p:txBody>
      </p:sp>
      <p:sp>
        <p:nvSpPr>
          <p:cNvPr id="261" name="Google Shape;261;p10"/>
          <p:cNvSpPr txBox="1">
            <a:spLocks noGrp="1"/>
          </p:cNvSpPr>
          <p:nvPr>
            <p:ph type="body" idx="1"/>
          </p:nvPr>
        </p:nvSpPr>
        <p:spPr>
          <a:xfrm>
            <a:off x="1047088" y="3361393"/>
            <a:ext cx="9230489" cy="7647144"/>
          </a:xfrm>
          <a:prstGeom prst="rect">
            <a:avLst/>
          </a:prstGeom>
          <a:noFill/>
          <a:ln>
            <a:noFill/>
          </a:ln>
        </p:spPr>
        <p:txBody>
          <a:bodyPr spcFirstLastPara="1" wrap="square" lIns="0" tIns="0" rIns="0" bIns="0" anchor="t" anchorCtr="0">
            <a:noAutofit/>
          </a:bodyPr>
          <a:lstStyle/>
          <a:p>
            <a:pPr marL="457200" marR="0" lvl="0" indent="-324213" algn="l" rtl="0">
              <a:lnSpc>
                <a:spcPct val="90000"/>
              </a:lnSpc>
              <a:spcBef>
                <a:spcPts val="0"/>
              </a:spcBef>
              <a:spcAft>
                <a:spcPts val="0"/>
              </a:spcAft>
              <a:buClr>
                <a:schemeClr val="dk1"/>
              </a:buClr>
              <a:buSzPts val="2509"/>
              <a:buFont typeface="Arial"/>
              <a:buChar char="•"/>
            </a:pPr>
            <a:r>
              <a:rPr lang="en-GB" sz="3800" dirty="0"/>
              <a:t>Everyone has a personal worldview that may be implicit or explicit, and affects choices and way of living.</a:t>
            </a:r>
            <a:endParaRPr dirty="0"/>
          </a:p>
          <a:p>
            <a:pPr marL="457200" marR="0" lvl="0" indent="-324213" algn="l" rtl="0">
              <a:lnSpc>
                <a:spcPct val="90000"/>
              </a:lnSpc>
              <a:spcBef>
                <a:spcPts val="1200"/>
              </a:spcBef>
              <a:spcAft>
                <a:spcPts val="0"/>
              </a:spcAft>
              <a:buClr>
                <a:schemeClr val="dk1"/>
              </a:buClr>
              <a:buSzPts val="2509"/>
              <a:buFont typeface="Arial"/>
              <a:buChar char="•"/>
            </a:pPr>
            <a:r>
              <a:rPr lang="en-GB" sz="3800" dirty="0"/>
              <a:t>A person's values, beliefs and stances form part of their worldview.</a:t>
            </a:r>
          </a:p>
          <a:p>
            <a:pPr marL="457200" marR="0" lvl="0" indent="-324213" algn="l" rtl="0">
              <a:lnSpc>
                <a:spcPct val="90000"/>
              </a:lnSpc>
              <a:spcBef>
                <a:spcPts val="1200"/>
              </a:spcBef>
              <a:spcAft>
                <a:spcPts val="0"/>
              </a:spcAft>
              <a:buClr>
                <a:schemeClr val="dk1"/>
              </a:buClr>
              <a:buSzPts val="2509"/>
              <a:buFont typeface="Arial"/>
              <a:buChar char="•"/>
            </a:pPr>
            <a:r>
              <a:rPr lang="en-GB" sz="3800" dirty="0"/>
              <a:t>Studying a personal worldview includes taking feelings and emotions into account, and reflecting on how these inform our lives.</a:t>
            </a:r>
          </a:p>
          <a:p>
            <a:pPr indent="-324213">
              <a:lnSpc>
                <a:spcPct val="90000"/>
              </a:lnSpc>
              <a:spcBef>
                <a:spcPts val="1200"/>
              </a:spcBef>
              <a:buClr>
                <a:schemeClr val="dk1"/>
              </a:buClr>
              <a:buSzPts val="2509"/>
              <a:buFont typeface="Arial"/>
              <a:buChar char="•"/>
            </a:pPr>
            <a:r>
              <a:rPr lang="en-GB" sz="3600" dirty="0"/>
              <a:t>A worldview can be what a person does or does not stand for, or feel is important.</a:t>
            </a:r>
            <a:endParaRPr lang="en-GB" dirty="0"/>
          </a:p>
          <a:p>
            <a:pPr marL="457200" marR="0" lvl="0" indent="-324213" algn="l" rtl="0">
              <a:lnSpc>
                <a:spcPct val="90000"/>
              </a:lnSpc>
              <a:spcBef>
                <a:spcPts val="1200"/>
              </a:spcBef>
              <a:spcAft>
                <a:spcPts val="0"/>
              </a:spcAft>
              <a:buClr>
                <a:schemeClr val="dk1"/>
              </a:buClr>
              <a:buSzPts val="2509"/>
              <a:buFont typeface="Arial"/>
              <a:buChar char="•"/>
            </a:pPr>
            <a:endParaRPr dirty="0"/>
          </a:p>
          <a:p>
            <a:pPr marL="0" lvl="0" indent="0" algn="l" rtl="0">
              <a:spcBef>
                <a:spcPts val="1200"/>
              </a:spcBef>
              <a:spcAft>
                <a:spcPts val="0"/>
              </a:spcAft>
              <a:buNone/>
            </a:pPr>
            <a:endParaRPr sz="3800" dirty="0"/>
          </a:p>
        </p:txBody>
      </p:sp>
      <p:sp>
        <p:nvSpPr>
          <p:cNvPr id="262" name="Google Shape;262;p10"/>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3" name="Picture 2" descr="A cartoon of a child standing next to a fountain&#10;&#10;Description automatically generated">
            <a:extLst>
              <a:ext uri="{FF2B5EF4-FFF2-40B4-BE49-F238E27FC236}">
                <a16:creationId xmlns:a16="http://schemas.microsoft.com/office/drawing/2014/main" id="{3AC0EB7D-9EA9-B50D-90E2-57D79AC67CDC}"/>
              </a:ext>
            </a:extLst>
          </p:cNvPr>
          <p:cNvPicPr>
            <a:picLocks noChangeAspect="1"/>
          </p:cNvPicPr>
          <p:nvPr/>
        </p:nvPicPr>
        <p:blipFill>
          <a:blip r:embed="rId3"/>
          <a:stretch>
            <a:fillRect/>
          </a:stretch>
        </p:blipFill>
        <p:spPr>
          <a:xfrm>
            <a:off x="11948489" y="3361393"/>
            <a:ext cx="6413005" cy="61203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9">
          <a:extLst>
            <a:ext uri="{FF2B5EF4-FFF2-40B4-BE49-F238E27FC236}">
              <a16:creationId xmlns:a16="http://schemas.microsoft.com/office/drawing/2014/main" id="{C19B1215-3913-641C-0C33-71ECDADE335E}"/>
            </a:ext>
          </a:extLst>
        </p:cNvPr>
        <p:cNvGrpSpPr/>
        <p:nvPr/>
      </p:nvGrpSpPr>
      <p:grpSpPr>
        <a:xfrm>
          <a:off x="0" y="0"/>
          <a:ext cx="0" cy="0"/>
          <a:chOff x="0" y="0"/>
          <a:chExt cx="0" cy="0"/>
        </a:xfrm>
      </p:grpSpPr>
      <p:sp>
        <p:nvSpPr>
          <p:cNvPr id="260" name="Google Shape;260;p10">
            <a:extLst>
              <a:ext uri="{FF2B5EF4-FFF2-40B4-BE49-F238E27FC236}">
                <a16:creationId xmlns:a16="http://schemas.microsoft.com/office/drawing/2014/main" id="{51B69450-9690-A405-8784-DE88016CDFB0}"/>
              </a:ext>
            </a:extLst>
          </p:cNvPr>
          <p:cNvSpPr txBox="1">
            <a:spLocks noGrp="1"/>
          </p:cNvSpPr>
          <p:nvPr>
            <p:ph type="title"/>
          </p:nvPr>
        </p:nvSpPr>
        <p:spPr>
          <a:xfrm>
            <a:off x="1034388" y="824971"/>
            <a:ext cx="17780662" cy="103060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What is a personal worldview? Key Points (2/3)</a:t>
            </a:r>
            <a:endParaRPr dirty="0"/>
          </a:p>
        </p:txBody>
      </p:sp>
      <p:sp>
        <p:nvSpPr>
          <p:cNvPr id="261" name="Google Shape;261;p10">
            <a:extLst>
              <a:ext uri="{FF2B5EF4-FFF2-40B4-BE49-F238E27FC236}">
                <a16:creationId xmlns:a16="http://schemas.microsoft.com/office/drawing/2014/main" id="{705FBC9D-30D2-22DD-18B3-76B3FDD8F108}"/>
              </a:ext>
            </a:extLst>
          </p:cNvPr>
          <p:cNvSpPr txBox="1">
            <a:spLocks noGrp="1"/>
          </p:cNvSpPr>
          <p:nvPr>
            <p:ph type="body" idx="1"/>
          </p:nvPr>
        </p:nvSpPr>
        <p:spPr>
          <a:xfrm>
            <a:off x="1047088" y="3456667"/>
            <a:ext cx="10026902" cy="6391909"/>
          </a:xfrm>
          <a:prstGeom prst="rect">
            <a:avLst/>
          </a:prstGeom>
          <a:noFill/>
          <a:ln>
            <a:noFill/>
          </a:ln>
        </p:spPr>
        <p:txBody>
          <a:bodyPr spcFirstLastPara="1" wrap="square" lIns="0" tIns="0" rIns="0" bIns="0" anchor="t" anchorCtr="0">
            <a:noAutofit/>
          </a:bodyPr>
          <a:lstStyle/>
          <a:p>
            <a:pPr marL="457200" marR="0" lvl="0" indent="-324213" algn="l" rtl="0">
              <a:lnSpc>
                <a:spcPct val="90000"/>
              </a:lnSpc>
              <a:spcBef>
                <a:spcPts val="1200"/>
              </a:spcBef>
              <a:spcAft>
                <a:spcPts val="0"/>
              </a:spcAft>
              <a:buClr>
                <a:schemeClr val="dk1"/>
              </a:buClr>
              <a:buSzPts val="2509"/>
              <a:buFont typeface="Arial"/>
              <a:buChar char="•"/>
            </a:pPr>
            <a:r>
              <a:rPr lang="en-GB" sz="3800" dirty="0"/>
              <a:t>A worldview is not always something that a person is aware of, or may only reflect on it in certain circumstances or times - for example when experiencing big life events.</a:t>
            </a:r>
            <a:endParaRPr dirty="0"/>
          </a:p>
          <a:p>
            <a:pPr marL="457200" marR="0" lvl="0" indent="-324213" algn="l" rtl="0">
              <a:lnSpc>
                <a:spcPct val="90000"/>
              </a:lnSpc>
              <a:spcBef>
                <a:spcPts val="1200"/>
              </a:spcBef>
              <a:spcAft>
                <a:spcPts val="0"/>
              </a:spcAft>
              <a:buClr>
                <a:schemeClr val="dk1"/>
              </a:buClr>
              <a:buSzPts val="2509"/>
              <a:buFont typeface="Arial"/>
              <a:buChar char="•"/>
            </a:pPr>
            <a:r>
              <a:rPr lang="en-GB" sz="3800" dirty="0"/>
              <a:t>A personal worldview may or may not be influenced by organised worldviews to some extent.</a:t>
            </a:r>
            <a:endParaRPr dirty="0"/>
          </a:p>
          <a:p>
            <a:pPr marL="457200" marR="0" lvl="0" indent="-373425" algn="l" rtl="0">
              <a:lnSpc>
                <a:spcPct val="90000"/>
              </a:lnSpc>
              <a:spcBef>
                <a:spcPts val="1200"/>
              </a:spcBef>
              <a:spcAft>
                <a:spcPts val="0"/>
              </a:spcAft>
              <a:buClr>
                <a:schemeClr val="dk1"/>
              </a:buClr>
              <a:buSzPts val="3800"/>
              <a:buFont typeface="Arial"/>
              <a:buChar char="•"/>
            </a:pPr>
            <a:r>
              <a:rPr lang="en-GB" sz="3800" dirty="0"/>
              <a:t>Personal worldviews can change over time.</a:t>
            </a:r>
            <a:endParaRPr dirty="0"/>
          </a:p>
          <a:p>
            <a:pPr marL="0" lvl="0" indent="0" algn="l" rtl="0">
              <a:spcBef>
                <a:spcPts val="1200"/>
              </a:spcBef>
              <a:spcAft>
                <a:spcPts val="0"/>
              </a:spcAft>
              <a:buNone/>
            </a:pPr>
            <a:endParaRPr sz="3800" dirty="0"/>
          </a:p>
        </p:txBody>
      </p:sp>
      <p:sp>
        <p:nvSpPr>
          <p:cNvPr id="262" name="Google Shape;262;p10">
            <a:extLst>
              <a:ext uri="{FF2B5EF4-FFF2-40B4-BE49-F238E27FC236}">
                <a16:creationId xmlns:a16="http://schemas.microsoft.com/office/drawing/2014/main" id="{39075BC2-7E60-A441-F047-1EB3C3214E20}"/>
              </a:ext>
            </a:extLst>
          </p:cNvPr>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2" name="Picture 1" descr="A cartoon of a child standing next to a fountain&#10;&#10;Description automatically generated">
            <a:extLst>
              <a:ext uri="{FF2B5EF4-FFF2-40B4-BE49-F238E27FC236}">
                <a16:creationId xmlns:a16="http://schemas.microsoft.com/office/drawing/2014/main" id="{53C2652F-2152-F4BB-8916-4DB2B15FF54F}"/>
              </a:ext>
            </a:extLst>
          </p:cNvPr>
          <p:cNvPicPr>
            <a:picLocks noChangeAspect="1"/>
          </p:cNvPicPr>
          <p:nvPr/>
        </p:nvPicPr>
        <p:blipFill>
          <a:blip r:embed="rId3"/>
          <a:stretch>
            <a:fillRect/>
          </a:stretch>
        </p:blipFill>
        <p:spPr>
          <a:xfrm>
            <a:off x="11948489" y="3361393"/>
            <a:ext cx="6413005" cy="6120396"/>
          </a:xfrm>
          <a:prstGeom prst="rect">
            <a:avLst/>
          </a:prstGeom>
        </p:spPr>
      </p:pic>
    </p:spTree>
    <p:extLst>
      <p:ext uri="{BB962C8B-B14F-4D97-AF65-F5344CB8AC3E}">
        <p14:creationId xmlns:p14="http://schemas.microsoft.com/office/powerpoint/2010/main" val="411910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1"/>
          <p:cNvSpPr txBox="1">
            <a:spLocks noGrp="1"/>
          </p:cNvSpPr>
          <p:nvPr>
            <p:ph type="body" idx="1"/>
          </p:nvPr>
        </p:nvSpPr>
        <p:spPr>
          <a:xfrm>
            <a:off x="1034388" y="2837234"/>
            <a:ext cx="9779662" cy="6391909"/>
          </a:xfrm>
          <a:prstGeom prst="rect">
            <a:avLst/>
          </a:prstGeom>
          <a:noFill/>
          <a:ln>
            <a:noFill/>
          </a:ln>
        </p:spPr>
        <p:txBody>
          <a:bodyPr spcFirstLastPara="1" wrap="square" lIns="0" tIns="0" rIns="0" bIns="0" anchor="t" anchorCtr="0">
            <a:noAutofit/>
          </a:bodyPr>
          <a:lstStyle/>
          <a:p>
            <a:pPr marL="457200" lvl="0" indent="-324213" algn="l" rtl="0">
              <a:spcBef>
                <a:spcPts val="0"/>
              </a:spcBef>
              <a:spcAft>
                <a:spcPts val="0"/>
              </a:spcAft>
              <a:buClr>
                <a:schemeClr val="dk1"/>
              </a:buClr>
              <a:buSzPts val="2509"/>
              <a:buFont typeface="Arial"/>
              <a:buChar char="•"/>
            </a:pPr>
            <a:r>
              <a:rPr lang="en-GB" sz="3800" dirty="0"/>
              <a:t>One advantage of the R&amp;W approach is that it provides the opportunity for consideration of individual perspectives as well as organised worldviews. </a:t>
            </a:r>
            <a:endParaRPr dirty="0"/>
          </a:p>
          <a:p>
            <a:pPr marL="132987" lvl="0" indent="0" algn="l" rtl="0">
              <a:spcBef>
                <a:spcPts val="0"/>
              </a:spcBef>
              <a:spcAft>
                <a:spcPts val="0"/>
              </a:spcAft>
              <a:buNone/>
            </a:pPr>
            <a:endParaRPr sz="3800" dirty="0"/>
          </a:p>
          <a:p>
            <a:pPr marL="457200" lvl="0" indent="-324213" algn="l" rtl="0">
              <a:spcBef>
                <a:spcPts val="0"/>
              </a:spcBef>
              <a:spcAft>
                <a:spcPts val="0"/>
              </a:spcAft>
              <a:buClr>
                <a:schemeClr val="dk1"/>
              </a:buClr>
              <a:buSzPts val="2509"/>
              <a:buFont typeface="Arial"/>
              <a:buChar char="•"/>
            </a:pPr>
            <a:r>
              <a:rPr lang="en-GB" sz="3800" dirty="0"/>
              <a:t>Another advantage of the R&amp;W approach is that it provides teachers and children with the space to reflect on their own positionality. This links back to the video from session 1 - Nobody Stands Nowhere. </a:t>
            </a:r>
            <a:br>
              <a:rPr lang="en-GB" sz="3800" dirty="0"/>
            </a:br>
            <a:r>
              <a:rPr lang="en-GB" sz="3800" dirty="0"/>
              <a:t>Do you know where you stand and why? </a:t>
            </a:r>
            <a:endParaRPr dirty="0"/>
          </a:p>
          <a:p>
            <a:pPr marL="0" lvl="0" indent="0" algn="l" rtl="0">
              <a:spcBef>
                <a:spcPts val="0"/>
              </a:spcBef>
              <a:spcAft>
                <a:spcPts val="0"/>
              </a:spcAft>
              <a:buNone/>
            </a:pPr>
            <a:endParaRPr sz="3800" dirty="0"/>
          </a:p>
        </p:txBody>
      </p:sp>
      <p:sp>
        <p:nvSpPr>
          <p:cNvPr id="269" name="Google Shape;269;p11"/>
          <p:cNvSpPr txBox="1">
            <a:spLocks noGrp="1"/>
          </p:cNvSpPr>
          <p:nvPr>
            <p:ph type="title"/>
          </p:nvPr>
        </p:nvSpPr>
        <p:spPr>
          <a:xfrm>
            <a:off x="1034387" y="824971"/>
            <a:ext cx="19318387" cy="719877"/>
          </a:xfrm>
          <a:prstGeom prst="rect">
            <a:avLst/>
          </a:prstGeom>
          <a:noFill/>
          <a:ln>
            <a:noFill/>
          </a:ln>
        </p:spPr>
        <p:txBody>
          <a:bodyPr spcFirstLastPara="1" wrap="square" lIns="0" tIns="0" rIns="0" bIns="0" anchor="t" anchorCtr="0">
            <a:noAutofit/>
          </a:bodyPr>
          <a:lstStyle/>
          <a:p>
            <a:pPr lvl="0"/>
            <a:r>
              <a:rPr lang="en-GB" dirty="0"/>
              <a:t>What is a personal worldview? Key Points (2/3)</a:t>
            </a:r>
            <a:endParaRPr dirty="0"/>
          </a:p>
        </p:txBody>
      </p:sp>
      <p:sp>
        <p:nvSpPr>
          <p:cNvPr id="270" name="Google Shape;270;p11"/>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2" name="Picture 1" descr="A cartoon of a child standing next to a fountain&#10;&#10;Description automatically generated">
            <a:extLst>
              <a:ext uri="{FF2B5EF4-FFF2-40B4-BE49-F238E27FC236}">
                <a16:creationId xmlns:a16="http://schemas.microsoft.com/office/drawing/2014/main" id="{C0DB85B8-7E58-EE76-4876-2C464E1ABAF5}"/>
              </a:ext>
            </a:extLst>
          </p:cNvPr>
          <p:cNvPicPr>
            <a:picLocks noChangeAspect="1"/>
          </p:cNvPicPr>
          <p:nvPr/>
        </p:nvPicPr>
        <p:blipFill>
          <a:blip r:embed="rId3"/>
          <a:stretch>
            <a:fillRect/>
          </a:stretch>
        </p:blipFill>
        <p:spPr>
          <a:xfrm>
            <a:off x="11948489" y="3361393"/>
            <a:ext cx="6413005" cy="61203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12"/>
          <p:cNvPicPr preferRelativeResize="0"/>
          <p:nvPr/>
        </p:nvPicPr>
        <p:blipFill rotWithShape="1">
          <a:blip r:embed="rId3">
            <a:alphaModFix/>
          </a:blip>
          <a:srcRect/>
          <a:stretch/>
        </p:blipFill>
        <p:spPr>
          <a:xfrm>
            <a:off x="1441450" y="1668463"/>
            <a:ext cx="15078075" cy="8481417"/>
          </a:xfrm>
          <a:prstGeom prst="rect">
            <a:avLst/>
          </a:prstGeom>
          <a:noFill/>
          <a:ln>
            <a:noFill/>
          </a:ln>
        </p:spPr>
      </p:pic>
      <p:sp>
        <p:nvSpPr>
          <p:cNvPr id="277" name="Google Shape;277;p12"/>
          <p:cNvSpPr txBox="1">
            <a:spLocks noGrp="1"/>
          </p:cNvSpPr>
          <p:nvPr>
            <p:ph type="title"/>
          </p:nvPr>
        </p:nvSpPr>
        <p:spPr>
          <a:xfrm>
            <a:off x="0" y="-517525"/>
            <a:ext cx="17338675" cy="2185988"/>
          </a:xfrm>
          <a:prstGeom prst="rect">
            <a:avLst/>
          </a:prstGeom>
          <a:noFill/>
          <a:ln>
            <a:noFill/>
          </a:ln>
        </p:spPr>
        <p:txBody>
          <a:bodyPr spcFirstLastPara="1" wrap="square" lIns="150750" tIns="75350" rIns="150750" bIns="75350" anchor="ctr" anchorCtr="0">
            <a:normAutofit/>
          </a:bodyPr>
          <a:lstStyle/>
          <a:p>
            <a:pPr marL="0" marR="0" lvl="0" indent="0" algn="l" rtl="0">
              <a:spcBef>
                <a:spcPts val="0"/>
              </a:spcBef>
              <a:spcAft>
                <a:spcPts val="0"/>
              </a:spcAft>
              <a:buNone/>
            </a:pPr>
            <a:r>
              <a:rPr lang="en-GB" sz="6600" b="0" i="0" u="none" strike="noStrike" cap="none">
                <a:latin typeface="Arial"/>
                <a:ea typeface="Arial"/>
                <a:cs typeface="Arial"/>
                <a:sym typeface="Arial"/>
              </a:rPr>
              <a:t>Activity 1 </a:t>
            </a:r>
            <a:endParaRPr sz="6600" b="0" i="0" u="none" strike="noStrike" cap="none">
              <a:latin typeface="Arial"/>
              <a:ea typeface="Arial"/>
              <a:cs typeface="Arial"/>
              <a:sym typeface="Arial"/>
            </a:endParaRPr>
          </a:p>
        </p:txBody>
      </p:sp>
      <p:sp>
        <p:nvSpPr>
          <p:cNvPr id="2" name="TextBox 1">
            <a:extLst>
              <a:ext uri="{FF2B5EF4-FFF2-40B4-BE49-F238E27FC236}">
                <a16:creationId xmlns:a16="http://schemas.microsoft.com/office/drawing/2014/main" id="{47A326C8-13FC-52D4-8BA6-862CDEB72B01}"/>
              </a:ext>
            </a:extLst>
          </p:cNvPr>
          <p:cNvSpPr txBox="1"/>
          <p:nvPr/>
        </p:nvSpPr>
        <p:spPr>
          <a:xfrm>
            <a:off x="392887" y="10593943"/>
            <a:ext cx="16146379" cy="369332"/>
          </a:xfrm>
          <a:prstGeom prst="rect">
            <a:avLst/>
          </a:prstGeom>
          <a:noFill/>
        </p:spPr>
        <p:txBody>
          <a:bodyPr wrap="square" rtlCol="0">
            <a:spAutoFit/>
          </a:bodyPr>
          <a:lstStyle/>
          <a:p>
            <a:pPr marL="0" lvl="0" indent="0" algn="l" rtl="0">
              <a:lnSpc>
                <a:spcPct val="100000"/>
              </a:lnSpc>
              <a:spcBef>
                <a:spcPts val="0"/>
              </a:spcBef>
              <a:spcAft>
                <a:spcPts val="0"/>
              </a:spcAft>
              <a:buClr>
                <a:schemeClr val="dk1"/>
              </a:buClr>
              <a:buSzPts val="1100"/>
              <a:buFont typeface="Arial"/>
              <a:buNone/>
            </a:pPr>
            <a:r>
              <a:rPr lang="en-GB" sz="1800" dirty="0"/>
              <a:t>© Coventry City Council (2024), </a:t>
            </a:r>
            <a:r>
              <a:rPr lang="en-GB" sz="1800" i="1" dirty="0"/>
              <a:t>Locally Agreed Syllabus for Religious Education  2024-2029, </a:t>
            </a:r>
            <a:r>
              <a:rPr lang="en-GB" sz="1800" dirty="0"/>
              <a:t>p. 36.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13"/>
          <p:cNvPicPr preferRelativeResize="0"/>
          <p:nvPr/>
        </p:nvPicPr>
        <p:blipFill rotWithShape="1">
          <a:blip r:embed="rId3">
            <a:alphaModFix/>
          </a:blip>
          <a:srcRect/>
          <a:stretch/>
        </p:blipFill>
        <p:spPr>
          <a:xfrm>
            <a:off x="1452320" y="973690"/>
            <a:ext cx="9121912" cy="9291961"/>
          </a:xfrm>
          <a:prstGeom prst="rect">
            <a:avLst/>
          </a:prstGeom>
          <a:noFill/>
          <a:ln>
            <a:noFill/>
          </a:ln>
        </p:spPr>
      </p:pic>
      <p:sp>
        <p:nvSpPr>
          <p:cNvPr id="284" name="Google Shape;284;p13"/>
          <p:cNvSpPr txBox="1">
            <a:spLocks noGrp="1"/>
          </p:cNvSpPr>
          <p:nvPr>
            <p:ph type="title"/>
          </p:nvPr>
        </p:nvSpPr>
        <p:spPr>
          <a:xfrm>
            <a:off x="-6350" y="-118510"/>
            <a:ext cx="17338675" cy="2184400"/>
          </a:xfrm>
          <a:prstGeom prst="rect">
            <a:avLst/>
          </a:prstGeom>
          <a:noFill/>
          <a:ln>
            <a:noFill/>
          </a:ln>
        </p:spPr>
        <p:txBody>
          <a:bodyPr spcFirstLastPara="1" wrap="square" lIns="150750" tIns="75350" rIns="150750" bIns="75350" anchor="ctr" anchorCtr="0">
            <a:normAutofit/>
          </a:bodyPr>
          <a:lstStyle/>
          <a:p>
            <a:pPr marL="0" marR="0" lvl="0" indent="0" algn="l" rtl="0">
              <a:spcBef>
                <a:spcPts val="0"/>
              </a:spcBef>
              <a:spcAft>
                <a:spcPts val="0"/>
              </a:spcAft>
              <a:buNone/>
            </a:pPr>
            <a:r>
              <a:rPr lang="en-GB" sz="6600" b="0" i="0" u="none" strike="noStrike" cap="none">
                <a:latin typeface="Arial"/>
                <a:ea typeface="Arial"/>
                <a:cs typeface="Arial"/>
                <a:sym typeface="Arial"/>
              </a:rPr>
              <a:t>Activity 2 </a:t>
            </a:r>
            <a:endParaRPr sz="6600" b="0" i="0" u="none" strike="noStrike" cap="none">
              <a:latin typeface="Arial"/>
              <a:ea typeface="Arial"/>
              <a:cs typeface="Arial"/>
              <a:sym typeface="Arial"/>
            </a:endParaRPr>
          </a:p>
        </p:txBody>
      </p:sp>
      <p:pic>
        <p:nvPicPr>
          <p:cNvPr id="285" name="Google Shape;285;p13"/>
          <p:cNvPicPr preferRelativeResize="0"/>
          <p:nvPr/>
        </p:nvPicPr>
        <p:blipFill rotWithShape="1">
          <a:blip r:embed="rId4">
            <a:alphaModFix/>
          </a:blip>
          <a:srcRect/>
          <a:stretch/>
        </p:blipFill>
        <p:spPr>
          <a:xfrm>
            <a:off x="11416556" y="1311275"/>
            <a:ext cx="7384654" cy="7590815"/>
          </a:xfrm>
          <a:prstGeom prst="rect">
            <a:avLst/>
          </a:prstGeom>
          <a:noFill/>
          <a:ln>
            <a:noFill/>
          </a:ln>
        </p:spPr>
      </p:pic>
      <p:sp>
        <p:nvSpPr>
          <p:cNvPr id="2" name="TextBox 1">
            <a:extLst>
              <a:ext uri="{FF2B5EF4-FFF2-40B4-BE49-F238E27FC236}">
                <a16:creationId xmlns:a16="http://schemas.microsoft.com/office/drawing/2014/main" id="{D247948A-3F55-B336-B100-CF66D0BE3275}"/>
              </a:ext>
            </a:extLst>
          </p:cNvPr>
          <p:cNvSpPr txBox="1"/>
          <p:nvPr/>
        </p:nvSpPr>
        <p:spPr>
          <a:xfrm>
            <a:off x="392887" y="10663019"/>
            <a:ext cx="16146379" cy="646331"/>
          </a:xfrm>
          <a:prstGeom prst="rect">
            <a:avLst/>
          </a:prstGeom>
          <a:noFill/>
        </p:spPr>
        <p:txBody>
          <a:bodyPr wrap="square" rtlCol="0">
            <a:spAutoFit/>
          </a:bodyPr>
          <a:lstStyle/>
          <a:p>
            <a:pPr marL="0" lvl="0" indent="0" algn="l" rtl="0">
              <a:lnSpc>
                <a:spcPct val="100000"/>
              </a:lnSpc>
              <a:spcBef>
                <a:spcPts val="0"/>
              </a:spcBef>
              <a:spcAft>
                <a:spcPts val="0"/>
              </a:spcAft>
              <a:buClr>
                <a:schemeClr val="dk1"/>
              </a:buClr>
              <a:buSzPts val="1100"/>
              <a:buFont typeface="Arial"/>
              <a:buNone/>
            </a:pPr>
            <a:r>
              <a:rPr lang="en-GB" sz="1800" dirty="0"/>
              <a:t>Thanks to the Coventry &amp; Warwickshire REC / local Agreed Syllabus writing team, led by Jennifer Jenkins, for sharing this material. The snowflake exercise builds on a strategy originally developed by Sarah </a:t>
            </a:r>
            <a:r>
              <a:rPr lang="en-GB" sz="1800" dirty="0" err="1"/>
              <a:t>Northall</a:t>
            </a:r>
            <a:r>
              <a:rPr lang="en-GB" sz="1800" dirty="0"/>
              <a:t>, formerly head of 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4"/>
          <p:cNvSpPr txBox="1">
            <a:spLocks noGrp="1"/>
          </p:cNvSpPr>
          <p:nvPr>
            <p:ph type="body" idx="1"/>
          </p:nvPr>
        </p:nvSpPr>
        <p:spPr>
          <a:xfrm>
            <a:off x="1034388" y="4435475"/>
            <a:ext cx="9017662" cy="4793668"/>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4400"/>
              <a:t>Reflect</a:t>
            </a:r>
            <a:endParaRPr/>
          </a:p>
        </p:txBody>
      </p:sp>
      <p:sp>
        <p:nvSpPr>
          <p:cNvPr id="292" name="Google Shape;292;p14"/>
          <p:cNvSpPr txBox="1">
            <a:spLocks noGrp="1"/>
          </p:cNvSpPr>
          <p:nvPr>
            <p:ph type="title"/>
          </p:nvPr>
        </p:nvSpPr>
        <p:spPr>
          <a:xfrm>
            <a:off x="1034388" y="824971"/>
            <a:ext cx="6960262" cy="103060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a:t>Activity 3</a:t>
            </a:r>
            <a:endParaRPr/>
          </a:p>
        </p:txBody>
      </p:sp>
      <p:sp>
        <p:nvSpPr>
          <p:cNvPr id="293" name="Google Shape;293;p14"/>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294" name="Google Shape;294;p14" descr="A cartoon of a child standing next to a fountain&#10;&#10;Description automatically generated"/>
          <p:cNvPicPr preferRelativeResize="0"/>
          <p:nvPr/>
        </p:nvPicPr>
        <p:blipFill rotWithShape="1">
          <a:blip r:embed="rId3">
            <a:alphaModFix/>
          </a:blip>
          <a:srcRect/>
          <a:stretch/>
        </p:blipFill>
        <p:spPr>
          <a:xfrm>
            <a:off x="9518650" y="3107743"/>
            <a:ext cx="6413500" cy="6121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5"/>
          <p:cNvSpPr txBox="1">
            <a:spLocks noGrp="1"/>
          </p:cNvSpPr>
          <p:nvPr>
            <p:ph type="title"/>
          </p:nvPr>
        </p:nvSpPr>
        <p:spPr>
          <a:xfrm>
            <a:off x="1040738" y="209550"/>
            <a:ext cx="17338675" cy="2184400"/>
          </a:xfrm>
          <a:prstGeom prst="rect">
            <a:avLst/>
          </a:prstGeom>
          <a:noFill/>
          <a:ln>
            <a:noFill/>
          </a:ln>
        </p:spPr>
        <p:txBody>
          <a:bodyPr spcFirstLastPara="1" wrap="square" lIns="150750" tIns="75350" rIns="150750" bIns="75350" anchor="ctr" anchorCtr="0">
            <a:normAutofit/>
          </a:bodyPr>
          <a:lstStyle/>
          <a:p>
            <a:pPr marL="0" marR="0" lvl="0" indent="0" algn="l" rtl="0">
              <a:spcBef>
                <a:spcPts val="0"/>
              </a:spcBef>
              <a:spcAft>
                <a:spcPts val="0"/>
              </a:spcAft>
              <a:buNone/>
            </a:pPr>
            <a:r>
              <a:rPr lang="en-GB" sz="6600" b="0" i="0" u="none" strike="noStrike" cap="none">
                <a:latin typeface="Arial"/>
                <a:ea typeface="Arial"/>
                <a:cs typeface="Arial"/>
                <a:sym typeface="Arial"/>
              </a:rPr>
              <a:t>What is an organised worldview?</a:t>
            </a:r>
            <a:endParaRPr sz="6600" b="0" i="0" u="none" strike="noStrike" cap="none">
              <a:latin typeface="Arial"/>
              <a:ea typeface="Arial"/>
              <a:cs typeface="Arial"/>
              <a:sym typeface="Arial"/>
            </a:endParaRPr>
          </a:p>
        </p:txBody>
      </p:sp>
      <p:sp>
        <p:nvSpPr>
          <p:cNvPr id="301" name="Google Shape;301;p15"/>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302" name="Google Shape;302;p15" descr="A person standing on a rug with flowers&#10;&#10;Description automatically generated">
            <a:hlinkClick r:id="rId3"/>
          </p:cNvPr>
          <p:cNvPicPr preferRelativeResize="0"/>
          <p:nvPr/>
        </p:nvPicPr>
        <p:blipFill rotWithShape="1">
          <a:blip r:embed="rId4">
            <a:alphaModFix/>
          </a:blip>
          <a:srcRect/>
          <a:stretch/>
        </p:blipFill>
        <p:spPr>
          <a:xfrm>
            <a:off x="4108450" y="2903749"/>
            <a:ext cx="11201400" cy="636666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 name="Picture 2" descr="A group of people standing together&#10;&#10;Description automatically generated">
            <a:extLst>
              <a:ext uri="{FF2B5EF4-FFF2-40B4-BE49-F238E27FC236}">
                <a16:creationId xmlns:a16="http://schemas.microsoft.com/office/drawing/2014/main" id="{7EFB0F66-823B-5AF4-58CD-E3B36BF07D33}"/>
              </a:ext>
            </a:extLst>
          </p:cNvPr>
          <p:cNvPicPr>
            <a:picLocks noChangeAspect="1"/>
          </p:cNvPicPr>
          <p:nvPr/>
        </p:nvPicPr>
        <p:blipFill>
          <a:blip r:embed="rId3"/>
          <a:stretch>
            <a:fillRect/>
          </a:stretch>
        </p:blipFill>
        <p:spPr>
          <a:xfrm>
            <a:off x="14464145" y="3569930"/>
            <a:ext cx="5337726" cy="5684598"/>
          </a:xfrm>
          <a:prstGeom prst="rect">
            <a:avLst/>
          </a:prstGeom>
        </p:spPr>
      </p:pic>
      <p:sp>
        <p:nvSpPr>
          <p:cNvPr id="308" name="Google Shape;308;p16"/>
          <p:cNvSpPr txBox="1">
            <a:spLocks noGrp="1"/>
          </p:cNvSpPr>
          <p:nvPr>
            <p:ph type="title"/>
          </p:nvPr>
        </p:nvSpPr>
        <p:spPr>
          <a:xfrm>
            <a:off x="1034387" y="824971"/>
            <a:ext cx="18767483" cy="1229851"/>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What is an organised worldview? Key Points (1/2)</a:t>
            </a:r>
            <a:endParaRPr dirty="0"/>
          </a:p>
        </p:txBody>
      </p:sp>
      <p:sp>
        <p:nvSpPr>
          <p:cNvPr id="309" name="Google Shape;309;p16"/>
          <p:cNvSpPr txBox="1">
            <a:spLocks noGrp="1"/>
          </p:cNvSpPr>
          <p:nvPr>
            <p:ph type="body" idx="1"/>
          </p:nvPr>
        </p:nvSpPr>
        <p:spPr>
          <a:xfrm>
            <a:off x="1034388" y="3216275"/>
            <a:ext cx="13429757" cy="6391909"/>
          </a:xfrm>
          <a:prstGeom prst="rect">
            <a:avLst/>
          </a:prstGeom>
          <a:noFill/>
          <a:ln>
            <a:noFill/>
          </a:ln>
        </p:spPr>
        <p:txBody>
          <a:bodyPr spcFirstLastPara="1" wrap="square" lIns="0" tIns="0" rIns="0" bIns="0" anchor="t" anchorCtr="0">
            <a:noAutofit/>
          </a:bodyPr>
          <a:lstStyle/>
          <a:p>
            <a:pPr marL="228600" lvl="0" indent="-241300" algn="l" rtl="0">
              <a:lnSpc>
                <a:spcPct val="90000"/>
              </a:lnSpc>
              <a:spcBef>
                <a:spcPts val="0"/>
              </a:spcBef>
              <a:spcAft>
                <a:spcPts val="0"/>
              </a:spcAft>
              <a:buClr>
                <a:schemeClr val="dk1"/>
              </a:buClr>
              <a:buSzPts val="3800"/>
              <a:buFont typeface="Arial"/>
              <a:buChar char="•"/>
            </a:pPr>
            <a:r>
              <a:rPr lang="en-GB" sz="3800" dirty="0"/>
              <a:t>Organised worldviews are when a particular set of worldviews has gone through a process, with discussions and decisions, it has been reflected on and then it had been placed somewhere</a:t>
            </a:r>
            <a:r>
              <a:rPr lang="en-GB" dirty="0"/>
              <a:t> </a:t>
            </a:r>
            <a:r>
              <a:rPr lang="en-GB" sz="3800" dirty="0"/>
              <a:t>(e.g. For Humanists-UK it can be their website which states what they stand for, what their values are, etc.)</a:t>
            </a:r>
          </a:p>
          <a:p>
            <a:pPr marL="228600" lvl="0" indent="-241300" algn="l" rtl="0">
              <a:lnSpc>
                <a:spcPct val="90000"/>
              </a:lnSpc>
              <a:spcBef>
                <a:spcPts val="0"/>
              </a:spcBef>
              <a:spcAft>
                <a:spcPts val="0"/>
              </a:spcAft>
              <a:buClr>
                <a:schemeClr val="dk1"/>
              </a:buClr>
              <a:buSzPts val="3800"/>
              <a:buFont typeface="Arial"/>
              <a:buChar char="•"/>
            </a:pPr>
            <a:endParaRPr lang="en-GB" sz="3800" dirty="0"/>
          </a:p>
          <a:p>
            <a:pPr marL="228600" lvl="0" indent="-241300" algn="l" rtl="0">
              <a:lnSpc>
                <a:spcPct val="90000"/>
              </a:lnSpc>
              <a:spcBef>
                <a:spcPts val="0"/>
              </a:spcBef>
              <a:spcAft>
                <a:spcPts val="0"/>
              </a:spcAft>
              <a:buClr>
                <a:schemeClr val="dk1"/>
              </a:buClr>
              <a:buSzPts val="3800"/>
              <a:buFont typeface="Arial"/>
              <a:buChar char="•"/>
            </a:pPr>
            <a:r>
              <a:rPr lang="en-GB" sz="3800" dirty="0"/>
              <a:t>Organised worldviews can inform personal worldviews.</a:t>
            </a:r>
            <a:endParaRPr lang="en-GB" dirty="0"/>
          </a:p>
          <a:p>
            <a:pPr marL="228600" lvl="0" indent="-241300" algn="l" rtl="0">
              <a:lnSpc>
                <a:spcPct val="90000"/>
              </a:lnSpc>
              <a:spcBef>
                <a:spcPts val="0"/>
              </a:spcBef>
              <a:spcAft>
                <a:spcPts val="0"/>
              </a:spcAft>
              <a:buClr>
                <a:schemeClr val="dk1"/>
              </a:buClr>
              <a:buSzPts val="3800"/>
              <a:buFont typeface="Arial"/>
              <a:buChar char="•"/>
            </a:pPr>
            <a:endParaRPr lang="en-GB" sz="3800" dirty="0"/>
          </a:p>
          <a:p>
            <a:pPr marL="228600" lvl="0" indent="-241300" algn="l" rtl="0">
              <a:lnSpc>
                <a:spcPct val="90000"/>
              </a:lnSpc>
              <a:spcBef>
                <a:spcPts val="0"/>
              </a:spcBef>
              <a:spcAft>
                <a:spcPts val="0"/>
              </a:spcAft>
              <a:buClr>
                <a:schemeClr val="dk1"/>
              </a:buClr>
              <a:buSzPts val="3800"/>
              <a:buFont typeface="Arial"/>
              <a:buChar char="•"/>
            </a:pPr>
            <a:r>
              <a:rPr lang="en-GB" sz="3800" dirty="0"/>
              <a:t>We are not neat as human beings… Our worldviews can be quite diverse, and can traverse religious and nonreligious boundaries. We can pick different values and beliefs from different spaces and places. </a:t>
            </a:r>
            <a:endParaRPr dirty="0"/>
          </a:p>
          <a:p>
            <a:pPr marL="0" lvl="0" indent="0" algn="l" rtl="0">
              <a:spcBef>
                <a:spcPts val="1200"/>
              </a:spcBef>
              <a:spcAft>
                <a:spcPts val="0"/>
              </a:spcAft>
              <a:buNone/>
            </a:pPr>
            <a:endParaRPr sz="3800" dirty="0"/>
          </a:p>
        </p:txBody>
      </p:sp>
      <p:sp>
        <p:nvSpPr>
          <p:cNvPr id="310" name="Google Shape;310;p16"/>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7"/>
          <p:cNvSpPr txBox="1">
            <a:spLocks noGrp="1"/>
          </p:cNvSpPr>
          <p:nvPr>
            <p:ph type="title"/>
          </p:nvPr>
        </p:nvSpPr>
        <p:spPr>
          <a:xfrm>
            <a:off x="1034388" y="824971"/>
            <a:ext cx="19069712" cy="103356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What is an organised worldview? Key Points (2/2)</a:t>
            </a:r>
            <a:endParaRPr dirty="0"/>
          </a:p>
        </p:txBody>
      </p:sp>
      <p:sp>
        <p:nvSpPr>
          <p:cNvPr id="317" name="Google Shape;317;p17"/>
          <p:cNvSpPr txBox="1">
            <a:spLocks noGrp="1"/>
          </p:cNvSpPr>
          <p:nvPr>
            <p:ph type="body" idx="1"/>
          </p:nvPr>
        </p:nvSpPr>
        <p:spPr>
          <a:xfrm>
            <a:off x="679450" y="2837235"/>
            <a:ext cx="11156950" cy="7647144"/>
          </a:xfrm>
          <a:prstGeom prst="rect">
            <a:avLst/>
          </a:prstGeom>
          <a:noFill/>
          <a:ln>
            <a:noFill/>
          </a:ln>
        </p:spPr>
        <p:txBody>
          <a:bodyPr spcFirstLastPara="1" wrap="square" lIns="0" tIns="0" rIns="0" bIns="0" anchor="t" anchorCtr="0">
            <a:noAutofit/>
          </a:bodyPr>
          <a:lstStyle/>
          <a:p>
            <a:pPr marL="228600" lvl="0" indent="-241300" algn="l" rtl="0">
              <a:lnSpc>
                <a:spcPct val="90000"/>
              </a:lnSpc>
              <a:spcBef>
                <a:spcPts val="0"/>
              </a:spcBef>
              <a:spcAft>
                <a:spcPts val="0"/>
              </a:spcAft>
              <a:buClr>
                <a:schemeClr val="dk1"/>
              </a:buClr>
              <a:buSzPts val="3800"/>
              <a:buFont typeface="Arial"/>
              <a:buChar char="•"/>
            </a:pPr>
            <a:r>
              <a:rPr lang="en-GB" sz="3800" dirty="0"/>
              <a:t>There could be gaps between personal and organised worldviews.</a:t>
            </a:r>
            <a:endParaRPr dirty="0"/>
          </a:p>
          <a:p>
            <a:pPr marL="228600" lvl="0" indent="-241300" algn="l" rtl="0">
              <a:lnSpc>
                <a:spcPct val="90000"/>
              </a:lnSpc>
              <a:spcBef>
                <a:spcPts val="2200"/>
              </a:spcBef>
              <a:spcAft>
                <a:spcPts val="0"/>
              </a:spcAft>
              <a:buClr>
                <a:schemeClr val="dk1"/>
              </a:buClr>
              <a:buSzPts val="3800"/>
              <a:buFont typeface="Arial"/>
              <a:buChar char="•"/>
            </a:pPr>
            <a:r>
              <a:rPr lang="en-GB" sz="3800" dirty="0"/>
              <a:t>Organised worldviews are also not fixed – they can change (e.g., the Church of England’s position towards same-sex relationships changing; changes made to how the Eucharist was celebrated during the COVID19 pandemic to conform to sanitary regulations in place at the time, etc.; the way Hajj is performed due to increasing population and environmental concerns)</a:t>
            </a:r>
            <a:endParaRPr sz="3800" dirty="0"/>
          </a:p>
          <a:p>
            <a:pPr marL="0" lvl="0" indent="0" algn="l" rtl="0">
              <a:spcBef>
                <a:spcPts val="1200"/>
              </a:spcBef>
              <a:spcAft>
                <a:spcPts val="0"/>
              </a:spcAft>
              <a:buNone/>
            </a:pPr>
            <a:endParaRPr sz="3800" dirty="0"/>
          </a:p>
        </p:txBody>
      </p:sp>
      <p:sp>
        <p:nvSpPr>
          <p:cNvPr id="318" name="Google Shape;318;p17"/>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319" name="Google Shape;319;p17" descr="A person standing next to a group of children&#10;&#10;Description automatically generated"/>
          <p:cNvPicPr preferRelativeResize="0"/>
          <p:nvPr/>
        </p:nvPicPr>
        <p:blipFill rotWithShape="1">
          <a:blip r:embed="rId3">
            <a:alphaModFix/>
          </a:blip>
          <a:srcRect/>
          <a:stretch/>
        </p:blipFill>
        <p:spPr>
          <a:xfrm>
            <a:off x="12801600" y="2837235"/>
            <a:ext cx="6337300" cy="652116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8"/>
          <p:cNvSpPr txBox="1">
            <a:spLocks noGrp="1"/>
          </p:cNvSpPr>
          <p:nvPr>
            <p:ph type="title"/>
          </p:nvPr>
        </p:nvSpPr>
        <p:spPr>
          <a:xfrm>
            <a:off x="1382157" y="602474"/>
            <a:ext cx="17339786" cy="2185798"/>
          </a:xfrm>
          <a:prstGeom prst="rect">
            <a:avLst/>
          </a:prstGeom>
          <a:noFill/>
          <a:ln>
            <a:noFill/>
          </a:ln>
        </p:spPr>
        <p:txBody>
          <a:bodyPr spcFirstLastPara="1" wrap="square" lIns="150750" tIns="75350" rIns="150750" bIns="75350" anchor="ctr" anchorCtr="0">
            <a:normAutofit/>
          </a:bodyPr>
          <a:lstStyle/>
          <a:p>
            <a:pPr marL="0" lvl="0" indent="0" algn="l" rtl="0">
              <a:lnSpc>
                <a:spcPct val="90000"/>
              </a:lnSpc>
              <a:spcBef>
                <a:spcPts val="0"/>
              </a:spcBef>
              <a:spcAft>
                <a:spcPts val="0"/>
              </a:spcAft>
              <a:buSzPts val="4400"/>
              <a:buNone/>
            </a:pPr>
            <a:r>
              <a:rPr lang="en-GB"/>
              <a:t>Ways in which personal and organised worldviews might intersect. </a:t>
            </a:r>
            <a:endParaRPr/>
          </a:p>
        </p:txBody>
      </p:sp>
      <p:sp>
        <p:nvSpPr>
          <p:cNvPr id="325" name="Google Shape;325;p18"/>
          <p:cNvSpPr txBox="1">
            <a:spLocks noGrp="1"/>
          </p:cNvSpPr>
          <p:nvPr>
            <p:ph type="body" idx="1"/>
          </p:nvPr>
        </p:nvSpPr>
        <p:spPr>
          <a:xfrm>
            <a:off x="993127" y="8836587"/>
            <a:ext cx="9978836" cy="2011894"/>
          </a:xfrm>
          <a:prstGeom prst="rect">
            <a:avLst/>
          </a:prstGeom>
          <a:noFill/>
          <a:ln>
            <a:noFill/>
          </a:ln>
        </p:spPr>
        <p:txBody>
          <a:bodyPr spcFirstLastPara="1" wrap="square" lIns="150750" tIns="75350" rIns="150750" bIns="75350" anchor="t" anchorCtr="0">
            <a:normAutofit/>
          </a:bodyPr>
          <a:lstStyle/>
          <a:p>
            <a:pPr marL="0" lvl="0" indent="0" algn="l" rtl="0">
              <a:lnSpc>
                <a:spcPct val="90000"/>
              </a:lnSpc>
              <a:spcBef>
                <a:spcPts val="0"/>
              </a:spcBef>
              <a:spcAft>
                <a:spcPts val="0"/>
              </a:spcAft>
              <a:buSzPts val="1800"/>
              <a:buNone/>
            </a:pPr>
            <a:r>
              <a:rPr lang="en-GB"/>
              <a:t>Are there circles here which represent you and your personal worldview and how it aligns to an organised worldview or worldviews? Or would you choose to create a new diagram to best represent yourself? What might this be?  </a:t>
            </a:r>
            <a:endParaRPr/>
          </a:p>
        </p:txBody>
      </p:sp>
      <p:pic>
        <p:nvPicPr>
          <p:cNvPr id="326" name="Google Shape;326;p18"/>
          <p:cNvPicPr preferRelativeResize="0"/>
          <p:nvPr/>
        </p:nvPicPr>
        <p:blipFill rotWithShape="1">
          <a:blip r:embed="rId3">
            <a:alphaModFix/>
          </a:blip>
          <a:srcRect/>
          <a:stretch/>
        </p:blipFill>
        <p:spPr>
          <a:xfrm>
            <a:off x="363308" y="3442887"/>
            <a:ext cx="6002909" cy="4806672"/>
          </a:xfrm>
          <a:prstGeom prst="rect">
            <a:avLst/>
          </a:prstGeom>
          <a:noFill/>
          <a:ln>
            <a:noFill/>
          </a:ln>
        </p:spPr>
      </p:pic>
      <p:pic>
        <p:nvPicPr>
          <p:cNvPr id="327" name="Google Shape;327;p18"/>
          <p:cNvPicPr preferRelativeResize="0"/>
          <p:nvPr/>
        </p:nvPicPr>
        <p:blipFill rotWithShape="1">
          <a:blip r:embed="rId4">
            <a:alphaModFix/>
          </a:blip>
          <a:srcRect/>
          <a:stretch/>
        </p:blipFill>
        <p:spPr>
          <a:xfrm>
            <a:off x="7249729" y="3251339"/>
            <a:ext cx="4795768" cy="4806672"/>
          </a:xfrm>
          <a:prstGeom prst="rect">
            <a:avLst/>
          </a:prstGeom>
          <a:noFill/>
          <a:ln>
            <a:noFill/>
          </a:ln>
        </p:spPr>
      </p:pic>
      <p:pic>
        <p:nvPicPr>
          <p:cNvPr id="328" name="Google Shape;328;p18"/>
          <p:cNvPicPr preferRelativeResize="0"/>
          <p:nvPr/>
        </p:nvPicPr>
        <p:blipFill rotWithShape="1">
          <a:blip r:embed="rId5">
            <a:alphaModFix/>
          </a:blip>
          <a:srcRect/>
          <a:stretch/>
        </p:blipFill>
        <p:spPr>
          <a:xfrm>
            <a:off x="11892910" y="2637948"/>
            <a:ext cx="7313036" cy="8107928"/>
          </a:xfrm>
          <a:prstGeom prst="rect">
            <a:avLst/>
          </a:prstGeom>
          <a:noFill/>
          <a:ln>
            <a:noFill/>
          </a:ln>
        </p:spPr>
      </p:pic>
      <p:pic>
        <p:nvPicPr>
          <p:cNvPr id="329" name="Google Shape;329;p18"/>
          <p:cNvPicPr preferRelativeResize="0"/>
          <p:nvPr/>
        </p:nvPicPr>
        <p:blipFill rotWithShape="1">
          <a:blip r:embed="rId6">
            <a:alphaModFix/>
          </a:blip>
          <a:srcRect/>
          <a:stretch/>
        </p:blipFill>
        <p:spPr>
          <a:xfrm>
            <a:off x="17392513" y="8659160"/>
            <a:ext cx="2258088" cy="2086716"/>
          </a:xfrm>
          <a:prstGeom prst="rect">
            <a:avLst/>
          </a:prstGeom>
          <a:noFill/>
          <a:ln>
            <a:noFill/>
          </a:ln>
        </p:spPr>
      </p:pic>
      <p:sp>
        <p:nvSpPr>
          <p:cNvPr id="2" name="TextBox 1">
            <a:extLst>
              <a:ext uri="{FF2B5EF4-FFF2-40B4-BE49-F238E27FC236}">
                <a16:creationId xmlns:a16="http://schemas.microsoft.com/office/drawing/2014/main" id="{AB09323B-688A-0675-D3F8-E4960BEE4E6F}"/>
              </a:ext>
            </a:extLst>
          </p:cNvPr>
          <p:cNvSpPr txBox="1"/>
          <p:nvPr/>
        </p:nvSpPr>
        <p:spPr>
          <a:xfrm>
            <a:off x="363308" y="10765832"/>
            <a:ext cx="16146379" cy="369332"/>
          </a:xfrm>
          <a:prstGeom prst="rect">
            <a:avLst/>
          </a:prstGeom>
          <a:noFill/>
        </p:spPr>
        <p:txBody>
          <a:bodyPr wrap="square" rtlCol="0">
            <a:spAutoFit/>
          </a:bodyPr>
          <a:lstStyle/>
          <a:p>
            <a:pPr marL="0" lvl="0" indent="0" algn="l" rtl="0">
              <a:lnSpc>
                <a:spcPct val="100000"/>
              </a:lnSpc>
              <a:spcBef>
                <a:spcPts val="0"/>
              </a:spcBef>
              <a:spcAft>
                <a:spcPts val="0"/>
              </a:spcAft>
              <a:buClr>
                <a:schemeClr val="dk1"/>
              </a:buClr>
              <a:buSzPts val="1100"/>
              <a:buFont typeface="Arial"/>
              <a:buNone/>
            </a:pPr>
            <a:r>
              <a:rPr lang="en-GB" sz="1800" dirty="0"/>
              <a:t>Thanks to the Coventry &amp; Warwickshire REC / local Agreed Syllabus writing team, led by Jennifer Jenkins, for sharing this material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2"/>
          <p:cNvPicPr preferRelativeResize="0"/>
          <p:nvPr/>
        </p:nvPicPr>
        <p:blipFill rotWithShape="1">
          <a:blip r:embed="rId3">
            <a:alphaModFix/>
          </a:blip>
          <a:srcRect/>
          <a:stretch/>
        </p:blipFill>
        <p:spPr>
          <a:xfrm>
            <a:off x="8965372" y="1097511"/>
            <a:ext cx="4413369" cy="3401131"/>
          </a:xfrm>
          <a:prstGeom prst="rect">
            <a:avLst/>
          </a:prstGeom>
          <a:noFill/>
          <a:ln>
            <a:noFill/>
          </a:ln>
        </p:spPr>
      </p:pic>
      <p:pic>
        <p:nvPicPr>
          <p:cNvPr id="191" name="Google Shape;191;p2" descr="A person standing next to a group of children&#10;&#10;Description automatically generated"/>
          <p:cNvPicPr preferRelativeResize="0"/>
          <p:nvPr/>
        </p:nvPicPr>
        <p:blipFill rotWithShape="1">
          <a:blip r:embed="rId4">
            <a:alphaModFix/>
          </a:blip>
          <a:srcRect/>
          <a:stretch/>
        </p:blipFill>
        <p:spPr>
          <a:xfrm>
            <a:off x="755650" y="2316762"/>
            <a:ext cx="7848600" cy="7630583"/>
          </a:xfrm>
          <a:prstGeom prst="rect">
            <a:avLst/>
          </a:prstGeom>
          <a:noFill/>
          <a:ln>
            <a:noFill/>
          </a:ln>
        </p:spPr>
      </p:pic>
      <p:sp>
        <p:nvSpPr>
          <p:cNvPr id="192" name="Google Shape;192;p2"/>
          <p:cNvSpPr txBox="1">
            <a:spLocks noGrp="1"/>
          </p:cNvSpPr>
          <p:nvPr>
            <p:ph type="ctrTitle"/>
          </p:nvPr>
        </p:nvSpPr>
        <p:spPr>
          <a:xfrm>
            <a:off x="8727293" y="5531237"/>
            <a:ext cx="10720824" cy="2215991"/>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a:t>Personal, Communal and Organised worldviews</a:t>
            </a:r>
            <a:endParaRPr/>
          </a:p>
        </p:txBody>
      </p:sp>
      <p:sp>
        <p:nvSpPr>
          <p:cNvPr id="193" name="Google Shape;193;p2"/>
          <p:cNvSpPr txBox="1">
            <a:spLocks noGrp="1"/>
          </p:cNvSpPr>
          <p:nvPr>
            <p:ph type="subTitle" idx="1"/>
          </p:nvPr>
        </p:nvSpPr>
        <p:spPr>
          <a:xfrm>
            <a:off x="8932426" y="8528050"/>
            <a:ext cx="8997950" cy="677108"/>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a:t>Session 2</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4"/>
        <p:cNvGrpSpPr/>
        <p:nvPr/>
      </p:nvGrpSpPr>
      <p:grpSpPr>
        <a:xfrm>
          <a:off x="0" y="0"/>
          <a:ext cx="0" cy="0"/>
          <a:chOff x="0" y="0"/>
          <a:chExt cx="0" cy="0"/>
        </a:xfrm>
      </p:grpSpPr>
      <p:pic>
        <p:nvPicPr>
          <p:cNvPr id="335" name="Google Shape;335;p19"/>
          <p:cNvPicPr preferRelativeResize="0"/>
          <p:nvPr/>
        </p:nvPicPr>
        <p:blipFill rotWithShape="1">
          <a:blip r:embed="rId4">
            <a:alphaModFix/>
          </a:blip>
          <a:srcRect/>
          <a:stretch/>
        </p:blipFill>
        <p:spPr>
          <a:xfrm>
            <a:off x="11094250" y="3922426"/>
            <a:ext cx="9009848" cy="5239614"/>
          </a:xfrm>
          <a:prstGeom prst="rect">
            <a:avLst/>
          </a:prstGeom>
          <a:noFill/>
          <a:ln>
            <a:noFill/>
          </a:ln>
        </p:spPr>
      </p:pic>
      <p:sp>
        <p:nvSpPr>
          <p:cNvPr id="336" name="Google Shape;336;p19"/>
          <p:cNvSpPr txBox="1">
            <a:spLocks noGrp="1"/>
          </p:cNvSpPr>
          <p:nvPr>
            <p:ph type="title" idx="4294967295"/>
          </p:nvPr>
        </p:nvSpPr>
        <p:spPr>
          <a:xfrm>
            <a:off x="0" y="825500"/>
            <a:ext cx="14351000" cy="1030288"/>
          </a:xfrm>
          <a:prstGeom prst="rect">
            <a:avLst/>
          </a:prstGeom>
          <a:noFill/>
          <a:ln>
            <a:noFill/>
          </a:ln>
        </p:spPr>
        <p:txBody>
          <a:bodyPr spcFirstLastPara="1" wrap="square" lIns="150750" tIns="75350" rIns="150750" bIns="75350" anchor="ctr" anchorCtr="0">
            <a:normAutofit fontScale="90000"/>
          </a:bodyPr>
          <a:lstStyle/>
          <a:p>
            <a:pPr marL="0" lvl="0" indent="0" algn="l" rtl="0">
              <a:lnSpc>
                <a:spcPct val="90000"/>
              </a:lnSpc>
              <a:spcBef>
                <a:spcPts val="0"/>
              </a:spcBef>
              <a:spcAft>
                <a:spcPts val="0"/>
              </a:spcAft>
              <a:buSzPct val="30303"/>
              <a:buNone/>
            </a:pPr>
            <a:r>
              <a:rPr lang="en-GB" sz="6600"/>
              <a:t>Beyond the individual and the organised</a:t>
            </a:r>
            <a:endParaRPr sz="6600"/>
          </a:p>
        </p:txBody>
      </p:sp>
      <p:sp>
        <p:nvSpPr>
          <p:cNvPr id="337" name="Google Shape;337;p19"/>
          <p:cNvSpPr txBox="1">
            <a:spLocks noGrp="1"/>
          </p:cNvSpPr>
          <p:nvPr>
            <p:ph type="body" idx="4294967295"/>
          </p:nvPr>
        </p:nvSpPr>
        <p:spPr>
          <a:xfrm>
            <a:off x="533400" y="2765425"/>
            <a:ext cx="9956800" cy="7553325"/>
          </a:xfrm>
          <a:prstGeom prst="rect">
            <a:avLst/>
          </a:prstGeom>
          <a:noFill/>
          <a:ln>
            <a:noFill/>
          </a:ln>
        </p:spPr>
        <p:txBody>
          <a:bodyPr spcFirstLastPara="1" wrap="square" lIns="150750" tIns="75350" rIns="150750" bIns="75350" anchor="t" anchorCtr="0">
            <a:noAutofit/>
          </a:bodyPr>
          <a:lstStyle/>
          <a:p>
            <a:pPr marL="0" lvl="0" indent="0" algn="l" rtl="0">
              <a:lnSpc>
                <a:spcPct val="90000"/>
              </a:lnSpc>
              <a:spcBef>
                <a:spcPts val="0"/>
              </a:spcBef>
              <a:spcAft>
                <a:spcPts val="0"/>
              </a:spcAft>
              <a:buSzPts val="1800"/>
              <a:buNone/>
            </a:pPr>
            <a:r>
              <a:rPr lang="en-GB" sz="3800" b="1" dirty="0">
                <a:latin typeface="Arial"/>
                <a:ea typeface="Arial"/>
                <a:cs typeface="Arial"/>
                <a:sym typeface="Arial"/>
              </a:rPr>
              <a:t>Communal worldviews</a:t>
            </a:r>
            <a:endParaRPr dirty="0"/>
          </a:p>
          <a:p>
            <a:pPr marL="0" lvl="0" indent="0" algn="l" rtl="0">
              <a:lnSpc>
                <a:spcPct val="90000"/>
              </a:lnSpc>
              <a:spcBef>
                <a:spcPts val="0"/>
              </a:spcBef>
              <a:spcAft>
                <a:spcPts val="0"/>
              </a:spcAft>
              <a:buSzPts val="1800"/>
              <a:buNone/>
            </a:pPr>
            <a:endParaRPr sz="3800" dirty="0"/>
          </a:p>
          <a:p>
            <a:pPr marL="228600" indent="-241300">
              <a:lnSpc>
                <a:spcPct val="90000"/>
              </a:lnSpc>
              <a:spcBef>
                <a:spcPts val="2200"/>
              </a:spcBef>
              <a:buClr>
                <a:schemeClr val="dk1"/>
              </a:buClr>
              <a:buSzPts val="3800"/>
              <a:buFont typeface="Arial"/>
              <a:buChar char="•"/>
            </a:pPr>
            <a:r>
              <a:rPr lang="en-GB" sz="3800" dirty="0">
                <a:solidFill>
                  <a:schemeClr val="dk1"/>
                </a:solidFill>
              </a:rPr>
              <a:t>Many argue that it’s not just the individual and the organised that shape 	personal worldviews, but that there is another level: the communal.</a:t>
            </a:r>
            <a:endParaRPr sz="3800" dirty="0">
              <a:solidFill>
                <a:schemeClr val="dk1"/>
              </a:solidFill>
            </a:endParaRPr>
          </a:p>
          <a:p>
            <a:pPr marL="228600" indent="-241300">
              <a:lnSpc>
                <a:spcPct val="90000"/>
              </a:lnSpc>
              <a:spcBef>
                <a:spcPts val="2200"/>
              </a:spcBef>
              <a:buClr>
                <a:schemeClr val="dk1"/>
              </a:buClr>
              <a:buSzPts val="3800"/>
              <a:buFont typeface="Arial"/>
              <a:buChar char="•"/>
            </a:pPr>
            <a:r>
              <a:rPr lang="en-GB" sz="3800" dirty="0">
                <a:solidFill>
                  <a:schemeClr val="dk1"/>
                </a:solidFill>
              </a:rPr>
              <a:t>This can be used to refer to a local community, a local place of worship, 	family, friends, digital online spaces, etc.). There is no video for this concept, but you will need to mention it to teachers – the next slides can help.</a:t>
            </a:r>
            <a:endParaRPr sz="3800" dirty="0">
              <a:solidFill>
                <a:schemeClr val="dk1"/>
              </a:solidFill>
            </a:endParaRPr>
          </a:p>
        </p:txBody>
      </p:sp>
    </p:spTree>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5FD4DBFF-D579-0502-DD95-B07F2C434B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400" y="-77390"/>
            <a:ext cx="17387004" cy="97801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90460A1-486D-B5ED-D0D7-0207A23B8519}"/>
              </a:ext>
            </a:extLst>
          </p:cNvPr>
          <p:cNvSpPr txBox="1"/>
          <p:nvPr/>
        </p:nvSpPr>
        <p:spPr>
          <a:xfrm>
            <a:off x="5130800" y="9702800"/>
            <a:ext cx="11226800" cy="1200329"/>
          </a:xfrm>
          <a:prstGeom prst="rect">
            <a:avLst/>
          </a:prstGeom>
          <a:noFill/>
        </p:spPr>
        <p:txBody>
          <a:bodyPr wrap="square" rtlCol="0">
            <a:spAutoFit/>
          </a:bodyPr>
          <a:lstStyle/>
          <a:p>
            <a:r>
              <a:rPr lang="en-GB" sz="3600" dirty="0"/>
              <a:t>Copyright </a:t>
            </a:r>
            <a:r>
              <a:rPr lang="en-GB" sz="3600" dirty="0">
                <a:solidFill>
                  <a:srgbClr val="000000"/>
                </a:solidFill>
                <a:effectLst/>
                <a:latin typeface="Calibri" panose="020F0502020204030204" pitchFamily="34" charset="0"/>
                <a:ea typeface="Times New Roman" panose="02020603050405020304" pitchFamily="18" charset="0"/>
              </a:rPr>
              <a:t>RE Today Services: </a:t>
            </a:r>
            <a:r>
              <a:rPr lang="en-GB" sz="3600" u="sng" dirty="0">
                <a:solidFill>
                  <a:srgbClr val="000000"/>
                </a:solidFill>
                <a:effectLst/>
                <a:latin typeface="Calibri" panose="020F0502020204030204" pitchFamily="34" charset="0"/>
                <a:ea typeface="Times New Roman" panose="02020603050405020304" pitchFamily="18" charset="0"/>
                <a:hlinkClick r:id="rId4"/>
              </a:rPr>
              <a:t>www.retoday.org.uk</a:t>
            </a:r>
            <a:endParaRPr lang="en-GB" sz="3600" dirty="0"/>
          </a:p>
          <a:p>
            <a:endParaRPr lang="en-GB" sz="3600" dirty="0"/>
          </a:p>
        </p:txBody>
      </p:sp>
    </p:spTree>
    <p:extLst>
      <p:ext uri="{BB962C8B-B14F-4D97-AF65-F5344CB8AC3E}">
        <p14:creationId xmlns:p14="http://schemas.microsoft.com/office/powerpoint/2010/main" val="1846786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4"/>
          <p:cNvSpPr txBox="1">
            <a:spLocks noGrp="1"/>
          </p:cNvSpPr>
          <p:nvPr>
            <p:ph type="body" idx="1"/>
          </p:nvPr>
        </p:nvSpPr>
        <p:spPr>
          <a:xfrm>
            <a:off x="1034388" y="2837234"/>
            <a:ext cx="9855862" cy="742547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3800">
                <a:latin typeface="Arial"/>
                <a:ea typeface="Arial"/>
                <a:cs typeface="Arial"/>
                <a:sym typeface="Arial"/>
              </a:rPr>
              <a:t>Look at the school values</a:t>
            </a:r>
            <a:endParaRPr/>
          </a:p>
          <a:p>
            <a:pPr marL="685800" lvl="1" indent="-228600" algn="l" rtl="0">
              <a:lnSpc>
                <a:spcPct val="90000"/>
              </a:lnSpc>
              <a:spcBef>
                <a:spcPts val="1700"/>
              </a:spcBef>
              <a:spcAft>
                <a:spcPts val="0"/>
              </a:spcAft>
              <a:buClr>
                <a:schemeClr val="dk1"/>
              </a:buClr>
              <a:buSzPts val="2400"/>
              <a:buFont typeface="Arial"/>
              <a:buChar char="•"/>
            </a:pPr>
            <a:r>
              <a:rPr lang="en-GB" sz="3800">
                <a:latin typeface="Arial"/>
                <a:ea typeface="Arial"/>
                <a:cs typeface="Arial"/>
                <a:sym typeface="Arial"/>
              </a:rPr>
              <a:t>Were these informed by any organised worldviews?</a:t>
            </a:r>
            <a:endParaRPr/>
          </a:p>
          <a:p>
            <a:pPr marL="685800" lvl="1" indent="-228600" algn="l" rtl="0">
              <a:lnSpc>
                <a:spcPct val="90000"/>
              </a:lnSpc>
              <a:spcBef>
                <a:spcPts val="1700"/>
              </a:spcBef>
              <a:spcAft>
                <a:spcPts val="0"/>
              </a:spcAft>
              <a:buClr>
                <a:schemeClr val="dk1"/>
              </a:buClr>
              <a:buSzPts val="2400"/>
              <a:buFont typeface="Arial"/>
              <a:buChar char="•"/>
            </a:pPr>
            <a:r>
              <a:rPr lang="en-GB" sz="3800">
                <a:latin typeface="Arial"/>
                <a:ea typeface="Arial"/>
                <a:cs typeface="Arial"/>
                <a:sym typeface="Arial"/>
              </a:rPr>
              <a:t>Were these informed by a communal worldview such as that embraced by the school community? (e.g., teachers, governors…?)</a:t>
            </a:r>
            <a:endParaRPr/>
          </a:p>
          <a:p>
            <a:pPr marL="685800" lvl="1" indent="-228600" algn="l" rtl="0">
              <a:lnSpc>
                <a:spcPct val="90000"/>
              </a:lnSpc>
              <a:spcBef>
                <a:spcPts val="1700"/>
              </a:spcBef>
              <a:spcAft>
                <a:spcPts val="0"/>
              </a:spcAft>
              <a:buClr>
                <a:schemeClr val="dk1"/>
              </a:buClr>
              <a:buSzPts val="2400"/>
              <a:buFont typeface="Arial"/>
              <a:buChar char="•"/>
            </a:pPr>
            <a:r>
              <a:rPr lang="en-GB" sz="3800">
                <a:latin typeface="Arial"/>
                <a:ea typeface="Arial"/>
                <a:cs typeface="Arial"/>
                <a:sym typeface="Arial"/>
              </a:rPr>
              <a:t>Reflect: which one is more important to you personally?</a:t>
            </a:r>
            <a:endParaRPr/>
          </a:p>
          <a:p>
            <a:pPr marL="685800" lvl="1" indent="-228600" algn="l" rtl="0">
              <a:lnSpc>
                <a:spcPct val="90000"/>
              </a:lnSpc>
              <a:spcBef>
                <a:spcPts val="1700"/>
              </a:spcBef>
              <a:spcAft>
                <a:spcPts val="0"/>
              </a:spcAft>
              <a:buClr>
                <a:schemeClr val="dk1"/>
              </a:buClr>
              <a:buSzPts val="2400"/>
              <a:buFont typeface="Arial"/>
              <a:buChar char="•"/>
            </a:pPr>
            <a:r>
              <a:rPr lang="en-GB" sz="3800">
                <a:latin typeface="Arial"/>
                <a:ea typeface="Arial"/>
                <a:cs typeface="Arial"/>
                <a:sym typeface="Arial"/>
              </a:rPr>
              <a:t>How are these school values performed and lived in the school?</a:t>
            </a:r>
            <a:endParaRPr/>
          </a:p>
          <a:p>
            <a:pPr marL="0" lvl="0" indent="0" algn="l" rtl="0">
              <a:spcBef>
                <a:spcPts val="1200"/>
              </a:spcBef>
              <a:spcAft>
                <a:spcPts val="0"/>
              </a:spcAft>
              <a:buNone/>
            </a:pPr>
            <a:endParaRPr sz="3800">
              <a:latin typeface="Arial"/>
              <a:ea typeface="Arial"/>
              <a:cs typeface="Arial"/>
              <a:sym typeface="Arial"/>
            </a:endParaRPr>
          </a:p>
        </p:txBody>
      </p:sp>
      <p:pic>
        <p:nvPicPr>
          <p:cNvPr id="373" name="Google Shape;373;p24" descr="A group of people sitting at a table&#10;&#10;Description automatically generated"/>
          <p:cNvPicPr preferRelativeResize="0"/>
          <p:nvPr/>
        </p:nvPicPr>
        <p:blipFill rotWithShape="1">
          <a:blip r:embed="rId3">
            <a:alphaModFix/>
          </a:blip>
          <a:srcRect/>
          <a:stretch/>
        </p:blipFill>
        <p:spPr>
          <a:xfrm>
            <a:off x="12040679" y="3292475"/>
            <a:ext cx="7051991" cy="5345139"/>
          </a:xfrm>
          <a:prstGeom prst="rect">
            <a:avLst/>
          </a:prstGeom>
          <a:noFill/>
          <a:ln>
            <a:noFill/>
          </a:ln>
        </p:spPr>
      </p:pic>
      <p:sp>
        <p:nvSpPr>
          <p:cNvPr id="374" name="Google Shape;374;p24"/>
          <p:cNvSpPr txBox="1">
            <a:spLocks noGrp="1"/>
          </p:cNvSpPr>
          <p:nvPr>
            <p:ph type="title"/>
          </p:nvPr>
        </p:nvSpPr>
        <p:spPr>
          <a:xfrm>
            <a:off x="1034388" y="824971"/>
            <a:ext cx="11760862" cy="103060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a:t>Activity – School Values</a:t>
            </a:r>
            <a:endParaRPr/>
          </a:p>
        </p:txBody>
      </p:sp>
      <p:sp>
        <p:nvSpPr>
          <p:cNvPr id="375" name="Google Shape;375;p24"/>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1"/>
          <p:cNvSpPr txBox="1"/>
          <p:nvPr/>
        </p:nvSpPr>
        <p:spPr>
          <a:xfrm>
            <a:off x="1519925" y="9298475"/>
            <a:ext cx="17481000" cy="142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SzPts val="4500"/>
              <a:buFont typeface="Arial"/>
              <a:buNone/>
            </a:pPr>
            <a:r>
              <a:rPr lang="en-GB" sz="4500"/>
              <a:t>How does the celebration of Christmas reflect </a:t>
            </a:r>
            <a:endParaRPr/>
          </a:p>
          <a:p>
            <a:pPr marL="0" lvl="0" indent="0" algn="ctr" rtl="0">
              <a:spcBef>
                <a:spcPts val="0"/>
              </a:spcBef>
              <a:spcAft>
                <a:spcPts val="0"/>
              </a:spcAft>
              <a:buSzPts val="4500"/>
              <a:buFont typeface="Arial"/>
              <a:buNone/>
            </a:pPr>
            <a:r>
              <a:rPr lang="en-GB" sz="4500"/>
              <a:t>organised, communal, or personal worldviews?</a:t>
            </a:r>
            <a:endParaRPr sz="4500"/>
          </a:p>
        </p:txBody>
      </p:sp>
      <p:pic>
        <p:nvPicPr>
          <p:cNvPr id="352" name="Google Shape;352;p21"/>
          <p:cNvPicPr preferRelativeResize="0"/>
          <p:nvPr/>
        </p:nvPicPr>
        <p:blipFill>
          <a:blip r:embed="rId3">
            <a:alphaModFix/>
          </a:blip>
          <a:stretch>
            <a:fillRect/>
          </a:stretch>
        </p:blipFill>
        <p:spPr>
          <a:xfrm>
            <a:off x="756450" y="287363"/>
            <a:ext cx="17812800" cy="8569275"/>
          </a:xfrm>
          <a:prstGeom prst="rect">
            <a:avLst/>
          </a:prstGeom>
          <a:noFill/>
          <a:ln>
            <a:noFill/>
          </a:ln>
        </p:spPr>
      </p:pic>
      <p:sp>
        <p:nvSpPr>
          <p:cNvPr id="353" name="Google Shape;353;p21"/>
          <p:cNvSpPr txBox="1"/>
          <p:nvPr/>
        </p:nvSpPr>
        <p:spPr>
          <a:xfrm>
            <a:off x="13193825" y="8521025"/>
            <a:ext cx="5807100" cy="142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i="1">
                <a:solidFill>
                  <a:schemeClr val="dk1"/>
                </a:solidFill>
              </a:rPr>
              <a:t>Source: adapted from YouGov Plc, 2023, © All rights reserved</a:t>
            </a:r>
            <a:endParaRPr sz="31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FC2FF-4B6B-5119-DE89-D6B6ADB35481}"/>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3D7111AA-7C2B-1774-C99D-D66B90051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550" y="1041400"/>
            <a:ext cx="17653000" cy="83851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6EED851-961C-78A2-7B8A-06C440BEDBBE}"/>
              </a:ext>
            </a:extLst>
          </p:cNvPr>
          <p:cNvSpPr txBox="1"/>
          <p:nvPr/>
        </p:nvSpPr>
        <p:spPr>
          <a:xfrm>
            <a:off x="5130800" y="9702800"/>
            <a:ext cx="11226800" cy="1200329"/>
          </a:xfrm>
          <a:prstGeom prst="rect">
            <a:avLst/>
          </a:prstGeom>
          <a:noFill/>
        </p:spPr>
        <p:txBody>
          <a:bodyPr wrap="square" rtlCol="0">
            <a:spAutoFit/>
          </a:bodyPr>
          <a:lstStyle/>
          <a:p>
            <a:r>
              <a:rPr lang="en-GB" sz="3600" dirty="0"/>
              <a:t>Copyright </a:t>
            </a:r>
            <a:r>
              <a:rPr lang="en-GB" sz="3600" dirty="0">
                <a:solidFill>
                  <a:srgbClr val="000000"/>
                </a:solidFill>
                <a:effectLst/>
                <a:latin typeface="Calibri" panose="020F0502020204030204" pitchFamily="34" charset="0"/>
                <a:ea typeface="Times New Roman" panose="02020603050405020304" pitchFamily="18" charset="0"/>
              </a:rPr>
              <a:t>RE Today Services: </a:t>
            </a:r>
            <a:r>
              <a:rPr lang="en-GB" sz="3600" u="sng" dirty="0">
                <a:solidFill>
                  <a:srgbClr val="000000"/>
                </a:solidFill>
                <a:effectLst/>
                <a:latin typeface="Calibri" panose="020F0502020204030204" pitchFamily="34" charset="0"/>
                <a:ea typeface="Times New Roman" panose="02020603050405020304" pitchFamily="18" charset="0"/>
                <a:hlinkClick r:id="rId4"/>
              </a:rPr>
              <a:t>www.retoday.org.uk</a:t>
            </a:r>
            <a:endParaRPr lang="en-GB" sz="3600" dirty="0"/>
          </a:p>
          <a:p>
            <a:endParaRPr lang="en-GB" sz="3600" dirty="0"/>
          </a:p>
        </p:txBody>
      </p:sp>
    </p:spTree>
    <p:extLst>
      <p:ext uri="{BB962C8B-B14F-4D97-AF65-F5344CB8AC3E}">
        <p14:creationId xmlns:p14="http://schemas.microsoft.com/office/powerpoint/2010/main" val="355520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9AB7F-1F1D-D797-4F1D-4939A7A6BB8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F1B58A7-19DD-A07C-5892-E6E15276D555}"/>
              </a:ext>
            </a:extLst>
          </p:cNvPr>
          <p:cNvSpPr txBox="1"/>
          <p:nvPr/>
        </p:nvSpPr>
        <p:spPr>
          <a:xfrm>
            <a:off x="5130800" y="9325184"/>
            <a:ext cx="11226800" cy="1200329"/>
          </a:xfrm>
          <a:prstGeom prst="rect">
            <a:avLst/>
          </a:prstGeom>
          <a:noFill/>
        </p:spPr>
        <p:txBody>
          <a:bodyPr wrap="square" rtlCol="0">
            <a:spAutoFit/>
          </a:bodyPr>
          <a:lstStyle/>
          <a:p>
            <a:r>
              <a:rPr lang="en-GB" sz="3600" dirty="0"/>
              <a:t>Copyright </a:t>
            </a:r>
            <a:r>
              <a:rPr lang="en-GB" sz="3600" dirty="0">
                <a:solidFill>
                  <a:srgbClr val="000000"/>
                </a:solidFill>
                <a:effectLst/>
                <a:latin typeface="Calibri" panose="020F0502020204030204" pitchFamily="34" charset="0"/>
                <a:ea typeface="Times New Roman" panose="02020603050405020304" pitchFamily="18" charset="0"/>
              </a:rPr>
              <a:t>RE Today Services: </a:t>
            </a:r>
            <a:r>
              <a:rPr lang="en-GB" sz="3600" u="sng" dirty="0">
                <a:solidFill>
                  <a:srgbClr val="000000"/>
                </a:solidFill>
                <a:effectLst/>
                <a:latin typeface="Calibri" panose="020F0502020204030204" pitchFamily="34" charset="0"/>
                <a:ea typeface="Times New Roman" panose="02020603050405020304" pitchFamily="18" charset="0"/>
                <a:hlinkClick r:id="rId3"/>
              </a:rPr>
              <a:t>www.retoday.org.uk</a:t>
            </a:r>
            <a:endParaRPr lang="en-GB" sz="3600" dirty="0"/>
          </a:p>
          <a:p>
            <a:endParaRPr lang="en-GB" sz="3600" dirty="0"/>
          </a:p>
        </p:txBody>
      </p:sp>
      <p:pic>
        <p:nvPicPr>
          <p:cNvPr id="2050" name="Picture 2">
            <a:extLst>
              <a:ext uri="{FF2B5EF4-FFF2-40B4-BE49-F238E27FC236}">
                <a16:creationId xmlns:a16="http://schemas.microsoft.com/office/drawing/2014/main" id="{84241983-D2A5-F341-39A8-2AD80A4896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1849" y="1384001"/>
            <a:ext cx="5988051" cy="72043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A73EF28F-7487-0589-C899-863B0C9909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9858" y="1384001"/>
            <a:ext cx="5810192" cy="7144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386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6"/>
          <p:cNvSpPr txBox="1">
            <a:spLocks noGrp="1"/>
          </p:cNvSpPr>
          <p:nvPr>
            <p:ph type="body" idx="1"/>
          </p:nvPr>
        </p:nvSpPr>
        <p:spPr>
          <a:xfrm>
            <a:off x="1034388" y="2837234"/>
            <a:ext cx="9017662" cy="639190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3800">
                <a:latin typeface="Arial"/>
                <a:ea typeface="Arial"/>
                <a:cs typeface="Arial"/>
                <a:sym typeface="Arial"/>
              </a:rPr>
              <a:t>How do you experience Christmas?</a:t>
            </a:r>
            <a:endParaRPr/>
          </a:p>
          <a:p>
            <a:pPr marL="685800" lvl="1" indent="-228600" algn="l" rtl="0">
              <a:lnSpc>
                <a:spcPct val="90000"/>
              </a:lnSpc>
              <a:spcBef>
                <a:spcPts val="500"/>
              </a:spcBef>
              <a:spcAft>
                <a:spcPts val="0"/>
              </a:spcAft>
              <a:buClr>
                <a:schemeClr val="dk1"/>
              </a:buClr>
              <a:buSzPts val="2400"/>
              <a:buFont typeface="Arial"/>
              <a:buChar char="•"/>
            </a:pPr>
            <a:r>
              <a:rPr lang="en-GB" sz="3800">
                <a:latin typeface="Arial"/>
                <a:ea typeface="Arial"/>
                <a:cs typeface="Arial"/>
                <a:sym typeface="Arial"/>
              </a:rPr>
              <a:t>Think about religious and nonreligious organised worldviews: which ones have shaped your personal worldviews?</a:t>
            </a:r>
            <a:endParaRPr/>
          </a:p>
          <a:p>
            <a:pPr marL="1143000" lvl="2" indent="-101600" algn="l" rtl="0">
              <a:lnSpc>
                <a:spcPct val="90000"/>
              </a:lnSpc>
              <a:spcBef>
                <a:spcPts val="500"/>
              </a:spcBef>
              <a:spcAft>
                <a:spcPts val="0"/>
              </a:spcAft>
              <a:buClr>
                <a:schemeClr val="dk1"/>
              </a:buClr>
              <a:buSzPts val="2000"/>
              <a:buFont typeface="Calibri"/>
              <a:buNone/>
            </a:pPr>
            <a:endParaRPr sz="3800">
              <a:latin typeface="Arial"/>
              <a:ea typeface="Arial"/>
              <a:cs typeface="Arial"/>
              <a:sym typeface="Arial"/>
            </a:endParaRPr>
          </a:p>
          <a:p>
            <a:pPr marL="685800" lvl="1" indent="-228600" algn="l" rtl="0">
              <a:lnSpc>
                <a:spcPct val="90000"/>
              </a:lnSpc>
              <a:spcBef>
                <a:spcPts val="500"/>
              </a:spcBef>
              <a:spcAft>
                <a:spcPts val="0"/>
              </a:spcAft>
              <a:buClr>
                <a:schemeClr val="dk1"/>
              </a:buClr>
              <a:buSzPts val="2400"/>
              <a:buFont typeface="Arial"/>
              <a:buChar char="•"/>
            </a:pPr>
            <a:r>
              <a:rPr lang="en-GB" sz="3800">
                <a:latin typeface="Arial"/>
                <a:ea typeface="Arial"/>
                <a:cs typeface="Arial"/>
                <a:sym typeface="Arial"/>
              </a:rPr>
              <a:t>Think about communal worldviews – how have your local community (incl. religious community if relevant), your family, your friends, etc. shaped your personal worldview? </a:t>
            </a:r>
            <a:endParaRPr/>
          </a:p>
          <a:p>
            <a:pPr marL="0" lvl="0" indent="0" algn="l" rtl="0">
              <a:spcBef>
                <a:spcPts val="0"/>
              </a:spcBef>
              <a:spcAft>
                <a:spcPts val="0"/>
              </a:spcAft>
              <a:buNone/>
            </a:pPr>
            <a:endParaRPr sz="3800">
              <a:latin typeface="Arial"/>
              <a:ea typeface="Arial"/>
              <a:cs typeface="Arial"/>
              <a:sym typeface="Arial"/>
            </a:endParaRPr>
          </a:p>
        </p:txBody>
      </p:sp>
      <p:pic>
        <p:nvPicPr>
          <p:cNvPr id="390" name="Google Shape;390;p26" descr="A group of people sitting at a table&#10;&#10;Description automatically generated"/>
          <p:cNvPicPr preferRelativeResize="0"/>
          <p:nvPr/>
        </p:nvPicPr>
        <p:blipFill rotWithShape="1">
          <a:blip r:embed="rId3">
            <a:alphaModFix/>
          </a:blip>
          <a:srcRect/>
          <a:stretch/>
        </p:blipFill>
        <p:spPr>
          <a:xfrm>
            <a:off x="12040679" y="3292475"/>
            <a:ext cx="7051991" cy="5345139"/>
          </a:xfrm>
          <a:prstGeom prst="rect">
            <a:avLst/>
          </a:prstGeom>
          <a:noFill/>
          <a:ln>
            <a:noFill/>
          </a:ln>
        </p:spPr>
      </p:pic>
      <p:sp>
        <p:nvSpPr>
          <p:cNvPr id="391" name="Google Shape;391;p26"/>
          <p:cNvSpPr txBox="1">
            <a:spLocks noGrp="1"/>
          </p:cNvSpPr>
          <p:nvPr>
            <p:ph type="title"/>
          </p:nvPr>
        </p:nvSpPr>
        <p:spPr>
          <a:xfrm>
            <a:off x="1034388" y="824971"/>
            <a:ext cx="11760862" cy="103060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a:t>Activity – Reflection</a:t>
            </a:r>
            <a:endParaRPr/>
          </a:p>
        </p:txBody>
      </p:sp>
      <p:sp>
        <p:nvSpPr>
          <p:cNvPr id="392" name="Google Shape;392;p26"/>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5"/>
          <p:cNvSpPr txBox="1">
            <a:spLocks noGrp="1"/>
          </p:cNvSpPr>
          <p:nvPr>
            <p:ph type="title"/>
          </p:nvPr>
        </p:nvSpPr>
        <p:spPr>
          <a:xfrm>
            <a:off x="1034388" y="670561"/>
            <a:ext cx="17780662" cy="103060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5400" dirty="0"/>
              <a:t>Why do personal/communal/organised worldviews matter in RE?</a:t>
            </a:r>
            <a:endParaRPr sz="5400" dirty="0"/>
          </a:p>
        </p:txBody>
      </p:sp>
      <p:sp>
        <p:nvSpPr>
          <p:cNvPr id="382" name="Google Shape;382;p25"/>
          <p:cNvSpPr txBox="1">
            <a:spLocks noGrp="1"/>
          </p:cNvSpPr>
          <p:nvPr>
            <p:ph type="body" idx="1"/>
          </p:nvPr>
        </p:nvSpPr>
        <p:spPr>
          <a:xfrm>
            <a:off x="1415388" y="3419475"/>
            <a:ext cx="9303412" cy="6391909"/>
          </a:xfrm>
          <a:prstGeom prst="rect">
            <a:avLst/>
          </a:prstGeom>
          <a:noFill/>
          <a:ln>
            <a:noFill/>
          </a:ln>
        </p:spPr>
        <p:txBody>
          <a:bodyPr spcFirstLastPara="1" wrap="square" lIns="0" tIns="0" rIns="0" bIns="0" anchor="t" anchorCtr="0">
            <a:noAutofit/>
          </a:bodyPr>
          <a:lstStyle/>
          <a:p>
            <a:pPr marL="228600" lvl="0" indent="-228600" algn="l" rtl="0">
              <a:lnSpc>
                <a:spcPct val="90000"/>
              </a:lnSpc>
              <a:spcBef>
                <a:spcPts val="0"/>
              </a:spcBef>
              <a:spcAft>
                <a:spcPts val="0"/>
              </a:spcAft>
              <a:buClr>
                <a:schemeClr val="dk1"/>
              </a:buClr>
              <a:buSzPts val="2800"/>
              <a:buFont typeface="Arial"/>
              <a:buChar char="•"/>
            </a:pPr>
            <a:r>
              <a:rPr lang="en-GB" sz="3800" dirty="0"/>
              <a:t>It is about pupils being able to reflect on the tensions and interplay between the different levels</a:t>
            </a:r>
            <a:endParaRPr dirty="0"/>
          </a:p>
          <a:p>
            <a:pPr marL="228600" lvl="0" indent="-228600" algn="l" rtl="0">
              <a:lnSpc>
                <a:spcPct val="90000"/>
              </a:lnSpc>
              <a:spcBef>
                <a:spcPts val="2200"/>
              </a:spcBef>
              <a:spcAft>
                <a:spcPts val="0"/>
              </a:spcAft>
              <a:buClr>
                <a:schemeClr val="dk1"/>
              </a:buClr>
              <a:buSzPts val="2800"/>
              <a:buFont typeface="Arial"/>
              <a:buChar char="•"/>
            </a:pPr>
            <a:r>
              <a:rPr lang="en-GB" sz="3800" dirty="0"/>
              <a:t>It provides pupils with the opportunity to reflect on their own worldviews, and how they might be influenced by communal, and/or organised (non)religious worldviews</a:t>
            </a:r>
            <a:endParaRPr dirty="0"/>
          </a:p>
          <a:p>
            <a:pPr marL="0" lvl="0" indent="0" algn="l" rtl="0">
              <a:spcBef>
                <a:spcPts val="0"/>
              </a:spcBef>
              <a:spcAft>
                <a:spcPts val="0"/>
              </a:spcAft>
              <a:buNone/>
            </a:pPr>
            <a:endParaRPr sz="3800" dirty="0"/>
          </a:p>
        </p:txBody>
      </p:sp>
      <p:sp>
        <p:nvSpPr>
          <p:cNvPr id="383" name="Google Shape;383;p25"/>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2" name="Google Shape;319;p17" descr="A person standing next to a group of children&#10;&#10;Description automatically generated">
            <a:extLst>
              <a:ext uri="{FF2B5EF4-FFF2-40B4-BE49-F238E27FC236}">
                <a16:creationId xmlns:a16="http://schemas.microsoft.com/office/drawing/2014/main" id="{C5E2E3A9-3121-BD36-F572-036D6FB6DEEC}"/>
              </a:ext>
            </a:extLst>
          </p:cNvPr>
          <p:cNvPicPr preferRelativeResize="0"/>
          <p:nvPr/>
        </p:nvPicPr>
        <p:blipFill rotWithShape="1">
          <a:blip r:embed="rId3">
            <a:alphaModFix/>
          </a:blip>
          <a:srcRect/>
          <a:stretch/>
        </p:blipFill>
        <p:spPr>
          <a:xfrm>
            <a:off x="11887200" y="2710235"/>
            <a:ext cx="6337300" cy="652116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0">
          <a:extLst>
            <a:ext uri="{FF2B5EF4-FFF2-40B4-BE49-F238E27FC236}">
              <a16:creationId xmlns:a16="http://schemas.microsoft.com/office/drawing/2014/main" id="{C5FFAE4E-9418-FCF2-C5A5-91F589F015A6}"/>
            </a:ext>
          </a:extLst>
        </p:cNvPr>
        <p:cNvGrpSpPr/>
        <p:nvPr/>
      </p:nvGrpSpPr>
      <p:grpSpPr>
        <a:xfrm>
          <a:off x="0" y="0"/>
          <a:ext cx="0" cy="0"/>
          <a:chOff x="0" y="0"/>
          <a:chExt cx="0" cy="0"/>
        </a:xfrm>
      </p:grpSpPr>
      <p:sp>
        <p:nvSpPr>
          <p:cNvPr id="381" name="Google Shape;381;p25">
            <a:extLst>
              <a:ext uri="{FF2B5EF4-FFF2-40B4-BE49-F238E27FC236}">
                <a16:creationId xmlns:a16="http://schemas.microsoft.com/office/drawing/2014/main" id="{0EE96BBE-97BE-AEF7-CC21-6AA581673D26}"/>
              </a:ext>
            </a:extLst>
          </p:cNvPr>
          <p:cNvSpPr txBox="1">
            <a:spLocks noGrp="1"/>
          </p:cNvSpPr>
          <p:nvPr>
            <p:ph type="title"/>
          </p:nvPr>
        </p:nvSpPr>
        <p:spPr>
          <a:xfrm>
            <a:off x="1034388" y="670561"/>
            <a:ext cx="17780662" cy="103060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5400" dirty="0"/>
              <a:t>Why do personal/communal/organised worldviews matter in RE?</a:t>
            </a:r>
            <a:endParaRPr sz="5400" dirty="0"/>
          </a:p>
        </p:txBody>
      </p:sp>
      <p:sp>
        <p:nvSpPr>
          <p:cNvPr id="382" name="Google Shape;382;p25">
            <a:extLst>
              <a:ext uri="{FF2B5EF4-FFF2-40B4-BE49-F238E27FC236}">
                <a16:creationId xmlns:a16="http://schemas.microsoft.com/office/drawing/2014/main" id="{71B93434-B9D4-0A30-5C4B-F0D072FD2467}"/>
              </a:ext>
            </a:extLst>
          </p:cNvPr>
          <p:cNvSpPr txBox="1">
            <a:spLocks noGrp="1"/>
          </p:cNvSpPr>
          <p:nvPr>
            <p:ph type="body" idx="1"/>
          </p:nvPr>
        </p:nvSpPr>
        <p:spPr>
          <a:xfrm>
            <a:off x="1034388" y="3216275"/>
            <a:ext cx="10852812" cy="6521160"/>
          </a:xfrm>
          <a:prstGeom prst="rect">
            <a:avLst/>
          </a:prstGeom>
          <a:noFill/>
          <a:ln>
            <a:noFill/>
          </a:ln>
        </p:spPr>
        <p:txBody>
          <a:bodyPr spcFirstLastPara="1" wrap="square" lIns="0" tIns="0" rIns="0" bIns="0" anchor="t" anchorCtr="0">
            <a:noAutofit/>
          </a:bodyPr>
          <a:lstStyle/>
          <a:p>
            <a:pPr marL="228600" lvl="0" indent="-228600" algn="l" rtl="0">
              <a:lnSpc>
                <a:spcPct val="90000"/>
              </a:lnSpc>
              <a:spcBef>
                <a:spcPts val="1000"/>
              </a:spcBef>
              <a:spcAft>
                <a:spcPts val="0"/>
              </a:spcAft>
              <a:buClr>
                <a:schemeClr val="dk1"/>
              </a:buClr>
              <a:buSzPts val="2800"/>
              <a:buFont typeface="Arial"/>
              <a:buChar char="•"/>
            </a:pPr>
            <a:r>
              <a:rPr lang="en-GB" sz="3800" dirty="0"/>
              <a:t>The distinctions enable teachers and pupils to study how organised religious and nonreligious worldviews are not fixed, but evolve over time.</a:t>
            </a:r>
          </a:p>
          <a:p>
            <a:pPr marL="228600" lvl="0" indent="-228600" algn="l" rtl="0">
              <a:lnSpc>
                <a:spcPct val="90000"/>
              </a:lnSpc>
              <a:spcBef>
                <a:spcPts val="1000"/>
              </a:spcBef>
              <a:spcAft>
                <a:spcPts val="0"/>
              </a:spcAft>
              <a:buClr>
                <a:schemeClr val="dk1"/>
              </a:buClr>
              <a:buSzPts val="2800"/>
              <a:buFont typeface="Arial"/>
              <a:buChar char="•"/>
            </a:pPr>
            <a:endParaRPr dirty="0"/>
          </a:p>
          <a:p>
            <a:pPr marL="228600" lvl="0" indent="-228600" algn="l" rtl="0">
              <a:lnSpc>
                <a:spcPct val="90000"/>
              </a:lnSpc>
              <a:spcBef>
                <a:spcPts val="1000"/>
              </a:spcBef>
              <a:spcAft>
                <a:spcPts val="0"/>
              </a:spcAft>
              <a:buClr>
                <a:schemeClr val="dk1"/>
              </a:buClr>
              <a:buSzPts val="2800"/>
              <a:buFont typeface="Arial"/>
              <a:buChar char="•"/>
            </a:pPr>
            <a:r>
              <a:rPr lang="en-GB" sz="3800" dirty="0"/>
              <a:t>It is about acknowledging that worldviews are not just about the cognitive (i.e., a set of ideas; beliefs), but it is also about the body, feelings, and emotions.</a:t>
            </a:r>
          </a:p>
          <a:p>
            <a:pPr marL="228600" lvl="0" indent="-228600" algn="l" rtl="0">
              <a:lnSpc>
                <a:spcPct val="90000"/>
              </a:lnSpc>
              <a:spcBef>
                <a:spcPts val="1000"/>
              </a:spcBef>
              <a:spcAft>
                <a:spcPts val="0"/>
              </a:spcAft>
              <a:buClr>
                <a:schemeClr val="dk1"/>
              </a:buClr>
              <a:buSzPts val="2800"/>
              <a:buFont typeface="Arial"/>
              <a:buChar char="•"/>
            </a:pPr>
            <a:endParaRPr dirty="0"/>
          </a:p>
          <a:p>
            <a:pPr marL="228600" lvl="0" indent="-228600" algn="l" rtl="0">
              <a:lnSpc>
                <a:spcPct val="90000"/>
              </a:lnSpc>
              <a:spcBef>
                <a:spcPts val="1000"/>
              </a:spcBef>
              <a:spcAft>
                <a:spcPts val="0"/>
              </a:spcAft>
              <a:buClr>
                <a:schemeClr val="dk1"/>
              </a:buClr>
              <a:buSzPts val="2800"/>
              <a:buFont typeface="Arial"/>
              <a:buChar char="•"/>
            </a:pPr>
            <a:r>
              <a:rPr lang="en-GB" sz="3800" dirty="0"/>
              <a:t>It makes the RE classroom more representative, more inclusive and more relevant for our pupils</a:t>
            </a:r>
            <a:endParaRPr dirty="0"/>
          </a:p>
          <a:p>
            <a:pPr marL="0" lvl="0" indent="0" algn="l" rtl="0">
              <a:spcBef>
                <a:spcPts val="0"/>
              </a:spcBef>
              <a:spcAft>
                <a:spcPts val="0"/>
              </a:spcAft>
              <a:buNone/>
            </a:pPr>
            <a:endParaRPr sz="3800" dirty="0"/>
          </a:p>
        </p:txBody>
      </p:sp>
      <p:sp>
        <p:nvSpPr>
          <p:cNvPr id="383" name="Google Shape;383;p25">
            <a:extLst>
              <a:ext uri="{FF2B5EF4-FFF2-40B4-BE49-F238E27FC236}">
                <a16:creationId xmlns:a16="http://schemas.microsoft.com/office/drawing/2014/main" id="{7EEF4334-D807-53C1-C4ED-EAC1776F6A8F}"/>
              </a:ext>
            </a:extLst>
          </p:cNvPr>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2" name="Google Shape;319;p17" descr="A person standing next to a group of children&#10;&#10;Description automatically generated">
            <a:extLst>
              <a:ext uri="{FF2B5EF4-FFF2-40B4-BE49-F238E27FC236}">
                <a16:creationId xmlns:a16="http://schemas.microsoft.com/office/drawing/2014/main" id="{E10AB52B-6F9C-00E8-4719-8D1891E933BC}"/>
              </a:ext>
            </a:extLst>
          </p:cNvPr>
          <p:cNvPicPr preferRelativeResize="0"/>
          <p:nvPr/>
        </p:nvPicPr>
        <p:blipFill rotWithShape="1">
          <a:blip r:embed="rId3">
            <a:alphaModFix/>
          </a:blip>
          <a:srcRect/>
          <a:stretch/>
        </p:blipFill>
        <p:spPr>
          <a:xfrm>
            <a:off x="11887200" y="2710235"/>
            <a:ext cx="6337300" cy="6521160"/>
          </a:xfrm>
          <a:prstGeom prst="rect">
            <a:avLst/>
          </a:prstGeom>
          <a:noFill/>
          <a:ln>
            <a:noFill/>
          </a:ln>
        </p:spPr>
      </p:pic>
    </p:spTree>
    <p:extLst>
      <p:ext uri="{BB962C8B-B14F-4D97-AF65-F5344CB8AC3E}">
        <p14:creationId xmlns:p14="http://schemas.microsoft.com/office/powerpoint/2010/main" val="191810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27"/>
          <p:cNvSpPr txBox="1">
            <a:spLocks noGrp="1"/>
          </p:cNvSpPr>
          <p:nvPr>
            <p:ph type="title"/>
          </p:nvPr>
        </p:nvSpPr>
        <p:spPr>
          <a:xfrm>
            <a:off x="1034388" y="824971"/>
            <a:ext cx="17780662" cy="103060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a:t>Example of classroom practice</a:t>
            </a:r>
            <a:endParaRPr/>
          </a:p>
        </p:txBody>
      </p:sp>
      <p:sp>
        <p:nvSpPr>
          <p:cNvPr id="399" name="Google Shape;399;p27"/>
          <p:cNvSpPr txBox="1">
            <a:spLocks noGrp="1"/>
          </p:cNvSpPr>
          <p:nvPr>
            <p:ph type="body" idx="1"/>
          </p:nvPr>
        </p:nvSpPr>
        <p:spPr>
          <a:xfrm>
            <a:off x="1034388" y="3216275"/>
            <a:ext cx="17094862" cy="6391909"/>
          </a:xfrm>
          <a:prstGeom prst="rect">
            <a:avLst/>
          </a:prstGeom>
          <a:noFill/>
          <a:ln>
            <a:noFill/>
          </a:ln>
        </p:spPr>
        <p:txBody>
          <a:bodyPr spcFirstLastPara="1" wrap="square" lIns="0" tIns="0" rIns="0" bIns="0" anchor="t" anchorCtr="0">
            <a:noAutofit/>
          </a:bodyPr>
          <a:lstStyle/>
          <a:p>
            <a:pPr marL="457200" lvl="0" indent="0" algn="l" rtl="0">
              <a:lnSpc>
                <a:spcPct val="115000"/>
              </a:lnSpc>
              <a:spcBef>
                <a:spcPts val="0"/>
              </a:spcBef>
              <a:spcAft>
                <a:spcPts val="0"/>
              </a:spcAft>
              <a:buClr>
                <a:schemeClr val="dk1"/>
              </a:buClr>
              <a:buSzPts val="1100"/>
              <a:buFont typeface="Arial"/>
              <a:buNone/>
            </a:pPr>
            <a:endParaRPr sz="3800">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endParaRPr sz="3800">
              <a:latin typeface="Arial"/>
              <a:ea typeface="Arial"/>
              <a:cs typeface="Arial"/>
              <a:sym typeface="Arial"/>
            </a:endParaRPr>
          </a:p>
          <a:p>
            <a:pPr marL="0" lvl="0" indent="0" algn="l" rtl="0">
              <a:lnSpc>
                <a:spcPct val="115000"/>
              </a:lnSpc>
              <a:spcBef>
                <a:spcPts val="0"/>
              </a:spcBef>
              <a:spcAft>
                <a:spcPts val="0"/>
              </a:spcAft>
              <a:buNone/>
            </a:pPr>
            <a:endParaRPr sz="3800">
              <a:latin typeface="Arial"/>
              <a:ea typeface="Arial"/>
              <a:cs typeface="Arial"/>
              <a:sym typeface="Arial"/>
            </a:endParaRPr>
          </a:p>
          <a:p>
            <a:pPr marL="0" lvl="0" indent="0" algn="l" rtl="0">
              <a:lnSpc>
                <a:spcPct val="115000"/>
              </a:lnSpc>
              <a:spcBef>
                <a:spcPts val="0"/>
              </a:spcBef>
              <a:spcAft>
                <a:spcPts val="0"/>
              </a:spcAft>
              <a:buNone/>
            </a:pPr>
            <a:endParaRPr sz="3800">
              <a:latin typeface="Arial"/>
              <a:ea typeface="Arial"/>
              <a:cs typeface="Arial"/>
              <a:sym typeface="Arial"/>
            </a:endParaRPr>
          </a:p>
        </p:txBody>
      </p:sp>
      <p:sp>
        <p:nvSpPr>
          <p:cNvPr id="400" name="Google Shape;400;p27"/>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01" name="Google Shape;401;p27"/>
          <p:cNvSpPr/>
          <p:nvPr/>
        </p:nvSpPr>
        <p:spPr>
          <a:xfrm>
            <a:off x="12781888" y="824971"/>
            <a:ext cx="6947562" cy="4829704"/>
          </a:xfrm>
          <a:prstGeom prst="cloudCallout">
            <a:avLst>
              <a:gd name="adj1" fmla="val -20833"/>
              <a:gd name="adj2" fmla="val 62500"/>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GB" sz="2800">
                <a:solidFill>
                  <a:schemeClr val="dk1"/>
                </a:solidFill>
                <a:latin typeface="Arial"/>
                <a:ea typeface="Arial"/>
                <a:cs typeface="Arial"/>
                <a:sym typeface="Arial"/>
              </a:rPr>
              <a:t>Jesus is God’s son, born at Christmas. Christmas is important to me because it’s when I celebrate the birth of Jesus, who I believe came to show God’s love to the world.</a:t>
            </a:r>
            <a:endParaRPr sz="2800">
              <a:solidFill>
                <a:schemeClr val="dk1"/>
              </a:solidFill>
              <a:latin typeface="Arial"/>
              <a:ea typeface="Arial"/>
              <a:cs typeface="Arial"/>
              <a:sym typeface="Arial"/>
            </a:endParaRPr>
          </a:p>
        </p:txBody>
      </p:sp>
      <p:sp>
        <p:nvSpPr>
          <p:cNvPr id="402" name="Google Shape;402;p27"/>
          <p:cNvSpPr/>
          <p:nvPr/>
        </p:nvSpPr>
        <p:spPr>
          <a:xfrm>
            <a:off x="628319" y="2080206"/>
            <a:ext cx="7963231" cy="3574469"/>
          </a:xfrm>
          <a:prstGeom prst="wedgeRoundRectCallout">
            <a:avLst>
              <a:gd name="adj1" fmla="val -20833"/>
              <a:gd name="adj2" fmla="val 62500"/>
              <a:gd name="adj3" fmla="val 0"/>
            </a:avLst>
          </a:prstGeom>
          <a:solidFill>
            <a:schemeClr val="lt1"/>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GB" sz="2800">
                <a:solidFill>
                  <a:schemeClr val="dk1"/>
                </a:solidFill>
                <a:latin typeface="Arial"/>
                <a:ea typeface="Arial"/>
                <a:cs typeface="Arial"/>
                <a:sym typeface="Arial"/>
              </a:rPr>
              <a:t>I’m not totally sure what I believe, but based on the stories in the Bible about what Jesus did when he was alive, but I think it is worth celebrating Christmas as a way to remember to treat others well, show love and have hope.</a:t>
            </a:r>
            <a:endParaRPr sz="2800">
              <a:solidFill>
                <a:schemeClr val="dk1"/>
              </a:solidFill>
              <a:latin typeface="Arial"/>
              <a:ea typeface="Arial"/>
              <a:cs typeface="Arial"/>
              <a:sym typeface="Arial"/>
            </a:endParaRPr>
          </a:p>
        </p:txBody>
      </p:sp>
      <p:sp>
        <p:nvSpPr>
          <p:cNvPr id="403" name="Google Shape;403;p27"/>
          <p:cNvSpPr/>
          <p:nvPr/>
        </p:nvSpPr>
        <p:spPr>
          <a:xfrm>
            <a:off x="10890250" y="6468911"/>
            <a:ext cx="6947562" cy="5025230"/>
          </a:xfrm>
          <a:prstGeom prst="wedgeEllipseCallout">
            <a:avLst>
              <a:gd name="adj1" fmla="val -47577"/>
              <a:gd name="adj2" fmla="val 45346"/>
            </a:avLst>
          </a:prstGeom>
          <a:solidFill>
            <a:schemeClr val="lt1"/>
          </a:solidFill>
          <a:ln w="25400" cap="flat" cmpd="sng">
            <a:solidFill>
              <a:srgbClr val="953734"/>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GB" sz="3050">
                <a:solidFill>
                  <a:schemeClr val="dk1"/>
                </a:solidFill>
                <a:latin typeface="Arial"/>
                <a:ea typeface="Arial"/>
                <a:cs typeface="Arial"/>
                <a:sym typeface="Arial"/>
              </a:rPr>
              <a:t>When I was younger, Christmas was just about presents, food and fun. Now I reflect on what I am grateful for including that God gave his son, Jesus, so that I can be forgiven and have a relationship with God.</a:t>
            </a:r>
            <a:endParaRPr sz="3050">
              <a:solidFill>
                <a:schemeClr val="dk1"/>
              </a:solidFill>
              <a:latin typeface="Arial"/>
              <a:ea typeface="Arial"/>
              <a:cs typeface="Arial"/>
              <a:sym typeface="Arial"/>
            </a:endParaRPr>
          </a:p>
          <a:p>
            <a:pPr marL="0" lvl="0" indent="0" algn="ctr" rtl="0">
              <a:spcBef>
                <a:spcPts val="0"/>
              </a:spcBef>
              <a:spcAft>
                <a:spcPts val="0"/>
              </a:spcAft>
              <a:buNone/>
            </a:pPr>
            <a:endParaRPr sz="1800">
              <a:solidFill>
                <a:schemeClr val="dk1"/>
              </a:solidFill>
            </a:endParaRPr>
          </a:p>
        </p:txBody>
      </p:sp>
      <p:sp>
        <p:nvSpPr>
          <p:cNvPr id="404" name="Google Shape;404;p27"/>
          <p:cNvSpPr/>
          <p:nvPr/>
        </p:nvSpPr>
        <p:spPr>
          <a:xfrm>
            <a:off x="1643988" y="5654675"/>
            <a:ext cx="9246262" cy="5640785"/>
          </a:xfrm>
          <a:prstGeom prst="cloudCallout">
            <a:avLst>
              <a:gd name="adj1" fmla="val 68204"/>
              <a:gd name="adj2" fmla="val -41478"/>
            </a:avLst>
          </a:prstGeom>
          <a:solidFill>
            <a:schemeClr val="lt1"/>
          </a:solidFill>
          <a:ln w="25400" cap="flat" cmpd="sng">
            <a:solidFill>
              <a:srgbClr val="76923C"/>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GB" sz="2400">
                <a:solidFill>
                  <a:schemeClr val="dk1"/>
                </a:solidFill>
                <a:latin typeface="Arial"/>
                <a:ea typeface="Arial"/>
                <a:cs typeface="Arial"/>
                <a:sym typeface="Arial"/>
              </a:rPr>
              <a:t>I celebrate Christmas but don’t believe the Nativity story is true, I celebrate Christmas but don’t believe the Nativity story is true, it’s still important to me though as we have lots of fun family traditions and is a big part of life in Britain.</a:t>
            </a:r>
            <a:endParaRPr sz="2400">
              <a:solidFill>
                <a:schemeClr val="dk1"/>
              </a:solidFill>
              <a:latin typeface="Arial"/>
              <a:ea typeface="Arial"/>
              <a:cs typeface="Arial"/>
              <a:sym typeface="Arial"/>
            </a:endParaRPr>
          </a:p>
          <a:p>
            <a:pPr marL="0" lvl="0" indent="0" algn="l" rtl="0">
              <a:lnSpc>
                <a:spcPct val="115000"/>
              </a:lnSpc>
              <a:spcBef>
                <a:spcPts val="0"/>
              </a:spcBef>
              <a:spcAft>
                <a:spcPts val="0"/>
              </a:spcAft>
              <a:buNone/>
            </a:pPr>
            <a:r>
              <a:rPr lang="en-GB" sz="2400">
                <a:solidFill>
                  <a:schemeClr val="dk1"/>
                </a:solidFill>
                <a:latin typeface="Arial"/>
                <a:ea typeface="Arial"/>
                <a:cs typeface="Arial"/>
                <a:sym typeface="Arial"/>
              </a:rPr>
              <a:t>It’s still important to me though as we have lots of fun family traditions and is a big part of life in Britain.</a:t>
            </a:r>
            <a:endParaRPr sz="24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
          <p:cNvSpPr txBox="1">
            <a:spLocks noGrp="1"/>
          </p:cNvSpPr>
          <p:nvPr>
            <p:ph type="title"/>
          </p:nvPr>
        </p:nvSpPr>
        <p:spPr>
          <a:xfrm>
            <a:off x="1034388" y="824971"/>
            <a:ext cx="9017662" cy="103060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a:t>Learning Objectives</a:t>
            </a:r>
            <a:endParaRPr/>
          </a:p>
        </p:txBody>
      </p:sp>
      <p:sp>
        <p:nvSpPr>
          <p:cNvPr id="200" name="Google Shape;200;p3"/>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01" name="Google Shape;201;p3"/>
          <p:cNvSpPr txBox="1">
            <a:spLocks noGrp="1"/>
          </p:cNvSpPr>
          <p:nvPr>
            <p:ph type="body" idx="1"/>
          </p:nvPr>
        </p:nvSpPr>
        <p:spPr>
          <a:xfrm>
            <a:off x="1034388" y="2928662"/>
            <a:ext cx="17463162" cy="6392862"/>
          </a:xfrm>
          <a:prstGeom prst="rect">
            <a:avLst/>
          </a:prstGeom>
          <a:noFill/>
          <a:ln>
            <a:noFill/>
          </a:ln>
        </p:spPr>
        <p:txBody>
          <a:bodyPr spcFirstLastPara="1" wrap="square" lIns="150750" tIns="75350" rIns="150750" bIns="75350" anchor="t" anchorCtr="0">
            <a:noAutofit/>
          </a:bodyPr>
          <a:lstStyle/>
          <a:p>
            <a:pPr marL="228600" lvl="0" indent="-228600" algn="l" rtl="0">
              <a:lnSpc>
                <a:spcPct val="90000"/>
              </a:lnSpc>
              <a:spcBef>
                <a:spcPts val="0"/>
              </a:spcBef>
              <a:spcAft>
                <a:spcPts val="0"/>
              </a:spcAft>
              <a:buClr>
                <a:schemeClr val="dk1"/>
              </a:buClr>
              <a:buSzPts val="2800"/>
              <a:buFont typeface="Arial"/>
              <a:buChar char="•"/>
            </a:pPr>
            <a:r>
              <a:rPr lang="en-GB" sz="3800"/>
              <a:t>To understand that a religion and worldviews (R&amp;W) approach encourages us to think about the lived experiences within religious and nonreligious traditions (with a specific focus on ‘personal’, ‘communal’ and ‘organised’ worldviews).</a:t>
            </a:r>
            <a:endParaRPr/>
          </a:p>
          <a:p>
            <a:pPr marL="228600" lvl="0" indent="-228600" algn="l" rtl="0">
              <a:lnSpc>
                <a:spcPct val="90000"/>
              </a:lnSpc>
              <a:spcBef>
                <a:spcPts val="2200"/>
              </a:spcBef>
              <a:spcAft>
                <a:spcPts val="0"/>
              </a:spcAft>
              <a:buClr>
                <a:schemeClr val="dk1"/>
              </a:buClr>
              <a:buSzPts val="2800"/>
              <a:buFont typeface="Arial"/>
              <a:buChar char="•"/>
            </a:pPr>
            <a:r>
              <a:rPr lang="en-GB" sz="3800"/>
              <a:t>To reflect on the interplay between the lived experiences within religious and nonreligious traditions, and the power dynamics at stake. </a:t>
            </a:r>
            <a:endParaRPr sz="3800">
              <a:highlight>
                <a:schemeClr val="accent4"/>
              </a:highlight>
            </a:endParaRPr>
          </a:p>
          <a:p>
            <a:pPr marL="228600" lvl="0" indent="-228600" algn="l" rtl="0">
              <a:lnSpc>
                <a:spcPct val="90000"/>
              </a:lnSpc>
              <a:spcBef>
                <a:spcPts val="2200"/>
              </a:spcBef>
              <a:spcAft>
                <a:spcPts val="1200"/>
              </a:spcAft>
              <a:buClr>
                <a:schemeClr val="dk1"/>
              </a:buClr>
              <a:buSzPts val="2800"/>
              <a:buFont typeface="Arial"/>
              <a:buChar char="•"/>
            </a:pPr>
            <a:r>
              <a:rPr lang="en-GB" sz="3800"/>
              <a:t>To understand the importance of balancing personal and organised worldviews in RE and how a R&amp;W approach lends itself to addressing the sometimes missing and marginalised voices in the study of RE.</a:t>
            </a:r>
            <a:endParaRPr sz="3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8"/>
          <p:cNvSpPr txBox="1">
            <a:spLocks noGrp="1"/>
          </p:cNvSpPr>
          <p:nvPr>
            <p:ph type="body" idx="1"/>
          </p:nvPr>
        </p:nvSpPr>
        <p:spPr>
          <a:xfrm>
            <a:off x="1034388" y="3216275"/>
            <a:ext cx="9017662" cy="6391909"/>
          </a:xfrm>
          <a:prstGeom prst="rect">
            <a:avLst/>
          </a:prstGeom>
          <a:noFill/>
          <a:ln>
            <a:noFill/>
          </a:ln>
        </p:spPr>
        <p:txBody>
          <a:bodyPr spcFirstLastPara="1" wrap="square" lIns="0" tIns="0" rIns="0" bIns="0" anchor="t" anchorCtr="0">
            <a:noAutofit/>
          </a:bodyPr>
          <a:lstStyle/>
          <a:p>
            <a:pPr marL="228600" lvl="0" indent="-228600" algn="l" rtl="0">
              <a:lnSpc>
                <a:spcPct val="90000"/>
              </a:lnSpc>
              <a:spcBef>
                <a:spcPts val="0"/>
              </a:spcBef>
              <a:spcAft>
                <a:spcPts val="0"/>
              </a:spcAft>
              <a:buClr>
                <a:schemeClr val="dk1"/>
              </a:buClr>
              <a:buSzPts val="2800"/>
              <a:buFont typeface="Arial"/>
              <a:buChar char="•"/>
            </a:pPr>
            <a:r>
              <a:rPr lang="en-GB" sz="3800">
                <a:latin typeface="Arial"/>
                <a:ea typeface="Arial"/>
                <a:cs typeface="Arial"/>
                <a:sym typeface="Arial"/>
              </a:rPr>
              <a:t>Look at an existing RE lesson plan and assess to what extent it is R&amp;W-ready</a:t>
            </a:r>
            <a:endParaRPr/>
          </a:p>
          <a:p>
            <a:pPr marL="228600" lvl="0" indent="-50800" algn="l" rtl="0">
              <a:lnSpc>
                <a:spcPct val="90000"/>
              </a:lnSpc>
              <a:spcBef>
                <a:spcPts val="0"/>
              </a:spcBef>
              <a:spcAft>
                <a:spcPts val="0"/>
              </a:spcAft>
              <a:buClr>
                <a:schemeClr val="dk1"/>
              </a:buClr>
              <a:buSzPts val="2800"/>
              <a:buFont typeface="Arial"/>
              <a:buNone/>
            </a:pPr>
            <a:endParaRPr sz="3800">
              <a:latin typeface="Arial"/>
              <a:ea typeface="Arial"/>
              <a:cs typeface="Arial"/>
              <a:sym typeface="Arial"/>
            </a:endParaRPr>
          </a:p>
          <a:p>
            <a:pPr marL="228600" lvl="0" indent="-228600" algn="l" rtl="0">
              <a:lnSpc>
                <a:spcPct val="90000"/>
              </a:lnSpc>
              <a:spcBef>
                <a:spcPts val="1000"/>
              </a:spcBef>
              <a:spcAft>
                <a:spcPts val="0"/>
              </a:spcAft>
              <a:buClr>
                <a:schemeClr val="dk1"/>
              </a:buClr>
              <a:buSzPts val="2800"/>
              <a:buFont typeface="Arial"/>
              <a:buChar char="•"/>
            </a:pPr>
            <a:r>
              <a:rPr lang="en-GB" sz="3800">
                <a:latin typeface="Arial"/>
                <a:ea typeface="Arial"/>
                <a:cs typeface="Arial"/>
                <a:sym typeface="Arial"/>
              </a:rPr>
              <a:t>What would you keep and why? </a:t>
            </a:r>
            <a:endParaRPr/>
          </a:p>
          <a:p>
            <a:pPr marL="685800" lvl="1" indent="-228600" algn="l" rtl="0">
              <a:lnSpc>
                <a:spcPct val="90000"/>
              </a:lnSpc>
              <a:spcBef>
                <a:spcPts val="500"/>
              </a:spcBef>
              <a:spcAft>
                <a:spcPts val="0"/>
              </a:spcAft>
              <a:buClr>
                <a:schemeClr val="dk1"/>
              </a:buClr>
              <a:buSzPts val="2400"/>
              <a:buFont typeface="Arial"/>
              <a:buChar char="•"/>
            </a:pPr>
            <a:r>
              <a:rPr lang="en-GB" sz="3800">
                <a:latin typeface="Arial"/>
                <a:ea typeface="Arial"/>
                <a:cs typeface="Arial"/>
                <a:sym typeface="Arial"/>
              </a:rPr>
              <a:t>Identify areas of good practice</a:t>
            </a:r>
            <a:endParaRPr/>
          </a:p>
          <a:p>
            <a:pPr marL="685800" lvl="1" indent="-76200" algn="l" rtl="0">
              <a:lnSpc>
                <a:spcPct val="90000"/>
              </a:lnSpc>
              <a:spcBef>
                <a:spcPts val="500"/>
              </a:spcBef>
              <a:spcAft>
                <a:spcPts val="0"/>
              </a:spcAft>
              <a:buClr>
                <a:schemeClr val="dk1"/>
              </a:buClr>
              <a:buSzPts val="2400"/>
              <a:buFont typeface="Calibri"/>
              <a:buNone/>
            </a:pPr>
            <a:endParaRPr sz="3800">
              <a:latin typeface="Arial"/>
              <a:ea typeface="Arial"/>
              <a:cs typeface="Arial"/>
              <a:sym typeface="Arial"/>
            </a:endParaRPr>
          </a:p>
          <a:p>
            <a:pPr marL="228600" lvl="0" indent="-228600" algn="l" rtl="0">
              <a:lnSpc>
                <a:spcPct val="90000"/>
              </a:lnSpc>
              <a:spcBef>
                <a:spcPts val="1000"/>
              </a:spcBef>
              <a:spcAft>
                <a:spcPts val="0"/>
              </a:spcAft>
              <a:buClr>
                <a:schemeClr val="dk1"/>
              </a:buClr>
              <a:buSzPts val="2800"/>
              <a:buFont typeface="Arial"/>
              <a:buChar char="•"/>
            </a:pPr>
            <a:r>
              <a:rPr lang="en-GB" sz="3800">
                <a:latin typeface="Arial"/>
                <a:ea typeface="Arial"/>
                <a:cs typeface="Arial"/>
                <a:sym typeface="Arial"/>
              </a:rPr>
              <a:t>What would you do differently and why? </a:t>
            </a:r>
            <a:endParaRPr/>
          </a:p>
          <a:p>
            <a:pPr marL="685800" lvl="1" indent="-228600" algn="l" rtl="0">
              <a:lnSpc>
                <a:spcPct val="90000"/>
              </a:lnSpc>
              <a:spcBef>
                <a:spcPts val="500"/>
              </a:spcBef>
              <a:spcAft>
                <a:spcPts val="0"/>
              </a:spcAft>
              <a:buClr>
                <a:schemeClr val="dk1"/>
              </a:buClr>
              <a:buSzPts val="2400"/>
              <a:buFont typeface="Arial"/>
              <a:buChar char="•"/>
            </a:pPr>
            <a:r>
              <a:rPr lang="en-GB" sz="3800">
                <a:latin typeface="Arial"/>
                <a:ea typeface="Arial"/>
                <a:cs typeface="Arial"/>
                <a:sym typeface="Arial"/>
              </a:rPr>
              <a:t>Identify what would need changing</a:t>
            </a:r>
            <a:endParaRPr/>
          </a:p>
          <a:p>
            <a:pPr marL="0" lvl="0" indent="0" algn="l" rtl="0">
              <a:spcBef>
                <a:spcPts val="0"/>
              </a:spcBef>
              <a:spcAft>
                <a:spcPts val="0"/>
              </a:spcAft>
              <a:buNone/>
            </a:pPr>
            <a:endParaRPr sz="3800">
              <a:latin typeface="Arial"/>
              <a:ea typeface="Arial"/>
              <a:cs typeface="Arial"/>
              <a:sym typeface="Arial"/>
            </a:endParaRPr>
          </a:p>
        </p:txBody>
      </p:sp>
      <p:pic>
        <p:nvPicPr>
          <p:cNvPr id="411" name="Google Shape;411;p28" descr="A cartoon of a child carrying a book&#10;&#10;Description automatically generated"/>
          <p:cNvPicPr preferRelativeResize="0"/>
          <p:nvPr/>
        </p:nvPicPr>
        <p:blipFill rotWithShape="1">
          <a:blip r:embed="rId3">
            <a:alphaModFix/>
          </a:blip>
          <a:srcRect/>
          <a:stretch/>
        </p:blipFill>
        <p:spPr>
          <a:xfrm>
            <a:off x="11804650" y="1740896"/>
            <a:ext cx="6324600" cy="7410943"/>
          </a:xfrm>
          <a:prstGeom prst="rect">
            <a:avLst/>
          </a:prstGeom>
          <a:noFill/>
          <a:ln>
            <a:noFill/>
          </a:ln>
        </p:spPr>
      </p:pic>
      <p:sp>
        <p:nvSpPr>
          <p:cNvPr id="412" name="Google Shape;412;p28"/>
          <p:cNvSpPr txBox="1">
            <a:spLocks noGrp="1"/>
          </p:cNvSpPr>
          <p:nvPr>
            <p:ph type="title"/>
          </p:nvPr>
        </p:nvSpPr>
        <p:spPr>
          <a:xfrm>
            <a:off x="1034388" y="824971"/>
            <a:ext cx="9017662" cy="103060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a:t>Take-Away Activity</a:t>
            </a:r>
            <a:endParaRPr/>
          </a:p>
        </p:txBody>
      </p:sp>
      <p:sp>
        <p:nvSpPr>
          <p:cNvPr id="413" name="Google Shape;413;p28"/>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418"/>
        <p:cNvGrpSpPr/>
        <p:nvPr/>
      </p:nvGrpSpPr>
      <p:grpSpPr>
        <a:xfrm>
          <a:off x="0" y="0"/>
          <a:ext cx="0" cy="0"/>
          <a:chOff x="0" y="0"/>
          <a:chExt cx="0" cy="0"/>
        </a:xfrm>
      </p:grpSpPr>
      <p:sp>
        <p:nvSpPr>
          <p:cNvPr id="419" name="Google Shape;419;p29"/>
          <p:cNvSpPr/>
          <p:nvPr/>
        </p:nvSpPr>
        <p:spPr>
          <a:xfrm>
            <a:off x="0" y="1"/>
            <a:ext cx="20104100" cy="11330452"/>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CFE9F7"/>
          </a:solidFill>
          <a:ln>
            <a:noFill/>
          </a:ln>
        </p:spPr>
        <p:txBody>
          <a:bodyPr spcFirstLastPara="1" wrap="square" lIns="0" tIns="0" rIns="0" bIns="0" anchor="t" anchorCtr="0">
            <a:noAutofit/>
          </a:bodyPr>
          <a:lstStyle/>
          <a:p>
            <a:pPr marL="0" lvl="0" indent="0" algn="l" rtl="0">
              <a:spcBef>
                <a:spcPts val="0"/>
              </a:spcBef>
              <a:spcAft>
                <a:spcPts val="0"/>
              </a:spcAft>
              <a:buNone/>
            </a:pPr>
            <a:endParaRPr lang="en-GB" sz="1800"/>
          </a:p>
        </p:txBody>
      </p:sp>
      <p:pic>
        <p:nvPicPr>
          <p:cNvPr id="420" name="Google Shape;420;p29"/>
          <p:cNvPicPr preferRelativeResize="0"/>
          <p:nvPr/>
        </p:nvPicPr>
        <p:blipFill rotWithShape="1">
          <a:blip r:embed="rId3">
            <a:alphaModFix/>
          </a:blip>
          <a:srcRect/>
          <a:stretch/>
        </p:blipFill>
        <p:spPr>
          <a:xfrm>
            <a:off x="1047088" y="1045297"/>
            <a:ext cx="4921316" cy="3908596"/>
          </a:xfrm>
          <a:prstGeom prst="rect">
            <a:avLst/>
          </a:prstGeom>
          <a:noFill/>
          <a:ln>
            <a:noFill/>
          </a:ln>
        </p:spPr>
      </p:pic>
      <p:sp>
        <p:nvSpPr>
          <p:cNvPr id="421" name="Google Shape;421;p29"/>
          <p:cNvSpPr txBox="1">
            <a:spLocks noGrp="1"/>
          </p:cNvSpPr>
          <p:nvPr>
            <p:ph type="body" idx="1"/>
          </p:nvPr>
        </p:nvSpPr>
        <p:spPr>
          <a:xfrm>
            <a:off x="1034388" y="7102475"/>
            <a:ext cx="8636662" cy="3276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4400">
                <a:solidFill>
                  <a:schemeClr val="accent1"/>
                </a:solidFill>
              </a:rPr>
              <a:t>End of session 2</a:t>
            </a:r>
            <a:endParaRPr sz="4400">
              <a:solidFill>
                <a:schemeClr val="accent1"/>
              </a:solidFill>
            </a:endParaRPr>
          </a:p>
        </p:txBody>
      </p:sp>
      <p:sp>
        <p:nvSpPr>
          <p:cNvPr id="422" name="Google Shape;422;p29"/>
          <p:cNvSpPr txBox="1"/>
          <p:nvPr/>
        </p:nvSpPr>
        <p:spPr>
          <a:xfrm>
            <a:off x="5632450" y="10425559"/>
            <a:ext cx="14046862" cy="3276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3200" b="0" i="0">
                <a:solidFill>
                  <a:schemeClr val="accent1"/>
                </a:solidFill>
                <a:latin typeface="Arial"/>
                <a:ea typeface="Arial"/>
                <a:cs typeface="Arial"/>
                <a:sym typeface="Arial"/>
              </a:rPr>
              <a:t>© Introducing Religion &amp; Worldviews (2025)</a:t>
            </a:r>
            <a:endParaRPr sz="3200" b="0" i="0">
              <a:solidFill>
                <a:schemeClr val="accent1"/>
              </a:solidFill>
              <a:latin typeface="Arial"/>
              <a:ea typeface="Arial"/>
              <a:cs typeface="Arial"/>
              <a:sym typeface="Arial"/>
            </a:endParaRPr>
          </a:p>
          <a:p>
            <a:pPr marL="0" lvl="0" indent="0" algn="l" rtl="0">
              <a:spcBef>
                <a:spcPts val="0"/>
              </a:spcBef>
              <a:spcAft>
                <a:spcPts val="0"/>
              </a:spcAft>
              <a:buNone/>
            </a:pPr>
            <a:endParaRPr sz="3200" b="0" i="0">
              <a:solidFill>
                <a:schemeClr val="accent1"/>
              </a:solidFill>
              <a:latin typeface="Arial"/>
              <a:ea typeface="Arial"/>
              <a:cs typeface="Arial"/>
              <a:sym typeface="Arial"/>
            </a:endParaRPr>
          </a:p>
        </p:txBody>
      </p:sp>
      <p:pic>
        <p:nvPicPr>
          <p:cNvPr id="2" name="Picture 1" descr="A qr code on a blue background&#10;&#10;Description automatically generated">
            <a:extLst>
              <a:ext uri="{FF2B5EF4-FFF2-40B4-BE49-F238E27FC236}">
                <a16:creationId xmlns:a16="http://schemas.microsoft.com/office/drawing/2014/main" id="{34844F26-D9C6-DBEB-F08F-A1551AD4883D}"/>
              </a:ext>
            </a:extLst>
          </p:cNvPr>
          <p:cNvPicPr>
            <a:picLocks noChangeAspect="1"/>
          </p:cNvPicPr>
          <p:nvPr/>
        </p:nvPicPr>
        <p:blipFill>
          <a:blip r:embed="rId4"/>
          <a:stretch>
            <a:fillRect/>
          </a:stretch>
        </p:blipFill>
        <p:spPr>
          <a:xfrm>
            <a:off x="10523999" y="1474839"/>
            <a:ext cx="7806762" cy="780676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4" descr="A cover of a book&#10;&#10;Description automatically generated"/>
          <p:cNvPicPr preferRelativeResize="0"/>
          <p:nvPr/>
        </p:nvPicPr>
        <p:blipFill rotWithShape="1">
          <a:blip r:embed="rId3">
            <a:alphaModFix/>
          </a:blip>
          <a:srcRect/>
          <a:stretch/>
        </p:blipFill>
        <p:spPr>
          <a:xfrm>
            <a:off x="7960258" y="2958347"/>
            <a:ext cx="5057911" cy="7147379"/>
          </a:xfrm>
          <a:prstGeom prst="rect">
            <a:avLst/>
          </a:prstGeom>
          <a:noFill/>
          <a:ln>
            <a:noFill/>
          </a:ln>
        </p:spPr>
      </p:pic>
      <p:sp>
        <p:nvSpPr>
          <p:cNvPr id="208" name="Google Shape;208;p4"/>
          <p:cNvSpPr txBox="1">
            <a:spLocks noGrp="1"/>
          </p:cNvSpPr>
          <p:nvPr>
            <p:ph type="title"/>
          </p:nvPr>
        </p:nvSpPr>
        <p:spPr>
          <a:xfrm>
            <a:off x="1382157" y="602474"/>
            <a:ext cx="17339786" cy="2185798"/>
          </a:xfrm>
          <a:prstGeom prst="rect">
            <a:avLst/>
          </a:prstGeom>
          <a:noFill/>
          <a:ln>
            <a:noFill/>
          </a:ln>
        </p:spPr>
        <p:txBody>
          <a:bodyPr spcFirstLastPara="1" wrap="square" lIns="150750" tIns="75350" rIns="150750" bIns="75350" anchor="ctr" anchorCtr="0">
            <a:normAutofit/>
          </a:bodyPr>
          <a:lstStyle/>
          <a:p>
            <a:pPr marL="0" lvl="0" indent="0" algn="l" rtl="0">
              <a:lnSpc>
                <a:spcPct val="90000"/>
              </a:lnSpc>
              <a:spcBef>
                <a:spcPts val="0"/>
              </a:spcBef>
              <a:spcAft>
                <a:spcPts val="0"/>
              </a:spcAft>
              <a:buSzPts val="4400"/>
              <a:buFont typeface="Arial"/>
              <a:buNone/>
            </a:pPr>
            <a:r>
              <a:rPr lang="en-GB" sz="6600">
                <a:latin typeface="Arial"/>
                <a:ea typeface="Arial"/>
                <a:cs typeface="Arial"/>
                <a:sym typeface="Arial"/>
              </a:rPr>
              <a:t>R&amp;W: Context</a:t>
            </a:r>
            <a:endParaRPr sz="6600">
              <a:latin typeface="Arial"/>
              <a:ea typeface="Arial"/>
              <a:cs typeface="Arial"/>
              <a:sym typeface="Arial"/>
            </a:endParaRPr>
          </a:p>
        </p:txBody>
      </p:sp>
      <p:pic>
        <p:nvPicPr>
          <p:cNvPr id="209" name="Google Shape;209;p4" descr="A cover of a magazine&#10;&#10;Description automatically generated">
            <a:hlinkClick r:id="rId4"/>
          </p:cNvPr>
          <p:cNvPicPr preferRelativeResize="0">
            <a:picLocks noGrp="1"/>
          </p:cNvPicPr>
          <p:nvPr>
            <p:ph type="body" idx="1"/>
          </p:nvPr>
        </p:nvPicPr>
        <p:blipFill rotWithShape="1">
          <a:blip r:embed="rId5">
            <a:alphaModFix/>
          </a:blip>
          <a:srcRect/>
          <a:stretch/>
        </p:blipFill>
        <p:spPr>
          <a:xfrm>
            <a:off x="1653775" y="2958349"/>
            <a:ext cx="5058000" cy="7191600"/>
          </a:xfrm>
          <a:prstGeom prst="rect">
            <a:avLst/>
          </a:prstGeom>
          <a:noFill/>
          <a:ln>
            <a:noFill/>
          </a:ln>
        </p:spPr>
      </p:pic>
      <p:pic>
        <p:nvPicPr>
          <p:cNvPr id="210" name="Google Shape;210;p4">
            <a:hlinkClick r:id="rId6"/>
          </p:cNvPr>
          <p:cNvPicPr preferRelativeResize="0"/>
          <p:nvPr/>
        </p:nvPicPr>
        <p:blipFill rotWithShape="1">
          <a:blip r:embed="rId7">
            <a:alphaModFix/>
          </a:blip>
          <a:srcRect/>
          <a:stretch/>
        </p:blipFill>
        <p:spPr>
          <a:xfrm>
            <a:off x="14017037" y="2958350"/>
            <a:ext cx="5723713" cy="7147375"/>
          </a:xfrm>
          <a:prstGeom prst="rect">
            <a:avLst/>
          </a:prstGeom>
          <a:noFill/>
          <a:ln>
            <a:noFill/>
          </a:ln>
        </p:spPr>
      </p:pic>
      <p:sp>
        <p:nvSpPr>
          <p:cNvPr id="211" name="Google Shape;211;p4"/>
          <p:cNvSpPr/>
          <p:nvPr/>
        </p:nvSpPr>
        <p:spPr>
          <a:xfrm>
            <a:off x="11362389" y="221341"/>
            <a:ext cx="4692000" cy="3449100"/>
          </a:xfrm>
          <a:prstGeom prst="wedgeEllipseCallout">
            <a:avLst>
              <a:gd name="adj1" fmla="val 36549"/>
              <a:gd name="adj2" fmla="val 60457"/>
            </a:avLst>
          </a:prstGeom>
          <a:solidFill>
            <a:schemeClr val="lt2"/>
          </a:solidFill>
          <a:ln w="9525" cap="flat" cmpd="sng">
            <a:solidFill>
              <a:schemeClr val="dk2"/>
            </a:solidFill>
            <a:prstDash val="solid"/>
            <a:round/>
            <a:headEnd type="none" w="sm" len="sm"/>
            <a:tailEnd type="none" w="sm" len="sm"/>
          </a:ln>
        </p:spPr>
        <p:txBody>
          <a:bodyPr spcFirstLastPara="1" wrap="square" lIns="150750" tIns="150750" rIns="150750" bIns="150750" anchor="ctr" anchorCtr="0">
            <a:noAutofit/>
          </a:bodyPr>
          <a:lstStyle/>
          <a:p>
            <a:pPr marL="0" lvl="0" indent="0" algn="ctr" rtl="0">
              <a:spcBef>
                <a:spcPts val="0"/>
              </a:spcBef>
              <a:spcAft>
                <a:spcPts val="0"/>
              </a:spcAft>
              <a:buSzPts val="2400"/>
              <a:buFont typeface="Calibri"/>
              <a:buNone/>
            </a:pPr>
            <a:r>
              <a:rPr lang="en-GB" sz="2400">
                <a:latin typeface="Calibri"/>
                <a:ea typeface="Calibri"/>
                <a:cs typeface="Calibri"/>
                <a:sym typeface="Calibri"/>
              </a:rPr>
              <a:t>Click on the pictures to access the resources hosted by the Religious Education Council for England and Wales</a:t>
            </a:r>
            <a:endParaRPr sz="24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5" descr="A cartoon of a person and person&#10;&#10;Description automatically generated"/>
          <p:cNvPicPr preferRelativeResize="0"/>
          <p:nvPr/>
        </p:nvPicPr>
        <p:blipFill rotWithShape="1">
          <a:blip r:embed="rId3">
            <a:alphaModFix/>
          </a:blip>
          <a:srcRect/>
          <a:stretch/>
        </p:blipFill>
        <p:spPr>
          <a:xfrm>
            <a:off x="12109450" y="1559853"/>
            <a:ext cx="7391400" cy="7259646"/>
          </a:xfrm>
          <a:prstGeom prst="rect">
            <a:avLst/>
          </a:prstGeom>
          <a:noFill/>
          <a:ln>
            <a:noFill/>
          </a:ln>
        </p:spPr>
      </p:pic>
      <p:sp>
        <p:nvSpPr>
          <p:cNvPr id="218" name="Google Shape;218;p5"/>
          <p:cNvSpPr txBox="1">
            <a:spLocks noGrp="1"/>
          </p:cNvSpPr>
          <p:nvPr>
            <p:ph type="body" idx="1"/>
          </p:nvPr>
        </p:nvSpPr>
        <p:spPr>
          <a:xfrm>
            <a:off x="1034388" y="2837234"/>
            <a:ext cx="11075062" cy="7647145"/>
          </a:xfrm>
          <a:prstGeom prst="rect">
            <a:avLst/>
          </a:prstGeom>
          <a:noFill/>
          <a:ln>
            <a:noFill/>
          </a:ln>
        </p:spPr>
        <p:txBody>
          <a:bodyPr spcFirstLastPara="1" wrap="square" lIns="0" tIns="0" rIns="0" bIns="0" anchor="t" anchorCtr="0">
            <a:noAutofit/>
          </a:bodyPr>
          <a:lstStyle/>
          <a:p>
            <a:pPr marL="228600" lvl="0" indent="-228600" algn="l" rtl="0">
              <a:lnSpc>
                <a:spcPct val="90000"/>
              </a:lnSpc>
              <a:spcBef>
                <a:spcPts val="0"/>
              </a:spcBef>
              <a:spcAft>
                <a:spcPts val="0"/>
              </a:spcAft>
              <a:buClr>
                <a:schemeClr val="dk1"/>
              </a:buClr>
              <a:buSzPts val="2800"/>
              <a:buFont typeface="Arial"/>
              <a:buChar char="•"/>
            </a:pPr>
            <a:r>
              <a:rPr lang="en-GB" sz="3800" dirty="0">
                <a:latin typeface="Arial"/>
                <a:ea typeface="Arial"/>
                <a:cs typeface="Arial"/>
                <a:sym typeface="Arial"/>
              </a:rPr>
              <a:t>The Religion and Worldviews (R&amp;W) approach may seem new, but it builds on existing good practice in RE – you may already be adopting a R&amp;W approach to an extent!</a:t>
            </a:r>
            <a:endParaRPr dirty="0"/>
          </a:p>
          <a:p>
            <a:pPr marL="228600" lvl="0" indent="-228600" algn="l" rtl="0">
              <a:lnSpc>
                <a:spcPct val="90000"/>
              </a:lnSpc>
              <a:spcBef>
                <a:spcPts val="2200"/>
              </a:spcBef>
              <a:spcAft>
                <a:spcPts val="0"/>
              </a:spcAft>
              <a:buClr>
                <a:schemeClr val="dk1"/>
              </a:buClr>
              <a:buSzPts val="2800"/>
              <a:buFont typeface="Arial"/>
              <a:buChar char="•"/>
            </a:pPr>
            <a:r>
              <a:rPr lang="en-GB" sz="3800" dirty="0">
                <a:latin typeface="Arial"/>
                <a:ea typeface="Arial"/>
                <a:cs typeface="Arial"/>
                <a:sym typeface="Arial"/>
              </a:rPr>
              <a:t>We need to be mindful about the language we use, as well as the images/pictures and examples we use in the classroom:</a:t>
            </a:r>
            <a:endParaRPr dirty="0"/>
          </a:p>
          <a:p>
            <a:pPr marL="685800" lvl="1" indent="-228600" algn="l" rtl="0">
              <a:lnSpc>
                <a:spcPct val="90000"/>
              </a:lnSpc>
              <a:spcBef>
                <a:spcPts val="1700"/>
              </a:spcBef>
              <a:spcAft>
                <a:spcPts val="0"/>
              </a:spcAft>
              <a:buClr>
                <a:schemeClr val="dk1"/>
              </a:buClr>
              <a:buSzPts val="2400"/>
              <a:buFont typeface="Arial"/>
              <a:buChar char="•"/>
            </a:pPr>
            <a:r>
              <a:rPr lang="en-GB" sz="3800" dirty="0">
                <a:latin typeface="Arial"/>
                <a:ea typeface="Arial"/>
                <a:cs typeface="Arial"/>
                <a:sym typeface="Arial"/>
              </a:rPr>
              <a:t>To avoid framing ‘world religions’ through Christianity (or Western Christian lenses)</a:t>
            </a:r>
            <a:endParaRPr dirty="0"/>
          </a:p>
          <a:p>
            <a:pPr marL="685800" lvl="1" indent="-228600" algn="l" rtl="0">
              <a:lnSpc>
                <a:spcPct val="90000"/>
              </a:lnSpc>
              <a:spcBef>
                <a:spcPts val="1700"/>
              </a:spcBef>
              <a:spcAft>
                <a:spcPts val="0"/>
              </a:spcAft>
              <a:buClr>
                <a:schemeClr val="dk1"/>
              </a:buClr>
              <a:buSzPts val="2400"/>
              <a:buFont typeface="Arial"/>
              <a:buChar char="•"/>
            </a:pPr>
            <a:r>
              <a:rPr lang="en-GB" sz="3800" dirty="0">
                <a:latin typeface="Arial"/>
                <a:ea typeface="Arial"/>
                <a:cs typeface="Arial"/>
                <a:sym typeface="Arial"/>
              </a:rPr>
              <a:t>To avoid representing groups as not diverse/homogeneous; instead, we acknowledge diversity within and across religious and nonreligious traditions.</a:t>
            </a:r>
            <a:endParaRPr dirty="0"/>
          </a:p>
          <a:p>
            <a:pPr marL="0" lvl="0" indent="0" algn="l" rtl="0">
              <a:spcBef>
                <a:spcPts val="1200"/>
              </a:spcBef>
              <a:spcAft>
                <a:spcPts val="0"/>
              </a:spcAft>
              <a:buNone/>
            </a:pPr>
            <a:endParaRPr sz="3800" dirty="0">
              <a:latin typeface="Arial"/>
              <a:ea typeface="Arial"/>
              <a:cs typeface="Arial"/>
              <a:sym typeface="Arial"/>
            </a:endParaRPr>
          </a:p>
        </p:txBody>
      </p:sp>
      <p:sp>
        <p:nvSpPr>
          <p:cNvPr id="219" name="Google Shape;219;p5"/>
          <p:cNvSpPr txBox="1">
            <a:spLocks noGrp="1"/>
          </p:cNvSpPr>
          <p:nvPr>
            <p:ph type="title"/>
          </p:nvPr>
        </p:nvSpPr>
        <p:spPr>
          <a:xfrm>
            <a:off x="1034388" y="824971"/>
            <a:ext cx="10469354" cy="1033326"/>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Session 1: Summary (1/2)</a:t>
            </a:r>
            <a:endParaRPr dirty="0"/>
          </a:p>
        </p:txBody>
      </p:sp>
      <p:sp>
        <p:nvSpPr>
          <p:cNvPr id="220" name="Google Shape;220;p5"/>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6" descr="A cartoon of a person and person&#10;&#10;Description automatically generated"/>
          <p:cNvPicPr preferRelativeResize="0"/>
          <p:nvPr/>
        </p:nvPicPr>
        <p:blipFill rotWithShape="1">
          <a:blip r:embed="rId3">
            <a:alphaModFix/>
          </a:blip>
          <a:srcRect/>
          <a:stretch/>
        </p:blipFill>
        <p:spPr>
          <a:xfrm>
            <a:off x="12109450" y="1559853"/>
            <a:ext cx="7391400" cy="7259646"/>
          </a:xfrm>
          <a:prstGeom prst="rect">
            <a:avLst/>
          </a:prstGeom>
          <a:noFill/>
          <a:ln>
            <a:noFill/>
          </a:ln>
        </p:spPr>
      </p:pic>
      <p:sp>
        <p:nvSpPr>
          <p:cNvPr id="226" name="Google Shape;226;p6"/>
          <p:cNvSpPr txBox="1">
            <a:spLocks noGrp="1"/>
          </p:cNvSpPr>
          <p:nvPr>
            <p:ph type="body" idx="1"/>
          </p:nvPr>
        </p:nvSpPr>
        <p:spPr>
          <a:xfrm>
            <a:off x="1012798" y="3662840"/>
            <a:ext cx="11075062" cy="7647145"/>
          </a:xfrm>
          <a:prstGeom prst="rect">
            <a:avLst/>
          </a:prstGeom>
          <a:noFill/>
          <a:ln>
            <a:noFill/>
          </a:ln>
        </p:spPr>
        <p:txBody>
          <a:bodyPr spcFirstLastPara="1" wrap="square" lIns="0" tIns="0" rIns="0" bIns="0" anchor="t" anchorCtr="0">
            <a:noAutofit/>
          </a:bodyPr>
          <a:lstStyle/>
          <a:p>
            <a:pPr marL="228600" lvl="0" indent="-228600" algn="l" rtl="0">
              <a:lnSpc>
                <a:spcPct val="90000"/>
              </a:lnSpc>
              <a:spcBef>
                <a:spcPts val="0"/>
              </a:spcBef>
              <a:spcAft>
                <a:spcPts val="0"/>
              </a:spcAft>
              <a:buClr>
                <a:schemeClr val="dk1"/>
              </a:buClr>
              <a:buSzPts val="2800"/>
              <a:buFont typeface="Arial"/>
              <a:buChar char="•"/>
            </a:pPr>
            <a:r>
              <a:rPr lang="en-GB" sz="3800" dirty="0"/>
              <a:t>This is a pedagogical shift: i.e., it’s about how you teach RE, not about adding/removing content</a:t>
            </a:r>
            <a:endParaRPr dirty="0"/>
          </a:p>
          <a:p>
            <a:pPr marL="228600" lvl="0" indent="-228600" algn="l" rtl="0">
              <a:lnSpc>
                <a:spcPct val="90000"/>
              </a:lnSpc>
              <a:spcBef>
                <a:spcPts val="2200"/>
              </a:spcBef>
              <a:spcAft>
                <a:spcPts val="0"/>
              </a:spcAft>
              <a:buClr>
                <a:schemeClr val="dk1"/>
              </a:buClr>
              <a:buSzPts val="2800"/>
              <a:buFont typeface="Arial"/>
              <a:buChar char="•"/>
            </a:pPr>
            <a:r>
              <a:rPr lang="en-GB" sz="3800" dirty="0"/>
              <a:t>Different disciplinary lenses can be useful to investigate worldviews</a:t>
            </a:r>
            <a:endParaRPr dirty="0"/>
          </a:p>
          <a:p>
            <a:pPr marL="228600" lvl="0" indent="-228600" algn="l" rtl="0">
              <a:lnSpc>
                <a:spcPct val="90000"/>
              </a:lnSpc>
              <a:spcBef>
                <a:spcPts val="2200"/>
              </a:spcBef>
              <a:spcAft>
                <a:spcPts val="0"/>
              </a:spcAft>
              <a:buClr>
                <a:schemeClr val="dk1"/>
              </a:buClr>
              <a:buSzPts val="2800"/>
              <a:buFont typeface="Arial"/>
              <a:buChar char="•"/>
            </a:pPr>
            <a:r>
              <a:rPr lang="en-GB" sz="3800" dirty="0"/>
              <a:t>It is important to acknowledge the body and the emotions as well as the cognitive (meaning: thoughts and beliefs).</a:t>
            </a:r>
            <a:endParaRPr dirty="0"/>
          </a:p>
          <a:p>
            <a:pPr marL="0" lvl="0" indent="0" algn="l" rtl="0">
              <a:spcBef>
                <a:spcPts val="1200"/>
              </a:spcBef>
              <a:spcAft>
                <a:spcPts val="0"/>
              </a:spcAft>
              <a:buNone/>
            </a:pPr>
            <a:endParaRPr sz="3800" dirty="0"/>
          </a:p>
        </p:txBody>
      </p:sp>
      <p:sp>
        <p:nvSpPr>
          <p:cNvPr id="227" name="Google Shape;227;p6"/>
          <p:cNvSpPr txBox="1">
            <a:spLocks noGrp="1"/>
          </p:cNvSpPr>
          <p:nvPr>
            <p:ph type="title"/>
          </p:nvPr>
        </p:nvSpPr>
        <p:spPr>
          <a:xfrm>
            <a:off x="1034388" y="824971"/>
            <a:ext cx="14504062" cy="103060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dirty="0"/>
              <a:t>Session 1: Summary (2/2)</a:t>
            </a:r>
            <a:endParaRPr dirty="0"/>
          </a:p>
        </p:txBody>
      </p:sp>
      <p:sp>
        <p:nvSpPr>
          <p:cNvPr id="228" name="Google Shape;228;p6"/>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7"/>
          <p:cNvSpPr txBox="1">
            <a:spLocks noGrp="1"/>
          </p:cNvSpPr>
          <p:nvPr>
            <p:ph type="body" idx="1"/>
          </p:nvPr>
        </p:nvSpPr>
        <p:spPr>
          <a:xfrm>
            <a:off x="1064801" y="2837234"/>
            <a:ext cx="9701522" cy="644901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GB" sz="4000" dirty="0"/>
              <a:t>This training talks about two levels of worldviews: </a:t>
            </a:r>
            <a:r>
              <a:rPr lang="en-GB" sz="4000" b="1" dirty="0"/>
              <a:t>personal</a:t>
            </a:r>
            <a:r>
              <a:rPr lang="en-GB" sz="4000" dirty="0"/>
              <a:t> vs. </a:t>
            </a:r>
            <a:r>
              <a:rPr lang="en-GB" sz="4000" b="1" dirty="0"/>
              <a:t>organised. </a:t>
            </a:r>
            <a:br>
              <a:rPr lang="en-GB" sz="4000" b="1" dirty="0"/>
            </a:br>
            <a:br>
              <a:rPr lang="en-GB" sz="4000" b="1" dirty="0"/>
            </a:br>
            <a:r>
              <a:rPr lang="en-GB" sz="4000" dirty="0"/>
              <a:t>This is the idea that everyone has/inhabits a </a:t>
            </a:r>
            <a:r>
              <a:rPr lang="en-GB" sz="4000" b="1" dirty="0"/>
              <a:t>personal</a:t>
            </a:r>
            <a:r>
              <a:rPr lang="en-GB" sz="4000" dirty="0"/>
              <a:t> worldview, which is their own way of understanding, experiencing and responding to the world. </a:t>
            </a:r>
            <a:endParaRPr dirty="0"/>
          </a:p>
          <a:p>
            <a:pPr marL="0" lvl="0" indent="0" algn="l" rtl="0">
              <a:lnSpc>
                <a:spcPct val="90000"/>
              </a:lnSpc>
              <a:spcBef>
                <a:spcPts val="0"/>
              </a:spcBef>
              <a:spcAft>
                <a:spcPts val="0"/>
              </a:spcAft>
              <a:buSzPts val="1400"/>
              <a:buNone/>
            </a:pPr>
            <a:endParaRPr sz="4000" dirty="0"/>
          </a:p>
          <a:p>
            <a:pPr marL="0" lvl="0" indent="0" algn="l" rtl="0">
              <a:lnSpc>
                <a:spcPct val="90000"/>
              </a:lnSpc>
              <a:spcBef>
                <a:spcPts val="0"/>
              </a:spcBef>
              <a:spcAft>
                <a:spcPts val="0"/>
              </a:spcAft>
              <a:buSzPts val="1400"/>
              <a:buNone/>
            </a:pPr>
            <a:r>
              <a:rPr lang="en-GB" sz="4000" dirty="0"/>
              <a:t>These worldviews are sometimes </a:t>
            </a:r>
            <a:r>
              <a:rPr lang="en-GB" sz="4000" b="1" dirty="0"/>
              <a:t>organised</a:t>
            </a:r>
            <a:r>
              <a:rPr lang="en-GB" sz="4000" dirty="0"/>
              <a:t>, shared with others or embedded in institutions (like religions).  </a:t>
            </a:r>
            <a:endParaRPr dirty="0"/>
          </a:p>
          <a:p>
            <a:pPr marL="0" lvl="0" indent="0" algn="l" rtl="0">
              <a:lnSpc>
                <a:spcPct val="90000"/>
              </a:lnSpc>
              <a:spcBef>
                <a:spcPts val="0"/>
              </a:spcBef>
              <a:spcAft>
                <a:spcPts val="0"/>
              </a:spcAft>
              <a:buSzPts val="1400"/>
              <a:buNone/>
            </a:pPr>
            <a:r>
              <a:rPr lang="en-GB" sz="4000" dirty="0"/>
              <a:t>  </a:t>
            </a:r>
            <a:endParaRPr dirty="0"/>
          </a:p>
          <a:p>
            <a:pPr marL="0" lvl="0" indent="0" algn="l" rtl="0">
              <a:lnSpc>
                <a:spcPct val="90000"/>
              </a:lnSpc>
              <a:spcBef>
                <a:spcPts val="0"/>
              </a:spcBef>
              <a:spcAft>
                <a:spcPts val="0"/>
              </a:spcAft>
              <a:buSzPts val="1400"/>
              <a:buNone/>
            </a:pPr>
            <a:endParaRPr sz="4000" dirty="0"/>
          </a:p>
          <a:p>
            <a:pPr marL="0" lvl="0" indent="0" algn="l" rtl="0">
              <a:lnSpc>
                <a:spcPct val="90000"/>
              </a:lnSpc>
              <a:spcBef>
                <a:spcPts val="0"/>
              </a:spcBef>
              <a:spcAft>
                <a:spcPts val="0"/>
              </a:spcAft>
              <a:buSzPts val="1400"/>
              <a:buNone/>
            </a:pPr>
            <a:endParaRPr sz="4000" dirty="0"/>
          </a:p>
          <a:p>
            <a:pPr marL="0" lvl="0" indent="0" algn="l" rtl="0">
              <a:lnSpc>
                <a:spcPct val="100000"/>
              </a:lnSpc>
              <a:spcBef>
                <a:spcPts val="0"/>
              </a:spcBef>
              <a:spcAft>
                <a:spcPts val="0"/>
              </a:spcAft>
              <a:buSzPts val="1400"/>
              <a:buNone/>
            </a:pPr>
            <a:endParaRPr sz="4000" dirty="0"/>
          </a:p>
        </p:txBody>
      </p:sp>
      <p:sp>
        <p:nvSpPr>
          <p:cNvPr id="235" name="Google Shape;235;p7"/>
          <p:cNvSpPr txBox="1">
            <a:spLocks noGrp="1"/>
          </p:cNvSpPr>
          <p:nvPr>
            <p:ph type="title"/>
          </p:nvPr>
        </p:nvSpPr>
        <p:spPr>
          <a:xfrm>
            <a:off x="1034387" y="824971"/>
            <a:ext cx="17903317" cy="103060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A note about language: personal vs organised</a:t>
            </a:r>
            <a:endParaRPr/>
          </a:p>
        </p:txBody>
      </p:sp>
      <p:sp>
        <p:nvSpPr>
          <p:cNvPr id="236" name="Google Shape;236;p7"/>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37" name="Google Shape;237;p7" descr="A cartoon of a child standing next to a fountain&#10;&#10;Description automatically generated"/>
          <p:cNvPicPr preferRelativeResize="0"/>
          <p:nvPr/>
        </p:nvPicPr>
        <p:blipFill rotWithShape="1">
          <a:blip r:embed="rId3">
            <a:alphaModFix/>
          </a:blip>
          <a:srcRect/>
          <a:stretch/>
        </p:blipFill>
        <p:spPr>
          <a:xfrm>
            <a:off x="11728450" y="2837234"/>
            <a:ext cx="6413500" cy="6121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8"/>
          <p:cNvSpPr txBox="1">
            <a:spLocks noGrp="1"/>
          </p:cNvSpPr>
          <p:nvPr>
            <p:ph type="body" idx="1"/>
          </p:nvPr>
        </p:nvSpPr>
        <p:spPr>
          <a:xfrm>
            <a:off x="1034388" y="2837234"/>
            <a:ext cx="9481212" cy="7341482"/>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GB" sz="3200" dirty="0"/>
              <a:t>The new Handbook for Curriculum Writers (2024) suggests adding a new term: </a:t>
            </a:r>
            <a:r>
              <a:rPr lang="en-GB" sz="3200" b="1" dirty="0"/>
              <a:t>individual worldview. </a:t>
            </a:r>
            <a:endParaRPr dirty="0"/>
          </a:p>
          <a:p>
            <a:pPr marL="0" lvl="0" indent="0" algn="l" rtl="0">
              <a:lnSpc>
                <a:spcPct val="90000"/>
              </a:lnSpc>
              <a:spcBef>
                <a:spcPts val="0"/>
              </a:spcBef>
              <a:spcAft>
                <a:spcPts val="0"/>
              </a:spcAft>
              <a:buSzPts val="1400"/>
              <a:buNone/>
            </a:pPr>
            <a:endParaRPr sz="3200" b="1" dirty="0"/>
          </a:p>
          <a:p>
            <a:pPr marL="0" lvl="0" indent="0" algn="l" rtl="0">
              <a:lnSpc>
                <a:spcPct val="90000"/>
              </a:lnSpc>
              <a:spcBef>
                <a:spcPts val="0"/>
              </a:spcBef>
              <a:spcAft>
                <a:spcPts val="0"/>
              </a:spcAft>
              <a:buSzPts val="1400"/>
              <a:buNone/>
            </a:pPr>
            <a:r>
              <a:rPr lang="en-GB" sz="3200" dirty="0"/>
              <a:t>In RE, we study other people’s </a:t>
            </a:r>
            <a:r>
              <a:rPr lang="en-GB" sz="3200" b="1" dirty="0"/>
              <a:t>individual worldviews </a:t>
            </a:r>
            <a:r>
              <a:rPr lang="en-GB" sz="3200" dirty="0"/>
              <a:t>and</a:t>
            </a:r>
            <a:r>
              <a:rPr lang="en-GB" sz="3200" b="1" dirty="0"/>
              <a:t> organised worldviews, </a:t>
            </a:r>
            <a:r>
              <a:rPr lang="en-GB" sz="3200" dirty="0"/>
              <a:t>and this helps us to reflect on our own </a:t>
            </a:r>
            <a:r>
              <a:rPr lang="en-GB" sz="3200" b="1" dirty="0"/>
              <a:t>personal worldview.</a:t>
            </a:r>
            <a:endParaRPr dirty="0"/>
          </a:p>
          <a:p>
            <a:pPr marL="0" lvl="0" indent="0" algn="l" rtl="0">
              <a:lnSpc>
                <a:spcPct val="90000"/>
              </a:lnSpc>
              <a:spcBef>
                <a:spcPts val="0"/>
              </a:spcBef>
              <a:spcAft>
                <a:spcPts val="0"/>
              </a:spcAft>
              <a:buSzPts val="1400"/>
              <a:buNone/>
            </a:pPr>
            <a:endParaRPr sz="3200" b="1" dirty="0"/>
          </a:p>
          <a:p>
            <a:pPr marL="0" lvl="0" indent="0" algn="l" rtl="0">
              <a:lnSpc>
                <a:spcPct val="90000"/>
              </a:lnSpc>
              <a:spcBef>
                <a:spcPts val="0"/>
              </a:spcBef>
              <a:spcAft>
                <a:spcPts val="0"/>
              </a:spcAft>
              <a:buSzPts val="1400"/>
              <a:buNone/>
            </a:pPr>
            <a:r>
              <a:rPr lang="en-GB" sz="3200" dirty="0"/>
              <a:t>This change is meant to avoid a misunderstanding about the purpose of RE. It reassures pupils (and parents) that we are not trying to study them or change them. That would be Religious Instruction, not RE!</a:t>
            </a:r>
            <a:endParaRPr dirty="0"/>
          </a:p>
          <a:p>
            <a:pPr marL="0" lvl="0" indent="0" algn="l" rtl="0">
              <a:lnSpc>
                <a:spcPct val="90000"/>
              </a:lnSpc>
              <a:spcBef>
                <a:spcPts val="0"/>
              </a:spcBef>
              <a:spcAft>
                <a:spcPts val="0"/>
              </a:spcAft>
              <a:buSzPts val="1400"/>
              <a:buNone/>
            </a:pPr>
            <a:endParaRPr sz="3200" dirty="0"/>
          </a:p>
          <a:p>
            <a:pPr marL="0" lvl="0" indent="0" algn="l" rtl="0">
              <a:lnSpc>
                <a:spcPct val="90000"/>
              </a:lnSpc>
              <a:spcBef>
                <a:spcPts val="0"/>
              </a:spcBef>
              <a:spcAft>
                <a:spcPts val="0"/>
              </a:spcAft>
              <a:buSzPts val="1400"/>
              <a:buNone/>
            </a:pPr>
            <a:r>
              <a:rPr lang="en-GB" sz="3200" dirty="0"/>
              <a:t>Do you think this distinction between personal and individual worldviews is helpful for your teaching?</a:t>
            </a:r>
            <a:endParaRPr dirty="0"/>
          </a:p>
          <a:p>
            <a:pPr marL="0" lvl="0" indent="0" algn="l" rtl="0">
              <a:lnSpc>
                <a:spcPct val="90000"/>
              </a:lnSpc>
              <a:spcBef>
                <a:spcPts val="0"/>
              </a:spcBef>
              <a:spcAft>
                <a:spcPts val="0"/>
              </a:spcAft>
              <a:buSzPts val="1400"/>
              <a:buNone/>
            </a:pPr>
            <a:endParaRPr sz="3200" dirty="0"/>
          </a:p>
          <a:p>
            <a:pPr marL="0" lvl="0" indent="0" algn="l" rtl="0">
              <a:lnSpc>
                <a:spcPct val="90000"/>
              </a:lnSpc>
              <a:spcBef>
                <a:spcPts val="0"/>
              </a:spcBef>
              <a:spcAft>
                <a:spcPts val="0"/>
              </a:spcAft>
              <a:buSzPts val="1400"/>
              <a:buNone/>
            </a:pPr>
            <a:endParaRPr sz="3200" dirty="0"/>
          </a:p>
          <a:p>
            <a:pPr marL="0" lvl="0" indent="0" algn="l" rtl="0">
              <a:lnSpc>
                <a:spcPct val="90000"/>
              </a:lnSpc>
              <a:spcBef>
                <a:spcPts val="0"/>
              </a:spcBef>
              <a:spcAft>
                <a:spcPts val="0"/>
              </a:spcAft>
              <a:buSzPts val="1400"/>
              <a:buNone/>
            </a:pPr>
            <a:br>
              <a:rPr lang="en-GB" sz="3200" dirty="0"/>
            </a:br>
            <a:endParaRPr sz="3200" dirty="0"/>
          </a:p>
          <a:p>
            <a:pPr marL="0" lvl="0" indent="0" algn="l" rtl="0">
              <a:lnSpc>
                <a:spcPct val="90000"/>
              </a:lnSpc>
              <a:spcBef>
                <a:spcPts val="0"/>
              </a:spcBef>
              <a:spcAft>
                <a:spcPts val="0"/>
              </a:spcAft>
              <a:buSzPts val="1400"/>
              <a:buNone/>
            </a:pPr>
            <a:endParaRPr sz="3200" dirty="0"/>
          </a:p>
          <a:p>
            <a:pPr marL="0" lvl="0" indent="0" algn="l" rtl="0">
              <a:lnSpc>
                <a:spcPct val="90000"/>
              </a:lnSpc>
              <a:spcBef>
                <a:spcPts val="0"/>
              </a:spcBef>
              <a:spcAft>
                <a:spcPts val="0"/>
              </a:spcAft>
              <a:buSzPts val="1400"/>
              <a:buNone/>
            </a:pPr>
            <a:endParaRPr sz="3200" dirty="0"/>
          </a:p>
          <a:p>
            <a:pPr marL="0" lvl="0" indent="0" algn="l" rtl="0">
              <a:lnSpc>
                <a:spcPct val="90000"/>
              </a:lnSpc>
              <a:spcBef>
                <a:spcPts val="0"/>
              </a:spcBef>
              <a:spcAft>
                <a:spcPts val="0"/>
              </a:spcAft>
              <a:buSzPts val="1400"/>
              <a:buNone/>
            </a:pPr>
            <a:r>
              <a:rPr lang="en-GB" sz="3200" dirty="0"/>
              <a:t>  </a:t>
            </a:r>
            <a:endParaRPr dirty="0"/>
          </a:p>
          <a:p>
            <a:pPr marL="0" lvl="0" indent="0" algn="l" rtl="0">
              <a:lnSpc>
                <a:spcPct val="90000"/>
              </a:lnSpc>
              <a:spcBef>
                <a:spcPts val="0"/>
              </a:spcBef>
              <a:spcAft>
                <a:spcPts val="0"/>
              </a:spcAft>
              <a:buSzPts val="1400"/>
              <a:buNone/>
            </a:pPr>
            <a:endParaRPr sz="3200" dirty="0"/>
          </a:p>
          <a:p>
            <a:pPr marL="0" lvl="0" indent="0" algn="l" rtl="0">
              <a:lnSpc>
                <a:spcPct val="90000"/>
              </a:lnSpc>
              <a:spcBef>
                <a:spcPts val="0"/>
              </a:spcBef>
              <a:spcAft>
                <a:spcPts val="0"/>
              </a:spcAft>
              <a:buSzPts val="1400"/>
              <a:buNone/>
            </a:pPr>
            <a:endParaRPr sz="3200" dirty="0"/>
          </a:p>
          <a:p>
            <a:pPr marL="0" lvl="0" indent="0" algn="l" rtl="0">
              <a:lnSpc>
                <a:spcPct val="100000"/>
              </a:lnSpc>
              <a:spcBef>
                <a:spcPts val="0"/>
              </a:spcBef>
              <a:spcAft>
                <a:spcPts val="0"/>
              </a:spcAft>
              <a:buSzPts val="1400"/>
              <a:buNone/>
            </a:pPr>
            <a:endParaRPr sz="3200" dirty="0"/>
          </a:p>
        </p:txBody>
      </p:sp>
      <p:sp>
        <p:nvSpPr>
          <p:cNvPr id="244" name="Google Shape;244;p8"/>
          <p:cNvSpPr txBox="1">
            <a:spLocks noGrp="1"/>
          </p:cNvSpPr>
          <p:nvPr>
            <p:ph type="title"/>
          </p:nvPr>
        </p:nvSpPr>
        <p:spPr>
          <a:xfrm>
            <a:off x="1034388" y="824971"/>
            <a:ext cx="19069712" cy="103060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A note about language: individual vs personal</a:t>
            </a:r>
            <a:endParaRPr/>
          </a:p>
        </p:txBody>
      </p:sp>
      <p:sp>
        <p:nvSpPr>
          <p:cNvPr id="245" name="Google Shape;245;p8"/>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46" name="Google Shape;246;p8" descr="A cartoon of a child standing next to a fountain&#10;&#10;Description automatically generated"/>
          <p:cNvPicPr preferRelativeResize="0"/>
          <p:nvPr/>
        </p:nvPicPr>
        <p:blipFill rotWithShape="1">
          <a:blip r:embed="rId3">
            <a:alphaModFix/>
          </a:blip>
          <a:srcRect/>
          <a:stretch/>
        </p:blipFill>
        <p:spPr>
          <a:xfrm>
            <a:off x="11728450" y="2837234"/>
            <a:ext cx="6413500" cy="6121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9"/>
          <p:cNvSpPr txBox="1">
            <a:spLocks noGrp="1"/>
          </p:cNvSpPr>
          <p:nvPr>
            <p:ph type="title"/>
          </p:nvPr>
        </p:nvSpPr>
        <p:spPr>
          <a:xfrm>
            <a:off x="1040738" y="209550"/>
            <a:ext cx="17338675" cy="2184400"/>
          </a:xfrm>
          <a:prstGeom prst="rect">
            <a:avLst/>
          </a:prstGeom>
          <a:noFill/>
          <a:ln>
            <a:noFill/>
          </a:ln>
        </p:spPr>
        <p:txBody>
          <a:bodyPr spcFirstLastPara="1" wrap="square" lIns="150750" tIns="75350" rIns="150750" bIns="75350" anchor="ctr" anchorCtr="0">
            <a:normAutofit/>
          </a:bodyPr>
          <a:lstStyle/>
          <a:p>
            <a:pPr marL="0" marR="0" lvl="0" indent="0" algn="l" rtl="0">
              <a:spcBef>
                <a:spcPts val="0"/>
              </a:spcBef>
              <a:spcAft>
                <a:spcPts val="0"/>
              </a:spcAft>
              <a:buNone/>
            </a:pPr>
            <a:r>
              <a:rPr lang="en-GB" sz="6600" b="0" i="0" u="none" strike="noStrike" cap="none">
                <a:latin typeface="Arial"/>
                <a:ea typeface="Arial"/>
                <a:cs typeface="Arial"/>
                <a:sym typeface="Arial"/>
              </a:rPr>
              <a:t>What is a personal worldview?</a:t>
            </a:r>
            <a:endParaRPr sz="6600" b="0" i="0" u="none" strike="noStrike" cap="none">
              <a:latin typeface="Arial"/>
              <a:ea typeface="Arial"/>
              <a:cs typeface="Arial"/>
              <a:sym typeface="Arial"/>
            </a:endParaRPr>
          </a:p>
        </p:txBody>
      </p:sp>
      <p:pic>
        <p:nvPicPr>
          <p:cNvPr id="253" name="Google Shape;253;p9" descr="A cartoon of a person in a wheelchair&#10;&#10;Description automatically generated">
            <a:hlinkClick r:id="rId3"/>
          </p:cNvPr>
          <p:cNvPicPr preferRelativeResize="0">
            <a:picLocks noGrp="1"/>
          </p:cNvPicPr>
          <p:nvPr>
            <p:ph type="body" idx="1"/>
          </p:nvPr>
        </p:nvPicPr>
        <p:blipFill rotWithShape="1">
          <a:blip r:embed="rId4">
            <a:alphaModFix/>
          </a:blip>
          <a:srcRect/>
          <a:stretch/>
        </p:blipFill>
        <p:spPr>
          <a:xfrm>
            <a:off x="3792123" y="3140075"/>
            <a:ext cx="12519853" cy="6640512"/>
          </a:xfrm>
          <a:prstGeom prst="rect">
            <a:avLst/>
          </a:prstGeom>
          <a:noFill/>
          <a:ln>
            <a:noFill/>
          </a:ln>
        </p:spPr>
      </p:pic>
      <p:sp>
        <p:nvSpPr>
          <p:cNvPr id="254" name="Google Shape;254;p9"/>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Tree>
  </p:cSld>
  <p:clrMapOvr>
    <a:masterClrMapping/>
  </p:clrMapOvr>
</p:sld>
</file>

<file path=ppt/theme/theme1.xml><?xml version="1.0" encoding="utf-8"?>
<a:theme xmlns:a="http://schemas.openxmlformats.org/drawingml/2006/main" name="Cover 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ver 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56</TotalTime>
  <Words>2414</Words>
  <Application>Microsoft Office PowerPoint</Application>
  <PresentationFormat>Custom</PresentationFormat>
  <Paragraphs>184</Paragraphs>
  <Slides>31</Slides>
  <Notes>31</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Cover 1</vt:lpstr>
      <vt:lpstr>1_Cover 1</vt:lpstr>
      <vt:lpstr>Office Theme</vt:lpstr>
      <vt:lpstr>Adopting a R&amp;W approach in RE</vt:lpstr>
      <vt:lpstr>Personal, Communal and Organised worldviews</vt:lpstr>
      <vt:lpstr>Learning Objectives</vt:lpstr>
      <vt:lpstr>R&amp;W: Context</vt:lpstr>
      <vt:lpstr>Session 1: Summary (1/2)</vt:lpstr>
      <vt:lpstr>Session 1: Summary (2/2)</vt:lpstr>
      <vt:lpstr>A note about language: personal vs organised</vt:lpstr>
      <vt:lpstr>A note about language: individual vs personal</vt:lpstr>
      <vt:lpstr>What is a personal worldview?</vt:lpstr>
      <vt:lpstr>What is a personal worldview? Key Points (1/3)</vt:lpstr>
      <vt:lpstr>What is a personal worldview? Key Points (2/3)</vt:lpstr>
      <vt:lpstr>What is a personal worldview? Key Points (2/3)</vt:lpstr>
      <vt:lpstr>Activity 1 </vt:lpstr>
      <vt:lpstr>Activity 2 </vt:lpstr>
      <vt:lpstr>Activity 3</vt:lpstr>
      <vt:lpstr>What is an organised worldview?</vt:lpstr>
      <vt:lpstr>What is an organised worldview? Key Points (1/2)</vt:lpstr>
      <vt:lpstr>What is an organised worldview? Key Points (2/2)</vt:lpstr>
      <vt:lpstr>Ways in which personal and organised worldviews might intersect. </vt:lpstr>
      <vt:lpstr>Beyond the individual and the organised</vt:lpstr>
      <vt:lpstr>PowerPoint Presentation</vt:lpstr>
      <vt:lpstr>Activity – School Values</vt:lpstr>
      <vt:lpstr>PowerPoint Presentation</vt:lpstr>
      <vt:lpstr>PowerPoint Presentation</vt:lpstr>
      <vt:lpstr>PowerPoint Presentation</vt:lpstr>
      <vt:lpstr>Activity – Reflection</vt:lpstr>
      <vt:lpstr>Why do personal/communal/organised worldviews matter in RE?</vt:lpstr>
      <vt:lpstr>Why do personal/communal/organised worldviews matter in RE?</vt:lpstr>
      <vt:lpstr>Example of classroom practice</vt:lpstr>
      <vt:lpstr>Take-Away Activity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Celine Benoit</dc:creator>
  <cp:lastModifiedBy>Celine Benoit (staff)</cp:lastModifiedBy>
  <cp:revision>3</cp:revision>
  <dcterms:created xsi:type="dcterms:W3CDTF">2024-10-23T15:17:40Z</dcterms:created>
  <dcterms:modified xsi:type="dcterms:W3CDTF">2025-03-14T09:19:23Z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2024-10-22T00:00:00Z</vt:filetime>
  </property>
  <property fmtid="{D5CDD505-2E9C-101B-9397-08002B2CF9AE}" pid="3" name="Creator">
    <vt:lpwstr>Adobe InDesign 20.0 (Macintosh)</vt:lpwstr>
  </property>
  <property fmtid="{D5CDD505-2E9C-101B-9397-08002B2CF9AE}" pid="4" name="LastSaved">
    <vt:filetime>2024-10-23T00:00:00Z</vt:filetime>
  </property>
  <property fmtid="{D5CDD505-2E9C-101B-9397-08002B2CF9AE}" pid="5" name="Producer">
    <vt:lpwstr>Adobe PDF Library 17.0</vt:lpwstr>
  </property>
</Properties>
</file>