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39"/>
  </p:notesMasterIdLst>
  <p:sldIdLst>
    <p:sldId id="256" r:id="rId3"/>
    <p:sldId id="257" r:id="rId4"/>
    <p:sldId id="258" r:id="rId5"/>
    <p:sldId id="259" r:id="rId6"/>
    <p:sldId id="260" r:id="rId7"/>
    <p:sldId id="261" r:id="rId8"/>
    <p:sldId id="262" r:id="rId9"/>
    <p:sldId id="289" r:id="rId10"/>
    <p:sldId id="263" r:id="rId11"/>
    <p:sldId id="264" r:id="rId12"/>
    <p:sldId id="265" r:id="rId13"/>
    <p:sldId id="266" r:id="rId14"/>
    <p:sldId id="267" r:id="rId15"/>
    <p:sldId id="268" r:id="rId16"/>
    <p:sldId id="269" r:id="rId17"/>
    <p:sldId id="290" r:id="rId18"/>
    <p:sldId id="280" r:id="rId19"/>
    <p:sldId id="291" r:id="rId20"/>
    <p:sldId id="292" r:id="rId21"/>
    <p:sldId id="293" r:id="rId22"/>
    <p:sldId id="294" r:id="rId23"/>
    <p:sldId id="295" r:id="rId24"/>
    <p:sldId id="296" r:id="rId25"/>
    <p:sldId id="297" r:id="rId26"/>
    <p:sldId id="298" r:id="rId27"/>
    <p:sldId id="299" r:id="rId28"/>
    <p:sldId id="300" r:id="rId29"/>
    <p:sldId id="301" r:id="rId30"/>
    <p:sldId id="281" r:id="rId31"/>
    <p:sldId id="282" r:id="rId32"/>
    <p:sldId id="283" r:id="rId33"/>
    <p:sldId id="284" r:id="rId34"/>
    <p:sldId id="285" r:id="rId35"/>
    <p:sldId id="286" r:id="rId36"/>
    <p:sldId id="287" r:id="rId37"/>
    <p:sldId id="288" r:id="rId38"/>
  </p:sldIdLst>
  <p:sldSz cx="20104100" cy="11309350"/>
  <p:notesSz cx="20104100" cy="11309350"/>
  <p:embeddedFontLst>
    <p:embeddedFont>
      <p:font typeface="Tahoma" panose="020B0604030504040204" pitchFamily="34"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ileqUr0m9Hu76gD2lK8CYww5rf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6ED51D-F562-4A00-9D72-B4A4CD97F101}" v="1" dt="2025-01-16T14:30:32.095"/>
  </p1510:revLst>
</p1510:revInfo>
</file>

<file path=ppt/tableStyles.xml><?xml version="1.0" encoding="utf-8"?>
<a:tblStyleLst xmlns:a="http://schemas.openxmlformats.org/drawingml/2006/main" def="{4FA3A2FA-D904-4EEC-AA0F-702A9154BEE9}">
  <a:tblStyle styleId="{4FA3A2FA-D904-4EEC-AA0F-702A9154BEE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529" autoAdjust="0"/>
  </p:normalViewPr>
  <p:slideViewPr>
    <p:cSldViewPr snapToGrid="0">
      <p:cViewPr varScale="1">
        <p:scale>
          <a:sx n="29" d="100"/>
          <a:sy n="29" d="100"/>
        </p:scale>
        <p:origin x="1376" y="1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customschemas.google.com/relationships/presentationmetadata" Target="metadata"/><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ne Benoit (staff)" userId="ca37de58-aee0-4a44-8af7-2bf5674e2aa6" providerId="ADAL" clId="{752B06C8-0D42-40BC-82BB-0C5F396E40A8}"/>
    <pc:docChg chg="modSld">
      <pc:chgData name="Celine Benoit (staff)" userId="ca37de58-aee0-4a44-8af7-2bf5674e2aa6" providerId="ADAL" clId="{752B06C8-0D42-40BC-82BB-0C5F396E40A8}" dt="2025-01-14T21:40:21.253" v="56" actId="20577"/>
      <pc:docMkLst>
        <pc:docMk/>
      </pc:docMkLst>
      <pc:sldChg chg="modNotesTx">
        <pc:chgData name="Celine Benoit (staff)" userId="ca37de58-aee0-4a44-8af7-2bf5674e2aa6" providerId="ADAL" clId="{752B06C8-0D42-40BC-82BB-0C5F396E40A8}" dt="2025-01-14T21:40:21.253" v="56" actId="20577"/>
        <pc:sldMkLst>
          <pc:docMk/>
          <pc:sldMk cId="0" sldId="256"/>
        </pc:sldMkLst>
      </pc:sldChg>
      <pc:sldChg chg="modNotesTx">
        <pc:chgData name="Celine Benoit (staff)" userId="ca37de58-aee0-4a44-8af7-2bf5674e2aa6" providerId="ADAL" clId="{752B06C8-0D42-40BC-82BB-0C5F396E40A8}" dt="2025-01-14T21:40:15.350" v="55" actId="20577"/>
        <pc:sldMkLst>
          <pc:docMk/>
          <pc:sldMk cId="0" sldId="259"/>
        </pc:sldMkLst>
      </pc:sldChg>
      <pc:sldChg chg="modNotesTx">
        <pc:chgData name="Celine Benoit (staff)" userId="ca37de58-aee0-4a44-8af7-2bf5674e2aa6" providerId="ADAL" clId="{752B06C8-0D42-40BC-82BB-0C5F396E40A8}" dt="2025-01-14T21:40:09.488" v="54" actId="20577"/>
        <pc:sldMkLst>
          <pc:docMk/>
          <pc:sldMk cId="0" sldId="260"/>
        </pc:sldMkLst>
      </pc:sldChg>
      <pc:sldChg chg="modNotesTx">
        <pc:chgData name="Celine Benoit (staff)" userId="ca37de58-aee0-4a44-8af7-2bf5674e2aa6" providerId="ADAL" clId="{752B06C8-0D42-40BC-82BB-0C5F396E40A8}" dt="2025-01-14T21:40:06.195" v="53" actId="20577"/>
        <pc:sldMkLst>
          <pc:docMk/>
          <pc:sldMk cId="0" sldId="261"/>
        </pc:sldMkLst>
      </pc:sldChg>
      <pc:sldChg chg="modNotesTx">
        <pc:chgData name="Celine Benoit (staff)" userId="ca37de58-aee0-4a44-8af7-2bf5674e2aa6" providerId="ADAL" clId="{752B06C8-0D42-40BC-82BB-0C5F396E40A8}" dt="2025-01-14T21:40:02.984" v="51" actId="20577"/>
        <pc:sldMkLst>
          <pc:docMk/>
          <pc:sldMk cId="0" sldId="262"/>
        </pc:sldMkLst>
      </pc:sldChg>
      <pc:sldChg chg="modNotesTx">
        <pc:chgData name="Celine Benoit (staff)" userId="ca37de58-aee0-4a44-8af7-2bf5674e2aa6" providerId="ADAL" clId="{752B06C8-0D42-40BC-82BB-0C5F396E40A8}" dt="2025-01-14T21:39:55.980" v="49" actId="20577"/>
        <pc:sldMkLst>
          <pc:docMk/>
          <pc:sldMk cId="0" sldId="263"/>
        </pc:sldMkLst>
      </pc:sldChg>
      <pc:sldChg chg="modNotesTx">
        <pc:chgData name="Celine Benoit (staff)" userId="ca37de58-aee0-4a44-8af7-2bf5674e2aa6" providerId="ADAL" clId="{752B06C8-0D42-40BC-82BB-0C5F396E40A8}" dt="2025-01-14T21:39:52.166" v="48" actId="20577"/>
        <pc:sldMkLst>
          <pc:docMk/>
          <pc:sldMk cId="0" sldId="264"/>
        </pc:sldMkLst>
      </pc:sldChg>
      <pc:sldChg chg="modNotesTx">
        <pc:chgData name="Celine Benoit (staff)" userId="ca37de58-aee0-4a44-8af7-2bf5674e2aa6" providerId="ADAL" clId="{752B06C8-0D42-40BC-82BB-0C5F396E40A8}" dt="2025-01-14T21:39:48.772" v="47" actId="20577"/>
        <pc:sldMkLst>
          <pc:docMk/>
          <pc:sldMk cId="0" sldId="265"/>
        </pc:sldMkLst>
      </pc:sldChg>
      <pc:sldChg chg="modNotesTx">
        <pc:chgData name="Celine Benoit (staff)" userId="ca37de58-aee0-4a44-8af7-2bf5674e2aa6" providerId="ADAL" clId="{752B06C8-0D42-40BC-82BB-0C5F396E40A8}" dt="2025-01-14T21:39:44.798" v="46" actId="20577"/>
        <pc:sldMkLst>
          <pc:docMk/>
          <pc:sldMk cId="0" sldId="266"/>
        </pc:sldMkLst>
      </pc:sldChg>
      <pc:sldChg chg="modNotesTx">
        <pc:chgData name="Celine Benoit (staff)" userId="ca37de58-aee0-4a44-8af7-2bf5674e2aa6" providerId="ADAL" clId="{752B06C8-0D42-40BC-82BB-0C5F396E40A8}" dt="2025-01-14T21:39:40.268" v="45" actId="20577"/>
        <pc:sldMkLst>
          <pc:docMk/>
          <pc:sldMk cId="0" sldId="267"/>
        </pc:sldMkLst>
      </pc:sldChg>
      <pc:sldChg chg="modNotesTx">
        <pc:chgData name="Celine Benoit (staff)" userId="ca37de58-aee0-4a44-8af7-2bf5674e2aa6" providerId="ADAL" clId="{752B06C8-0D42-40BC-82BB-0C5F396E40A8}" dt="2025-01-14T21:39:35.773" v="44" actId="20577"/>
        <pc:sldMkLst>
          <pc:docMk/>
          <pc:sldMk cId="0" sldId="268"/>
        </pc:sldMkLst>
      </pc:sldChg>
      <pc:sldChg chg="modNotesTx">
        <pc:chgData name="Celine Benoit (staff)" userId="ca37de58-aee0-4a44-8af7-2bf5674e2aa6" providerId="ADAL" clId="{752B06C8-0D42-40BC-82BB-0C5F396E40A8}" dt="2025-01-14T21:39:32.580" v="43" actId="20577"/>
        <pc:sldMkLst>
          <pc:docMk/>
          <pc:sldMk cId="0" sldId="269"/>
        </pc:sldMkLst>
      </pc:sldChg>
      <pc:sldChg chg="modNotesTx">
        <pc:chgData name="Celine Benoit (staff)" userId="ca37de58-aee0-4a44-8af7-2bf5674e2aa6" providerId="ADAL" clId="{752B06C8-0D42-40BC-82BB-0C5F396E40A8}" dt="2025-01-14T21:38:36.654" v="1" actId="20577"/>
        <pc:sldMkLst>
          <pc:docMk/>
          <pc:sldMk cId="0" sldId="284"/>
        </pc:sldMkLst>
      </pc:sldChg>
      <pc:sldChg chg="modNotesTx">
        <pc:chgData name="Celine Benoit (staff)" userId="ca37de58-aee0-4a44-8af7-2bf5674e2aa6" providerId="ADAL" clId="{752B06C8-0D42-40BC-82BB-0C5F396E40A8}" dt="2025-01-14T21:38:41.250" v="2" actId="20577"/>
        <pc:sldMkLst>
          <pc:docMk/>
          <pc:sldMk cId="0" sldId="285"/>
        </pc:sldMkLst>
      </pc:sldChg>
      <pc:sldChg chg="modNotesTx">
        <pc:chgData name="Celine Benoit (staff)" userId="ca37de58-aee0-4a44-8af7-2bf5674e2aa6" providerId="ADAL" clId="{752B06C8-0D42-40BC-82BB-0C5F396E40A8}" dt="2025-01-14T21:39:04.785" v="40" actId="20577"/>
        <pc:sldMkLst>
          <pc:docMk/>
          <pc:sldMk cId="0" sldId="287"/>
        </pc:sldMkLst>
      </pc:sldChg>
      <pc:sldChg chg="modNotesTx">
        <pc:chgData name="Celine Benoit (staff)" userId="ca37de58-aee0-4a44-8af7-2bf5674e2aa6" providerId="ADAL" clId="{752B06C8-0D42-40BC-82BB-0C5F396E40A8}" dt="2025-01-14T21:40:00.238" v="50" actId="20577"/>
        <pc:sldMkLst>
          <pc:docMk/>
          <pc:sldMk cId="1859995813" sldId="289"/>
        </pc:sldMkLst>
      </pc:sldChg>
      <pc:sldChg chg="modNotesTx">
        <pc:chgData name="Celine Benoit (staff)" userId="ca37de58-aee0-4a44-8af7-2bf5674e2aa6" providerId="ADAL" clId="{752B06C8-0D42-40BC-82BB-0C5F396E40A8}" dt="2025-01-14T21:39:28.199" v="41" actId="20577"/>
        <pc:sldMkLst>
          <pc:docMk/>
          <pc:sldMk cId="3795339235" sldId="290"/>
        </pc:sldMkLst>
      </pc:sldChg>
    </pc:docChg>
  </pc:docChgLst>
  <pc:docChgLst>
    <pc:chgData name="Celine Benoit (staff)" userId="ca37de58-aee0-4a44-8af7-2bf5674e2aa6" providerId="ADAL" clId="{916ED51D-F562-4A00-9D72-B4A4CD97F101}"/>
    <pc:docChg chg="modSld">
      <pc:chgData name="Celine Benoit (staff)" userId="ca37de58-aee0-4a44-8af7-2bf5674e2aa6" providerId="ADAL" clId="{916ED51D-F562-4A00-9D72-B4A4CD97F101}" dt="2025-01-16T14:30:32.095" v="2"/>
      <pc:docMkLst>
        <pc:docMk/>
      </pc:docMkLst>
      <pc:sldChg chg="addSp modSp modNotesTx">
        <pc:chgData name="Celine Benoit (staff)" userId="ca37de58-aee0-4a44-8af7-2bf5674e2aa6" providerId="ADAL" clId="{916ED51D-F562-4A00-9D72-B4A4CD97F101}" dt="2025-01-16T14:30:32.095" v="2"/>
        <pc:sldMkLst>
          <pc:docMk/>
          <pc:sldMk cId="0" sldId="288"/>
        </pc:sldMkLst>
        <pc:picChg chg="add mod">
          <ac:chgData name="Celine Benoit (staff)" userId="ca37de58-aee0-4a44-8af7-2bf5674e2aa6" providerId="ADAL" clId="{916ED51D-F562-4A00-9D72-B4A4CD97F101}" dt="2025-01-16T14:30:32.095" v="2"/>
          <ac:picMkLst>
            <pc:docMk/>
            <pc:sldMk cId="0" sldId="288"/>
            <ac:picMk id="2" creationId="{31BD776A-4E77-45FF-DAD4-737E7CDD78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8712200" cy="56673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 name="Google Shape;4;n"/>
          <p:cNvSpPr txBox="1">
            <a:spLocks noGrp="1"/>
          </p:cNvSpPr>
          <p:nvPr>
            <p:ph type="dt" idx="10"/>
          </p:nvPr>
        </p:nvSpPr>
        <p:spPr>
          <a:xfrm>
            <a:off x="11387138" y="0"/>
            <a:ext cx="8712200" cy="566738"/>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 name="Google Shape;5;n"/>
          <p:cNvSpPr>
            <a:spLocks noGrp="1" noRot="1" noChangeAspect="1"/>
          </p:cNvSpPr>
          <p:nvPr>
            <p:ph type="sldImg" idx="3"/>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10742613"/>
            <a:ext cx="8712200" cy="566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n"/>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a:t>‹#›</a:t>
            </a:fld>
            <a:endParaRPr sz="120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ligiouseducationcouncil.org.uk/rec/wp-content/uploads/2024/04/24-25698-REC-Handbook-A4-DIGITAL-PAGES.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religiouseducationcouncil.org.uk/rec/wp-content/uploads/2023/09/National-Content-Standard-for-Religious-Education-for-England.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1: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dirty="0"/>
              <a:t>Welcome to the “Adopting a Religion &amp; Worldviews approach in RE” training for primary school teachers – session 3. </a:t>
            </a:r>
          </a:p>
          <a:p>
            <a:pPr marL="0" lvl="0" indent="0" algn="l" rtl="0">
              <a:spcBef>
                <a:spcPts val="0"/>
              </a:spcBef>
              <a:spcAft>
                <a:spcPts val="0"/>
              </a:spcAft>
              <a:buClr>
                <a:schemeClr val="dk1"/>
              </a:buClr>
              <a:buSzPts val="1200"/>
              <a:buFont typeface="Calibri"/>
              <a:buNone/>
            </a:pPr>
            <a:endParaRPr lang="en-GB" dirty="0"/>
          </a:p>
          <a:p>
            <a:pPr marL="228600" lvl="0" indent="-152400" algn="l" rtl="0">
              <a:spcBef>
                <a:spcPts val="0"/>
              </a:spcBef>
              <a:spcAft>
                <a:spcPts val="0"/>
              </a:spcAft>
              <a:buClr>
                <a:schemeClr val="dk1"/>
              </a:buClr>
              <a:buSzPts val="1200"/>
              <a:buFont typeface="Calibri"/>
              <a:buNone/>
            </a:pPr>
            <a:endParaRPr dirty="0"/>
          </a:p>
        </p:txBody>
      </p:sp>
      <p:sp>
        <p:nvSpPr>
          <p:cNvPr id="134" name="Google Shape;134;p1: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SzPts val="12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0: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0: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20" name="Google Shape;220;p10: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1: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dirty="0"/>
          </a:p>
        </p:txBody>
      </p:sp>
      <p:sp>
        <p:nvSpPr>
          <p:cNvPr id="229" name="Google Shape;229;p11: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38" name="Google Shape;23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46" name="Google Shape;24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SzPts val="12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4: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254" name="Google Shape;254;p14: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3B01D563-A9F6-23C7-4C80-C4C8F3009EE6}"/>
            </a:ext>
          </a:extLst>
        </p:cNvPr>
        <p:cNvGrpSpPr/>
        <p:nvPr/>
      </p:nvGrpSpPr>
      <p:grpSpPr>
        <a:xfrm>
          <a:off x="0" y="0"/>
          <a:ext cx="0" cy="0"/>
          <a:chOff x="0" y="0"/>
          <a:chExt cx="0" cy="0"/>
        </a:xfrm>
      </p:grpSpPr>
      <p:sp>
        <p:nvSpPr>
          <p:cNvPr id="252" name="Google Shape;252;p14:notes">
            <a:extLst>
              <a:ext uri="{FF2B5EF4-FFF2-40B4-BE49-F238E27FC236}">
                <a16:creationId xmlns:a16="http://schemas.microsoft.com/office/drawing/2014/main" id="{5D370224-0F3C-1695-67C1-1B9FD37B6711}"/>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4:notes">
            <a:extLst>
              <a:ext uri="{FF2B5EF4-FFF2-40B4-BE49-F238E27FC236}">
                <a16:creationId xmlns:a16="http://schemas.microsoft.com/office/drawing/2014/main" id="{A653FE16-076C-D144-F196-3F213E578F65}"/>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dirty="0"/>
          </a:p>
        </p:txBody>
      </p:sp>
      <p:sp>
        <p:nvSpPr>
          <p:cNvPr id="254" name="Google Shape;254;p14:notes">
            <a:extLst>
              <a:ext uri="{FF2B5EF4-FFF2-40B4-BE49-F238E27FC236}">
                <a16:creationId xmlns:a16="http://schemas.microsoft.com/office/drawing/2014/main" id="{E020CF30-DE85-3CC5-0C64-1CAAFE33C254}"/>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773067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b="1" dirty="0"/>
              <a:t>It is up to you whether you would like to re-introduce these slides here again. The teachers who co-designed these resources suggested it may be a useful reminder if a few weeks have passed between the training sessions. Alternatively, you may want to skip the next few slides and go straight to slide 29. </a:t>
            </a:r>
            <a:endParaRPr lang="en-GB" dirty="0"/>
          </a:p>
          <a:p>
            <a:pPr marL="0" lvl="0" indent="0" algn="l" rtl="0">
              <a:lnSpc>
                <a:spcPct val="100000"/>
              </a:lnSpc>
              <a:spcBef>
                <a:spcPts val="0"/>
              </a:spcBef>
              <a:spcAft>
                <a:spcPts val="0"/>
              </a:spcAft>
              <a:buClr>
                <a:schemeClr val="dk1"/>
              </a:buClr>
              <a:buSzPts val="1100"/>
              <a:buFont typeface="Arial"/>
              <a:buNone/>
            </a:pPr>
            <a:endParaRPr lang="en-GB" dirty="0"/>
          </a:p>
          <a:p>
            <a:pPr marL="0" lvl="0" indent="0" algn="l" rtl="0">
              <a:lnSpc>
                <a:spcPct val="100000"/>
              </a:lnSpc>
              <a:spcBef>
                <a:spcPts val="0"/>
              </a:spcBef>
              <a:spcAft>
                <a:spcPts val="0"/>
              </a:spcAft>
              <a:buClr>
                <a:schemeClr val="dk1"/>
              </a:buClr>
              <a:buSzPts val="1100"/>
              <a:buFont typeface="Arial"/>
              <a:buNone/>
            </a:pPr>
            <a:r>
              <a:rPr lang="en-GB" dirty="0"/>
              <a:t>Thanks to the Coventry &amp; Warwickshire REC / local Agreed Syllabus writing team, led by Jennifer Jenkins, for sharing this material.</a:t>
            </a:r>
            <a:endParaRPr dirty="0"/>
          </a:p>
        </p:txBody>
      </p:sp>
      <p:sp>
        <p:nvSpPr>
          <p:cNvPr id="270" name="Google Shape;270;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278" name="Google Shape;278;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286" name="Google Shape;286;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2: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dirty="0"/>
              <a:t>If session 3 is delivered as a stand-alone twilight session, we recommend asking teachers to view both videos prior to attending the training. </a:t>
            </a:r>
            <a:endParaRPr dirty="0"/>
          </a:p>
          <a:p>
            <a:pPr marL="0" lvl="0" indent="0" algn="l" rtl="0">
              <a:spcBef>
                <a:spcPts val="0"/>
              </a:spcBef>
              <a:spcAft>
                <a:spcPts val="0"/>
              </a:spcAft>
              <a:buClr>
                <a:schemeClr val="dk1"/>
              </a:buClr>
              <a:buSzPts val="1200"/>
              <a:buFont typeface="Calibri"/>
              <a:buNone/>
            </a:pPr>
            <a:r>
              <a:rPr lang="en-GB" dirty="0"/>
              <a:t>If session 3 is delivered as part of a whole day training, we recommend viewing the videos during the training to help with pace and breaks between activities.</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GB" dirty="0"/>
              <a:t>The aims of session 3 are to:</a:t>
            </a:r>
            <a:endParaRPr dirty="0"/>
          </a:p>
          <a:p>
            <a:pPr marL="171450" lvl="0" indent="-171450" algn="l" rtl="0">
              <a:spcBef>
                <a:spcPts val="0"/>
              </a:spcBef>
              <a:spcAft>
                <a:spcPts val="0"/>
              </a:spcAft>
              <a:buClr>
                <a:schemeClr val="dk1"/>
              </a:buClr>
              <a:buSzPts val="1200"/>
              <a:buFont typeface="Calibri"/>
              <a:buChar char="-"/>
            </a:pPr>
            <a:r>
              <a:rPr lang="en-GB" dirty="0"/>
              <a:t>Summarise what a R&amp;W approach is</a:t>
            </a:r>
            <a:endParaRPr dirty="0"/>
          </a:p>
          <a:p>
            <a:pPr marL="171450" lvl="0" indent="-171450" algn="l" rtl="0">
              <a:spcBef>
                <a:spcPts val="0"/>
              </a:spcBef>
              <a:spcAft>
                <a:spcPts val="0"/>
              </a:spcAft>
              <a:buClr>
                <a:schemeClr val="dk1"/>
              </a:buClr>
              <a:buSzPts val="1200"/>
              <a:buFont typeface="Calibri"/>
              <a:buChar char="-"/>
            </a:pPr>
            <a:r>
              <a:rPr lang="en-GB" dirty="0"/>
              <a:t>Tackle some misconceptions when it comes to a R&amp;W approach</a:t>
            </a:r>
            <a:endParaRPr dirty="0"/>
          </a:p>
          <a:p>
            <a:pPr marL="171450" lvl="0" indent="-171450" algn="l" rtl="0">
              <a:spcBef>
                <a:spcPts val="0"/>
              </a:spcBef>
              <a:spcAft>
                <a:spcPts val="0"/>
              </a:spcAft>
              <a:buClr>
                <a:schemeClr val="dk1"/>
              </a:buClr>
              <a:buSzPts val="1200"/>
              <a:buFont typeface="Calibri"/>
              <a:buChar char="-"/>
            </a:pPr>
            <a:r>
              <a:rPr lang="en-GB" dirty="0"/>
              <a:t>Encourage teachers to think about their own practice and the changes they’d like to make to (further) adopt a R&amp;W approach to RE</a:t>
            </a:r>
            <a:endParaRPr dirty="0"/>
          </a:p>
          <a:p>
            <a:pPr marL="0" lvl="0" indent="0" algn="l" rtl="0">
              <a:spcBef>
                <a:spcPts val="0"/>
              </a:spcBef>
              <a:spcAft>
                <a:spcPts val="0"/>
              </a:spcAft>
              <a:buNone/>
            </a:pPr>
            <a:endParaRPr dirty="0"/>
          </a:p>
        </p:txBody>
      </p:sp>
      <p:sp>
        <p:nvSpPr>
          <p:cNvPr id="148" name="Google Shape;148;p2: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94" name="Google Shape;294;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03" name="Google Shape;303;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11" name="Google Shape;311;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19" name="Google Shape;319;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7" name="Google Shape;327;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35" name="Google Shape;335;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43" name="Google Shape;343;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51" name="Google Shape;351;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75" name="Google Shape;375;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6:notes"/>
          <p:cNvSpPr txBox="1">
            <a:spLocks noGrp="1"/>
          </p:cNvSpPr>
          <p:nvPr>
            <p:ph type="body" idx="1"/>
          </p:nvPr>
        </p:nvSpPr>
        <p:spPr>
          <a:xfrm>
            <a:off x="2009775" y="5441950"/>
            <a:ext cx="16084550"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3: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7: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Thanks to the Coventry &amp; Warwickshire REC / local Agreed Syllabus writing team, led by Jennifer Jenkins, for sharing this material (which has been adapted here).</a:t>
            </a:r>
            <a:endParaRPr/>
          </a:p>
          <a:p>
            <a:pPr marL="0" lvl="0" indent="0" algn="l" rtl="0">
              <a:spcBef>
                <a:spcPts val="0"/>
              </a:spcBef>
              <a:spcAft>
                <a:spcPts val="0"/>
              </a:spcAft>
              <a:buNone/>
            </a:pPr>
            <a:endParaRPr/>
          </a:p>
        </p:txBody>
      </p:sp>
      <p:sp>
        <p:nvSpPr>
          <p:cNvPr id="359" name="Google Shape;359;p27: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8: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*Acknowledging this might end up being a suitable task </a:t>
            </a:r>
            <a:r>
              <a:rPr lang="en-GB" i="1" dirty="0"/>
              <a:t>IF</a:t>
            </a:r>
            <a:r>
              <a:rPr lang="en-GB" dirty="0"/>
              <a:t> consideration of their significance for those with Jewish worldviews has been explored and the role of rules and guidance in their own lives has been considered.</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Thanks to the Coventry &amp; Warwickshire REC / local Agreed Syllabus writing team, led by Jennifer Jenkins, for sharing this material (which has been adapted here).</a:t>
            </a:r>
            <a:endParaRPr dirty="0"/>
          </a:p>
          <a:p>
            <a:pPr marL="0" lvl="0" indent="0" algn="l" rtl="0">
              <a:spcBef>
                <a:spcPts val="0"/>
              </a:spcBef>
              <a:spcAft>
                <a:spcPts val="0"/>
              </a:spcAft>
              <a:buNone/>
            </a:pPr>
            <a:endParaRPr dirty="0"/>
          </a:p>
        </p:txBody>
      </p:sp>
      <p:sp>
        <p:nvSpPr>
          <p:cNvPr id="365" name="Google Shape;365;p28: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9: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9: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Thanks to the Coventry &amp; Warwickshire REC / local Agreed Syllabus writing team, led by Jennifer Jenkins, for sharing this material (which has been adapted here).</a:t>
            </a:r>
            <a:endParaRPr dirty="0"/>
          </a:p>
          <a:p>
            <a:pPr marL="0" lvl="0" indent="0" algn="l" rtl="0">
              <a:spcBef>
                <a:spcPts val="0"/>
              </a:spcBef>
              <a:spcAft>
                <a:spcPts val="0"/>
              </a:spcAft>
              <a:buNone/>
            </a:pPr>
            <a:endParaRPr b="1" dirty="0"/>
          </a:p>
        </p:txBody>
      </p:sp>
      <p:sp>
        <p:nvSpPr>
          <p:cNvPr id="371" name="Google Shape;371;p29: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0: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0: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7" name="Google Shape;377;p30: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1:notes"/>
          <p:cNvSpPr txBox="1">
            <a:spLocks noGrp="1"/>
          </p:cNvSpPr>
          <p:nvPr>
            <p:ph type="body" idx="1"/>
          </p:nvPr>
        </p:nvSpPr>
        <p:spPr>
          <a:xfrm>
            <a:off x="2009775" y="5441950"/>
            <a:ext cx="16084550"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32: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dirty="0"/>
              <a:t>For further reading, guidance and resources, please see the teacher handout, and the infographic.</a:t>
            </a:r>
            <a:endParaRPr dirty="0"/>
          </a:p>
        </p:txBody>
      </p:sp>
      <p:sp>
        <p:nvSpPr>
          <p:cNvPr id="396" name="Google Shape;396;p32: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33: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For feedback and comments about these resources, please scan the QR code or copy/paste this URL into your browser: https://forms.office.com/e/iLKDeRHMYL</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To contact the lead author, please email Celine.Benoit@nottingham.ac.uk </a:t>
            </a:r>
            <a:endParaRPr dirty="0"/>
          </a:p>
          <a:p>
            <a:pPr marL="0" lvl="0" indent="0" algn="l" rtl="0">
              <a:spcBef>
                <a:spcPts val="0"/>
              </a:spcBef>
              <a:spcAft>
                <a:spcPts val="0"/>
              </a:spcAft>
              <a:buNone/>
            </a:pPr>
            <a:endParaRPr dirty="0"/>
          </a:p>
        </p:txBody>
      </p:sp>
      <p:sp>
        <p:nvSpPr>
          <p:cNvPr id="405" name="Google Shape;405;p33: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04800" algn="l" rtl="0">
              <a:lnSpc>
                <a:spcPct val="107916"/>
              </a:lnSpc>
              <a:spcBef>
                <a:spcPts val="0"/>
              </a:spcBef>
              <a:spcAft>
                <a:spcPts val="0"/>
              </a:spcAft>
              <a:buClr>
                <a:schemeClr val="dk1"/>
              </a:buClr>
              <a:buSzPts val="1200"/>
              <a:buFont typeface="Calibri"/>
              <a:buChar char="-"/>
            </a:pPr>
            <a:r>
              <a:rPr lang="en-GB" u="sng" dirty="0">
                <a:solidFill>
                  <a:srgbClr val="1155CC"/>
                </a:solidFill>
                <a:hlinkClick r:id="rId3">
                  <a:extLst>
                    <a:ext uri="{A12FA001-AC4F-418D-AE19-62706E023703}">
                      <ahyp:hlinkClr xmlns:ahyp="http://schemas.microsoft.com/office/drawing/2018/hyperlinkcolor" val="tx"/>
                    </a:ext>
                  </a:extLst>
                </a:hlinkClick>
              </a:rPr>
              <a:t>The Handbook for Curriculum Writers</a:t>
            </a:r>
            <a:r>
              <a:rPr lang="en-GB" dirty="0"/>
              <a:t> (pictured here)</a:t>
            </a:r>
          </a:p>
          <a:p>
            <a:pPr marL="457200" lvl="0" indent="-304800" algn="l" rtl="0">
              <a:lnSpc>
                <a:spcPct val="107916"/>
              </a:lnSpc>
              <a:spcBef>
                <a:spcPts val="0"/>
              </a:spcBef>
              <a:spcAft>
                <a:spcPts val="0"/>
              </a:spcAft>
              <a:buClr>
                <a:schemeClr val="dk1"/>
              </a:buClr>
              <a:buSzPts val="1200"/>
              <a:buFont typeface="Calibri"/>
              <a:buChar char="-"/>
            </a:pPr>
            <a:r>
              <a:rPr lang="en-GB" u="sng" dirty="0">
                <a:solidFill>
                  <a:srgbClr val="1155CC"/>
                </a:solidFill>
                <a:hlinkClick r:id="rId4">
                  <a:extLst>
                    <a:ext uri="{A12FA001-AC4F-418D-AE19-62706E023703}">
                      <ahyp:hlinkClr xmlns:ahyp="http://schemas.microsoft.com/office/drawing/2018/hyperlinkcolor" val="tx"/>
                    </a:ext>
                  </a:extLst>
                </a:hlinkClick>
              </a:rPr>
              <a:t>The (draft) National Content Standard for Religious Education in England</a:t>
            </a:r>
            <a:r>
              <a:rPr lang="en-GB" dirty="0"/>
              <a:t> pp. 6-11 (NB: only refer to this document if based in England).</a:t>
            </a:r>
          </a:p>
          <a:p>
            <a:pPr marL="0" lvl="0" indent="0" algn="l" rtl="0">
              <a:spcBef>
                <a:spcPts val="800"/>
              </a:spcBef>
              <a:spcAft>
                <a:spcPts val="0"/>
              </a:spcAft>
              <a:buClr>
                <a:schemeClr val="dk1"/>
              </a:buClr>
              <a:buSzPts val="1200"/>
              <a:buFont typeface="Calibri"/>
              <a:buNone/>
            </a:pPr>
            <a:endParaRPr dirty="0"/>
          </a:p>
        </p:txBody>
      </p:sp>
      <p:sp>
        <p:nvSpPr>
          <p:cNvPr id="166" name="Google Shape;16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SzPts val="12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5: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5: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6: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85" name="Google Shape;185;p6: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7: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94" name="Google Shape;194;p7: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9D5D56F3-096D-B4DB-4A4A-B145526D6573}"/>
            </a:ext>
          </a:extLst>
        </p:cNvPr>
        <p:cNvGrpSpPr/>
        <p:nvPr/>
      </p:nvGrpSpPr>
      <p:grpSpPr>
        <a:xfrm>
          <a:off x="0" y="0"/>
          <a:ext cx="0" cy="0"/>
          <a:chOff x="0" y="0"/>
          <a:chExt cx="0" cy="0"/>
        </a:xfrm>
      </p:grpSpPr>
      <p:sp>
        <p:nvSpPr>
          <p:cNvPr id="192" name="Google Shape;192;p7:notes">
            <a:extLst>
              <a:ext uri="{FF2B5EF4-FFF2-40B4-BE49-F238E27FC236}">
                <a16:creationId xmlns:a16="http://schemas.microsoft.com/office/drawing/2014/main" id="{A872A53C-5F70-88BF-2330-2F997473AD67}"/>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7:notes">
            <a:extLst>
              <a:ext uri="{FF2B5EF4-FFF2-40B4-BE49-F238E27FC236}">
                <a16:creationId xmlns:a16="http://schemas.microsoft.com/office/drawing/2014/main" id="{4C727C5D-AF88-906B-3121-EFCB28871B43}"/>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4" name="Google Shape;194;p7:notes">
            <a:extLst>
              <a:ext uri="{FF2B5EF4-FFF2-40B4-BE49-F238E27FC236}">
                <a16:creationId xmlns:a16="http://schemas.microsoft.com/office/drawing/2014/main" id="{9AC58BFE-DE66-39EC-EF45-220673206EC8}"/>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3013886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8: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3" name="Google Shape;203;p8: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8950500" y="5152729"/>
            <a:ext cx="7197550" cy="1120178"/>
          </a:xfrm>
          <a:prstGeom prst="rect">
            <a:avLst/>
          </a:prstGeom>
          <a:noFill/>
          <a:ln>
            <a:noFill/>
          </a:ln>
        </p:spPr>
        <p:txBody>
          <a:bodyPr spcFirstLastPara="1" wrap="square" lIns="0" tIns="12050" rIns="0" bIns="0" anchor="t" anchorCtr="0">
            <a:spAutoFit/>
          </a:bodyPr>
          <a:lstStyle>
            <a:lvl1pPr marR="0" lvl="0" algn="l" rtl="0">
              <a:spcBef>
                <a:spcPts val="0"/>
              </a:spcBef>
              <a:spcAft>
                <a:spcPts val="0"/>
              </a:spcAft>
              <a:buSzPts val="1400"/>
              <a:buNone/>
              <a:defRPr sz="1800" b="0" i="0" u="none" strike="noStrike" cap="none">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5"/>
          <p:cNvSpPr txBox="1">
            <a:spLocks noGrp="1"/>
          </p:cNvSpPr>
          <p:nvPr>
            <p:ph type="subTitle" idx="1"/>
          </p:nvPr>
        </p:nvSpPr>
        <p:spPr>
          <a:xfrm>
            <a:off x="8932426" y="7017607"/>
            <a:ext cx="9501624" cy="689291"/>
          </a:xfrm>
          <a:prstGeom prst="rect">
            <a:avLst/>
          </a:prstGeom>
          <a:noFill/>
          <a:ln>
            <a:noFill/>
          </a:ln>
        </p:spPr>
        <p:txBody>
          <a:bodyPr spcFirstLastPara="1" wrap="square" lIns="0" tIns="12050" rIns="0" bIns="0" anchor="t" anchorCtr="0">
            <a:spAutoFit/>
          </a:bodyPr>
          <a:lstStyle>
            <a:lvl1pPr marR="0" lvl="0" algn="l" rtl="0">
              <a:spcBef>
                <a:spcPts val="0"/>
              </a:spcBef>
              <a:spcAft>
                <a:spcPts val="0"/>
              </a:spcAft>
              <a:buSzPts val="1400"/>
              <a:buNone/>
              <a:defRPr sz="1800" b="0" i="0" u="none" strike="noStrike" cap="none">
                <a:solidFill>
                  <a:schemeClr val="accen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4" name="Google Shape;14;p35"/>
          <p:cNvSpPr/>
          <p:nvPr/>
        </p:nvSpPr>
        <p:spPr>
          <a:xfrm>
            <a:off x="8945127" y="6645497"/>
            <a:ext cx="10111882" cy="75977"/>
          </a:xfrm>
          <a:custGeom>
            <a:avLst/>
            <a:gdLst/>
            <a:ahLst/>
            <a:cxnLst/>
            <a:rect l="l" t="t" r="r" b="b"/>
            <a:pathLst>
              <a:path w="9093835" h="120000" extrusionOk="0">
                <a:moveTo>
                  <a:pt x="0" y="0"/>
                </a:moveTo>
                <a:lnTo>
                  <a:pt x="9093785"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15" name="Google Shape;15;p35"/>
          <p:cNvPicPr preferRelativeResize="0"/>
          <p:nvPr/>
        </p:nvPicPr>
        <p:blipFill rotWithShape="1">
          <a:blip r:embed="rId2">
            <a:alphaModFix/>
          </a:blip>
          <a:srcRect/>
          <a:stretch/>
        </p:blipFill>
        <p:spPr>
          <a:xfrm>
            <a:off x="14595912" y="9674857"/>
            <a:ext cx="2185765" cy="506926"/>
          </a:xfrm>
          <a:prstGeom prst="rect">
            <a:avLst/>
          </a:prstGeom>
          <a:noFill/>
          <a:ln>
            <a:noFill/>
          </a:ln>
        </p:spPr>
      </p:pic>
      <p:pic>
        <p:nvPicPr>
          <p:cNvPr id="16" name="Google Shape;16;p35"/>
          <p:cNvPicPr preferRelativeResize="0"/>
          <p:nvPr/>
        </p:nvPicPr>
        <p:blipFill rotWithShape="1">
          <a:blip r:embed="rId3">
            <a:alphaModFix/>
          </a:blip>
          <a:srcRect/>
          <a:stretch/>
        </p:blipFill>
        <p:spPr>
          <a:xfrm>
            <a:off x="17067359" y="9675197"/>
            <a:ext cx="1989650" cy="506111"/>
          </a:xfrm>
          <a:prstGeom prst="rect">
            <a:avLst/>
          </a:prstGeom>
          <a:noFill/>
          <a:ln>
            <a:noFill/>
          </a:ln>
        </p:spPr>
      </p:pic>
      <p:pic>
        <p:nvPicPr>
          <p:cNvPr id="17" name="Google Shape;17;p35"/>
          <p:cNvPicPr preferRelativeResize="0"/>
          <p:nvPr/>
        </p:nvPicPr>
        <p:blipFill rotWithShape="1">
          <a:blip r:embed="rId4">
            <a:alphaModFix/>
          </a:blip>
          <a:srcRect/>
          <a:stretch/>
        </p:blipFill>
        <p:spPr>
          <a:xfrm>
            <a:off x="8945127" y="9589458"/>
            <a:ext cx="1571651" cy="660093"/>
          </a:xfrm>
          <a:prstGeom prst="rect">
            <a:avLst/>
          </a:prstGeom>
          <a:noFill/>
          <a:ln>
            <a:noFill/>
          </a:ln>
        </p:spPr>
      </p:pic>
      <p:pic>
        <p:nvPicPr>
          <p:cNvPr id="18" name="Google Shape;18;p35"/>
          <p:cNvPicPr preferRelativeResize="0"/>
          <p:nvPr/>
        </p:nvPicPr>
        <p:blipFill rotWithShape="1">
          <a:blip r:embed="rId5">
            <a:alphaModFix/>
          </a:blip>
          <a:srcRect/>
          <a:stretch/>
        </p:blipFill>
        <p:spPr>
          <a:xfrm>
            <a:off x="10802467" y="9590637"/>
            <a:ext cx="1572673" cy="699048"/>
          </a:xfrm>
          <a:prstGeom prst="rect">
            <a:avLst/>
          </a:prstGeom>
          <a:noFill/>
          <a:ln>
            <a:noFill/>
          </a:ln>
        </p:spPr>
      </p:pic>
      <p:pic>
        <p:nvPicPr>
          <p:cNvPr id="19" name="Google Shape;19;p35"/>
          <p:cNvPicPr preferRelativeResize="0"/>
          <p:nvPr/>
        </p:nvPicPr>
        <p:blipFill rotWithShape="1">
          <a:blip r:embed="rId6">
            <a:alphaModFix/>
          </a:blip>
          <a:srcRect/>
          <a:stretch/>
        </p:blipFill>
        <p:spPr>
          <a:xfrm>
            <a:off x="12660817" y="9674859"/>
            <a:ext cx="1649426" cy="48823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
        <p:cNvGrpSpPr/>
        <p:nvPr/>
      </p:nvGrpSpPr>
      <p:grpSpPr>
        <a:xfrm>
          <a:off x="0" y="0"/>
          <a:ext cx="0" cy="0"/>
          <a:chOff x="0" y="0"/>
          <a:chExt cx="0" cy="0"/>
        </a:xfrm>
      </p:grpSpPr>
      <p:sp>
        <p:nvSpPr>
          <p:cNvPr id="63" name="Google Shape;63;p42"/>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2"/>
          <p:cNvSpPr txBox="1">
            <a:spLocks noGrp="1"/>
          </p:cNvSpPr>
          <p:nvPr>
            <p:ph type="body" idx="1"/>
          </p:nvPr>
        </p:nvSpPr>
        <p:spPr>
          <a:xfrm>
            <a:off x="1382157" y="3010591"/>
            <a:ext cx="8544243" cy="71756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49"/>
              </a:spcBef>
              <a:spcAft>
                <a:spcPts val="0"/>
              </a:spcAft>
              <a:buClr>
                <a:schemeClr val="dk1"/>
              </a:buClr>
              <a:buSzPts val="1800"/>
              <a:buChar char="•"/>
              <a:defRPr/>
            </a:lvl1pPr>
            <a:lvl2pPr marL="914400" lvl="1" indent="-342900" algn="l">
              <a:lnSpc>
                <a:spcPct val="90000"/>
              </a:lnSpc>
              <a:spcBef>
                <a:spcPts val="824"/>
              </a:spcBef>
              <a:spcAft>
                <a:spcPts val="0"/>
              </a:spcAft>
              <a:buClr>
                <a:schemeClr val="dk1"/>
              </a:buClr>
              <a:buSzPts val="1800"/>
              <a:buChar char="•"/>
              <a:defRPr/>
            </a:lvl2pPr>
            <a:lvl3pPr marL="1371600" lvl="2" indent="-342900" algn="l">
              <a:lnSpc>
                <a:spcPct val="90000"/>
              </a:lnSpc>
              <a:spcBef>
                <a:spcPts val="824"/>
              </a:spcBef>
              <a:spcAft>
                <a:spcPts val="0"/>
              </a:spcAft>
              <a:buClr>
                <a:schemeClr val="dk1"/>
              </a:buClr>
              <a:buSzPts val="1800"/>
              <a:buChar char="•"/>
              <a:defRPr/>
            </a:lvl3pPr>
            <a:lvl4pPr marL="1828800" lvl="3" indent="-342900" algn="l">
              <a:lnSpc>
                <a:spcPct val="90000"/>
              </a:lnSpc>
              <a:spcBef>
                <a:spcPts val="824"/>
              </a:spcBef>
              <a:spcAft>
                <a:spcPts val="0"/>
              </a:spcAft>
              <a:buClr>
                <a:schemeClr val="dk1"/>
              </a:buClr>
              <a:buSzPts val="1800"/>
              <a:buChar char="•"/>
              <a:defRPr/>
            </a:lvl4pPr>
            <a:lvl5pPr marL="2286000" lvl="4" indent="-342900" algn="l">
              <a:lnSpc>
                <a:spcPct val="90000"/>
              </a:lnSpc>
              <a:spcBef>
                <a:spcPts val="824"/>
              </a:spcBef>
              <a:spcAft>
                <a:spcPts val="0"/>
              </a:spcAft>
              <a:buClr>
                <a:schemeClr val="dk1"/>
              </a:buClr>
              <a:buSzPts val="1800"/>
              <a:buChar char="•"/>
              <a:defRPr/>
            </a:lvl5pPr>
            <a:lvl6pPr marL="2743200" lvl="5" indent="-342900" algn="l">
              <a:lnSpc>
                <a:spcPct val="90000"/>
              </a:lnSpc>
              <a:spcBef>
                <a:spcPts val="824"/>
              </a:spcBef>
              <a:spcAft>
                <a:spcPts val="0"/>
              </a:spcAft>
              <a:buClr>
                <a:schemeClr val="dk1"/>
              </a:buClr>
              <a:buSzPts val="1800"/>
              <a:buChar char="•"/>
              <a:defRPr/>
            </a:lvl6pPr>
            <a:lvl7pPr marL="3200400" lvl="6" indent="-342900" algn="l">
              <a:lnSpc>
                <a:spcPct val="90000"/>
              </a:lnSpc>
              <a:spcBef>
                <a:spcPts val="824"/>
              </a:spcBef>
              <a:spcAft>
                <a:spcPts val="0"/>
              </a:spcAft>
              <a:buClr>
                <a:schemeClr val="dk1"/>
              </a:buClr>
              <a:buSzPts val="1800"/>
              <a:buChar char="•"/>
              <a:defRPr/>
            </a:lvl7pPr>
            <a:lvl8pPr marL="3657600" lvl="7" indent="-342900" algn="l">
              <a:lnSpc>
                <a:spcPct val="90000"/>
              </a:lnSpc>
              <a:spcBef>
                <a:spcPts val="824"/>
              </a:spcBef>
              <a:spcAft>
                <a:spcPts val="0"/>
              </a:spcAft>
              <a:buClr>
                <a:schemeClr val="dk1"/>
              </a:buClr>
              <a:buSzPts val="1800"/>
              <a:buChar char="•"/>
              <a:defRPr/>
            </a:lvl8pPr>
            <a:lvl9pPr marL="4114800" lvl="8" indent="-342900" algn="l">
              <a:lnSpc>
                <a:spcPct val="90000"/>
              </a:lnSpc>
              <a:spcBef>
                <a:spcPts val="824"/>
              </a:spcBef>
              <a:spcAft>
                <a:spcPts val="0"/>
              </a:spcAft>
              <a:buClr>
                <a:schemeClr val="dk1"/>
              </a:buClr>
              <a:buSzPts val="1800"/>
              <a:buChar char="•"/>
              <a:defRPr/>
            </a:lvl9pPr>
          </a:lstStyle>
          <a:p>
            <a:endParaRPr/>
          </a:p>
        </p:txBody>
      </p:sp>
      <p:sp>
        <p:nvSpPr>
          <p:cNvPr id="65" name="Google Shape;65;p42"/>
          <p:cNvSpPr txBox="1">
            <a:spLocks noGrp="1"/>
          </p:cNvSpPr>
          <p:nvPr>
            <p:ph type="body" idx="2"/>
          </p:nvPr>
        </p:nvSpPr>
        <p:spPr>
          <a:xfrm>
            <a:off x="10177700" y="3010591"/>
            <a:ext cx="8544243" cy="71756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49"/>
              </a:spcBef>
              <a:spcAft>
                <a:spcPts val="0"/>
              </a:spcAft>
              <a:buClr>
                <a:schemeClr val="dk1"/>
              </a:buClr>
              <a:buSzPts val="1800"/>
              <a:buChar char="•"/>
              <a:defRPr/>
            </a:lvl1pPr>
            <a:lvl2pPr marL="914400" lvl="1" indent="-342900" algn="l">
              <a:lnSpc>
                <a:spcPct val="90000"/>
              </a:lnSpc>
              <a:spcBef>
                <a:spcPts val="824"/>
              </a:spcBef>
              <a:spcAft>
                <a:spcPts val="0"/>
              </a:spcAft>
              <a:buClr>
                <a:schemeClr val="dk1"/>
              </a:buClr>
              <a:buSzPts val="1800"/>
              <a:buChar char="•"/>
              <a:defRPr/>
            </a:lvl2pPr>
            <a:lvl3pPr marL="1371600" lvl="2" indent="-342900" algn="l">
              <a:lnSpc>
                <a:spcPct val="90000"/>
              </a:lnSpc>
              <a:spcBef>
                <a:spcPts val="824"/>
              </a:spcBef>
              <a:spcAft>
                <a:spcPts val="0"/>
              </a:spcAft>
              <a:buClr>
                <a:schemeClr val="dk1"/>
              </a:buClr>
              <a:buSzPts val="1800"/>
              <a:buChar char="•"/>
              <a:defRPr/>
            </a:lvl3pPr>
            <a:lvl4pPr marL="1828800" lvl="3" indent="-342900" algn="l">
              <a:lnSpc>
                <a:spcPct val="90000"/>
              </a:lnSpc>
              <a:spcBef>
                <a:spcPts val="824"/>
              </a:spcBef>
              <a:spcAft>
                <a:spcPts val="0"/>
              </a:spcAft>
              <a:buClr>
                <a:schemeClr val="dk1"/>
              </a:buClr>
              <a:buSzPts val="1800"/>
              <a:buChar char="•"/>
              <a:defRPr/>
            </a:lvl4pPr>
            <a:lvl5pPr marL="2286000" lvl="4" indent="-342900" algn="l">
              <a:lnSpc>
                <a:spcPct val="90000"/>
              </a:lnSpc>
              <a:spcBef>
                <a:spcPts val="824"/>
              </a:spcBef>
              <a:spcAft>
                <a:spcPts val="0"/>
              </a:spcAft>
              <a:buClr>
                <a:schemeClr val="dk1"/>
              </a:buClr>
              <a:buSzPts val="1800"/>
              <a:buChar char="•"/>
              <a:defRPr/>
            </a:lvl5pPr>
            <a:lvl6pPr marL="2743200" lvl="5" indent="-342900" algn="l">
              <a:lnSpc>
                <a:spcPct val="90000"/>
              </a:lnSpc>
              <a:spcBef>
                <a:spcPts val="824"/>
              </a:spcBef>
              <a:spcAft>
                <a:spcPts val="0"/>
              </a:spcAft>
              <a:buClr>
                <a:schemeClr val="dk1"/>
              </a:buClr>
              <a:buSzPts val="1800"/>
              <a:buChar char="•"/>
              <a:defRPr/>
            </a:lvl6pPr>
            <a:lvl7pPr marL="3200400" lvl="6" indent="-342900" algn="l">
              <a:lnSpc>
                <a:spcPct val="90000"/>
              </a:lnSpc>
              <a:spcBef>
                <a:spcPts val="824"/>
              </a:spcBef>
              <a:spcAft>
                <a:spcPts val="0"/>
              </a:spcAft>
              <a:buClr>
                <a:schemeClr val="dk1"/>
              </a:buClr>
              <a:buSzPts val="1800"/>
              <a:buChar char="•"/>
              <a:defRPr/>
            </a:lvl7pPr>
            <a:lvl8pPr marL="3657600" lvl="7" indent="-342900" algn="l">
              <a:lnSpc>
                <a:spcPct val="90000"/>
              </a:lnSpc>
              <a:spcBef>
                <a:spcPts val="824"/>
              </a:spcBef>
              <a:spcAft>
                <a:spcPts val="0"/>
              </a:spcAft>
              <a:buClr>
                <a:schemeClr val="dk1"/>
              </a:buClr>
              <a:buSzPts val="1800"/>
              <a:buChar char="•"/>
              <a:defRPr/>
            </a:lvl8pPr>
            <a:lvl9pPr marL="4114800" lvl="8" indent="-342900" algn="l">
              <a:lnSpc>
                <a:spcPct val="90000"/>
              </a:lnSpc>
              <a:spcBef>
                <a:spcPts val="824"/>
              </a:spcBef>
              <a:spcAft>
                <a:spcPts val="0"/>
              </a:spcAft>
              <a:buClr>
                <a:schemeClr val="dk1"/>
              </a:buClr>
              <a:buSzPts val="1800"/>
              <a:buChar char="•"/>
              <a:defRPr/>
            </a:lvl9pPr>
          </a:lstStyle>
          <a:p>
            <a:endParaRPr/>
          </a:p>
        </p:txBody>
      </p:sp>
      <p:sp>
        <p:nvSpPr>
          <p:cNvPr id="66" name="Google Shape;66;p42"/>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7" name="Google Shape;67;p42"/>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8" name="Google Shape;68;p42"/>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
        <p:cNvGrpSpPr/>
        <p:nvPr/>
      </p:nvGrpSpPr>
      <p:grpSpPr>
        <a:xfrm>
          <a:off x="0" y="0"/>
          <a:ext cx="0" cy="0"/>
          <a:chOff x="0" y="0"/>
          <a:chExt cx="0" cy="0"/>
        </a:xfrm>
      </p:grpSpPr>
      <p:sp>
        <p:nvSpPr>
          <p:cNvPr id="70" name="Google Shape;70;p46"/>
          <p:cNvSpPr txBox="1">
            <a:spLocks noGrp="1"/>
          </p:cNvSpPr>
          <p:nvPr>
            <p:ph type="ctrTitle"/>
          </p:nvPr>
        </p:nvSpPr>
        <p:spPr>
          <a:xfrm>
            <a:off x="2513013" y="1850860"/>
            <a:ext cx="15078075" cy="393732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894"/>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6"/>
          <p:cNvSpPr txBox="1">
            <a:spLocks noGrp="1"/>
          </p:cNvSpPr>
          <p:nvPr>
            <p:ph type="subTitle" idx="1"/>
          </p:nvPr>
        </p:nvSpPr>
        <p:spPr>
          <a:xfrm>
            <a:off x="2513013" y="5940028"/>
            <a:ext cx="15078075" cy="273047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649"/>
              </a:spcBef>
              <a:spcAft>
                <a:spcPts val="0"/>
              </a:spcAft>
              <a:buClr>
                <a:schemeClr val="dk1"/>
              </a:buClr>
              <a:buSzPts val="2400"/>
              <a:buNone/>
              <a:defRPr sz="3958"/>
            </a:lvl1pPr>
            <a:lvl2pPr lvl="1" algn="ctr">
              <a:lnSpc>
                <a:spcPct val="90000"/>
              </a:lnSpc>
              <a:spcBef>
                <a:spcPts val="824"/>
              </a:spcBef>
              <a:spcAft>
                <a:spcPts val="0"/>
              </a:spcAft>
              <a:buClr>
                <a:schemeClr val="dk1"/>
              </a:buClr>
              <a:buSzPts val="2000"/>
              <a:buNone/>
              <a:defRPr sz="3298"/>
            </a:lvl2pPr>
            <a:lvl3pPr lvl="2" algn="ctr">
              <a:lnSpc>
                <a:spcPct val="90000"/>
              </a:lnSpc>
              <a:spcBef>
                <a:spcPts val="824"/>
              </a:spcBef>
              <a:spcAft>
                <a:spcPts val="0"/>
              </a:spcAft>
              <a:buClr>
                <a:schemeClr val="dk1"/>
              </a:buClr>
              <a:buSzPts val="1800"/>
              <a:buNone/>
              <a:defRPr sz="2968"/>
            </a:lvl3pPr>
            <a:lvl4pPr lvl="3" algn="ctr">
              <a:lnSpc>
                <a:spcPct val="90000"/>
              </a:lnSpc>
              <a:spcBef>
                <a:spcPts val="824"/>
              </a:spcBef>
              <a:spcAft>
                <a:spcPts val="0"/>
              </a:spcAft>
              <a:buClr>
                <a:schemeClr val="dk1"/>
              </a:buClr>
              <a:buSzPts val="1600"/>
              <a:buNone/>
              <a:defRPr sz="2638"/>
            </a:lvl4pPr>
            <a:lvl5pPr lvl="4" algn="ctr">
              <a:lnSpc>
                <a:spcPct val="90000"/>
              </a:lnSpc>
              <a:spcBef>
                <a:spcPts val="824"/>
              </a:spcBef>
              <a:spcAft>
                <a:spcPts val="0"/>
              </a:spcAft>
              <a:buClr>
                <a:schemeClr val="dk1"/>
              </a:buClr>
              <a:buSzPts val="1600"/>
              <a:buNone/>
              <a:defRPr sz="2638"/>
            </a:lvl5pPr>
            <a:lvl6pPr lvl="5" algn="ctr">
              <a:lnSpc>
                <a:spcPct val="90000"/>
              </a:lnSpc>
              <a:spcBef>
                <a:spcPts val="824"/>
              </a:spcBef>
              <a:spcAft>
                <a:spcPts val="0"/>
              </a:spcAft>
              <a:buClr>
                <a:schemeClr val="dk1"/>
              </a:buClr>
              <a:buSzPts val="1600"/>
              <a:buNone/>
              <a:defRPr sz="2638"/>
            </a:lvl6pPr>
            <a:lvl7pPr lvl="6" algn="ctr">
              <a:lnSpc>
                <a:spcPct val="90000"/>
              </a:lnSpc>
              <a:spcBef>
                <a:spcPts val="824"/>
              </a:spcBef>
              <a:spcAft>
                <a:spcPts val="0"/>
              </a:spcAft>
              <a:buClr>
                <a:schemeClr val="dk1"/>
              </a:buClr>
              <a:buSzPts val="1600"/>
              <a:buNone/>
              <a:defRPr sz="2638"/>
            </a:lvl7pPr>
            <a:lvl8pPr lvl="7" algn="ctr">
              <a:lnSpc>
                <a:spcPct val="90000"/>
              </a:lnSpc>
              <a:spcBef>
                <a:spcPts val="824"/>
              </a:spcBef>
              <a:spcAft>
                <a:spcPts val="0"/>
              </a:spcAft>
              <a:buClr>
                <a:schemeClr val="dk1"/>
              </a:buClr>
              <a:buSzPts val="1600"/>
              <a:buNone/>
              <a:defRPr sz="2638"/>
            </a:lvl8pPr>
            <a:lvl9pPr lvl="8" algn="ctr">
              <a:lnSpc>
                <a:spcPct val="90000"/>
              </a:lnSpc>
              <a:spcBef>
                <a:spcPts val="824"/>
              </a:spcBef>
              <a:spcAft>
                <a:spcPts val="0"/>
              </a:spcAft>
              <a:buClr>
                <a:schemeClr val="dk1"/>
              </a:buClr>
              <a:buSzPts val="1600"/>
              <a:buNone/>
              <a:defRPr sz="2638"/>
            </a:lvl9pPr>
          </a:lstStyle>
          <a:p>
            <a:endParaRPr/>
          </a:p>
        </p:txBody>
      </p:sp>
      <p:sp>
        <p:nvSpPr>
          <p:cNvPr id="72" name="Google Shape;72;p46"/>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3" name="Google Shape;73;p46"/>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4" name="Google Shape;74;p46"/>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47"/>
          <p:cNvSpPr txBox="1">
            <a:spLocks noGrp="1"/>
          </p:cNvSpPr>
          <p:nvPr>
            <p:ph type="title"/>
          </p:nvPr>
        </p:nvSpPr>
        <p:spPr>
          <a:xfrm>
            <a:off x="1371686" y="2819485"/>
            <a:ext cx="17339786" cy="47043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894"/>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7"/>
          <p:cNvSpPr txBox="1">
            <a:spLocks noGrp="1"/>
          </p:cNvSpPr>
          <p:nvPr>
            <p:ph type="body" idx="1"/>
          </p:nvPr>
        </p:nvSpPr>
        <p:spPr>
          <a:xfrm>
            <a:off x="1371686" y="7568366"/>
            <a:ext cx="17339786" cy="24739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649"/>
              </a:spcBef>
              <a:spcAft>
                <a:spcPts val="0"/>
              </a:spcAft>
              <a:buClr>
                <a:srgbClr val="888888"/>
              </a:buClr>
              <a:buSzPts val="2400"/>
              <a:buNone/>
              <a:defRPr sz="3958">
                <a:solidFill>
                  <a:srgbClr val="888888"/>
                </a:solidFill>
              </a:defRPr>
            </a:lvl1pPr>
            <a:lvl2pPr marL="914400" lvl="1" indent="-228600" algn="l">
              <a:lnSpc>
                <a:spcPct val="90000"/>
              </a:lnSpc>
              <a:spcBef>
                <a:spcPts val="824"/>
              </a:spcBef>
              <a:spcAft>
                <a:spcPts val="0"/>
              </a:spcAft>
              <a:buClr>
                <a:srgbClr val="888888"/>
              </a:buClr>
              <a:buSzPts val="2000"/>
              <a:buNone/>
              <a:defRPr sz="3298">
                <a:solidFill>
                  <a:srgbClr val="888888"/>
                </a:solidFill>
              </a:defRPr>
            </a:lvl2pPr>
            <a:lvl3pPr marL="1371600" lvl="2" indent="-228600" algn="l">
              <a:lnSpc>
                <a:spcPct val="90000"/>
              </a:lnSpc>
              <a:spcBef>
                <a:spcPts val="824"/>
              </a:spcBef>
              <a:spcAft>
                <a:spcPts val="0"/>
              </a:spcAft>
              <a:buClr>
                <a:srgbClr val="888888"/>
              </a:buClr>
              <a:buSzPts val="1800"/>
              <a:buNone/>
              <a:defRPr sz="2968">
                <a:solidFill>
                  <a:srgbClr val="888888"/>
                </a:solidFill>
              </a:defRPr>
            </a:lvl3pPr>
            <a:lvl4pPr marL="1828800" lvl="3" indent="-228600" algn="l">
              <a:lnSpc>
                <a:spcPct val="90000"/>
              </a:lnSpc>
              <a:spcBef>
                <a:spcPts val="824"/>
              </a:spcBef>
              <a:spcAft>
                <a:spcPts val="0"/>
              </a:spcAft>
              <a:buClr>
                <a:srgbClr val="888888"/>
              </a:buClr>
              <a:buSzPts val="1600"/>
              <a:buNone/>
              <a:defRPr sz="2638">
                <a:solidFill>
                  <a:srgbClr val="888888"/>
                </a:solidFill>
              </a:defRPr>
            </a:lvl4pPr>
            <a:lvl5pPr marL="2286000" lvl="4" indent="-228600" algn="l">
              <a:lnSpc>
                <a:spcPct val="90000"/>
              </a:lnSpc>
              <a:spcBef>
                <a:spcPts val="824"/>
              </a:spcBef>
              <a:spcAft>
                <a:spcPts val="0"/>
              </a:spcAft>
              <a:buClr>
                <a:srgbClr val="888888"/>
              </a:buClr>
              <a:buSzPts val="1600"/>
              <a:buNone/>
              <a:defRPr sz="2638">
                <a:solidFill>
                  <a:srgbClr val="888888"/>
                </a:solidFill>
              </a:defRPr>
            </a:lvl5pPr>
            <a:lvl6pPr marL="2743200" lvl="5" indent="-228600" algn="l">
              <a:lnSpc>
                <a:spcPct val="90000"/>
              </a:lnSpc>
              <a:spcBef>
                <a:spcPts val="824"/>
              </a:spcBef>
              <a:spcAft>
                <a:spcPts val="0"/>
              </a:spcAft>
              <a:buClr>
                <a:srgbClr val="888888"/>
              </a:buClr>
              <a:buSzPts val="1600"/>
              <a:buNone/>
              <a:defRPr sz="2638">
                <a:solidFill>
                  <a:srgbClr val="888888"/>
                </a:solidFill>
              </a:defRPr>
            </a:lvl6pPr>
            <a:lvl7pPr marL="3200400" lvl="6" indent="-228600" algn="l">
              <a:lnSpc>
                <a:spcPct val="90000"/>
              </a:lnSpc>
              <a:spcBef>
                <a:spcPts val="824"/>
              </a:spcBef>
              <a:spcAft>
                <a:spcPts val="0"/>
              </a:spcAft>
              <a:buClr>
                <a:srgbClr val="888888"/>
              </a:buClr>
              <a:buSzPts val="1600"/>
              <a:buNone/>
              <a:defRPr sz="2638">
                <a:solidFill>
                  <a:srgbClr val="888888"/>
                </a:solidFill>
              </a:defRPr>
            </a:lvl7pPr>
            <a:lvl8pPr marL="3657600" lvl="7" indent="-228600" algn="l">
              <a:lnSpc>
                <a:spcPct val="90000"/>
              </a:lnSpc>
              <a:spcBef>
                <a:spcPts val="824"/>
              </a:spcBef>
              <a:spcAft>
                <a:spcPts val="0"/>
              </a:spcAft>
              <a:buClr>
                <a:srgbClr val="888888"/>
              </a:buClr>
              <a:buSzPts val="1600"/>
              <a:buNone/>
              <a:defRPr sz="2638">
                <a:solidFill>
                  <a:srgbClr val="888888"/>
                </a:solidFill>
              </a:defRPr>
            </a:lvl8pPr>
            <a:lvl9pPr marL="4114800" lvl="8" indent="-228600" algn="l">
              <a:lnSpc>
                <a:spcPct val="90000"/>
              </a:lnSpc>
              <a:spcBef>
                <a:spcPts val="824"/>
              </a:spcBef>
              <a:spcAft>
                <a:spcPts val="0"/>
              </a:spcAft>
              <a:buClr>
                <a:srgbClr val="888888"/>
              </a:buClr>
              <a:buSzPts val="1600"/>
              <a:buNone/>
              <a:defRPr sz="2638">
                <a:solidFill>
                  <a:srgbClr val="888888"/>
                </a:solidFill>
              </a:defRPr>
            </a:lvl9pPr>
          </a:lstStyle>
          <a:p>
            <a:endParaRPr/>
          </a:p>
        </p:txBody>
      </p:sp>
      <p:sp>
        <p:nvSpPr>
          <p:cNvPr id="78" name="Google Shape;78;p47"/>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9" name="Google Shape;79;p47"/>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0" name="Google Shape;80;p47"/>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1"/>
        <p:cNvGrpSpPr/>
        <p:nvPr/>
      </p:nvGrpSpPr>
      <p:grpSpPr>
        <a:xfrm>
          <a:off x="0" y="0"/>
          <a:ext cx="0" cy="0"/>
          <a:chOff x="0" y="0"/>
          <a:chExt cx="0" cy="0"/>
        </a:xfrm>
      </p:grpSpPr>
      <p:sp>
        <p:nvSpPr>
          <p:cNvPr id="82" name="Google Shape;82;p48"/>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8"/>
          <p:cNvSpPr txBox="1">
            <a:spLocks noGrp="1"/>
          </p:cNvSpPr>
          <p:nvPr>
            <p:ph type="body" idx="1"/>
          </p:nvPr>
        </p:nvSpPr>
        <p:spPr>
          <a:xfrm>
            <a:off x="1382157" y="3010591"/>
            <a:ext cx="17339786" cy="71756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49"/>
              </a:spcBef>
              <a:spcAft>
                <a:spcPts val="0"/>
              </a:spcAft>
              <a:buClr>
                <a:schemeClr val="dk1"/>
              </a:buClr>
              <a:buSzPts val="1800"/>
              <a:buChar char="•"/>
              <a:defRPr/>
            </a:lvl1pPr>
            <a:lvl2pPr marL="914400" lvl="1" indent="-342900" algn="l">
              <a:lnSpc>
                <a:spcPct val="90000"/>
              </a:lnSpc>
              <a:spcBef>
                <a:spcPts val="824"/>
              </a:spcBef>
              <a:spcAft>
                <a:spcPts val="0"/>
              </a:spcAft>
              <a:buClr>
                <a:schemeClr val="dk1"/>
              </a:buClr>
              <a:buSzPts val="1800"/>
              <a:buChar char="•"/>
              <a:defRPr/>
            </a:lvl2pPr>
            <a:lvl3pPr marL="1371600" lvl="2" indent="-342900" algn="l">
              <a:lnSpc>
                <a:spcPct val="90000"/>
              </a:lnSpc>
              <a:spcBef>
                <a:spcPts val="824"/>
              </a:spcBef>
              <a:spcAft>
                <a:spcPts val="0"/>
              </a:spcAft>
              <a:buClr>
                <a:schemeClr val="dk1"/>
              </a:buClr>
              <a:buSzPts val="1800"/>
              <a:buChar char="•"/>
              <a:defRPr/>
            </a:lvl3pPr>
            <a:lvl4pPr marL="1828800" lvl="3" indent="-342900" algn="l">
              <a:lnSpc>
                <a:spcPct val="90000"/>
              </a:lnSpc>
              <a:spcBef>
                <a:spcPts val="824"/>
              </a:spcBef>
              <a:spcAft>
                <a:spcPts val="0"/>
              </a:spcAft>
              <a:buClr>
                <a:schemeClr val="dk1"/>
              </a:buClr>
              <a:buSzPts val="1800"/>
              <a:buChar char="•"/>
              <a:defRPr/>
            </a:lvl4pPr>
            <a:lvl5pPr marL="2286000" lvl="4" indent="-342900" algn="l">
              <a:lnSpc>
                <a:spcPct val="90000"/>
              </a:lnSpc>
              <a:spcBef>
                <a:spcPts val="824"/>
              </a:spcBef>
              <a:spcAft>
                <a:spcPts val="0"/>
              </a:spcAft>
              <a:buClr>
                <a:schemeClr val="dk1"/>
              </a:buClr>
              <a:buSzPts val="1800"/>
              <a:buChar char="•"/>
              <a:defRPr/>
            </a:lvl5pPr>
            <a:lvl6pPr marL="2743200" lvl="5" indent="-342900" algn="l">
              <a:lnSpc>
                <a:spcPct val="90000"/>
              </a:lnSpc>
              <a:spcBef>
                <a:spcPts val="824"/>
              </a:spcBef>
              <a:spcAft>
                <a:spcPts val="0"/>
              </a:spcAft>
              <a:buClr>
                <a:schemeClr val="dk1"/>
              </a:buClr>
              <a:buSzPts val="1800"/>
              <a:buChar char="•"/>
              <a:defRPr/>
            </a:lvl6pPr>
            <a:lvl7pPr marL="3200400" lvl="6" indent="-342900" algn="l">
              <a:lnSpc>
                <a:spcPct val="90000"/>
              </a:lnSpc>
              <a:spcBef>
                <a:spcPts val="824"/>
              </a:spcBef>
              <a:spcAft>
                <a:spcPts val="0"/>
              </a:spcAft>
              <a:buClr>
                <a:schemeClr val="dk1"/>
              </a:buClr>
              <a:buSzPts val="1800"/>
              <a:buChar char="•"/>
              <a:defRPr/>
            </a:lvl7pPr>
            <a:lvl8pPr marL="3657600" lvl="7" indent="-342900" algn="l">
              <a:lnSpc>
                <a:spcPct val="90000"/>
              </a:lnSpc>
              <a:spcBef>
                <a:spcPts val="824"/>
              </a:spcBef>
              <a:spcAft>
                <a:spcPts val="0"/>
              </a:spcAft>
              <a:buClr>
                <a:schemeClr val="dk1"/>
              </a:buClr>
              <a:buSzPts val="1800"/>
              <a:buChar char="•"/>
              <a:defRPr/>
            </a:lvl8pPr>
            <a:lvl9pPr marL="4114800" lvl="8" indent="-342900" algn="l">
              <a:lnSpc>
                <a:spcPct val="90000"/>
              </a:lnSpc>
              <a:spcBef>
                <a:spcPts val="824"/>
              </a:spcBef>
              <a:spcAft>
                <a:spcPts val="0"/>
              </a:spcAft>
              <a:buClr>
                <a:schemeClr val="dk1"/>
              </a:buClr>
              <a:buSzPts val="1800"/>
              <a:buChar char="•"/>
              <a:defRPr/>
            </a:lvl9pPr>
          </a:lstStyle>
          <a:p>
            <a:endParaRPr/>
          </a:p>
        </p:txBody>
      </p:sp>
      <p:sp>
        <p:nvSpPr>
          <p:cNvPr id="84" name="Google Shape;84;p48"/>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5" name="Google Shape;85;p48"/>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6" name="Google Shape;86;p48"/>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
        <p:cNvGrpSpPr/>
        <p:nvPr/>
      </p:nvGrpSpPr>
      <p:grpSpPr>
        <a:xfrm>
          <a:off x="0" y="0"/>
          <a:ext cx="0" cy="0"/>
          <a:chOff x="0" y="0"/>
          <a:chExt cx="0" cy="0"/>
        </a:xfrm>
      </p:grpSpPr>
      <p:sp>
        <p:nvSpPr>
          <p:cNvPr id="88" name="Google Shape;88;p49"/>
          <p:cNvSpPr txBox="1">
            <a:spLocks noGrp="1"/>
          </p:cNvSpPr>
          <p:nvPr>
            <p:ph type="title"/>
          </p:nvPr>
        </p:nvSpPr>
        <p:spPr>
          <a:xfrm>
            <a:off x="1384776"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9"/>
          <p:cNvSpPr txBox="1">
            <a:spLocks noGrp="1"/>
          </p:cNvSpPr>
          <p:nvPr>
            <p:ph type="body" idx="1"/>
          </p:nvPr>
        </p:nvSpPr>
        <p:spPr>
          <a:xfrm>
            <a:off x="1384776" y="2772362"/>
            <a:ext cx="8504976" cy="1358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649"/>
              </a:spcBef>
              <a:spcAft>
                <a:spcPts val="0"/>
              </a:spcAft>
              <a:buClr>
                <a:schemeClr val="dk1"/>
              </a:buClr>
              <a:buSzPts val="2400"/>
              <a:buNone/>
              <a:defRPr sz="3958" b="1"/>
            </a:lvl1pPr>
            <a:lvl2pPr marL="914400" lvl="1" indent="-228600" algn="l">
              <a:lnSpc>
                <a:spcPct val="90000"/>
              </a:lnSpc>
              <a:spcBef>
                <a:spcPts val="824"/>
              </a:spcBef>
              <a:spcAft>
                <a:spcPts val="0"/>
              </a:spcAft>
              <a:buClr>
                <a:schemeClr val="dk1"/>
              </a:buClr>
              <a:buSzPts val="2000"/>
              <a:buNone/>
              <a:defRPr sz="3298" b="1"/>
            </a:lvl2pPr>
            <a:lvl3pPr marL="1371600" lvl="2" indent="-228600" algn="l">
              <a:lnSpc>
                <a:spcPct val="90000"/>
              </a:lnSpc>
              <a:spcBef>
                <a:spcPts val="824"/>
              </a:spcBef>
              <a:spcAft>
                <a:spcPts val="0"/>
              </a:spcAft>
              <a:buClr>
                <a:schemeClr val="dk1"/>
              </a:buClr>
              <a:buSzPts val="1800"/>
              <a:buNone/>
              <a:defRPr sz="2968" b="1"/>
            </a:lvl3pPr>
            <a:lvl4pPr marL="1828800" lvl="3" indent="-228600" algn="l">
              <a:lnSpc>
                <a:spcPct val="90000"/>
              </a:lnSpc>
              <a:spcBef>
                <a:spcPts val="824"/>
              </a:spcBef>
              <a:spcAft>
                <a:spcPts val="0"/>
              </a:spcAft>
              <a:buClr>
                <a:schemeClr val="dk1"/>
              </a:buClr>
              <a:buSzPts val="1600"/>
              <a:buNone/>
              <a:defRPr sz="2638" b="1"/>
            </a:lvl4pPr>
            <a:lvl5pPr marL="2286000" lvl="4" indent="-228600" algn="l">
              <a:lnSpc>
                <a:spcPct val="90000"/>
              </a:lnSpc>
              <a:spcBef>
                <a:spcPts val="824"/>
              </a:spcBef>
              <a:spcAft>
                <a:spcPts val="0"/>
              </a:spcAft>
              <a:buClr>
                <a:schemeClr val="dk1"/>
              </a:buClr>
              <a:buSzPts val="1600"/>
              <a:buNone/>
              <a:defRPr sz="2638" b="1"/>
            </a:lvl5pPr>
            <a:lvl6pPr marL="2743200" lvl="5" indent="-228600" algn="l">
              <a:lnSpc>
                <a:spcPct val="90000"/>
              </a:lnSpc>
              <a:spcBef>
                <a:spcPts val="824"/>
              </a:spcBef>
              <a:spcAft>
                <a:spcPts val="0"/>
              </a:spcAft>
              <a:buClr>
                <a:schemeClr val="dk1"/>
              </a:buClr>
              <a:buSzPts val="1600"/>
              <a:buNone/>
              <a:defRPr sz="2638" b="1"/>
            </a:lvl6pPr>
            <a:lvl7pPr marL="3200400" lvl="6" indent="-228600" algn="l">
              <a:lnSpc>
                <a:spcPct val="90000"/>
              </a:lnSpc>
              <a:spcBef>
                <a:spcPts val="824"/>
              </a:spcBef>
              <a:spcAft>
                <a:spcPts val="0"/>
              </a:spcAft>
              <a:buClr>
                <a:schemeClr val="dk1"/>
              </a:buClr>
              <a:buSzPts val="1600"/>
              <a:buNone/>
              <a:defRPr sz="2638" b="1"/>
            </a:lvl7pPr>
            <a:lvl8pPr marL="3657600" lvl="7" indent="-228600" algn="l">
              <a:lnSpc>
                <a:spcPct val="90000"/>
              </a:lnSpc>
              <a:spcBef>
                <a:spcPts val="824"/>
              </a:spcBef>
              <a:spcAft>
                <a:spcPts val="0"/>
              </a:spcAft>
              <a:buClr>
                <a:schemeClr val="dk1"/>
              </a:buClr>
              <a:buSzPts val="1600"/>
              <a:buNone/>
              <a:defRPr sz="2638" b="1"/>
            </a:lvl8pPr>
            <a:lvl9pPr marL="4114800" lvl="8" indent="-228600" algn="l">
              <a:lnSpc>
                <a:spcPct val="90000"/>
              </a:lnSpc>
              <a:spcBef>
                <a:spcPts val="824"/>
              </a:spcBef>
              <a:spcAft>
                <a:spcPts val="0"/>
              </a:spcAft>
              <a:buClr>
                <a:schemeClr val="dk1"/>
              </a:buClr>
              <a:buSzPts val="1600"/>
              <a:buNone/>
              <a:defRPr sz="2638" b="1"/>
            </a:lvl9pPr>
          </a:lstStyle>
          <a:p>
            <a:endParaRPr/>
          </a:p>
        </p:txBody>
      </p:sp>
      <p:sp>
        <p:nvSpPr>
          <p:cNvPr id="90" name="Google Shape;90;p49"/>
          <p:cNvSpPr txBox="1">
            <a:spLocks noGrp="1"/>
          </p:cNvSpPr>
          <p:nvPr>
            <p:ph type="body" idx="2"/>
          </p:nvPr>
        </p:nvSpPr>
        <p:spPr>
          <a:xfrm>
            <a:off x="1384776" y="4131054"/>
            <a:ext cx="8504976" cy="60761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49"/>
              </a:spcBef>
              <a:spcAft>
                <a:spcPts val="0"/>
              </a:spcAft>
              <a:buClr>
                <a:schemeClr val="dk1"/>
              </a:buClr>
              <a:buSzPts val="1800"/>
              <a:buChar char="•"/>
              <a:defRPr/>
            </a:lvl1pPr>
            <a:lvl2pPr marL="914400" lvl="1" indent="-342900" algn="l">
              <a:lnSpc>
                <a:spcPct val="90000"/>
              </a:lnSpc>
              <a:spcBef>
                <a:spcPts val="824"/>
              </a:spcBef>
              <a:spcAft>
                <a:spcPts val="0"/>
              </a:spcAft>
              <a:buClr>
                <a:schemeClr val="dk1"/>
              </a:buClr>
              <a:buSzPts val="1800"/>
              <a:buChar char="•"/>
              <a:defRPr/>
            </a:lvl2pPr>
            <a:lvl3pPr marL="1371600" lvl="2" indent="-342900" algn="l">
              <a:lnSpc>
                <a:spcPct val="90000"/>
              </a:lnSpc>
              <a:spcBef>
                <a:spcPts val="824"/>
              </a:spcBef>
              <a:spcAft>
                <a:spcPts val="0"/>
              </a:spcAft>
              <a:buClr>
                <a:schemeClr val="dk1"/>
              </a:buClr>
              <a:buSzPts val="1800"/>
              <a:buChar char="•"/>
              <a:defRPr/>
            </a:lvl3pPr>
            <a:lvl4pPr marL="1828800" lvl="3" indent="-342900" algn="l">
              <a:lnSpc>
                <a:spcPct val="90000"/>
              </a:lnSpc>
              <a:spcBef>
                <a:spcPts val="824"/>
              </a:spcBef>
              <a:spcAft>
                <a:spcPts val="0"/>
              </a:spcAft>
              <a:buClr>
                <a:schemeClr val="dk1"/>
              </a:buClr>
              <a:buSzPts val="1800"/>
              <a:buChar char="•"/>
              <a:defRPr/>
            </a:lvl4pPr>
            <a:lvl5pPr marL="2286000" lvl="4" indent="-342900" algn="l">
              <a:lnSpc>
                <a:spcPct val="90000"/>
              </a:lnSpc>
              <a:spcBef>
                <a:spcPts val="824"/>
              </a:spcBef>
              <a:spcAft>
                <a:spcPts val="0"/>
              </a:spcAft>
              <a:buClr>
                <a:schemeClr val="dk1"/>
              </a:buClr>
              <a:buSzPts val="1800"/>
              <a:buChar char="•"/>
              <a:defRPr/>
            </a:lvl5pPr>
            <a:lvl6pPr marL="2743200" lvl="5" indent="-342900" algn="l">
              <a:lnSpc>
                <a:spcPct val="90000"/>
              </a:lnSpc>
              <a:spcBef>
                <a:spcPts val="824"/>
              </a:spcBef>
              <a:spcAft>
                <a:spcPts val="0"/>
              </a:spcAft>
              <a:buClr>
                <a:schemeClr val="dk1"/>
              </a:buClr>
              <a:buSzPts val="1800"/>
              <a:buChar char="•"/>
              <a:defRPr/>
            </a:lvl6pPr>
            <a:lvl7pPr marL="3200400" lvl="6" indent="-342900" algn="l">
              <a:lnSpc>
                <a:spcPct val="90000"/>
              </a:lnSpc>
              <a:spcBef>
                <a:spcPts val="824"/>
              </a:spcBef>
              <a:spcAft>
                <a:spcPts val="0"/>
              </a:spcAft>
              <a:buClr>
                <a:schemeClr val="dk1"/>
              </a:buClr>
              <a:buSzPts val="1800"/>
              <a:buChar char="•"/>
              <a:defRPr/>
            </a:lvl7pPr>
            <a:lvl8pPr marL="3657600" lvl="7" indent="-342900" algn="l">
              <a:lnSpc>
                <a:spcPct val="90000"/>
              </a:lnSpc>
              <a:spcBef>
                <a:spcPts val="824"/>
              </a:spcBef>
              <a:spcAft>
                <a:spcPts val="0"/>
              </a:spcAft>
              <a:buClr>
                <a:schemeClr val="dk1"/>
              </a:buClr>
              <a:buSzPts val="1800"/>
              <a:buChar char="•"/>
              <a:defRPr/>
            </a:lvl8pPr>
            <a:lvl9pPr marL="4114800" lvl="8" indent="-342900" algn="l">
              <a:lnSpc>
                <a:spcPct val="90000"/>
              </a:lnSpc>
              <a:spcBef>
                <a:spcPts val="824"/>
              </a:spcBef>
              <a:spcAft>
                <a:spcPts val="0"/>
              </a:spcAft>
              <a:buClr>
                <a:schemeClr val="dk1"/>
              </a:buClr>
              <a:buSzPts val="1800"/>
              <a:buChar char="•"/>
              <a:defRPr/>
            </a:lvl9pPr>
          </a:lstStyle>
          <a:p>
            <a:endParaRPr/>
          </a:p>
        </p:txBody>
      </p:sp>
      <p:sp>
        <p:nvSpPr>
          <p:cNvPr id="91" name="Google Shape;91;p49"/>
          <p:cNvSpPr txBox="1">
            <a:spLocks noGrp="1"/>
          </p:cNvSpPr>
          <p:nvPr>
            <p:ph type="body" idx="3"/>
          </p:nvPr>
        </p:nvSpPr>
        <p:spPr>
          <a:xfrm>
            <a:off x="10177701" y="2772362"/>
            <a:ext cx="8546861" cy="1358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649"/>
              </a:spcBef>
              <a:spcAft>
                <a:spcPts val="0"/>
              </a:spcAft>
              <a:buClr>
                <a:schemeClr val="dk1"/>
              </a:buClr>
              <a:buSzPts val="2400"/>
              <a:buNone/>
              <a:defRPr sz="3958" b="1"/>
            </a:lvl1pPr>
            <a:lvl2pPr marL="914400" lvl="1" indent="-228600" algn="l">
              <a:lnSpc>
                <a:spcPct val="90000"/>
              </a:lnSpc>
              <a:spcBef>
                <a:spcPts val="824"/>
              </a:spcBef>
              <a:spcAft>
                <a:spcPts val="0"/>
              </a:spcAft>
              <a:buClr>
                <a:schemeClr val="dk1"/>
              </a:buClr>
              <a:buSzPts val="2000"/>
              <a:buNone/>
              <a:defRPr sz="3298" b="1"/>
            </a:lvl2pPr>
            <a:lvl3pPr marL="1371600" lvl="2" indent="-228600" algn="l">
              <a:lnSpc>
                <a:spcPct val="90000"/>
              </a:lnSpc>
              <a:spcBef>
                <a:spcPts val="824"/>
              </a:spcBef>
              <a:spcAft>
                <a:spcPts val="0"/>
              </a:spcAft>
              <a:buClr>
                <a:schemeClr val="dk1"/>
              </a:buClr>
              <a:buSzPts val="1800"/>
              <a:buNone/>
              <a:defRPr sz="2968" b="1"/>
            </a:lvl3pPr>
            <a:lvl4pPr marL="1828800" lvl="3" indent="-228600" algn="l">
              <a:lnSpc>
                <a:spcPct val="90000"/>
              </a:lnSpc>
              <a:spcBef>
                <a:spcPts val="824"/>
              </a:spcBef>
              <a:spcAft>
                <a:spcPts val="0"/>
              </a:spcAft>
              <a:buClr>
                <a:schemeClr val="dk1"/>
              </a:buClr>
              <a:buSzPts val="1600"/>
              <a:buNone/>
              <a:defRPr sz="2638" b="1"/>
            </a:lvl4pPr>
            <a:lvl5pPr marL="2286000" lvl="4" indent="-228600" algn="l">
              <a:lnSpc>
                <a:spcPct val="90000"/>
              </a:lnSpc>
              <a:spcBef>
                <a:spcPts val="824"/>
              </a:spcBef>
              <a:spcAft>
                <a:spcPts val="0"/>
              </a:spcAft>
              <a:buClr>
                <a:schemeClr val="dk1"/>
              </a:buClr>
              <a:buSzPts val="1600"/>
              <a:buNone/>
              <a:defRPr sz="2638" b="1"/>
            </a:lvl5pPr>
            <a:lvl6pPr marL="2743200" lvl="5" indent="-228600" algn="l">
              <a:lnSpc>
                <a:spcPct val="90000"/>
              </a:lnSpc>
              <a:spcBef>
                <a:spcPts val="824"/>
              </a:spcBef>
              <a:spcAft>
                <a:spcPts val="0"/>
              </a:spcAft>
              <a:buClr>
                <a:schemeClr val="dk1"/>
              </a:buClr>
              <a:buSzPts val="1600"/>
              <a:buNone/>
              <a:defRPr sz="2638" b="1"/>
            </a:lvl6pPr>
            <a:lvl7pPr marL="3200400" lvl="6" indent="-228600" algn="l">
              <a:lnSpc>
                <a:spcPct val="90000"/>
              </a:lnSpc>
              <a:spcBef>
                <a:spcPts val="824"/>
              </a:spcBef>
              <a:spcAft>
                <a:spcPts val="0"/>
              </a:spcAft>
              <a:buClr>
                <a:schemeClr val="dk1"/>
              </a:buClr>
              <a:buSzPts val="1600"/>
              <a:buNone/>
              <a:defRPr sz="2638" b="1"/>
            </a:lvl7pPr>
            <a:lvl8pPr marL="3657600" lvl="7" indent="-228600" algn="l">
              <a:lnSpc>
                <a:spcPct val="90000"/>
              </a:lnSpc>
              <a:spcBef>
                <a:spcPts val="824"/>
              </a:spcBef>
              <a:spcAft>
                <a:spcPts val="0"/>
              </a:spcAft>
              <a:buClr>
                <a:schemeClr val="dk1"/>
              </a:buClr>
              <a:buSzPts val="1600"/>
              <a:buNone/>
              <a:defRPr sz="2638" b="1"/>
            </a:lvl8pPr>
            <a:lvl9pPr marL="4114800" lvl="8" indent="-228600" algn="l">
              <a:lnSpc>
                <a:spcPct val="90000"/>
              </a:lnSpc>
              <a:spcBef>
                <a:spcPts val="824"/>
              </a:spcBef>
              <a:spcAft>
                <a:spcPts val="0"/>
              </a:spcAft>
              <a:buClr>
                <a:schemeClr val="dk1"/>
              </a:buClr>
              <a:buSzPts val="1600"/>
              <a:buNone/>
              <a:defRPr sz="2638" b="1"/>
            </a:lvl9pPr>
          </a:lstStyle>
          <a:p>
            <a:endParaRPr/>
          </a:p>
        </p:txBody>
      </p:sp>
      <p:sp>
        <p:nvSpPr>
          <p:cNvPr id="92" name="Google Shape;92;p49"/>
          <p:cNvSpPr txBox="1">
            <a:spLocks noGrp="1"/>
          </p:cNvSpPr>
          <p:nvPr>
            <p:ph type="body" idx="4"/>
          </p:nvPr>
        </p:nvSpPr>
        <p:spPr>
          <a:xfrm>
            <a:off x="10177701" y="4131054"/>
            <a:ext cx="8546861" cy="60761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49"/>
              </a:spcBef>
              <a:spcAft>
                <a:spcPts val="0"/>
              </a:spcAft>
              <a:buClr>
                <a:schemeClr val="dk1"/>
              </a:buClr>
              <a:buSzPts val="1800"/>
              <a:buChar char="•"/>
              <a:defRPr/>
            </a:lvl1pPr>
            <a:lvl2pPr marL="914400" lvl="1" indent="-342900" algn="l">
              <a:lnSpc>
                <a:spcPct val="90000"/>
              </a:lnSpc>
              <a:spcBef>
                <a:spcPts val="824"/>
              </a:spcBef>
              <a:spcAft>
                <a:spcPts val="0"/>
              </a:spcAft>
              <a:buClr>
                <a:schemeClr val="dk1"/>
              </a:buClr>
              <a:buSzPts val="1800"/>
              <a:buChar char="•"/>
              <a:defRPr/>
            </a:lvl2pPr>
            <a:lvl3pPr marL="1371600" lvl="2" indent="-342900" algn="l">
              <a:lnSpc>
                <a:spcPct val="90000"/>
              </a:lnSpc>
              <a:spcBef>
                <a:spcPts val="824"/>
              </a:spcBef>
              <a:spcAft>
                <a:spcPts val="0"/>
              </a:spcAft>
              <a:buClr>
                <a:schemeClr val="dk1"/>
              </a:buClr>
              <a:buSzPts val="1800"/>
              <a:buChar char="•"/>
              <a:defRPr/>
            </a:lvl3pPr>
            <a:lvl4pPr marL="1828800" lvl="3" indent="-342900" algn="l">
              <a:lnSpc>
                <a:spcPct val="90000"/>
              </a:lnSpc>
              <a:spcBef>
                <a:spcPts val="824"/>
              </a:spcBef>
              <a:spcAft>
                <a:spcPts val="0"/>
              </a:spcAft>
              <a:buClr>
                <a:schemeClr val="dk1"/>
              </a:buClr>
              <a:buSzPts val="1800"/>
              <a:buChar char="•"/>
              <a:defRPr/>
            </a:lvl4pPr>
            <a:lvl5pPr marL="2286000" lvl="4" indent="-342900" algn="l">
              <a:lnSpc>
                <a:spcPct val="90000"/>
              </a:lnSpc>
              <a:spcBef>
                <a:spcPts val="824"/>
              </a:spcBef>
              <a:spcAft>
                <a:spcPts val="0"/>
              </a:spcAft>
              <a:buClr>
                <a:schemeClr val="dk1"/>
              </a:buClr>
              <a:buSzPts val="1800"/>
              <a:buChar char="•"/>
              <a:defRPr/>
            </a:lvl5pPr>
            <a:lvl6pPr marL="2743200" lvl="5" indent="-342900" algn="l">
              <a:lnSpc>
                <a:spcPct val="90000"/>
              </a:lnSpc>
              <a:spcBef>
                <a:spcPts val="824"/>
              </a:spcBef>
              <a:spcAft>
                <a:spcPts val="0"/>
              </a:spcAft>
              <a:buClr>
                <a:schemeClr val="dk1"/>
              </a:buClr>
              <a:buSzPts val="1800"/>
              <a:buChar char="•"/>
              <a:defRPr/>
            </a:lvl6pPr>
            <a:lvl7pPr marL="3200400" lvl="6" indent="-342900" algn="l">
              <a:lnSpc>
                <a:spcPct val="90000"/>
              </a:lnSpc>
              <a:spcBef>
                <a:spcPts val="824"/>
              </a:spcBef>
              <a:spcAft>
                <a:spcPts val="0"/>
              </a:spcAft>
              <a:buClr>
                <a:schemeClr val="dk1"/>
              </a:buClr>
              <a:buSzPts val="1800"/>
              <a:buChar char="•"/>
              <a:defRPr/>
            </a:lvl7pPr>
            <a:lvl8pPr marL="3657600" lvl="7" indent="-342900" algn="l">
              <a:lnSpc>
                <a:spcPct val="90000"/>
              </a:lnSpc>
              <a:spcBef>
                <a:spcPts val="824"/>
              </a:spcBef>
              <a:spcAft>
                <a:spcPts val="0"/>
              </a:spcAft>
              <a:buClr>
                <a:schemeClr val="dk1"/>
              </a:buClr>
              <a:buSzPts val="1800"/>
              <a:buChar char="•"/>
              <a:defRPr/>
            </a:lvl8pPr>
            <a:lvl9pPr marL="4114800" lvl="8" indent="-342900" algn="l">
              <a:lnSpc>
                <a:spcPct val="90000"/>
              </a:lnSpc>
              <a:spcBef>
                <a:spcPts val="824"/>
              </a:spcBef>
              <a:spcAft>
                <a:spcPts val="0"/>
              </a:spcAft>
              <a:buClr>
                <a:schemeClr val="dk1"/>
              </a:buClr>
              <a:buSzPts val="1800"/>
              <a:buChar char="•"/>
              <a:defRPr/>
            </a:lvl9pPr>
          </a:lstStyle>
          <a:p>
            <a:endParaRPr/>
          </a:p>
        </p:txBody>
      </p:sp>
      <p:sp>
        <p:nvSpPr>
          <p:cNvPr id="93" name="Google Shape;93;p49"/>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4" name="Google Shape;94;p49"/>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5" name="Google Shape;95;p49"/>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50"/>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50"/>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9" name="Google Shape;99;p50"/>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0" name="Google Shape;100;p50"/>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51"/>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3" name="Google Shape;103;p51"/>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4" name="Google Shape;104;p51"/>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52"/>
          <p:cNvSpPr txBox="1">
            <a:spLocks noGrp="1"/>
          </p:cNvSpPr>
          <p:nvPr>
            <p:ph type="title"/>
          </p:nvPr>
        </p:nvSpPr>
        <p:spPr>
          <a:xfrm>
            <a:off x="1384776" y="753957"/>
            <a:ext cx="6484095" cy="2638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527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52"/>
          <p:cNvSpPr txBox="1">
            <a:spLocks noGrp="1"/>
          </p:cNvSpPr>
          <p:nvPr>
            <p:ph type="body" idx="1"/>
          </p:nvPr>
        </p:nvSpPr>
        <p:spPr>
          <a:xfrm>
            <a:off x="8546861" y="1628338"/>
            <a:ext cx="10177701" cy="803696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649"/>
              </a:spcBef>
              <a:spcAft>
                <a:spcPts val="0"/>
              </a:spcAft>
              <a:buClr>
                <a:schemeClr val="dk1"/>
              </a:buClr>
              <a:buSzPts val="3200"/>
              <a:buChar char="•"/>
              <a:defRPr sz="5277"/>
            </a:lvl1pPr>
            <a:lvl2pPr marL="914400" lvl="1" indent="-406400" algn="l">
              <a:lnSpc>
                <a:spcPct val="90000"/>
              </a:lnSpc>
              <a:spcBef>
                <a:spcPts val="824"/>
              </a:spcBef>
              <a:spcAft>
                <a:spcPts val="0"/>
              </a:spcAft>
              <a:buClr>
                <a:schemeClr val="dk1"/>
              </a:buClr>
              <a:buSzPts val="2800"/>
              <a:buChar char="•"/>
              <a:defRPr sz="4617"/>
            </a:lvl2pPr>
            <a:lvl3pPr marL="1371600" lvl="2" indent="-381000" algn="l">
              <a:lnSpc>
                <a:spcPct val="90000"/>
              </a:lnSpc>
              <a:spcBef>
                <a:spcPts val="824"/>
              </a:spcBef>
              <a:spcAft>
                <a:spcPts val="0"/>
              </a:spcAft>
              <a:buClr>
                <a:schemeClr val="dk1"/>
              </a:buClr>
              <a:buSzPts val="2400"/>
              <a:buChar char="•"/>
              <a:defRPr sz="3958"/>
            </a:lvl3pPr>
            <a:lvl4pPr marL="1828800" lvl="3" indent="-355600" algn="l">
              <a:lnSpc>
                <a:spcPct val="90000"/>
              </a:lnSpc>
              <a:spcBef>
                <a:spcPts val="824"/>
              </a:spcBef>
              <a:spcAft>
                <a:spcPts val="0"/>
              </a:spcAft>
              <a:buClr>
                <a:schemeClr val="dk1"/>
              </a:buClr>
              <a:buSzPts val="2000"/>
              <a:buChar char="•"/>
              <a:defRPr sz="3298"/>
            </a:lvl4pPr>
            <a:lvl5pPr marL="2286000" lvl="4" indent="-355600" algn="l">
              <a:lnSpc>
                <a:spcPct val="90000"/>
              </a:lnSpc>
              <a:spcBef>
                <a:spcPts val="824"/>
              </a:spcBef>
              <a:spcAft>
                <a:spcPts val="0"/>
              </a:spcAft>
              <a:buClr>
                <a:schemeClr val="dk1"/>
              </a:buClr>
              <a:buSzPts val="2000"/>
              <a:buChar char="•"/>
              <a:defRPr sz="3298"/>
            </a:lvl5pPr>
            <a:lvl6pPr marL="2743200" lvl="5" indent="-355600" algn="l">
              <a:lnSpc>
                <a:spcPct val="90000"/>
              </a:lnSpc>
              <a:spcBef>
                <a:spcPts val="824"/>
              </a:spcBef>
              <a:spcAft>
                <a:spcPts val="0"/>
              </a:spcAft>
              <a:buClr>
                <a:schemeClr val="dk1"/>
              </a:buClr>
              <a:buSzPts val="2000"/>
              <a:buChar char="•"/>
              <a:defRPr sz="3298"/>
            </a:lvl6pPr>
            <a:lvl7pPr marL="3200400" lvl="6" indent="-355600" algn="l">
              <a:lnSpc>
                <a:spcPct val="90000"/>
              </a:lnSpc>
              <a:spcBef>
                <a:spcPts val="824"/>
              </a:spcBef>
              <a:spcAft>
                <a:spcPts val="0"/>
              </a:spcAft>
              <a:buClr>
                <a:schemeClr val="dk1"/>
              </a:buClr>
              <a:buSzPts val="2000"/>
              <a:buChar char="•"/>
              <a:defRPr sz="3298"/>
            </a:lvl7pPr>
            <a:lvl8pPr marL="3657600" lvl="7" indent="-355600" algn="l">
              <a:lnSpc>
                <a:spcPct val="90000"/>
              </a:lnSpc>
              <a:spcBef>
                <a:spcPts val="824"/>
              </a:spcBef>
              <a:spcAft>
                <a:spcPts val="0"/>
              </a:spcAft>
              <a:buClr>
                <a:schemeClr val="dk1"/>
              </a:buClr>
              <a:buSzPts val="2000"/>
              <a:buChar char="•"/>
              <a:defRPr sz="3298"/>
            </a:lvl8pPr>
            <a:lvl9pPr marL="4114800" lvl="8" indent="-355600" algn="l">
              <a:lnSpc>
                <a:spcPct val="90000"/>
              </a:lnSpc>
              <a:spcBef>
                <a:spcPts val="824"/>
              </a:spcBef>
              <a:spcAft>
                <a:spcPts val="0"/>
              </a:spcAft>
              <a:buClr>
                <a:schemeClr val="dk1"/>
              </a:buClr>
              <a:buSzPts val="2000"/>
              <a:buChar char="•"/>
              <a:defRPr sz="3298"/>
            </a:lvl9pPr>
          </a:lstStyle>
          <a:p>
            <a:endParaRPr/>
          </a:p>
        </p:txBody>
      </p:sp>
      <p:sp>
        <p:nvSpPr>
          <p:cNvPr id="108" name="Google Shape;108;p52"/>
          <p:cNvSpPr txBox="1">
            <a:spLocks noGrp="1"/>
          </p:cNvSpPr>
          <p:nvPr>
            <p:ph type="body" idx="2"/>
          </p:nvPr>
        </p:nvSpPr>
        <p:spPr>
          <a:xfrm>
            <a:off x="1384776" y="3392805"/>
            <a:ext cx="6484095" cy="62855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649"/>
              </a:spcBef>
              <a:spcAft>
                <a:spcPts val="0"/>
              </a:spcAft>
              <a:buClr>
                <a:schemeClr val="dk1"/>
              </a:buClr>
              <a:buSzPts val="1600"/>
              <a:buNone/>
              <a:defRPr sz="2638"/>
            </a:lvl1pPr>
            <a:lvl2pPr marL="914400" lvl="1" indent="-228600" algn="l">
              <a:lnSpc>
                <a:spcPct val="90000"/>
              </a:lnSpc>
              <a:spcBef>
                <a:spcPts val="824"/>
              </a:spcBef>
              <a:spcAft>
                <a:spcPts val="0"/>
              </a:spcAft>
              <a:buClr>
                <a:schemeClr val="dk1"/>
              </a:buClr>
              <a:buSzPts val="1400"/>
              <a:buNone/>
              <a:defRPr sz="2309"/>
            </a:lvl2pPr>
            <a:lvl3pPr marL="1371600" lvl="2" indent="-228600" algn="l">
              <a:lnSpc>
                <a:spcPct val="90000"/>
              </a:lnSpc>
              <a:spcBef>
                <a:spcPts val="824"/>
              </a:spcBef>
              <a:spcAft>
                <a:spcPts val="0"/>
              </a:spcAft>
              <a:buClr>
                <a:schemeClr val="dk1"/>
              </a:buClr>
              <a:buSzPts val="1200"/>
              <a:buNone/>
              <a:defRPr sz="1979"/>
            </a:lvl3pPr>
            <a:lvl4pPr marL="1828800" lvl="3" indent="-228600" algn="l">
              <a:lnSpc>
                <a:spcPct val="90000"/>
              </a:lnSpc>
              <a:spcBef>
                <a:spcPts val="824"/>
              </a:spcBef>
              <a:spcAft>
                <a:spcPts val="0"/>
              </a:spcAft>
              <a:buClr>
                <a:schemeClr val="dk1"/>
              </a:buClr>
              <a:buSzPts val="1000"/>
              <a:buNone/>
              <a:defRPr sz="1649"/>
            </a:lvl4pPr>
            <a:lvl5pPr marL="2286000" lvl="4" indent="-228600" algn="l">
              <a:lnSpc>
                <a:spcPct val="90000"/>
              </a:lnSpc>
              <a:spcBef>
                <a:spcPts val="824"/>
              </a:spcBef>
              <a:spcAft>
                <a:spcPts val="0"/>
              </a:spcAft>
              <a:buClr>
                <a:schemeClr val="dk1"/>
              </a:buClr>
              <a:buSzPts val="1000"/>
              <a:buNone/>
              <a:defRPr sz="1649"/>
            </a:lvl5pPr>
            <a:lvl6pPr marL="2743200" lvl="5" indent="-228600" algn="l">
              <a:lnSpc>
                <a:spcPct val="90000"/>
              </a:lnSpc>
              <a:spcBef>
                <a:spcPts val="824"/>
              </a:spcBef>
              <a:spcAft>
                <a:spcPts val="0"/>
              </a:spcAft>
              <a:buClr>
                <a:schemeClr val="dk1"/>
              </a:buClr>
              <a:buSzPts val="1000"/>
              <a:buNone/>
              <a:defRPr sz="1649"/>
            </a:lvl6pPr>
            <a:lvl7pPr marL="3200400" lvl="6" indent="-228600" algn="l">
              <a:lnSpc>
                <a:spcPct val="90000"/>
              </a:lnSpc>
              <a:spcBef>
                <a:spcPts val="824"/>
              </a:spcBef>
              <a:spcAft>
                <a:spcPts val="0"/>
              </a:spcAft>
              <a:buClr>
                <a:schemeClr val="dk1"/>
              </a:buClr>
              <a:buSzPts val="1000"/>
              <a:buNone/>
              <a:defRPr sz="1649"/>
            </a:lvl7pPr>
            <a:lvl8pPr marL="3657600" lvl="7" indent="-228600" algn="l">
              <a:lnSpc>
                <a:spcPct val="90000"/>
              </a:lnSpc>
              <a:spcBef>
                <a:spcPts val="824"/>
              </a:spcBef>
              <a:spcAft>
                <a:spcPts val="0"/>
              </a:spcAft>
              <a:buClr>
                <a:schemeClr val="dk1"/>
              </a:buClr>
              <a:buSzPts val="1000"/>
              <a:buNone/>
              <a:defRPr sz="1649"/>
            </a:lvl8pPr>
            <a:lvl9pPr marL="4114800" lvl="8" indent="-228600" algn="l">
              <a:lnSpc>
                <a:spcPct val="90000"/>
              </a:lnSpc>
              <a:spcBef>
                <a:spcPts val="824"/>
              </a:spcBef>
              <a:spcAft>
                <a:spcPts val="0"/>
              </a:spcAft>
              <a:buClr>
                <a:schemeClr val="dk1"/>
              </a:buClr>
              <a:buSzPts val="1000"/>
              <a:buNone/>
              <a:defRPr sz="1649"/>
            </a:lvl9pPr>
          </a:lstStyle>
          <a:p>
            <a:endParaRPr/>
          </a:p>
        </p:txBody>
      </p:sp>
      <p:sp>
        <p:nvSpPr>
          <p:cNvPr id="109" name="Google Shape;109;p52"/>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0" name="Google Shape;110;p52"/>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1" name="Google Shape;111;p52"/>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
        <p:cNvGrpSpPr/>
        <p:nvPr/>
      </p:nvGrpSpPr>
      <p:grpSpPr>
        <a:xfrm>
          <a:off x="0" y="0"/>
          <a:ext cx="0" cy="0"/>
          <a:chOff x="0" y="0"/>
          <a:chExt cx="0" cy="0"/>
        </a:xfrm>
      </p:grpSpPr>
      <p:sp>
        <p:nvSpPr>
          <p:cNvPr id="113" name="Google Shape;113;p53"/>
          <p:cNvSpPr txBox="1">
            <a:spLocks noGrp="1"/>
          </p:cNvSpPr>
          <p:nvPr>
            <p:ph type="title"/>
          </p:nvPr>
        </p:nvSpPr>
        <p:spPr>
          <a:xfrm>
            <a:off x="1384776" y="753957"/>
            <a:ext cx="6484095" cy="2638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527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53"/>
          <p:cNvSpPr>
            <a:spLocks noGrp="1"/>
          </p:cNvSpPr>
          <p:nvPr>
            <p:ph type="pic" idx="2"/>
          </p:nvPr>
        </p:nvSpPr>
        <p:spPr>
          <a:xfrm>
            <a:off x="8546861" y="1628338"/>
            <a:ext cx="10177701" cy="8036969"/>
          </a:xfrm>
          <a:prstGeom prst="rect">
            <a:avLst/>
          </a:prstGeom>
          <a:noFill/>
          <a:ln>
            <a:noFill/>
          </a:ln>
        </p:spPr>
      </p:sp>
      <p:sp>
        <p:nvSpPr>
          <p:cNvPr id="115" name="Google Shape;115;p53"/>
          <p:cNvSpPr txBox="1">
            <a:spLocks noGrp="1"/>
          </p:cNvSpPr>
          <p:nvPr>
            <p:ph type="body" idx="1"/>
          </p:nvPr>
        </p:nvSpPr>
        <p:spPr>
          <a:xfrm>
            <a:off x="1384776" y="3392805"/>
            <a:ext cx="6484095" cy="62855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649"/>
              </a:spcBef>
              <a:spcAft>
                <a:spcPts val="0"/>
              </a:spcAft>
              <a:buClr>
                <a:schemeClr val="dk1"/>
              </a:buClr>
              <a:buSzPts val="1600"/>
              <a:buNone/>
              <a:defRPr sz="2638"/>
            </a:lvl1pPr>
            <a:lvl2pPr marL="914400" lvl="1" indent="-228600" algn="l">
              <a:lnSpc>
                <a:spcPct val="90000"/>
              </a:lnSpc>
              <a:spcBef>
                <a:spcPts val="824"/>
              </a:spcBef>
              <a:spcAft>
                <a:spcPts val="0"/>
              </a:spcAft>
              <a:buClr>
                <a:schemeClr val="dk1"/>
              </a:buClr>
              <a:buSzPts val="1400"/>
              <a:buNone/>
              <a:defRPr sz="2309"/>
            </a:lvl2pPr>
            <a:lvl3pPr marL="1371600" lvl="2" indent="-228600" algn="l">
              <a:lnSpc>
                <a:spcPct val="90000"/>
              </a:lnSpc>
              <a:spcBef>
                <a:spcPts val="824"/>
              </a:spcBef>
              <a:spcAft>
                <a:spcPts val="0"/>
              </a:spcAft>
              <a:buClr>
                <a:schemeClr val="dk1"/>
              </a:buClr>
              <a:buSzPts val="1200"/>
              <a:buNone/>
              <a:defRPr sz="1979"/>
            </a:lvl3pPr>
            <a:lvl4pPr marL="1828800" lvl="3" indent="-228600" algn="l">
              <a:lnSpc>
                <a:spcPct val="90000"/>
              </a:lnSpc>
              <a:spcBef>
                <a:spcPts val="824"/>
              </a:spcBef>
              <a:spcAft>
                <a:spcPts val="0"/>
              </a:spcAft>
              <a:buClr>
                <a:schemeClr val="dk1"/>
              </a:buClr>
              <a:buSzPts val="1000"/>
              <a:buNone/>
              <a:defRPr sz="1649"/>
            </a:lvl4pPr>
            <a:lvl5pPr marL="2286000" lvl="4" indent="-228600" algn="l">
              <a:lnSpc>
                <a:spcPct val="90000"/>
              </a:lnSpc>
              <a:spcBef>
                <a:spcPts val="824"/>
              </a:spcBef>
              <a:spcAft>
                <a:spcPts val="0"/>
              </a:spcAft>
              <a:buClr>
                <a:schemeClr val="dk1"/>
              </a:buClr>
              <a:buSzPts val="1000"/>
              <a:buNone/>
              <a:defRPr sz="1649"/>
            </a:lvl5pPr>
            <a:lvl6pPr marL="2743200" lvl="5" indent="-228600" algn="l">
              <a:lnSpc>
                <a:spcPct val="90000"/>
              </a:lnSpc>
              <a:spcBef>
                <a:spcPts val="824"/>
              </a:spcBef>
              <a:spcAft>
                <a:spcPts val="0"/>
              </a:spcAft>
              <a:buClr>
                <a:schemeClr val="dk1"/>
              </a:buClr>
              <a:buSzPts val="1000"/>
              <a:buNone/>
              <a:defRPr sz="1649"/>
            </a:lvl6pPr>
            <a:lvl7pPr marL="3200400" lvl="6" indent="-228600" algn="l">
              <a:lnSpc>
                <a:spcPct val="90000"/>
              </a:lnSpc>
              <a:spcBef>
                <a:spcPts val="824"/>
              </a:spcBef>
              <a:spcAft>
                <a:spcPts val="0"/>
              </a:spcAft>
              <a:buClr>
                <a:schemeClr val="dk1"/>
              </a:buClr>
              <a:buSzPts val="1000"/>
              <a:buNone/>
              <a:defRPr sz="1649"/>
            </a:lvl7pPr>
            <a:lvl8pPr marL="3657600" lvl="7" indent="-228600" algn="l">
              <a:lnSpc>
                <a:spcPct val="90000"/>
              </a:lnSpc>
              <a:spcBef>
                <a:spcPts val="824"/>
              </a:spcBef>
              <a:spcAft>
                <a:spcPts val="0"/>
              </a:spcAft>
              <a:buClr>
                <a:schemeClr val="dk1"/>
              </a:buClr>
              <a:buSzPts val="1000"/>
              <a:buNone/>
              <a:defRPr sz="1649"/>
            </a:lvl8pPr>
            <a:lvl9pPr marL="4114800" lvl="8" indent="-228600" algn="l">
              <a:lnSpc>
                <a:spcPct val="90000"/>
              </a:lnSpc>
              <a:spcBef>
                <a:spcPts val="824"/>
              </a:spcBef>
              <a:spcAft>
                <a:spcPts val="0"/>
              </a:spcAft>
              <a:buClr>
                <a:schemeClr val="dk1"/>
              </a:buClr>
              <a:buSzPts val="1000"/>
              <a:buNone/>
              <a:defRPr sz="1649"/>
            </a:lvl9pPr>
          </a:lstStyle>
          <a:p>
            <a:endParaRPr/>
          </a:p>
        </p:txBody>
      </p:sp>
      <p:sp>
        <p:nvSpPr>
          <p:cNvPr id="116" name="Google Shape;116;p53"/>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7" name="Google Shape;117;p53"/>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8" name="Google Shape;118;p53"/>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
        <p:cNvGrpSpPr/>
        <p:nvPr/>
      </p:nvGrpSpPr>
      <p:grpSpPr>
        <a:xfrm>
          <a:off x="0" y="0"/>
          <a:ext cx="0" cy="0"/>
          <a:chOff x="0" y="0"/>
          <a:chExt cx="0" cy="0"/>
        </a:xfrm>
      </p:grpSpPr>
      <p:sp>
        <p:nvSpPr>
          <p:cNvPr id="120" name="Google Shape;120;p54"/>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54"/>
          <p:cNvSpPr txBox="1">
            <a:spLocks noGrp="1"/>
          </p:cNvSpPr>
          <p:nvPr>
            <p:ph type="body" idx="1"/>
          </p:nvPr>
        </p:nvSpPr>
        <p:spPr>
          <a:xfrm rot="5400000">
            <a:off x="6464211" y="-2071463"/>
            <a:ext cx="7175679" cy="1733978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49"/>
              </a:spcBef>
              <a:spcAft>
                <a:spcPts val="0"/>
              </a:spcAft>
              <a:buClr>
                <a:schemeClr val="dk1"/>
              </a:buClr>
              <a:buSzPts val="1800"/>
              <a:buChar char="•"/>
              <a:defRPr/>
            </a:lvl1pPr>
            <a:lvl2pPr marL="914400" lvl="1" indent="-342900" algn="l">
              <a:lnSpc>
                <a:spcPct val="90000"/>
              </a:lnSpc>
              <a:spcBef>
                <a:spcPts val="824"/>
              </a:spcBef>
              <a:spcAft>
                <a:spcPts val="0"/>
              </a:spcAft>
              <a:buClr>
                <a:schemeClr val="dk1"/>
              </a:buClr>
              <a:buSzPts val="1800"/>
              <a:buChar char="•"/>
              <a:defRPr/>
            </a:lvl2pPr>
            <a:lvl3pPr marL="1371600" lvl="2" indent="-342900" algn="l">
              <a:lnSpc>
                <a:spcPct val="90000"/>
              </a:lnSpc>
              <a:spcBef>
                <a:spcPts val="824"/>
              </a:spcBef>
              <a:spcAft>
                <a:spcPts val="0"/>
              </a:spcAft>
              <a:buClr>
                <a:schemeClr val="dk1"/>
              </a:buClr>
              <a:buSzPts val="1800"/>
              <a:buChar char="•"/>
              <a:defRPr/>
            </a:lvl3pPr>
            <a:lvl4pPr marL="1828800" lvl="3" indent="-342900" algn="l">
              <a:lnSpc>
                <a:spcPct val="90000"/>
              </a:lnSpc>
              <a:spcBef>
                <a:spcPts val="824"/>
              </a:spcBef>
              <a:spcAft>
                <a:spcPts val="0"/>
              </a:spcAft>
              <a:buClr>
                <a:schemeClr val="dk1"/>
              </a:buClr>
              <a:buSzPts val="1800"/>
              <a:buChar char="•"/>
              <a:defRPr/>
            </a:lvl4pPr>
            <a:lvl5pPr marL="2286000" lvl="4" indent="-342900" algn="l">
              <a:lnSpc>
                <a:spcPct val="90000"/>
              </a:lnSpc>
              <a:spcBef>
                <a:spcPts val="824"/>
              </a:spcBef>
              <a:spcAft>
                <a:spcPts val="0"/>
              </a:spcAft>
              <a:buClr>
                <a:schemeClr val="dk1"/>
              </a:buClr>
              <a:buSzPts val="1800"/>
              <a:buChar char="•"/>
              <a:defRPr/>
            </a:lvl5pPr>
            <a:lvl6pPr marL="2743200" lvl="5" indent="-342900" algn="l">
              <a:lnSpc>
                <a:spcPct val="90000"/>
              </a:lnSpc>
              <a:spcBef>
                <a:spcPts val="824"/>
              </a:spcBef>
              <a:spcAft>
                <a:spcPts val="0"/>
              </a:spcAft>
              <a:buClr>
                <a:schemeClr val="dk1"/>
              </a:buClr>
              <a:buSzPts val="1800"/>
              <a:buChar char="•"/>
              <a:defRPr/>
            </a:lvl6pPr>
            <a:lvl7pPr marL="3200400" lvl="6" indent="-342900" algn="l">
              <a:lnSpc>
                <a:spcPct val="90000"/>
              </a:lnSpc>
              <a:spcBef>
                <a:spcPts val="824"/>
              </a:spcBef>
              <a:spcAft>
                <a:spcPts val="0"/>
              </a:spcAft>
              <a:buClr>
                <a:schemeClr val="dk1"/>
              </a:buClr>
              <a:buSzPts val="1800"/>
              <a:buChar char="•"/>
              <a:defRPr/>
            </a:lvl7pPr>
            <a:lvl8pPr marL="3657600" lvl="7" indent="-342900" algn="l">
              <a:lnSpc>
                <a:spcPct val="90000"/>
              </a:lnSpc>
              <a:spcBef>
                <a:spcPts val="824"/>
              </a:spcBef>
              <a:spcAft>
                <a:spcPts val="0"/>
              </a:spcAft>
              <a:buClr>
                <a:schemeClr val="dk1"/>
              </a:buClr>
              <a:buSzPts val="1800"/>
              <a:buChar char="•"/>
              <a:defRPr/>
            </a:lvl8pPr>
            <a:lvl9pPr marL="4114800" lvl="8" indent="-342900" algn="l">
              <a:lnSpc>
                <a:spcPct val="90000"/>
              </a:lnSpc>
              <a:spcBef>
                <a:spcPts val="824"/>
              </a:spcBef>
              <a:spcAft>
                <a:spcPts val="0"/>
              </a:spcAft>
              <a:buClr>
                <a:schemeClr val="dk1"/>
              </a:buClr>
              <a:buSzPts val="1800"/>
              <a:buChar char="•"/>
              <a:defRPr/>
            </a:lvl9pPr>
          </a:lstStyle>
          <a:p>
            <a:endParaRPr/>
          </a:p>
        </p:txBody>
      </p:sp>
      <p:sp>
        <p:nvSpPr>
          <p:cNvPr id="122" name="Google Shape;122;p54"/>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3" name="Google Shape;123;p54"/>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4" name="Google Shape;124;p54"/>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
        <p:cNvGrpSpPr/>
        <p:nvPr/>
      </p:nvGrpSpPr>
      <p:grpSpPr>
        <a:xfrm>
          <a:off x="0" y="0"/>
          <a:ext cx="0" cy="0"/>
          <a:chOff x="0" y="0"/>
          <a:chExt cx="0" cy="0"/>
        </a:xfrm>
      </p:grpSpPr>
      <p:sp>
        <p:nvSpPr>
          <p:cNvPr id="21" name="Google Shape;21;p36"/>
          <p:cNvSpPr txBox="1">
            <a:spLocks noGrp="1"/>
          </p:cNvSpPr>
          <p:nvPr>
            <p:ph type="ctrTitle"/>
          </p:nvPr>
        </p:nvSpPr>
        <p:spPr>
          <a:xfrm>
            <a:off x="8932426" y="6421196"/>
            <a:ext cx="6758424" cy="110799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7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36"/>
          <p:cNvSpPr txBox="1">
            <a:spLocks noGrp="1"/>
          </p:cNvSpPr>
          <p:nvPr>
            <p:ph type="subTitle" idx="1"/>
          </p:nvPr>
        </p:nvSpPr>
        <p:spPr>
          <a:xfrm>
            <a:off x="8932426" y="8528050"/>
            <a:ext cx="8997950" cy="677108"/>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400" b="0" i="0">
                <a:solidFill>
                  <a:srgbClr val="198FB1"/>
                </a:solidFill>
                <a:latin typeface="Arial"/>
                <a:ea typeface="Arial"/>
                <a:cs typeface="Arial"/>
                <a:sym typeface="Arial"/>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3" name="Google Shape;23;p36"/>
          <p:cNvSpPr/>
          <p:nvPr/>
        </p:nvSpPr>
        <p:spPr>
          <a:xfrm>
            <a:off x="8932426" y="8016874"/>
            <a:ext cx="10124547" cy="45719"/>
          </a:xfrm>
          <a:custGeom>
            <a:avLst/>
            <a:gdLst/>
            <a:ahLst/>
            <a:cxnLst/>
            <a:rect l="l" t="t" r="r" b="b"/>
            <a:pathLst>
              <a:path w="9093835" h="120000" extrusionOk="0">
                <a:moveTo>
                  <a:pt x="0" y="0"/>
                </a:moveTo>
                <a:lnTo>
                  <a:pt x="9093785"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5"/>
        <p:cNvGrpSpPr/>
        <p:nvPr/>
      </p:nvGrpSpPr>
      <p:grpSpPr>
        <a:xfrm>
          <a:off x="0" y="0"/>
          <a:ext cx="0" cy="0"/>
          <a:chOff x="0" y="0"/>
          <a:chExt cx="0" cy="0"/>
        </a:xfrm>
      </p:grpSpPr>
      <p:sp>
        <p:nvSpPr>
          <p:cNvPr id="126" name="Google Shape;126;p55"/>
          <p:cNvSpPr txBox="1">
            <a:spLocks noGrp="1"/>
          </p:cNvSpPr>
          <p:nvPr>
            <p:ph type="title"/>
          </p:nvPr>
        </p:nvSpPr>
        <p:spPr>
          <a:xfrm rot="5400000">
            <a:off x="11762394" y="3226720"/>
            <a:ext cx="9584151" cy="433494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55"/>
          <p:cNvSpPr txBox="1">
            <a:spLocks noGrp="1"/>
          </p:cNvSpPr>
          <p:nvPr>
            <p:ph type="body" idx="1"/>
          </p:nvPr>
        </p:nvSpPr>
        <p:spPr>
          <a:xfrm rot="5400000">
            <a:off x="2966851" y="-982575"/>
            <a:ext cx="9584151" cy="127535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649"/>
              </a:spcBef>
              <a:spcAft>
                <a:spcPts val="0"/>
              </a:spcAft>
              <a:buClr>
                <a:schemeClr val="dk1"/>
              </a:buClr>
              <a:buSzPts val="1800"/>
              <a:buChar char="•"/>
              <a:defRPr/>
            </a:lvl1pPr>
            <a:lvl2pPr marL="914400" lvl="1" indent="-342900" algn="l">
              <a:lnSpc>
                <a:spcPct val="90000"/>
              </a:lnSpc>
              <a:spcBef>
                <a:spcPts val="824"/>
              </a:spcBef>
              <a:spcAft>
                <a:spcPts val="0"/>
              </a:spcAft>
              <a:buClr>
                <a:schemeClr val="dk1"/>
              </a:buClr>
              <a:buSzPts val="1800"/>
              <a:buChar char="•"/>
              <a:defRPr/>
            </a:lvl2pPr>
            <a:lvl3pPr marL="1371600" lvl="2" indent="-342900" algn="l">
              <a:lnSpc>
                <a:spcPct val="90000"/>
              </a:lnSpc>
              <a:spcBef>
                <a:spcPts val="824"/>
              </a:spcBef>
              <a:spcAft>
                <a:spcPts val="0"/>
              </a:spcAft>
              <a:buClr>
                <a:schemeClr val="dk1"/>
              </a:buClr>
              <a:buSzPts val="1800"/>
              <a:buChar char="•"/>
              <a:defRPr/>
            </a:lvl3pPr>
            <a:lvl4pPr marL="1828800" lvl="3" indent="-342900" algn="l">
              <a:lnSpc>
                <a:spcPct val="90000"/>
              </a:lnSpc>
              <a:spcBef>
                <a:spcPts val="824"/>
              </a:spcBef>
              <a:spcAft>
                <a:spcPts val="0"/>
              </a:spcAft>
              <a:buClr>
                <a:schemeClr val="dk1"/>
              </a:buClr>
              <a:buSzPts val="1800"/>
              <a:buChar char="•"/>
              <a:defRPr/>
            </a:lvl4pPr>
            <a:lvl5pPr marL="2286000" lvl="4" indent="-342900" algn="l">
              <a:lnSpc>
                <a:spcPct val="90000"/>
              </a:lnSpc>
              <a:spcBef>
                <a:spcPts val="824"/>
              </a:spcBef>
              <a:spcAft>
                <a:spcPts val="0"/>
              </a:spcAft>
              <a:buClr>
                <a:schemeClr val="dk1"/>
              </a:buClr>
              <a:buSzPts val="1800"/>
              <a:buChar char="•"/>
              <a:defRPr/>
            </a:lvl5pPr>
            <a:lvl6pPr marL="2743200" lvl="5" indent="-342900" algn="l">
              <a:lnSpc>
                <a:spcPct val="90000"/>
              </a:lnSpc>
              <a:spcBef>
                <a:spcPts val="824"/>
              </a:spcBef>
              <a:spcAft>
                <a:spcPts val="0"/>
              </a:spcAft>
              <a:buClr>
                <a:schemeClr val="dk1"/>
              </a:buClr>
              <a:buSzPts val="1800"/>
              <a:buChar char="•"/>
              <a:defRPr/>
            </a:lvl6pPr>
            <a:lvl7pPr marL="3200400" lvl="6" indent="-342900" algn="l">
              <a:lnSpc>
                <a:spcPct val="90000"/>
              </a:lnSpc>
              <a:spcBef>
                <a:spcPts val="824"/>
              </a:spcBef>
              <a:spcAft>
                <a:spcPts val="0"/>
              </a:spcAft>
              <a:buClr>
                <a:schemeClr val="dk1"/>
              </a:buClr>
              <a:buSzPts val="1800"/>
              <a:buChar char="•"/>
              <a:defRPr/>
            </a:lvl7pPr>
            <a:lvl8pPr marL="3657600" lvl="7" indent="-342900" algn="l">
              <a:lnSpc>
                <a:spcPct val="90000"/>
              </a:lnSpc>
              <a:spcBef>
                <a:spcPts val="824"/>
              </a:spcBef>
              <a:spcAft>
                <a:spcPts val="0"/>
              </a:spcAft>
              <a:buClr>
                <a:schemeClr val="dk1"/>
              </a:buClr>
              <a:buSzPts val="1800"/>
              <a:buChar char="•"/>
              <a:defRPr/>
            </a:lvl8pPr>
            <a:lvl9pPr marL="4114800" lvl="8" indent="-342900" algn="l">
              <a:lnSpc>
                <a:spcPct val="90000"/>
              </a:lnSpc>
              <a:spcBef>
                <a:spcPts val="824"/>
              </a:spcBef>
              <a:spcAft>
                <a:spcPts val="0"/>
              </a:spcAft>
              <a:buClr>
                <a:schemeClr val="dk1"/>
              </a:buClr>
              <a:buSzPts val="1800"/>
              <a:buChar char="•"/>
              <a:defRPr/>
            </a:lvl9pPr>
          </a:lstStyle>
          <a:p>
            <a:endParaRPr/>
          </a:p>
        </p:txBody>
      </p:sp>
      <p:sp>
        <p:nvSpPr>
          <p:cNvPr id="128" name="Google Shape;128;p55"/>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9" name="Google Shape;129;p55"/>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30" name="Google Shape;130;p55"/>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24"/>
        <p:cNvGrpSpPr/>
        <p:nvPr/>
      </p:nvGrpSpPr>
      <p:grpSpPr>
        <a:xfrm>
          <a:off x="0" y="0"/>
          <a:ext cx="0" cy="0"/>
          <a:chOff x="0" y="0"/>
          <a:chExt cx="0" cy="0"/>
        </a:xfrm>
      </p:grpSpPr>
      <p:sp>
        <p:nvSpPr>
          <p:cNvPr id="25" name="Google Shape;25;p37"/>
          <p:cNvSpPr/>
          <p:nvPr/>
        </p:nvSpPr>
        <p:spPr>
          <a:xfrm>
            <a:off x="0" y="10261467"/>
            <a:ext cx="20104100" cy="1047883"/>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26" name="Google Shape;26;p37"/>
          <p:cNvPicPr preferRelativeResize="0"/>
          <p:nvPr/>
        </p:nvPicPr>
        <p:blipFill rotWithShape="1">
          <a:blip r:embed="rId2">
            <a:alphaModFix/>
          </a:blip>
          <a:srcRect/>
          <a:stretch/>
        </p:blipFill>
        <p:spPr>
          <a:xfrm>
            <a:off x="17339785" y="9128278"/>
            <a:ext cx="2368640" cy="1881216"/>
          </a:xfrm>
          <a:prstGeom prst="rect">
            <a:avLst/>
          </a:prstGeom>
          <a:noFill/>
          <a:ln>
            <a:noFill/>
          </a:ln>
        </p:spPr>
      </p:pic>
      <p:sp>
        <p:nvSpPr>
          <p:cNvPr id="27" name="Google Shape;27;p37"/>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6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37"/>
          <p:cNvSpPr txBox="1">
            <a:spLocks noGrp="1"/>
          </p:cNvSpPr>
          <p:nvPr>
            <p:ph type="body" idx="1"/>
          </p:nvPr>
        </p:nvSpPr>
        <p:spPr>
          <a:xfrm>
            <a:off x="1034388" y="2837234"/>
            <a:ext cx="9017662" cy="6391909"/>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3450" b="0" i="0">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9" name="Google Shape;29;p37"/>
          <p:cNvSpPr txBox="1">
            <a:spLocks noGrp="1"/>
          </p:cNvSpPr>
          <p:nvPr>
            <p:ph type="body" idx="2"/>
          </p:nvPr>
        </p:nvSpPr>
        <p:spPr>
          <a:xfrm>
            <a:off x="10966450" y="2837234"/>
            <a:ext cx="8103262" cy="6391909"/>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3450" b="1" i="0">
                <a:solidFill>
                  <a:srgbClr val="198FB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38"/>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Calibri"/>
              <a:buNone/>
              <a:defRPr sz="1800" b="0" i="0" u="none" strike="noStrike" cap="none">
                <a:latin typeface="Calibri"/>
                <a:ea typeface="Calibri"/>
                <a:cs typeface="Calibri"/>
                <a:sym typeface="Calibri"/>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32" name="Google Shape;32;p38"/>
          <p:cNvSpPr txBox="1">
            <a:spLocks noGrp="1"/>
          </p:cNvSpPr>
          <p:nvPr>
            <p:ph type="body" idx="1"/>
          </p:nvPr>
        </p:nvSpPr>
        <p:spPr>
          <a:xfrm>
            <a:off x="1382157" y="3010591"/>
            <a:ext cx="8544243"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9pPr>
          </a:lstStyle>
          <a:p>
            <a:endParaRPr/>
          </a:p>
        </p:txBody>
      </p:sp>
      <p:sp>
        <p:nvSpPr>
          <p:cNvPr id="33" name="Google Shape;33;p38"/>
          <p:cNvSpPr txBox="1">
            <a:spLocks noGrp="1"/>
          </p:cNvSpPr>
          <p:nvPr>
            <p:ph type="body" idx="2"/>
          </p:nvPr>
        </p:nvSpPr>
        <p:spPr>
          <a:xfrm>
            <a:off x="10177700" y="3010591"/>
            <a:ext cx="8544243"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9pPr>
          </a:lstStyle>
          <a:p>
            <a:endParaRPr/>
          </a:p>
        </p:txBody>
      </p:sp>
      <p:sp>
        <p:nvSpPr>
          <p:cNvPr id="34" name="Google Shape;34;p38"/>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Font typeface="Arial"/>
              <a:buNone/>
              <a:defRPr sz="1800"/>
            </a:lvl1pPr>
            <a:lvl2pPr lvl="1" algn="l">
              <a:spcBef>
                <a:spcPts val="0"/>
              </a:spcBef>
              <a:spcAft>
                <a:spcPts val="0"/>
              </a:spcAft>
              <a:buSzPts val="1400"/>
              <a:buFont typeface="Arial"/>
              <a:buNone/>
              <a:defRPr sz="1800"/>
            </a:lvl2pPr>
            <a:lvl3pPr lvl="2" algn="l">
              <a:spcBef>
                <a:spcPts val="0"/>
              </a:spcBef>
              <a:spcAft>
                <a:spcPts val="0"/>
              </a:spcAft>
              <a:buSzPts val="1400"/>
              <a:buFont typeface="Arial"/>
              <a:buNone/>
              <a:defRPr sz="1800"/>
            </a:lvl3pPr>
            <a:lvl4pPr lvl="3" algn="l">
              <a:spcBef>
                <a:spcPts val="0"/>
              </a:spcBef>
              <a:spcAft>
                <a:spcPts val="0"/>
              </a:spcAft>
              <a:buSzPts val="1400"/>
              <a:buFont typeface="Arial"/>
              <a:buNone/>
              <a:defRPr sz="1800"/>
            </a:lvl4pPr>
            <a:lvl5pPr lvl="4" algn="l">
              <a:spcBef>
                <a:spcPts val="0"/>
              </a:spcBef>
              <a:spcAft>
                <a:spcPts val="0"/>
              </a:spcAft>
              <a:buSzPts val="1400"/>
              <a:buFont typeface="Arial"/>
              <a:buNone/>
              <a:defRPr sz="1800"/>
            </a:lvl5pPr>
            <a:lvl6pPr lvl="5" algn="l">
              <a:spcBef>
                <a:spcPts val="0"/>
              </a:spcBef>
              <a:spcAft>
                <a:spcPts val="0"/>
              </a:spcAft>
              <a:buSzPts val="1400"/>
              <a:buFont typeface="Arial"/>
              <a:buNone/>
              <a:defRPr sz="1800"/>
            </a:lvl6pPr>
            <a:lvl7pPr lvl="6" algn="l">
              <a:spcBef>
                <a:spcPts val="0"/>
              </a:spcBef>
              <a:spcAft>
                <a:spcPts val="0"/>
              </a:spcAft>
              <a:buSzPts val="1400"/>
              <a:buFont typeface="Arial"/>
              <a:buNone/>
              <a:defRPr sz="1800"/>
            </a:lvl7pPr>
            <a:lvl8pPr lvl="7" algn="l">
              <a:spcBef>
                <a:spcPts val="0"/>
              </a:spcBef>
              <a:spcAft>
                <a:spcPts val="0"/>
              </a:spcAft>
              <a:buSzPts val="1400"/>
              <a:buFont typeface="Arial"/>
              <a:buNone/>
              <a:defRPr sz="1800"/>
            </a:lvl8pPr>
            <a:lvl9pPr lvl="8" algn="l">
              <a:spcBef>
                <a:spcPts val="0"/>
              </a:spcBef>
              <a:spcAft>
                <a:spcPts val="0"/>
              </a:spcAft>
              <a:buSzPts val="1400"/>
              <a:buFont typeface="Arial"/>
              <a:buNone/>
              <a:defRPr sz="1800"/>
            </a:lvl9pPr>
          </a:lstStyle>
          <a:p>
            <a:endParaRPr/>
          </a:p>
        </p:txBody>
      </p:sp>
      <p:sp>
        <p:nvSpPr>
          <p:cNvPr id="35" name="Google Shape;35;p38"/>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Font typeface="Arial"/>
              <a:buNone/>
              <a:defRPr sz="1800"/>
            </a:lvl1pPr>
            <a:lvl2pPr lvl="1" algn="l">
              <a:spcBef>
                <a:spcPts val="0"/>
              </a:spcBef>
              <a:spcAft>
                <a:spcPts val="0"/>
              </a:spcAft>
              <a:buSzPts val="1400"/>
              <a:buFont typeface="Arial"/>
              <a:buNone/>
              <a:defRPr sz="1800"/>
            </a:lvl2pPr>
            <a:lvl3pPr lvl="2" algn="l">
              <a:spcBef>
                <a:spcPts val="0"/>
              </a:spcBef>
              <a:spcAft>
                <a:spcPts val="0"/>
              </a:spcAft>
              <a:buSzPts val="1400"/>
              <a:buFont typeface="Arial"/>
              <a:buNone/>
              <a:defRPr sz="1800"/>
            </a:lvl3pPr>
            <a:lvl4pPr lvl="3" algn="l">
              <a:spcBef>
                <a:spcPts val="0"/>
              </a:spcBef>
              <a:spcAft>
                <a:spcPts val="0"/>
              </a:spcAft>
              <a:buSzPts val="1400"/>
              <a:buFont typeface="Arial"/>
              <a:buNone/>
              <a:defRPr sz="1800"/>
            </a:lvl4pPr>
            <a:lvl5pPr lvl="4" algn="l">
              <a:spcBef>
                <a:spcPts val="0"/>
              </a:spcBef>
              <a:spcAft>
                <a:spcPts val="0"/>
              </a:spcAft>
              <a:buSzPts val="1400"/>
              <a:buFont typeface="Arial"/>
              <a:buNone/>
              <a:defRPr sz="1800"/>
            </a:lvl5pPr>
            <a:lvl6pPr lvl="5" algn="l">
              <a:spcBef>
                <a:spcPts val="0"/>
              </a:spcBef>
              <a:spcAft>
                <a:spcPts val="0"/>
              </a:spcAft>
              <a:buSzPts val="1400"/>
              <a:buFont typeface="Arial"/>
              <a:buNone/>
              <a:defRPr sz="1800"/>
            </a:lvl6pPr>
            <a:lvl7pPr lvl="6" algn="l">
              <a:spcBef>
                <a:spcPts val="0"/>
              </a:spcBef>
              <a:spcAft>
                <a:spcPts val="0"/>
              </a:spcAft>
              <a:buSzPts val="1400"/>
              <a:buFont typeface="Arial"/>
              <a:buNone/>
              <a:defRPr sz="1800"/>
            </a:lvl7pPr>
            <a:lvl8pPr lvl="7" algn="l">
              <a:spcBef>
                <a:spcPts val="0"/>
              </a:spcBef>
              <a:spcAft>
                <a:spcPts val="0"/>
              </a:spcAft>
              <a:buSzPts val="1400"/>
              <a:buFont typeface="Arial"/>
              <a:buNone/>
              <a:defRPr sz="1800"/>
            </a:lvl8pPr>
            <a:lvl9pPr lvl="8" algn="l">
              <a:spcBef>
                <a:spcPts val="0"/>
              </a:spcBef>
              <a:spcAft>
                <a:spcPts val="0"/>
              </a:spcAft>
              <a:buSzPts val="1400"/>
              <a:buFont typeface="Arial"/>
              <a:buNone/>
              <a:defRPr sz="1800"/>
            </a:lvl9pPr>
          </a:lstStyle>
          <a:p>
            <a:endParaRPr/>
          </a:p>
        </p:txBody>
      </p:sp>
      <p:sp>
        <p:nvSpPr>
          <p:cNvPr id="36" name="Google Shape;36;p38"/>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rtl="0">
              <a:spcBef>
                <a:spcPts val="0"/>
              </a:spcBef>
              <a:buSzPts val="1800"/>
              <a:buFont typeface="Arial"/>
              <a:buNone/>
              <a:defRPr sz="1800"/>
            </a:lvl1pPr>
            <a:lvl2pPr marL="0" lvl="1" indent="0" algn="r" rtl="0">
              <a:spcBef>
                <a:spcPts val="0"/>
              </a:spcBef>
              <a:buSzPts val="1800"/>
              <a:buFont typeface="Arial"/>
              <a:buNone/>
              <a:defRPr sz="1800"/>
            </a:lvl2pPr>
            <a:lvl3pPr marL="0" lvl="2" indent="0" algn="r" rtl="0">
              <a:spcBef>
                <a:spcPts val="0"/>
              </a:spcBef>
              <a:buSzPts val="1800"/>
              <a:buFont typeface="Arial"/>
              <a:buNone/>
              <a:defRPr sz="1800"/>
            </a:lvl3pPr>
            <a:lvl4pPr marL="0" lvl="3" indent="0" algn="r" rtl="0">
              <a:spcBef>
                <a:spcPts val="0"/>
              </a:spcBef>
              <a:buSzPts val="1800"/>
              <a:buFont typeface="Arial"/>
              <a:buNone/>
              <a:defRPr sz="1800"/>
            </a:lvl4pPr>
            <a:lvl5pPr marL="0" lvl="4" indent="0" algn="r" rtl="0">
              <a:spcBef>
                <a:spcPts val="0"/>
              </a:spcBef>
              <a:buSzPts val="1800"/>
              <a:buFont typeface="Arial"/>
              <a:buNone/>
              <a:defRPr sz="1800"/>
            </a:lvl5pPr>
            <a:lvl6pPr marL="0" lvl="5" indent="0" algn="r" rtl="0">
              <a:spcBef>
                <a:spcPts val="0"/>
              </a:spcBef>
              <a:buSzPts val="1800"/>
              <a:buFont typeface="Arial"/>
              <a:buNone/>
              <a:defRPr sz="1800"/>
            </a:lvl6pPr>
            <a:lvl7pPr marL="0" lvl="6" indent="0" algn="r" rtl="0">
              <a:spcBef>
                <a:spcPts val="0"/>
              </a:spcBef>
              <a:buSzPts val="1800"/>
              <a:buFont typeface="Arial"/>
              <a:buNone/>
              <a:defRPr sz="1800"/>
            </a:lvl7pPr>
            <a:lvl8pPr marL="0" lvl="7" indent="0" algn="r" rtl="0">
              <a:spcBef>
                <a:spcPts val="0"/>
              </a:spcBef>
              <a:buSzPts val="1800"/>
              <a:buFont typeface="Arial"/>
              <a:buNone/>
              <a:defRPr sz="1800"/>
            </a:lvl8pPr>
            <a:lvl9pPr marL="0" lvl="8" indent="0" algn="r" rtl="0">
              <a:spcBef>
                <a:spcPts val="0"/>
              </a:spcBef>
              <a:buSzPts val="1800"/>
              <a:buFont typeface="Arial"/>
              <a:buNone/>
              <a:defRPr sz="18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bg>
      <p:bgPr>
        <a:solidFill>
          <a:schemeClr val="lt1"/>
        </a:solidFill>
        <a:effectLst/>
      </p:bgPr>
    </p:bg>
    <p:spTree>
      <p:nvGrpSpPr>
        <p:cNvPr id="1" name="Shape 37"/>
        <p:cNvGrpSpPr/>
        <p:nvPr/>
      </p:nvGrpSpPr>
      <p:grpSpPr>
        <a:xfrm>
          <a:off x="0" y="0"/>
          <a:ext cx="0" cy="0"/>
          <a:chOff x="0" y="0"/>
          <a:chExt cx="0" cy="0"/>
        </a:xfrm>
      </p:grpSpPr>
      <p:sp>
        <p:nvSpPr>
          <p:cNvPr id="38" name="Google Shape;38;p39"/>
          <p:cNvSpPr/>
          <p:nvPr/>
        </p:nvSpPr>
        <p:spPr>
          <a:xfrm>
            <a:off x="0" y="10261467"/>
            <a:ext cx="20104100" cy="1047115"/>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39" name="Google Shape;39;p39"/>
          <p:cNvPicPr preferRelativeResize="0"/>
          <p:nvPr/>
        </p:nvPicPr>
        <p:blipFill rotWithShape="1">
          <a:blip r:embed="rId2">
            <a:alphaModFix/>
          </a:blip>
          <a:srcRect/>
          <a:stretch/>
        </p:blipFill>
        <p:spPr>
          <a:xfrm>
            <a:off x="17339785" y="9128278"/>
            <a:ext cx="2368640" cy="188121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40"/>
        <p:cNvGrpSpPr/>
        <p:nvPr/>
      </p:nvGrpSpPr>
      <p:grpSpPr>
        <a:xfrm>
          <a:off x="0" y="0"/>
          <a:ext cx="0" cy="0"/>
          <a:chOff x="0" y="0"/>
          <a:chExt cx="0" cy="0"/>
        </a:xfrm>
      </p:grpSpPr>
      <p:sp>
        <p:nvSpPr>
          <p:cNvPr id="41" name="Google Shape;41;p40"/>
          <p:cNvSpPr/>
          <p:nvPr/>
        </p:nvSpPr>
        <p:spPr>
          <a:xfrm>
            <a:off x="0" y="10261467"/>
            <a:ext cx="20104100" cy="1047115"/>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42" name="Google Shape;42;p40"/>
          <p:cNvPicPr preferRelativeResize="0"/>
          <p:nvPr/>
        </p:nvPicPr>
        <p:blipFill rotWithShape="1">
          <a:blip r:embed="rId2">
            <a:alphaModFix/>
          </a:blip>
          <a:srcRect/>
          <a:stretch/>
        </p:blipFill>
        <p:spPr>
          <a:xfrm>
            <a:off x="17339785" y="9128278"/>
            <a:ext cx="2368640" cy="1881216"/>
          </a:xfrm>
          <a:prstGeom prst="rect">
            <a:avLst/>
          </a:prstGeom>
          <a:noFill/>
          <a:ln>
            <a:noFill/>
          </a:ln>
        </p:spPr>
      </p:pic>
      <p:sp>
        <p:nvSpPr>
          <p:cNvPr id="43" name="Google Shape;43;p40"/>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6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40"/>
          <p:cNvSpPr txBox="1">
            <a:spLocks noGrp="1"/>
          </p:cNvSpPr>
          <p:nvPr>
            <p:ph type="body" idx="1"/>
          </p:nvPr>
        </p:nvSpPr>
        <p:spPr>
          <a:xfrm>
            <a:off x="1034388" y="2837234"/>
            <a:ext cx="8636662" cy="6391909"/>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3450" b="0" i="0">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45" name="Google Shape;45;p40"/>
          <p:cNvSpPr txBox="1">
            <a:spLocks noGrp="1"/>
          </p:cNvSpPr>
          <p:nvPr>
            <p:ph type="body" idx="2"/>
          </p:nvPr>
        </p:nvSpPr>
        <p:spPr>
          <a:xfrm>
            <a:off x="10433052" y="2831415"/>
            <a:ext cx="8636662" cy="6391909"/>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3450" b="0" i="0">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6"/>
        <p:cNvGrpSpPr/>
        <p:nvPr/>
      </p:nvGrpSpPr>
      <p:grpSpPr>
        <a:xfrm>
          <a:off x="0" y="0"/>
          <a:ext cx="0" cy="0"/>
          <a:chOff x="0" y="0"/>
          <a:chExt cx="0" cy="0"/>
        </a:xfrm>
      </p:grpSpPr>
      <p:sp>
        <p:nvSpPr>
          <p:cNvPr id="47" name="Google Shape;47;p43"/>
          <p:cNvSpPr/>
          <p:nvPr/>
        </p:nvSpPr>
        <p:spPr>
          <a:xfrm>
            <a:off x="0" y="1"/>
            <a:ext cx="20948650" cy="11335476"/>
          </a:xfrm>
          <a:custGeom>
            <a:avLst/>
            <a:gdLst/>
            <a:ahLst/>
            <a:cxnLst/>
            <a:rect l="l" t="t" r="r" b="b"/>
            <a:pathLst>
              <a:path w="7774305" h="11308715" extrusionOk="0">
                <a:moveTo>
                  <a:pt x="7774119" y="0"/>
                </a:moveTo>
                <a:lnTo>
                  <a:pt x="0" y="0"/>
                </a:lnTo>
                <a:lnTo>
                  <a:pt x="0" y="11308556"/>
                </a:lnTo>
                <a:lnTo>
                  <a:pt x="7774119" y="11308556"/>
                </a:lnTo>
                <a:lnTo>
                  <a:pt x="7774119" y="0"/>
                </a:lnTo>
                <a:close/>
              </a:path>
            </a:pathLst>
          </a:custGeom>
          <a:solidFill>
            <a:srgbClr val="CFE9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48" name="Google Shape;48;p43"/>
          <p:cNvSpPr txBox="1">
            <a:spLocks noGrp="1"/>
          </p:cNvSpPr>
          <p:nvPr>
            <p:ph type="body" idx="1"/>
          </p:nvPr>
        </p:nvSpPr>
        <p:spPr>
          <a:xfrm>
            <a:off x="1034388" y="7102475"/>
            <a:ext cx="8636662" cy="32766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3450" b="0" i="0">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45"/>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Calibri"/>
              <a:buNone/>
              <a:defRPr sz="1800" b="0" i="0" u="none" strike="noStrike" cap="none">
                <a:latin typeface="Calibri"/>
                <a:ea typeface="Calibri"/>
                <a:cs typeface="Calibri"/>
                <a:sym typeface="Calibri"/>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52" name="Google Shape;52;p45"/>
          <p:cNvSpPr txBox="1">
            <a:spLocks noGrp="1"/>
          </p:cNvSpPr>
          <p:nvPr>
            <p:ph type="body" idx="1"/>
          </p:nvPr>
        </p:nvSpPr>
        <p:spPr>
          <a:xfrm>
            <a:off x="1382157" y="3010591"/>
            <a:ext cx="17339786"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latin typeface="Calibri"/>
                <a:ea typeface="Calibri"/>
                <a:cs typeface="Calibri"/>
                <a:sym typeface="Calibri"/>
              </a:defRPr>
            </a:lvl9pPr>
          </a:lstStyle>
          <a:p>
            <a:endParaRPr/>
          </a:p>
        </p:txBody>
      </p:sp>
      <p:sp>
        <p:nvSpPr>
          <p:cNvPr id="53" name="Google Shape;53;p45"/>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Font typeface="Arial"/>
              <a:buNone/>
              <a:defRPr sz="1800"/>
            </a:lvl1pPr>
            <a:lvl2pPr lvl="1" algn="l">
              <a:spcBef>
                <a:spcPts val="0"/>
              </a:spcBef>
              <a:spcAft>
                <a:spcPts val="0"/>
              </a:spcAft>
              <a:buSzPts val="1400"/>
              <a:buFont typeface="Arial"/>
              <a:buNone/>
              <a:defRPr sz="1800"/>
            </a:lvl2pPr>
            <a:lvl3pPr lvl="2" algn="l">
              <a:spcBef>
                <a:spcPts val="0"/>
              </a:spcBef>
              <a:spcAft>
                <a:spcPts val="0"/>
              </a:spcAft>
              <a:buSzPts val="1400"/>
              <a:buFont typeface="Arial"/>
              <a:buNone/>
              <a:defRPr sz="1800"/>
            </a:lvl3pPr>
            <a:lvl4pPr lvl="3" algn="l">
              <a:spcBef>
                <a:spcPts val="0"/>
              </a:spcBef>
              <a:spcAft>
                <a:spcPts val="0"/>
              </a:spcAft>
              <a:buSzPts val="1400"/>
              <a:buFont typeface="Arial"/>
              <a:buNone/>
              <a:defRPr sz="1800"/>
            </a:lvl4pPr>
            <a:lvl5pPr lvl="4" algn="l">
              <a:spcBef>
                <a:spcPts val="0"/>
              </a:spcBef>
              <a:spcAft>
                <a:spcPts val="0"/>
              </a:spcAft>
              <a:buSzPts val="1400"/>
              <a:buFont typeface="Arial"/>
              <a:buNone/>
              <a:defRPr sz="1800"/>
            </a:lvl5pPr>
            <a:lvl6pPr lvl="5" algn="l">
              <a:spcBef>
                <a:spcPts val="0"/>
              </a:spcBef>
              <a:spcAft>
                <a:spcPts val="0"/>
              </a:spcAft>
              <a:buSzPts val="1400"/>
              <a:buFont typeface="Arial"/>
              <a:buNone/>
              <a:defRPr sz="1800"/>
            </a:lvl6pPr>
            <a:lvl7pPr lvl="6" algn="l">
              <a:spcBef>
                <a:spcPts val="0"/>
              </a:spcBef>
              <a:spcAft>
                <a:spcPts val="0"/>
              </a:spcAft>
              <a:buSzPts val="1400"/>
              <a:buFont typeface="Arial"/>
              <a:buNone/>
              <a:defRPr sz="1800"/>
            </a:lvl7pPr>
            <a:lvl8pPr lvl="7" algn="l">
              <a:spcBef>
                <a:spcPts val="0"/>
              </a:spcBef>
              <a:spcAft>
                <a:spcPts val="0"/>
              </a:spcAft>
              <a:buSzPts val="1400"/>
              <a:buFont typeface="Arial"/>
              <a:buNone/>
              <a:defRPr sz="1800"/>
            </a:lvl8pPr>
            <a:lvl9pPr lvl="8" algn="l">
              <a:spcBef>
                <a:spcPts val="0"/>
              </a:spcBef>
              <a:spcAft>
                <a:spcPts val="0"/>
              </a:spcAft>
              <a:buSzPts val="1400"/>
              <a:buFont typeface="Arial"/>
              <a:buNone/>
              <a:defRPr sz="1800"/>
            </a:lvl9pPr>
          </a:lstStyle>
          <a:p>
            <a:endParaRPr/>
          </a:p>
        </p:txBody>
      </p:sp>
      <p:sp>
        <p:nvSpPr>
          <p:cNvPr id="54" name="Google Shape;54;p45"/>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Font typeface="Arial"/>
              <a:buNone/>
              <a:defRPr sz="1800"/>
            </a:lvl1pPr>
            <a:lvl2pPr lvl="1" algn="l">
              <a:spcBef>
                <a:spcPts val="0"/>
              </a:spcBef>
              <a:spcAft>
                <a:spcPts val="0"/>
              </a:spcAft>
              <a:buSzPts val="1400"/>
              <a:buFont typeface="Arial"/>
              <a:buNone/>
              <a:defRPr sz="1800"/>
            </a:lvl2pPr>
            <a:lvl3pPr lvl="2" algn="l">
              <a:spcBef>
                <a:spcPts val="0"/>
              </a:spcBef>
              <a:spcAft>
                <a:spcPts val="0"/>
              </a:spcAft>
              <a:buSzPts val="1400"/>
              <a:buFont typeface="Arial"/>
              <a:buNone/>
              <a:defRPr sz="1800"/>
            </a:lvl3pPr>
            <a:lvl4pPr lvl="3" algn="l">
              <a:spcBef>
                <a:spcPts val="0"/>
              </a:spcBef>
              <a:spcAft>
                <a:spcPts val="0"/>
              </a:spcAft>
              <a:buSzPts val="1400"/>
              <a:buFont typeface="Arial"/>
              <a:buNone/>
              <a:defRPr sz="1800"/>
            </a:lvl4pPr>
            <a:lvl5pPr lvl="4" algn="l">
              <a:spcBef>
                <a:spcPts val="0"/>
              </a:spcBef>
              <a:spcAft>
                <a:spcPts val="0"/>
              </a:spcAft>
              <a:buSzPts val="1400"/>
              <a:buFont typeface="Arial"/>
              <a:buNone/>
              <a:defRPr sz="1800"/>
            </a:lvl5pPr>
            <a:lvl6pPr lvl="5" algn="l">
              <a:spcBef>
                <a:spcPts val="0"/>
              </a:spcBef>
              <a:spcAft>
                <a:spcPts val="0"/>
              </a:spcAft>
              <a:buSzPts val="1400"/>
              <a:buFont typeface="Arial"/>
              <a:buNone/>
              <a:defRPr sz="1800"/>
            </a:lvl6pPr>
            <a:lvl7pPr lvl="6" algn="l">
              <a:spcBef>
                <a:spcPts val="0"/>
              </a:spcBef>
              <a:spcAft>
                <a:spcPts val="0"/>
              </a:spcAft>
              <a:buSzPts val="1400"/>
              <a:buFont typeface="Arial"/>
              <a:buNone/>
              <a:defRPr sz="1800"/>
            </a:lvl7pPr>
            <a:lvl8pPr lvl="7" algn="l">
              <a:spcBef>
                <a:spcPts val="0"/>
              </a:spcBef>
              <a:spcAft>
                <a:spcPts val="0"/>
              </a:spcAft>
              <a:buSzPts val="1400"/>
              <a:buFont typeface="Arial"/>
              <a:buNone/>
              <a:defRPr sz="1800"/>
            </a:lvl8pPr>
            <a:lvl9pPr lvl="8" algn="l">
              <a:spcBef>
                <a:spcPts val="0"/>
              </a:spcBef>
              <a:spcAft>
                <a:spcPts val="0"/>
              </a:spcAft>
              <a:buSzPts val="1400"/>
              <a:buFont typeface="Arial"/>
              <a:buNone/>
              <a:defRPr sz="1800"/>
            </a:lvl9pPr>
          </a:lstStyle>
          <a:p>
            <a:endParaRPr/>
          </a:p>
        </p:txBody>
      </p:sp>
      <p:sp>
        <p:nvSpPr>
          <p:cNvPr id="55" name="Google Shape;55;p45"/>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rtl="0">
              <a:spcBef>
                <a:spcPts val="0"/>
              </a:spcBef>
              <a:buSzPts val="1800"/>
              <a:buFont typeface="Arial"/>
              <a:buNone/>
              <a:defRPr sz="1800"/>
            </a:lvl1pPr>
            <a:lvl2pPr marL="0" lvl="1" indent="0" algn="r" rtl="0">
              <a:spcBef>
                <a:spcPts val="0"/>
              </a:spcBef>
              <a:buSzPts val="1800"/>
              <a:buFont typeface="Arial"/>
              <a:buNone/>
              <a:defRPr sz="1800"/>
            </a:lvl2pPr>
            <a:lvl3pPr marL="0" lvl="2" indent="0" algn="r" rtl="0">
              <a:spcBef>
                <a:spcPts val="0"/>
              </a:spcBef>
              <a:buSzPts val="1800"/>
              <a:buFont typeface="Arial"/>
              <a:buNone/>
              <a:defRPr sz="1800"/>
            </a:lvl3pPr>
            <a:lvl4pPr marL="0" lvl="3" indent="0" algn="r" rtl="0">
              <a:spcBef>
                <a:spcPts val="0"/>
              </a:spcBef>
              <a:buSzPts val="1800"/>
              <a:buFont typeface="Arial"/>
              <a:buNone/>
              <a:defRPr sz="1800"/>
            </a:lvl4pPr>
            <a:lvl5pPr marL="0" lvl="4" indent="0" algn="r" rtl="0">
              <a:spcBef>
                <a:spcPts val="0"/>
              </a:spcBef>
              <a:buSzPts val="1800"/>
              <a:buFont typeface="Arial"/>
              <a:buNone/>
              <a:defRPr sz="1800"/>
            </a:lvl5pPr>
            <a:lvl6pPr marL="0" lvl="5" indent="0" algn="r" rtl="0">
              <a:spcBef>
                <a:spcPts val="0"/>
              </a:spcBef>
              <a:buSzPts val="1800"/>
              <a:buFont typeface="Arial"/>
              <a:buNone/>
              <a:defRPr sz="1800"/>
            </a:lvl6pPr>
            <a:lvl7pPr marL="0" lvl="6" indent="0" algn="r" rtl="0">
              <a:spcBef>
                <a:spcPts val="0"/>
              </a:spcBef>
              <a:buSzPts val="1800"/>
              <a:buFont typeface="Arial"/>
              <a:buNone/>
              <a:defRPr sz="1800"/>
            </a:lvl7pPr>
            <a:lvl8pPr marL="0" lvl="7" indent="0" algn="r" rtl="0">
              <a:spcBef>
                <a:spcPts val="0"/>
              </a:spcBef>
              <a:buSzPts val="1800"/>
              <a:buFont typeface="Arial"/>
              <a:buNone/>
              <a:defRPr sz="1800"/>
            </a:lvl8pPr>
            <a:lvl9pPr marL="0" lvl="8" indent="0" algn="r" rtl="0">
              <a:spcBef>
                <a:spcPts val="0"/>
              </a:spcBef>
              <a:buSzPts val="1800"/>
              <a:buFont typeface="Arial"/>
              <a:buNone/>
              <a:defRPr sz="18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p:nvPr/>
        </p:nvSpPr>
        <p:spPr>
          <a:xfrm>
            <a:off x="0" y="1"/>
            <a:ext cx="7774305" cy="11335476"/>
          </a:xfrm>
          <a:custGeom>
            <a:avLst/>
            <a:gdLst/>
            <a:ahLst/>
            <a:cxnLst/>
            <a:rect l="l" t="t" r="r" b="b"/>
            <a:pathLst>
              <a:path w="7774305" h="11308715" extrusionOk="0">
                <a:moveTo>
                  <a:pt x="7774119" y="0"/>
                </a:moveTo>
                <a:lnTo>
                  <a:pt x="0" y="0"/>
                </a:lnTo>
                <a:lnTo>
                  <a:pt x="0" y="11308556"/>
                </a:lnTo>
                <a:lnTo>
                  <a:pt x="7774119" y="11308556"/>
                </a:lnTo>
                <a:lnTo>
                  <a:pt x="7774119" y="0"/>
                </a:lnTo>
                <a:close/>
              </a:path>
            </a:pathLst>
          </a:custGeom>
          <a:solidFill>
            <a:srgbClr val="CFE9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41"/>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41"/>
          <p:cNvSpPr txBox="1">
            <a:spLocks noGrp="1"/>
          </p:cNvSpPr>
          <p:nvPr>
            <p:ph type="body" idx="1"/>
          </p:nvPr>
        </p:nvSpPr>
        <p:spPr>
          <a:xfrm>
            <a:off x="1382157" y="3010591"/>
            <a:ext cx="17339786" cy="717567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41"/>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979"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9pPr>
          </a:lstStyle>
          <a:p>
            <a:endParaRPr/>
          </a:p>
        </p:txBody>
      </p:sp>
      <p:sp>
        <p:nvSpPr>
          <p:cNvPr id="60" name="Google Shape;60;p41"/>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979"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2968" b="0" i="0" u="none" strike="noStrike" cap="none">
                <a:solidFill>
                  <a:schemeClr val="dk1"/>
                </a:solidFill>
                <a:latin typeface="Calibri"/>
                <a:ea typeface="Calibri"/>
                <a:cs typeface="Calibri"/>
                <a:sym typeface="Calibri"/>
              </a:defRPr>
            </a:lvl9pPr>
          </a:lstStyle>
          <a:p>
            <a:endParaRPr/>
          </a:p>
        </p:txBody>
      </p:sp>
      <p:sp>
        <p:nvSpPr>
          <p:cNvPr id="61" name="Google Shape;61;p41"/>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1pPr>
            <a:lvl2pPr marL="0" marR="0" lvl="1" indent="0" algn="r" rtl="0">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2pPr>
            <a:lvl3pPr marL="0" marR="0" lvl="2" indent="0" algn="r" rtl="0">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3pPr>
            <a:lvl4pPr marL="0" marR="0" lvl="3" indent="0" algn="r" rtl="0">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4pPr>
            <a:lvl5pPr marL="0" marR="0" lvl="4" indent="0" algn="r" rtl="0">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5pPr>
            <a:lvl6pPr marL="0" marR="0" lvl="5" indent="0" algn="r" rtl="0">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6pPr>
            <a:lvl7pPr marL="0" marR="0" lvl="6" indent="0" algn="r" rtl="0">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7pPr>
            <a:lvl8pPr marL="0" marR="0" lvl="7" indent="0" algn="r" rtl="0">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8pPr>
            <a:lvl9pPr marL="0" marR="0" lvl="8" indent="0" algn="r" rtl="0">
              <a:spcBef>
                <a:spcPts val="0"/>
              </a:spcBef>
              <a:buClr>
                <a:srgbClr val="888888"/>
              </a:buClr>
              <a:buSzPts val="1979"/>
              <a:buFont typeface="Calibri"/>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mediaspace.nottingham.ac.uk/playlist/dedicated/1_naafl56b/1_ztmnlzfc"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religiouseducationcouncil.org.uk/rec/wp-content/uploads/2024/04/24-25698-REC-Handbook-A4-DIGITAL-PAGES.pdf" TargetMode="External"/><Relationship Id="rId5" Type="http://schemas.openxmlformats.org/officeDocument/2006/relationships/image" Target="../media/image13.png"/><Relationship Id="rId4" Type="http://schemas.openxmlformats.org/officeDocument/2006/relationships/hyperlink" Target="https://religiouseducationcouncil.org.uk/rec/wp-content/uploads/2017/05/Final-Report-of-the-Commission-on-RE.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
          <p:cNvPicPr preferRelativeResize="0"/>
          <p:nvPr/>
        </p:nvPicPr>
        <p:blipFill rotWithShape="1">
          <a:blip r:embed="rId3">
            <a:alphaModFix/>
          </a:blip>
          <a:srcRect/>
          <a:stretch/>
        </p:blipFill>
        <p:spPr>
          <a:xfrm>
            <a:off x="8932426" y="431701"/>
            <a:ext cx="2903139" cy="2305730"/>
          </a:xfrm>
          <a:prstGeom prst="rect">
            <a:avLst/>
          </a:prstGeom>
          <a:noFill/>
          <a:ln>
            <a:noFill/>
          </a:ln>
        </p:spPr>
      </p:pic>
      <p:pic>
        <p:nvPicPr>
          <p:cNvPr id="137" name="Google Shape;137;p1"/>
          <p:cNvPicPr preferRelativeResize="0"/>
          <p:nvPr/>
        </p:nvPicPr>
        <p:blipFill rotWithShape="1">
          <a:blip r:embed="rId4">
            <a:alphaModFix/>
          </a:blip>
          <a:srcRect/>
          <a:stretch/>
        </p:blipFill>
        <p:spPr>
          <a:xfrm>
            <a:off x="14595912" y="9674857"/>
            <a:ext cx="2185765" cy="506926"/>
          </a:xfrm>
          <a:prstGeom prst="rect">
            <a:avLst/>
          </a:prstGeom>
          <a:noFill/>
          <a:ln>
            <a:noFill/>
          </a:ln>
        </p:spPr>
      </p:pic>
      <p:pic>
        <p:nvPicPr>
          <p:cNvPr id="138" name="Google Shape;138;p1"/>
          <p:cNvPicPr preferRelativeResize="0"/>
          <p:nvPr/>
        </p:nvPicPr>
        <p:blipFill rotWithShape="1">
          <a:blip r:embed="rId5">
            <a:alphaModFix/>
          </a:blip>
          <a:srcRect/>
          <a:stretch/>
        </p:blipFill>
        <p:spPr>
          <a:xfrm>
            <a:off x="17067359" y="9675197"/>
            <a:ext cx="1989650" cy="506111"/>
          </a:xfrm>
          <a:prstGeom prst="rect">
            <a:avLst/>
          </a:prstGeom>
          <a:noFill/>
          <a:ln>
            <a:noFill/>
          </a:ln>
        </p:spPr>
      </p:pic>
      <p:pic>
        <p:nvPicPr>
          <p:cNvPr id="139" name="Google Shape;139;p1"/>
          <p:cNvPicPr preferRelativeResize="0"/>
          <p:nvPr/>
        </p:nvPicPr>
        <p:blipFill rotWithShape="1">
          <a:blip r:embed="rId6">
            <a:alphaModFix/>
          </a:blip>
          <a:srcRect/>
          <a:stretch/>
        </p:blipFill>
        <p:spPr>
          <a:xfrm>
            <a:off x="8945127" y="9589458"/>
            <a:ext cx="1571651" cy="660093"/>
          </a:xfrm>
          <a:prstGeom prst="rect">
            <a:avLst/>
          </a:prstGeom>
          <a:noFill/>
          <a:ln>
            <a:noFill/>
          </a:ln>
        </p:spPr>
      </p:pic>
      <p:pic>
        <p:nvPicPr>
          <p:cNvPr id="140" name="Google Shape;140;p1"/>
          <p:cNvPicPr preferRelativeResize="0"/>
          <p:nvPr/>
        </p:nvPicPr>
        <p:blipFill rotWithShape="1">
          <a:blip r:embed="rId7">
            <a:alphaModFix/>
          </a:blip>
          <a:srcRect/>
          <a:stretch/>
        </p:blipFill>
        <p:spPr>
          <a:xfrm>
            <a:off x="10802467" y="9590637"/>
            <a:ext cx="1572673" cy="699048"/>
          </a:xfrm>
          <a:prstGeom prst="rect">
            <a:avLst/>
          </a:prstGeom>
          <a:noFill/>
          <a:ln>
            <a:noFill/>
          </a:ln>
        </p:spPr>
      </p:pic>
      <p:pic>
        <p:nvPicPr>
          <p:cNvPr id="141" name="Google Shape;141;p1"/>
          <p:cNvPicPr preferRelativeResize="0"/>
          <p:nvPr/>
        </p:nvPicPr>
        <p:blipFill rotWithShape="1">
          <a:blip r:embed="rId8">
            <a:alphaModFix/>
          </a:blip>
          <a:srcRect/>
          <a:stretch/>
        </p:blipFill>
        <p:spPr>
          <a:xfrm>
            <a:off x="12660817" y="9674859"/>
            <a:ext cx="1649426" cy="488230"/>
          </a:xfrm>
          <a:prstGeom prst="rect">
            <a:avLst/>
          </a:prstGeom>
          <a:noFill/>
          <a:ln>
            <a:noFill/>
          </a:ln>
        </p:spPr>
      </p:pic>
      <p:pic>
        <p:nvPicPr>
          <p:cNvPr id="142" name="Google Shape;142;p1"/>
          <p:cNvPicPr preferRelativeResize="0"/>
          <p:nvPr/>
        </p:nvPicPr>
        <p:blipFill rotWithShape="1">
          <a:blip r:embed="rId9">
            <a:alphaModFix/>
          </a:blip>
          <a:srcRect/>
          <a:stretch/>
        </p:blipFill>
        <p:spPr>
          <a:xfrm>
            <a:off x="1047127" y="2254765"/>
            <a:ext cx="7570236" cy="7127532"/>
          </a:xfrm>
          <a:prstGeom prst="rect">
            <a:avLst/>
          </a:prstGeom>
          <a:noFill/>
          <a:ln>
            <a:noFill/>
          </a:ln>
        </p:spPr>
      </p:pic>
      <p:sp>
        <p:nvSpPr>
          <p:cNvPr id="143" name="Google Shape;143;p1"/>
          <p:cNvSpPr txBox="1">
            <a:spLocks noGrp="1"/>
          </p:cNvSpPr>
          <p:nvPr>
            <p:ph type="ctrTitle"/>
          </p:nvPr>
        </p:nvSpPr>
        <p:spPr>
          <a:xfrm>
            <a:off x="8945127" y="4364832"/>
            <a:ext cx="10232230" cy="2228174"/>
          </a:xfrm>
          <a:prstGeom prst="rect">
            <a:avLst/>
          </a:prstGeom>
          <a:noFill/>
          <a:ln>
            <a:noFill/>
          </a:ln>
        </p:spPr>
        <p:txBody>
          <a:bodyPr spcFirstLastPara="1" wrap="square" lIns="0" tIns="12050" rIns="0" bIns="0" anchor="t" anchorCtr="0">
            <a:spAutoFit/>
          </a:bodyPr>
          <a:lstStyle/>
          <a:p>
            <a:pPr marL="0" lvl="0" indent="0" algn="l" rtl="0">
              <a:spcBef>
                <a:spcPts val="0"/>
              </a:spcBef>
              <a:spcAft>
                <a:spcPts val="0"/>
              </a:spcAft>
              <a:buNone/>
            </a:pPr>
            <a:r>
              <a:rPr lang="en-GB" sz="7200">
                <a:latin typeface="Arial"/>
                <a:ea typeface="Arial"/>
                <a:cs typeface="Arial"/>
                <a:sym typeface="Arial"/>
              </a:rPr>
              <a:t>Adopting a R&amp;W approach in RE</a:t>
            </a:r>
            <a:endParaRPr sz="7200">
              <a:latin typeface="Arial"/>
              <a:ea typeface="Arial"/>
              <a:cs typeface="Arial"/>
              <a:sym typeface="Arial"/>
            </a:endParaRPr>
          </a:p>
        </p:txBody>
      </p:sp>
      <p:sp>
        <p:nvSpPr>
          <p:cNvPr id="144" name="Google Shape;144;p1"/>
          <p:cNvSpPr txBox="1">
            <a:spLocks noGrp="1"/>
          </p:cNvSpPr>
          <p:nvPr>
            <p:ph type="subTitle" idx="1"/>
          </p:nvPr>
        </p:nvSpPr>
        <p:spPr>
          <a:xfrm>
            <a:off x="8932425" y="6944518"/>
            <a:ext cx="10244931" cy="68929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400" b="0" i="0" u="none" strike="noStrike" cap="none">
                <a:latin typeface="Arial"/>
                <a:ea typeface="Arial"/>
                <a:cs typeface="Arial"/>
                <a:sym typeface="Arial"/>
              </a:rPr>
              <a:t>Training Pack for Primary Schools</a:t>
            </a:r>
            <a:endParaRPr sz="44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9"/>
          <p:cNvSpPr txBox="1">
            <a:spLocks noGrp="1"/>
          </p:cNvSpPr>
          <p:nvPr>
            <p:ph type="title"/>
          </p:nvPr>
        </p:nvSpPr>
        <p:spPr>
          <a:xfrm>
            <a:off x="1040738" y="209550"/>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spcBef>
                <a:spcPts val="0"/>
              </a:spcBef>
              <a:spcAft>
                <a:spcPts val="0"/>
              </a:spcAft>
              <a:buNone/>
            </a:pPr>
            <a:r>
              <a:rPr lang="en-GB" sz="6600" b="0" i="0" u="none" strike="noStrike" cap="none">
                <a:latin typeface="Arial"/>
                <a:ea typeface="Arial"/>
                <a:cs typeface="Arial"/>
                <a:sym typeface="Arial"/>
              </a:rPr>
              <a:t>What the R&amp;W approach is not</a:t>
            </a:r>
            <a:endParaRPr sz="6600" b="0" i="0" u="none" strike="noStrike" cap="none">
              <a:latin typeface="Arial"/>
              <a:ea typeface="Arial"/>
              <a:cs typeface="Arial"/>
              <a:sym typeface="Arial"/>
            </a:endParaRPr>
          </a:p>
        </p:txBody>
      </p:sp>
      <p:sp>
        <p:nvSpPr>
          <p:cNvPr id="215" name="Google Shape;215;p9"/>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216" name="Google Shape;216;p9" descr="A close-up of a logo&#10;&#10;Description automatically generated">
            <a:hlinkClick r:id="rId3"/>
          </p:cNvPr>
          <p:cNvPicPr preferRelativeResize="0"/>
          <p:nvPr/>
        </p:nvPicPr>
        <p:blipFill rotWithShape="1">
          <a:blip r:embed="rId4">
            <a:alphaModFix/>
          </a:blip>
          <a:srcRect/>
          <a:stretch/>
        </p:blipFill>
        <p:spPr>
          <a:xfrm>
            <a:off x="3803650" y="3140075"/>
            <a:ext cx="11189200" cy="6705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0"/>
          <p:cNvSpPr txBox="1">
            <a:spLocks noGrp="1"/>
          </p:cNvSpPr>
          <p:nvPr>
            <p:ph type="title"/>
          </p:nvPr>
        </p:nvSpPr>
        <p:spPr>
          <a:xfrm>
            <a:off x="1034388" y="824971"/>
            <a:ext cx="19069712" cy="124333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dirty="0"/>
              <a:t>What the R&amp;W approach is not - Key Points (1/2)</a:t>
            </a:r>
            <a:endParaRPr dirty="0"/>
          </a:p>
        </p:txBody>
      </p:sp>
      <p:sp>
        <p:nvSpPr>
          <p:cNvPr id="223" name="Google Shape;223;p10"/>
          <p:cNvSpPr txBox="1">
            <a:spLocks noGrp="1"/>
          </p:cNvSpPr>
          <p:nvPr>
            <p:ph type="body" idx="1"/>
          </p:nvPr>
        </p:nvSpPr>
        <p:spPr>
          <a:xfrm>
            <a:off x="1034388" y="2837235"/>
            <a:ext cx="10621509" cy="7160840"/>
          </a:xfrm>
          <a:prstGeom prst="rect">
            <a:avLst/>
          </a:prstGeom>
          <a:noFill/>
          <a:ln>
            <a:noFill/>
          </a:ln>
        </p:spPr>
        <p:txBody>
          <a:bodyPr spcFirstLastPara="1" wrap="square" lIns="0" tIns="0" rIns="0" bIns="0" anchor="t" anchorCtr="0">
            <a:noAutofit/>
          </a:bodyPr>
          <a:lstStyle/>
          <a:p>
            <a:pPr marL="228600" lvl="0" indent="-241300" algn="l" rtl="0">
              <a:lnSpc>
                <a:spcPct val="90000"/>
              </a:lnSpc>
              <a:spcBef>
                <a:spcPts val="0"/>
              </a:spcBef>
              <a:spcAft>
                <a:spcPts val="0"/>
              </a:spcAft>
              <a:buClr>
                <a:schemeClr val="dk1"/>
              </a:buClr>
              <a:buSzPts val="3800"/>
              <a:buFont typeface="Arial"/>
              <a:buChar char="•"/>
            </a:pPr>
            <a:r>
              <a:rPr lang="en-GB" sz="3800" dirty="0"/>
              <a:t>It is not about changing everything all at once! The R&amp;W builds on good practice in RE and you may already do a lot of work that already aligns with a R&amp;W approach.</a:t>
            </a:r>
            <a:endParaRPr dirty="0"/>
          </a:p>
          <a:p>
            <a:pPr marL="228600" lvl="0" indent="-241300" algn="l" rtl="0">
              <a:lnSpc>
                <a:spcPct val="90000"/>
              </a:lnSpc>
              <a:spcBef>
                <a:spcPts val="2200"/>
              </a:spcBef>
              <a:spcAft>
                <a:spcPts val="0"/>
              </a:spcAft>
              <a:buClr>
                <a:schemeClr val="dk1"/>
              </a:buClr>
              <a:buSzPts val="3800"/>
              <a:buFont typeface="Arial"/>
              <a:buChar char="•"/>
            </a:pPr>
            <a:r>
              <a:rPr lang="en-GB" sz="3800" dirty="0"/>
              <a:t>It is not about adding extra content. It is about how we rethink, present, and communicate the RE content.</a:t>
            </a:r>
            <a:endParaRPr dirty="0"/>
          </a:p>
          <a:p>
            <a:pPr marL="228600" lvl="0" indent="-241300" algn="l" rtl="0">
              <a:lnSpc>
                <a:spcPct val="90000"/>
              </a:lnSpc>
              <a:spcBef>
                <a:spcPts val="2200"/>
              </a:spcBef>
              <a:spcAft>
                <a:spcPts val="0"/>
              </a:spcAft>
              <a:buClr>
                <a:schemeClr val="dk1"/>
              </a:buClr>
              <a:buSzPts val="3800"/>
              <a:buFont typeface="Arial"/>
              <a:buChar char="•"/>
            </a:pPr>
            <a:r>
              <a:rPr lang="en-GB" sz="3800" dirty="0"/>
              <a:t>It is not about removing religion from RE. Instead, it’s about taking a more engaging approach that is more relevant to pupils.</a:t>
            </a:r>
            <a:endParaRPr dirty="0"/>
          </a:p>
          <a:p>
            <a:pPr marL="0" lvl="0" indent="0" algn="l" rtl="0">
              <a:spcBef>
                <a:spcPts val="1200"/>
              </a:spcBef>
              <a:spcAft>
                <a:spcPts val="0"/>
              </a:spcAft>
              <a:buNone/>
            </a:pPr>
            <a:endParaRPr sz="3800" dirty="0"/>
          </a:p>
        </p:txBody>
      </p:sp>
      <p:sp>
        <p:nvSpPr>
          <p:cNvPr id="224" name="Google Shape;224;p10"/>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225" name="Google Shape;225;p10" descr="A person standing next to a group of children&#10;&#10;Description automatically generated"/>
          <p:cNvPicPr preferRelativeResize="0"/>
          <p:nvPr/>
        </p:nvPicPr>
        <p:blipFill rotWithShape="1">
          <a:blip r:embed="rId3">
            <a:alphaModFix/>
          </a:blip>
          <a:srcRect/>
          <a:stretch/>
        </p:blipFill>
        <p:spPr>
          <a:xfrm>
            <a:off x="11655897" y="2853110"/>
            <a:ext cx="6558207" cy="63760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1"/>
          <p:cNvSpPr txBox="1">
            <a:spLocks noGrp="1"/>
          </p:cNvSpPr>
          <p:nvPr>
            <p:ph type="title"/>
          </p:nvPr>
        </p:nvSpPr>
        <p:spPr>
          <a:xfrm>
            <a:off x="1034388" y="824971"/>
            <a:ext cx="18655692" cy="125523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dirty="0"/>
              <a:t>What the R&amp;W approach is not - Key Points (2/2)</a:t>
            </a:r>
            <a:endParaRPr dirty="0"/>
          </a:p>
        </p:txBody>
      </p:sp>
      <p:sp>
        <p:nvSpPr>
          <p:cNvPr id="232" name="Google Shape;232;p11"/>
          <p:cNvSpPr txBox="1">
            <a:spLocks noGrp="1"/>
          </p:cNvSpPr>
          <p:nvPr>
            <p:ph type="body" idx="1"/>
          </p:nvPr>
        </p:nvSpPr>
        <p:spPr>
          <a:xfrm>
            <a:off x="1047088" y="3557111"/>
            <a:ext cx="9779662" cy="6391909"/>
          </a:xfrm>
          <a:prstGeom prst="rect">
            <a:avLst/>
          </a:prstGeom>
          <a:noFill/>
          <a:ln>
            <a:noFill/>
          </a:ln>
        </p:spPr>
        <p:txBody>
          <a:bodyPr spcFirstLastPara="1" wrap="square" lIns="0" tIns="0" rIns="0" bIns="0" anchor="t" anchorCtr="0">
            <a:noAutofit/>
          </a:bodyPr>
          <a:lstStyle/>
          <a:p>
            <a:pPr marL="228600" lvl="0" indent="-241300" algn="l" rtl="0">
              <a:lnSpc>
                <a:spcPct val="90000"/>
              </a:lnSpc>
              <a:spcBef>
                <a:spcPts val="0"/>
              </a:spcBef>
              <a:spcAft>
                <a:spcPts val="0"/>
              </a:spcAft>
              <a:buClr>
                <a:schemeClr val="dk1"/>
              </a:buClr>
              <a:buSzPts val="3800"/>
              <a:buFont typeface="Arial"/>
              <a:buChar char="•"/>
            </a:pPr>
            <a:r>
              <a:rPr lang="en-GB" sz="3800" dirty="0"/>
              <a:t>A focus on personal worldviews does not mean that everyone’s worldview is valid. </a:t>
            </a:r>
            <a:endParaRPr sz="3800" dirty="0">
              <a:highlight>
                <a:srgbClr val="EAD1DC"/>
              </a:highlight>
            </a:endParaRPr>
          </a:p>
          <a:p>
            <a:pPr marL="228600" lvl="0" indent="-241300" algn="l" rtl="0">
              <a:lnSpc>
                <a:spcPct val="90000"/>
              </a:lnSpc>
              <a:spcBef>
                <a:spcPts val="2200"/>
              </a:spcBef>
              <a:spcAft>
                <a:spcPts val="0"/>
              </a:spcAft>
              <a:buClr>
                <a:schemeClr val="dk1"/>
              </a:buClr>
              <a:buSzPts val="3800"/>
              <a:buFont typeface="Arial"/>
              <a:buChar char="•"/>
            </a:pPr>
            <a:r>
              <a:rPr lang="en-GB" sz="3800" dirty="0"/>
              <a:t>It is not just about how we make sense of the world, it is also about feelings, experiences, embodiment…</a:t>
            </a:r>
            <a:endParaRPr dirty="0"/>
          </a:p>
          <a:p>
            <a:pPr marL="228600" lvl="0" indent="-242615" algn="l" rtl="0">
              <a:lnSpc>
                <a:spcPct val="90000"/>
              </a:lnSpc>
              <a:spcBef>
                <a:spcPts val="2200"/>
              </a:spcBef>
              <a:spcAft>
                <a:spcPts val="0"/>
              </a:spcAft>
              <a:buClr>
                <a:schemeClr val="dk1"/>
              </a:buClr>
              <a:buSzPts val="3821"/>
              <a:buFont typeface="Arial"/>
              <a:buChar char="•"/>
            </a:pPr>
            <a:r>
              <a:rPr lang="en-GB" sz="3800" b="1" dirty="0"/>
              <a:t>The R&amp;W approach is about making the subject more exciting, more inviting, and more inclusive than it already is. </a:t>
            </a:r>
            <a:endParaRPr dirty="0"/>
          </a:p>
          <a:p>
            <a:pPr marL="0" lvl="0" indent="0" algn="l" rtl="0">
              <a:spcBef>
                <a:spcPts val="1200"/>
              </a:spcBef>
              <a:spcAft>
                <a:spcPts val="0"/>
              </a:spcAft>
              <a:buNone/>
            </a:pPr>
            <a:endParaRPr sz="3800" dirty="0"/>
          </a:p>
        </p:txBody>
      </p:sp>
      <p:sp>
        <p:nvSpPr>
          <p:cNvPr id="233" name="Google Shape;233;p11"/>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234" name="Google Shape;234;p11" descr="A person standing next to a group of children&#10;&#10;Description automatically generated"/>
          <p:cNvPicPr preferRelativeResize="0"/>
          <p:nvPr/>
        </p:nvPicPr>
        <p:blipFill rotWithShape="1">
          <a:blip r:embed="rId3">
            <a:alphaModFix/>
          </a:blip>
          <a:srcRect/>
          <a:stretch/>
        </p:blipFill>
        <p:spPr>
          <a:xfrm>
            <a:off x="11655897" y="2853110"/>
            <a:ext cx="6558207" cy="63760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Google Shape;240;p12"/>
          <p:cNvSpPr/>
          <p:nvPr/>
        </p:nvSpPr>
        <p:spPr>
          <a:xfrm rot="-5400000">
            <a:off x="1319139" y="2459538"/>
            <a:ext cx="5497599" cy="5769875"/>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1800">
              <a:solidFill>
                <a:schemeClr val="lt1"/>
              </a:solidFill>
            </a:endParaRPr>
          </a:p>
        </p:txBody>
      </p:sp>
      <p:sp>
        <p:nvSpPr>
          <p:cNvPr id="241" name="Google Shape;241;p12"/>
          <p:cNvSpPr txBox="1">
            <a:spLocks noGrp="1"/>
          </p:cNvSpPr>
          <p:nvPr>
            <p:ph type="title"/>
          </p:nvPr>
        </p:nvSpPr>
        <p:spPr>
          <a:xfrm>
            <a:off x="1696283" y="3244167"/>
            <a:ext cx="4334947" cy="420061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GB" sz="5900">
                <a:solidFill>
                  <a:srgbClr val="FFFFFF"/>
                </a:solidFill>
                <a:latin typeface="Arial"/>
                <a:ea typeface="Arial"/>
                <a:cs typeface="Arial"/>
                <a:sym typeface="Arial"/>
              </a:rPr>
              <a:t>Activity</a:t>
            </a:r>
            <a:endParaRPr/>
          </a:p>
        </p:txBody>
      </p:sp>
      <p:pic>
        <p:nvPicPr>
          <p:cNvPr id="242" name="Google Shape;242;p12" descr="A group of people standing together&#10;&#10;Description automatically generated"/>
          <p:cNvPicPr preferRelativeResize="0"/>
          <p:nvPr/>
        </p:nvPicPr>
        <p:blipFill rotWithShape="1">
          <a:blip r:embed="rId3">
            <a:alphaModFix/>
          </a:blip>
          <a:srcRect/>
          <a:stretch/>
        </p:blipFill>
        <p:spPr>
          <a:xfrm>
            <a:off x="9152006" y="1061123"/>
            <a:ext cx="8632268" cy="91832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3"/>
          <p:cNvSpPr txBox="1">
            <a:spLocks noGrp="1"/>
          </p:cNvSpPr>
          <p:nvPr>
            <p:ph type="title"/>
          </p:nvPr>
        </p:nvSpPr>
        <p:spPr>
          <a:xfrm>
            <a:off x="1040738" y="209550"/>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spcBef>
                <a:spcPts val="0"/>
              </a:spcBef>
              <a:spcAft>
                <a:spcPts val="0"/>
              </a:spcAft>
              <a:buNone/>
            </a:pPr>
            <a:r>
              <a:rPr lang="en-GB" sz="6600" b="0" i="0" u="none" strike="noStrike" cap="none">
                <a:latin typeface="Arial"/>
                <a:ea typeface="Arial"/>
                <a:cs typeface="Arial"/>
                <a:sym typeface="Arial"/>
              </a:rPr>
              <a:t>What does good RE look like?</a:t>
            </a:r>
            <a:endParaRPr sz="6600" b="0" i="0" u="none" strike="noStrike" cap="none">
              <a:latin typeface="Arial"/>
              <a:ea typeface="Arial"/>
              <a:cs typeface="Arial"/>
              <a:sym typeface="Arial"/>
            </a:endParaRPr>
          </a:p>
        </p:txBody>
      </p:sp>
      <p:sp>
        <p:nvSpPr>
          <p:cNvPr id="249" name="Google Shape;249;p13"/>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250" name="Google Shape;250;p13" descr="A person and person sitting at a desk&#10;&#10;Description automatically generated"/>
          <p:cNvPicPr preferRelativeResize="0"/>
          <p:nvPr/>
        </p:nvPicPr>
        <p:blipFill rotWithShape="1">
          <a:blip r:embed="rId3">
            <a:alphaModFix/>
          </a:blip>
          <a:srcRect/>
          <a:stretch/>
        </p:blipFill>
        <p:spPr>
          <a:xfrm>
            <a:off x="3983530" y="3123038"/>
            <a:ext cx="11453089" cy="612198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4"/>
          <p:cNvSpPr txBox="1">
            <a:spLocks noGrp="1"/>
          </p:cNvSpPr>
          <p:nvPr>
            <p:ph type="title"/>
          </p:nvPr>
        </p:nvSpPr>
        <p:spPr>
          <a:xfrm>
            <a:off x="1034388" y="824971"/>
            <a:ext cx="18594732" cy="125523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dirty="0"/>
              <a:t>What does good RE look like? - Key Points (1/2)</a:t>
            </a:r>
            <a:endParaRPr dirty="0"/>
          </a:p>
        </p:txBody>
      </p:sp>
      <p:sp>
        <p:nvSpPr>
          <p:cNvPr id="257" name="Google Shape;257;p14"/>
          <p:cNvSpPr txBox="1">
            <a:spLocks noGrp="1"/>
          </p:cNvSpPr>
          <p:nvPr>
            <p:ph type="body" idx="1"/>
          </p:nvPr>
        </p:nvSpPr>
        <p:spPr>
          <a:xfrm>
            <a:off x="821028" y="3335441"/>
            <a:ext cx="10273692" cy="6391909"/>
          </a:xfrm>
          <a:prstGeom prst="rect">
            <a:avLst/>
          </a:prstGeom>
          <a:noFill/>
          <a:ln>
            <a:noFill/>
          </a:ln>
        </p:spPr>
        <p:txBody>
          <a:bodyPr spcFirstLastPara="1" wrap="square" lIns="0" tIns="0" rIns="0" bIns="0" anchor="t" anchorCtr="0">
            <a:noAutofit/>
          </a:bodyPr>
          <a:lstStyle/>
          <a:p>
            <a:pPr marL="228600" lvl="0" indent="-241300" algn="l" rtl="0">
              <a:lnSpc>
                <a:spcPct val="90000"/>
              </a:lnSpc>
              <a:spcBef>
                <a:spcPts val="0"/>
              </a:spcBef>
              <a:spcAft>
                <a:spcPts val="0"/>
              </a:spcAft>
              <a:buClr>
                <a:schemeClr val="dk1"/>
              </a:buClr>
              <a:buSzPts val="3800"/>
              <a:buFont typeface="Arial"/>
              <a:buChar char="•"/>
            </a:pPr>
            <a:r>
              <a:rPr lang="en-GB" sz="3800" dirty="0"/>
              <a:t>We teach RE to study people and how they make sense of the world. It’s about understanding the world.</a:t>
            </a:r>
            <a:endParaRPr dirty="0"/>
          </a:p>
          <a:p>
            <a:pPr marL="228600" lvl="0" indent="-241300" algn="l" rtl="0">
              <a:lnSpc>
                <a:spcPct val="90000"/>
              </a:lnSpc>
              <a:spcBef>
                <a:spcPts val="2200"/>
              </a:spcBef>
              <a:spcAft>
                <a:spcPts val="0"/>
              </a:spcAft>
              <a:buClr>
                <a:schemeClr val="dk1"/>
              </a:buClr>
              <a:buSzPts val="3800"/>
              <a:buFont typeface="Arial"/>
              <a:buChar char="•"/>
            </a:pPr>
            <a:r>
              <a:rPr lang="en-GB" sz="3800" dirty="0"/>
              <a:t>Society is increasingly plural and diverse, and pupils need to be equipped with the tools to navigate it.</a:t>
            </a:r>
            <a:endParaRPr dirty="0"/>
          </a:p>
          <a:p>
            <a:pPr marL="228600" lvl="0" indent="-155119" algn="l" rtl="0">
              <a:lnSpc>
                <a:spcPct val="90000"/>
              </a:lnSpc>
              <a:spcBef>
                <a:spcPts val="2200"/>
              </a:spcBef>
              <a:spcAft>
                <a:spcPts val="0"/>
              </a:spcAft>
              <a:buClr>
                <a:schemeClr val="dk1"/>
              </a:buClr>
              <a:buSzPts val="2443"/>
              <a:buFont typeface="Arial"/>
              <a:buChar char="•"/>
            </a:pPr>
            <a:r>
              <a:rPr lang="en-GB" sz="3800" dirty="0"/>
              <a:t>Good RE involves both the study of religious and nonreligious groups of people. </a:t>
            </a:r>
            <a:endParaRPr dirty="0"/>
          </a:p>
          <a:p>
            <a:pPr marL="0" lvl="0" indent="0" algn="l" rtl="0">
              <a:spcBef>
                <a:spcPts val="1200"/>
              </a:spcBef>
              <a:spcAft>
                <a:spcPts val="0"/>
              </a:spcAft>
              <a:buNone/>
            </a:pPr>
            <a:endParaRPr sz="3800" dirty="0"/>
          </a:p>
        </p:txBody>
      </p:sp>
      <p:sp>
        <p:nvSpPr>
          <p:cNvPr id="258" name="Google Shape;258;p14"/>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3" name="Picture 2" descr="A group of people sitting at a table&#10;&#10;Description automatically generated">
            <a:extLst>
              <a:ext uri="{FF2B5EF4-FFF2-40B4-BE49-F238E27FC236}">
                <a16:creationId xmlns:a16="http://schemas.microsoft.com/office/drawing/2014/main" id="{1335E48E-0F24-1B5E-9171-6314D2F46A45}"/>
              </a:ext>
            </a:extLst>
          </p:cNvPr>
          <p:cNvPicPr>
            <a:picLocks noChangeAspect="1"/>
          </p:cNvPicPr>
          <p:nvPr/>
        </p:nvPicPr>
        <p:blipFill>
          <a:blip r:embed="rId3"/>
          <a:stretch>
            <a:fillRect/>
          </a:stretch>
        </p:blipFill>
        <p:spPr>
          <a:xfrm>
            <a:off x="12016626" y="2981573"/>
            <a:ext cx="7053086" cy="5346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AB767DF7-B03F-24F9-34A5-657A9FDCD5EF}"/>
            </a:ext>
          </a:extLst>
        </p:cNvPr>
        <p:cNvGrpSpPr/>
        <p:nvPr/>
      </p:nvGrpSpPr>
      <p:grpSpPr>
        <a:xfrm>
          <a:off x="0" y="0"/>
          <a:ext cx="0" cy="0"/>
          <a:chOff x="0" y="0"/>
          <a:chExt cx="0" cy="0"/>
        </a:xfrm>
      </p:grpSpPr>
      <p:sp>
        <p:nvSpPr>
          <p:cNvPr id="256" name="Google Shape;256;p14">
            <a:extLst>
              <a:ext uri="{FF2B5EF4-FFF2-40B4-BE49-F238E27FC236}">
                <a16:creationId xmlns:a16="http://schemas.microsoft.com/office/drawing/2014/main" id="{A0DCD875-DBC2-780E-B7FA-DBC47848E229}"/>
              </a:ext>
            </a:extLst>
          </p:cNvPr>
          <p:cNvSpPr txBox="1">
            <a:spLocks noGrp="1"/>
          </p:cNvSpPr>
          <p:nvPr>
            <p:ph type="title"/>
          </p:nvPr>
        </p:nvSpPr>
        <p:spPr>
          <a:xfrm>
            <a:off x="1034388" y="824971"/>
            <a:ext cx="18777612" cy="103430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dirty="0"/>
              <a:t>What does good RE look like? - Key Points (2/2)</a:t>
            </a:r>
            <a:endParaRPr dirty="0"/>
          </a:p>
        </p:txBody>
      </p:sp>
      <p:sp>
        <p:nvSpPr>
          <p:cNvPr id="257" name="Google Shape;257;p14">
            <a:extLst>
              <a:ext uri="{FF2B5EF4-FFF2-40B4-BE49-F238E27FC236}">
                <a16:creationId xmlns:a16="http://schemas.microsoft.com/office/drawing/2014/main" id="{CA34EFD3-F747-3141-6C34-585EA6076FFC}"/>
              </a:ext>
            </a:extLst>
          </p:cNvPr>
          <p:cNvSpPr txBox="1">
            <a:spLocks noGrp="1"/>
          </p:cNvSpPr>
          <p:nvPr>
            <p:ph type="body" idx="1"/>
          </p:nvPr>
        </p:nvSpPr>
        <p:spPr>
          <a:xfrm>
            <a:off x="1034388" y="2837235"/>
            <a:ext cx="10639452" cy="6391909"/>
          </a:xfrm>
          <a:prstGeom prst="rect">
            <a:avLst/>
          </a:prstGeom>
          <a:noFill/>
          <a:ln>
            <a:noFill/>
          </a:ln>
        </p:spPr>
        <p:txBody>
          <a:bodyPr spcFirstLastPara="1" wrap="square" lIns="0" tIns="0" rIns="0" bIns="0" anchor="t" anchorCtr="0">
            <a:noAutofit/>
          </a:bodyPr>
          <a:lstStyle/>
          <a:p>
            <a:pPr marL="228600" lvl="0" indent="-155119" algn="l" rtl="0">
              <a:lnSpc>
                <a:spcPct val="90000"/>
              </a:lnSpc>
              <a:spcBef>
                <a:spcPts val="2200"/>
              </a:spcBef>
              <a:spcAft>
                <a:spcPts val="0"/>
              </a:spcAft>
              <a:buClr>
                <a:schemeClr val="dk1"/>
              </a:buClr>
              <a:buSzPts val="2443"/>
              <a:buFont typeface="Arial"/>
              <a:buChar char="•"/>
            </a:pPr>
            <a:r>
              <a:rPr lang="en-GB" sz="3800" dirty="0"/>
              <a:t>Good RE involves studying worldviews at different levels: individual, communal and organised worldviews.</a:t>
            </a:r>
            <a:endParaRPr dirty="0"/>
          </a:p>
          <a:p>
            <a:pPr marL="228600" lvl="0" indent="-155119" algn="l" rtl="0">
              <a:lnSpc>
                <a:spcPct val="90000"/>
              </a:lnSpc>
              <a:spcBef>
                <a:spcPts val="2200"/>
              </a:spcBef>
              <a:spcAft>
                <a:spcPts val="0"/>
              </a:spcAft>
              <a:buClr>
                <a:schemeClr val="dk1"/>
              </a:buClr>
              <a:buSzPts val="2443"/>
              <a:buFont typeface="Arial"/>
              <a:buChar char="•"/>
            </a:pPr>
            <a:r>
              <a:rPr lang="en-GB" sz="3800" dirty="0"/>
              <a:t>Good RE enables pupils to become familiar with their own personal worldviews too - knowing what their personal worldview is and how it has been influenced. </a:t>
            </a:r>
            <a:endParaRPr dirty="0"/>
          </a:p>
          <a:p>
            <a:pPr marL="228600" lvl="0" indent="-241300" algn="l" rtl="0">
              <a:lnSpc>
                <a:spcPct val="90000"/>
              </a:lnSpc>
              <a:spcBef>
                <a:spcPts val="2200"/>
              </a:spcBef>
              <a:spcAft>
                <a:spcPts val="0"/>
              </a:spcAft>
              <a:buClr>
                <a:schemeClr val="dk1"/>
              </a:buClr>
              <a:buSzPts val="3800"/>
              <a:buFont typeface="Arial"/>
              <a:buChar char="•"/>
            </a:pPr>
            <a:r>
              <a:rPr lang="en-GB" sz="3800" i="1" dirty="0"/>
              <a:t>Reminder</a:t>
            </a:r>
            <a:r>
              <a:rPr lang="en-GB" sz="3800" dirty="0"/>
              <a:t>: Using different disciplinary lenses can be a useful tool to teach RE.</a:t>
            </a:r>
            <a:endParaRPr sz="3800" dirty="0">
              <a:highlight>
                <a:srgbClr val="93C47D"/>
              </a:highlight>
            </a:endParaRPr>
          </a:p>
          <a:p>
            <a:pPr marL="0" lvl="0" indent="0" algn="l" rtl="0">
              <a:spcBef>
                <a:spcPts val="1200"/>
              </a:spcBef>
              <a:spcAft>
                <a:spcPts val="0"/>
              </a:spcAft>
              <a:buNone/>
            </a:pPr>
            <a:endParaRPr sz="3800" dirty="0"/>
          </a:p>
        </p:txBody>
      </p:sp>
      <p:sp>
        <p:nvSpPr>
          <p:cNvPr id="258" name="Google Shape;258;p14">
            <a:extLst>
              <a:ext uri="{FF2B5EF4-FFF2-40B4-BE49-F238E27FC236}">
                <a16:creationId xmlns:a16="http://schemas.microsoft.com/office/drawing/2014/main" id="{C0DC90DE-92F1-BD3D-C802-D7D13DA2EC6E}"/>
              </a:ext>
            </a:extLst>
          </p:cNvPr>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3" name="Picture 2" descr="A group of people sitting at a table&#10;&#10;Description automatically generated">
            <a:extLst>
              <a:ext uri="{FF2B5EF4-FFF2-40B4-BE49-F238E27FC236}">
                <a16:creationId xmlns:a16="http://schemas.microsoft.com/office/drawing/2014/main" id="{1B69FA19-7868-4E25-87F7-DE67B7EEBBA6}"/>
              </a:ext>
            </a:extLst>
          </p:cNvPr>
          <p:cNvPicPr>
            <a:picLocks noChangeAspect="1"/>
          </p:cNvPicPr>
          <p:nvPr/>
        </p:nvPicPr>
        <p:blipFill>
          <a:blip r:embed="rId3"/>
          <a:stretch>
            <a:fillRect/>
          </a:stretch>
        </p:blipFill>
        <p:spPr>
          <a:xfrm>
            <a:off x="12377667" y="3360087"/>
            <a:ext cx="7053086" cy="5346203"/>
          </a:xfrm>
          <a:prstGeom prst="rect">
            <a:avLst/>
          </a:prstGeom>
        </p:spPr>
      </p:pic>
    </p:spTree>
    <p:extLst>
      <p:ext uri="{BB962C8B-B14F-4D97-AF65-F5344CB8AC3E}">
        <p14:creationId xmlns:p14="http://schemas.microsoft.com/office/powerpoint/2010/main" val="379533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5"/>
          <p:cNvSpPr txBox="1">
            <a:spLocks noGrp="1"/>
          </p:cNvSpPr>
          <p:nvPr>
            <p:ph type="title"/>
          </p:nvPr>
        </p:nvSpPr>
        <p:spPr>
          <a:xfrm>
            <a:off x="776125" y="603250"/>
            <a:ext cx="16562700" cy="21861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FFC000"/>
                </a:solidFill>
                <a:latin typeface="Arial"/>
                <a:ea typeface="Arial"/>
                <a:cs typeface="Arial"/>
                <a:sym typeface="Arial"/>
              </a:rPr>
              <a:t>We are Theologians - EYFS</a:t>
            </a:r>
            <a:endParaRPr sz="6600" b="0" i="0" u="none" strike="noStrike" cap="none">
              <a:solidFill>
                <a:srgbClr val="000000"/>
              </a:solidFill>
              <a:latin typeface="Calibri"/>
              <a:ea typeface="Calibri"/>
              <a:cs typeface="Calibri"/>
              <a:sym typeface="Calibri"/>
            </a:endParaRPr>
          </a:p>
        </p:txBody>
      </p:sp>
      <p:sp>
        <p:nvSpPr>
          <p:cNvPr id="273" name="Google Shape;273;p25"/>
          <p:cNvSpPr txBox="1">
            <a:spLocks noGrp="1"/>
          </p:cNvSpPr>
          <p:nvPr>
            <p:ph type="body" idx="1"/>
          </p:nvPr>
        </p:nvSpPr>
        <p:spPr>
          <a:xfrm>
            <a:off x="491025" y="3453000"/>
            <a:ext cx="12340072" cy="67422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listen carefully to sacred stories and make links with what people do and believe.</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for clues to try and to back-up our thinking.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questions about what we read and discuss what it might mean.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deeply about what sacred texts mean to us. personally and what they might mean to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carefully at religious art to discover what it might be telling us about the artist’s worldview, beliefs and ideas.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pic>
        <p:nvPicPr>
          <p:cNvPr id="274" name="Google Shape;274;p25"/>
          <p:cNvPicPr preferRelativeResize="0"/>
          <p:nvPr/>
        </p:nvPicPr>
        <p:blipFill rotWithShape="1">
          <a:blip r:embed="rId3">
            <a:alphaModFix/>
          </a:blip>
          <a:srcRect/>
          <a:stretch/>
        </p:blipFill>
        <p:spPr>
          <a:xfrm>
            <a:off x="14422840" y="3453000"/>
            <a:ext cx="4838554" cy="5433025"/>
          </a:xfrm>
          <a:prstGeom prst="rect">
            <a:avLst/>
          </a:prstGeom>
          <a:noFill/>
          <a:ln>
            <a:noFill/>
          </a:ln>
        </p:spPr>
      </p:pic>
      <p:sp>
        <p:nvSpPr>
          <p:cNvPr id="2" name="TextBox 1">
            <a:extLst>
              <a:ext uri="{FF2B5EF4-FFF2-40B4-BE49-F238E27FC236}">
                <a16:creationId xmlns:a16="http://schemas.microsoft.com/office/drawing/2014/main" id="{E6A136E7-62A6-2EFB-1E46-D59C45A76107}"/>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6"/>
          <p:cNvSpPr txBox="1">
            <a:spLocks noGrp="1"/>
          </p:cNvSpPr>
          <p:nvPr>
            <p:ph type="title"/>
          </p:nvPr>
        </p:nvSpPr>
        <p:spPr>
          <a:xfrm>
            <a:off x="728575" y="603250"/>
            <a:ext cx="16610100" cy="21861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70C0"/>
                </a:solidFill>
                <a:latin typeface="Arial"/>
                <a:ea typeface="Arial"/>
                <a:cs typeface="Arial"/>
                <a:sym typeface="Arial"/>
              </a:rPr>
              <a:t>We are Philosophers - EYFS</a:t>
            </a:r>
            <a:endParaRPr sz="6600" b="0" i="0" u="none" strike="noStrike" cap="none">
              <a:solidFill>
                <a:srgbClr val="000000"/>
              </a:solidFill>
              <a:latin typeface="Calibri"/>
              <a:ea typeface="Calibri"/>
              <a:cs typeface="Calibri"/>
              <a:sym typeface="Calibri"/>
            </a:endParaRPr>
          </a:p>
        </p:txBody>
      </p:sp>
      <p:sp>
        <p:nvSpPr>
          <p:cNvPr id="281" name="Google Shape;281;p26"/>
          <p:cNvSpPr txBox="1">
            <a:spLocks noGrp="1"/>
          </p:cNvSpPr>
          <p:nvPr>
            <p:ph type="body" idx="1"/>
          </p:nvPr>
        </p:nvSpPr>
        <p:spPr>
          <a:xfrm>
            <a:off x="728625" y="3500525"/>
            <a:ext cx="13813285" cy="66849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our own opinions and ideas.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explain our opinions and ideas.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brave questions of our own and attempt to answer the questions of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try to help people understand our point of view through what we say.</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carefully about what we have learned to decide what is true and what might not be true.</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issues of right and wrong, good and bad.</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pic>
        <p:nvPicPr>
          <p:cNvPr id="282" name="Google Shape;282;p26"/>
          <p:cNvPicPr preferRelativeResize="0"/>
          <p:nvPr/>
        </p:nvPicPr>
        <p:blipFill rotWithShape="1">
          <a:blip r:embed="rId3">
            <a:alphaModFix/>
          </a:blip>
          <a:srcRect/>
          <a:stretch/>
        </p:blipFill>
        <p:spPr>
          <a:xfrm>
            <a:off x="14541910" y="3500525"/>
            <a:ext cx="4810116" cy="5444175"/>
          </a:xfrm>
          <a:prstGeom prst="rect">
            <a:avLst/>
          </a:prstGeom>
          <a:noFill/>
          <a:ln>
            <a:noFill/>
          </a:ln>
        </p:spPr>
      </p:pic>
      <p:sp>
        <p:nvSpPr>
          <p:cNvPr id="2" name="TextBox 1">
            <a:extLst>
              <a:ext uri="{FF2B5EF4-FFF2-40B4-BE49-F238E27FC236}">
                <a16:creationId xmlns:a16="http://schemas.microsoft.com/office/drawing/2014/main" id="{0D7247E6-AD4A-ADEB-69DC-8FF3D9B74D9B}"/>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90" name="Google Shape;290;p27"/>
          <p:cNvPicPr preferRelativeResize="0"/>
          <p:nvPr/>
        </p:nvPicPr>
        <p:blipFill rotWithShape="1">
          <a:blip r:embed="rId3">
            <a:alphaModFix/>
          </a:blip>
          <a:srcRect/>
          <a:stretch/>
        </p:blipFill>
        <p:spPr>
          <a:xfrm>
            <a:off x="15069957" y="3408671"/>
            <a:ext cx="4537436" cy="6035074"/>
          </a:xfrm>
          <a:prstGeom prst="rect">
            <a:avLst/>
          </a:prstGeom>
          <a:noFill/>
          <a:ln>
            <a:noFill/>
          </a:ln>
        </p:spPr>
      </p:pic>
      <p:sp>
        <p:nvSpPr>
          <p:cNvPr id="288" name="Google Shape;288;p27"/>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92D050"/>
                </a:solidFill>
                <a:latin typeface="Arial"/>
                <a:ea typeface="Arial"/>
                <a:cs typeface="Arial"/>
                <a:sym typeface="Arial"/>
              </a:rPr>
              <a:t>We are Human and Social Scientists - EYFS</a:t>
            </a:r>
            <a:endParaRPr sz="6600" b="0" i="0" u="none" strike="noStrike" cap="none">
              <a:solidFill>
                <a:srgbClr val="000000"/>
              </a:solidFill>
              <a:latin typeface="Calibri"/>
              <a:ea typeface="Calibri"/>
              <a:cs typeface="Calibri"/>
              <a:sym typeface="Calibri"/>
            </a:endParaRPr>
          </a:p>
        </p:txBody>
      </p:sp>
      <p:sp>
        <p:nvSpPr>
          <p:cNvPr id="289" name="Google Shape;289;p27"/>
          <p:cNvSpPr txBox="1">
            <a:spLocks noGrp="1"/>
          </p:cNvSpPr>
          <p:nvPr>
            <p:ph type="body" idx="1"/>
          </p:nvPr>
        </p:nvSpPr>
        <p:spPr>
          <a:xfrm>
            <a:off x="0" y="3011500"/>
            <a:ext cx="15338323" cy="77073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for similarities and differences in the way people live together.</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the reasons why people might choose to wear specific things, behave in certain ways or do particular things.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study diversity and lived experiences of religion using interviews, examples and observations.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listen carefully and think hard about what we have heard to try to understand the worldviews of others, both personal and organised, alongside our own.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meet real people from different religious traditions and those of no faith/religion.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issues of belonging and how we express ourselves.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6C1FFCE0-F183-0E61-B03D-EA82CD14C03E}"/>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
          <p:cNvPicPr preferRelativeResize="0"/>
          <p:nvPr/>
        </p:nvPicPr>
        <p:blipFill rotWithShape="1">
          <a:blip r:embed="rId3">
            <a:alphaModFix/>
          </a:blip>
          <a:srcRect/>
          <a:stretch/>
        </p:blipFill>
        <p:spPr>
          <a:xfrm>
            <a:off x="8965372" y="1097511"/>
            <a:ext cx="4413369" cy="3401131"/>
          </a:xfrm>
          <a:prstGeom prst="rect">
            <a:avLst/>
          </a:prstGeom>
          <a:noFill/>
          <a:ln>
            <a:noFill/>
          </a:ln>
        </p:spPr>
      </p:pic>
      <p:pic>
        <p:nvPicPr>
          <p:cNvPr id="151" name="Google Shape;151;p2" descr="A group of people standing next to each other&#10;&#10;Description automatically generated"/>
          <p:cNvPicPr preferRelativeResize="0"/>
          <p:nvPr/>
        </p:nvPicPr>
        <p:blipFill rotWithShape="1">
          <a:blip r:embed="rId4">
            <a:alphaModFix/>
          </a:blip>
          <a:srcRect/>
          <a:stretch/>
        </p:blipFill>
        <p:spPr>
          <a:xfrm>
            <a:off x="1017331" y="2253232"/>
            <a:ext cx="7129719" cy="7591141"/>
          </a:xfrm>
          <a:prstGeom prst="rect">
            <a:avLst/>
          </a:prstGeom>
          <a:noFill/>
          <a:ln>
            <a:noFill/>
          </a:ln>
        </p:spPr>
      </p:pic>
      <p:sp>
        <p:nvSpPr>
          <p:cNvPr id="152" name="Google Shape;152;p2"/>
          <p:cNvSpPr txBox="1">
            <a:spLocks noGrp="1"/>
          </p:cNvSpPr>
          <p:nvPr>
            <p:ph type="ctrTitle"/>
          </p:nvPr>
        </p:nvSpPr>
        <p:spPr>
          <a:xfrm>
            <a:off x="8926076" y="5654675"/>
            <a:ext cx="10154343" cy="221599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a:t>What is a R&amp;W approach?</a:t>
            </a:r>
            <a:endParaRPr/>
          </a:p>
        </p:txBody>
      </p:sp>
      <p:sp>
        <p:nvSpPr>
          <p:cNvPr id="153" name="Google Shape;153;p2"/>
          <p:cNvSpPr txBox="1">
            <a:spLocks noGrp="1"/>
          </p:cNvSpPr>
          <p:nvPr>
            <p:ph type="subTitle" idx="1"/>
          </p:nvPr>
        </p:nvSpPr>
        <p:spPr>
          <a:xfrm>
            <a:off x="8932426" y="8528050"/>
            <a:ext cx="8997950" cy="677108"/>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a:t>Session 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28"/>
          <p:cNvPicPr preferRelativeResize="0"/>
          <p:nvPr/>
        </p:nvPicPr>
        <p:blipFill rotWithShape="1">
          <a:blip r:embed="rId3">
            <a:alphaModFix/>
          </a:blip>
          <a:srcRect/>
          <a:stretch/>
        </p:blipFill>
        <p:spPr>
          <a:xfrm>
            <a:off x="-31075" y="2297066"/>
            <a:ext cx="10997437" cy="8010680"/>
          </a:xfrm>
          <a:prstGeom prst="rect">
            <a:avLst/>
          </a:prstGeom>
          <a:noFill/>
          <a:ln>
            <a:noFill/>
          </a:ln>
        </p:spPr>
      </p:pic>
      <p:pic>
        <p:nvPicPr>
          <p:cNvPr id="297" name="Google Shape;297;p28"/>
          <p:cNvPicPr preferRelativeResize="0"/>
          <p:nvPr/>
        </p:nvPicPr>
        <p:blipFill rotWithShape="1">
          <a:blip r:embed="rId4">
            <a:alphaModFix/>
          </a:blip>
          <a:srcRect/>
          <a:stretch/>
        </p:blipFill>
        <p:spPr>
          <a:xfrm>
            <a:off x="11248751" y="2297073"/>
            <a:ext cx="8306320" cy="3903046"/>
          </a:xfrm>
          <a:prstGeom prst="rect">
            <a:avLst/>
          </a:prstGeom>
          <a:noFill/>
          <a:ln>
            <a:noFill/>
          </a:ln>
        </p:spPr>
      </p:pic>
      <p:sp>
        <p:nvSpPr>
          <p:cNvPr id="298" name="Google Shape;298;p28"/>
          <p:cNvSpPr txBox="1"/>
          <p:nvPr/>
        </p:nvSpPr>
        <p:spPr>
          <a:xfrm>
            <a:off x="578413" y="365806"/>
            <a:ext cx="9778437" cy="1931260"/>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EYFS: Examples of work </a:t>
            </a:r>
            <a:endParaRPr sz="6600" b="0" i="0" u="none" strike="noStrike" cap="none">
              <a:solidFill>
                <a:srgbClr val="000000"/>
              </a:solidFill>
              <a:latin typeface="Arial"/>
              <a:ea typeface="Arial"/>
              <a:cs typeface="Arial"/>
              <a:sym typeface="Arial"/>
            </a:endParaRPr>
          </a:p>
        </p:txBody>
      </p:sp>
      <p:pic>
        <p:nvPicPr>
          <p:cNvPr id="299" name="Google Shape;299;p28"/>
          <p:cNvPicPr preferRelativeResize="0"/>
          <p:nvPr/>
        </p:nvPicPr>
        <p:blipFill rotWithShape="1">
          <a:blip r:embed="rId5">
            <a:alphaModFix/>
          </a:blip>
          <a:srcRect/>
          <a:stretch/>
        </p:blipFill>
        <p:spPr>
          <a:xfrm>
            <a:off x="11053750" y="7015693"/>
            <a:ext cx="8696325" cy="1171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9"/>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FFC000"/>
                </a:solidFill>
                <a:latin typeface="Arial"/>
                <a:ea typeface="Arial"/>
                <a:cs typeface="Arial"/>
                <a:sym typeface="Arial"/>
              </a:rPr>
              <a:t>We are Theologians - KS1</a:t>
            </a:r>
            <a:endParaRPr sz="6600" b="0" i="0" u="none" strike="noStrike" cap="none">
              <a:solidFill>
                <a:srgbClr val="000000"/>
              </a:solidFill>
              <a:latin typeface="Calibri"/>
              <a:ea typeface="Calibri"/>
              <a:cs typeface="Calibri"/>
              <a:sym typeface="Calibri"/>
            </a:endParaRPr>
          </a:p>
        </p:txBody>
      </p:sp>
      <p:sp>
        <p:nvSpPr>
          <p:cNvPr id="306" name="Google Shape;306;p29"/>
          <p:cNvSpPr txBox="1">
            <a:spLocks noGrp="1"/>
          </p:cNvSpPr>
          <p:nvPr>
            <p:ph type="body" idx="1"/>
          </p:nvPr>
        </p:nvSpPr>
        <p:spPr>
          <a:xfrm>
            <a:off x="361369" y="3011488"/>
            <a:ext cx="12123174" cy="7173912"/>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listen carefully to sacred stories and make links with what people do and believe.</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for clues to try and to back-up our thinking.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questions about what we read and discuss what it might mean.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deeply about what sacred texts mean to us personally and what they might mean to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carefully at religious art to discover what it might be telling us about the artist’s worldview, beliefs and ideas.</a:t>
            </a:r>
            <a:endParaRPr sz="38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3800"/>
              <a:buFont typeface="Arial"/>
              <a:buNone/>
            </a:pPr>
            <a:endParaRPr sz="3800" b="0" i="0" u="none" strike="noStrike" cap="none" dirty="0">
              <a:solidFill>
                <a:srgbClr val="000000"/>
              </a:solidFill>
              <a:latin typeface="Calibri"/>
              <a:ea typeface="Calibri"/>
              <a:cs typeface="Calibri"/>
              <a:sym typeface="Calibri"/>
            </a:endParaRPr>
          </a:p>
        </p:txBody>
      </p:sp>
      <p:pic>
        <p:nvPicPr>
          <p:cNvPr id="307" name="Google Shape;307;p29"/>
          <p:cNvPicPr preferRelativeResize="0"/>
          <p:nvPr/>
        </p:nvPicPr>
        <p:blipFill rotWithShape="1">
          <a:blip r:embed="rId3">
            <a:alphaModFix/>
          </a:blip>
          <a:srcRect/>
          <a:stretch/>
        </p:blipFill>
        <p:spPr>
          <a:xfrm>
            <a:off x="13681145" y="3011488"/>
            <a:ext cx="5019810" cy="5648881"/>
          </a:xfrm>
          <a:prstGeom prst="rect">
            <a:avLst/>
          </a:prstGeom>
          <a:noFill/>
          <a:ln>
            <a:noFill/>
          </a:ln>
        </p:spPr>
      </p:pic>
      <p:sp>
        <p:nvSpPr>
          <p:cNvPr id="2" name="TextBox 1">
            <a:extLst>
              <a:ext uri="{FF2B5EF4-FFF2-40B4-BE49-F238E27FC236}">
                <a16:creationId xmlns:a16="http://schemas.microsoft.com/office/drawing/2014/main" id="{DBBB8941-1C35-AE1C-E9BB-0AFDE100FB3F}"/>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0"/>
          <p:cNvSpPr txBox="1">
            <a:spLocks noGrp="1"/>
          </p:cNvSpPr>
          <p:nvPr>
            <p:ph type="title"/>
          </p:nvPr>
        </p:nvSpPr>
        <p:spPr>
          <a:xfrm>
            <a:off x="775975" y="603250"/>
            <a:ext cx="16562700" cy="21861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70C0"/>
                </a:solidFill>
                <a:latin typeface="Arial"/>
                <a:ea typeface="Arial"/>
                <a:cs typeface="Arial"/>
                <a:sym typeface="Arial"/>
              </a:rPr>
              <a:t>We are Philosophers - KS1 </a:t>
            </a:r>
            <a:endParaRPr sz="6600" b="0" i="0" u="none" strike="noStrike" cap="none">
              <a:solidFill>
                <a:srgbClr val="000000"/>
              </a:solidFill>
              <a:latin typeface="Calibri"/>
              <a:ea typeface="Calibri"/>
              <a:cs typeface="Calibri"/>
              <a:sym typeface="Calibri"/>
            </a:endParaRPr>
          </a:p>
        </p:txBody>
      </p:sp>
      <p:sp>
        <p:nvSpPr>
          <p:cNvPr id="314" name="Google Shape;314;p30"/>
          <p:cNvSpPr txBox="1">
            <a:spLocks noGrp="1"/>
          </p:cNvSpPr>
          <p:nvPr>
            <p:ph type="body" idx="1"/>
          </p:nvPr>
        </p:nvSpPr>
        <p:spPr>
          <a:xfrm>
            <a:off x="776125" y="3011500"/>
            <a:ext cx="11494533" cy="71739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our own opinions and ideas.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explain our opinions and ideas.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brave questions of our own and attempt to answer the questions of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try to help people understand our point of view through what we say.</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carefully about what we have learned to decide what is true and what might not be true.</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issues of right and wrong, good and bad.</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pic>
        <p:nvPicPr>
          <p:cNvPr id="315" name="Google Shape;315;p30"/>
          <p:cNvPicPr preferRelativeResize="0"/>
          <p:nvPr/>
        </p:nvPicPr>
        <p:blipFill rotWithShape="1">
          <a:blip r:embed="rId3">
            <a:alphaModFix/>
          </a:blip>
          <a:srcRect/>
          <a:stretch/>
        </p:blipFill>
        <p:spPr>
          <a:xfrm>
            <a:off x="12993747" y="2507226"/>
            <a:ext cx="5058279" cy="6192949"/>
          </a:xfrm>
          <a:prstGeom prst="rect">
            <a:avLst/>
          </a:prstGeom>
          <a:noFill/>
          <a:ln>
            <a:noFill/>
          </a:ln>
        </p:spPr>
      </p:pic>
      <p:sp>
        <p:nvSpPr>
          <p:cNvPr id="2" name="TextBox 1">
            <a:extLst>
              <a:ext uri="{FF2B5EF4-FFF2-40B4-BE49-F238E27FC236}">
                <a16:creationId xmlns:a16="http://schemas.microsoft.com/office/drawing/2014/main" id="{A7190844-B55A-DD51-5921-FA283759EA4F}"/>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3" name="Google Shape;323;p31"/>
          <p:cNvPicPr preferRelativeResize="0"/>
          <p:nvPr/>
        </p:nvPicPr>
        <p:blipFill rotWithShape="1">
          <a:blip r:embed="rId3">
            <a:alphaModFix/>
          </a:blip>
          <a:srcRect/>
          <a:stretch/>
        </p:blipFill>
        <p:spPr>
          <a:xfrm>
            <a:off x="16434770" y="3952569"/>
            <a:ext cx="3669330" cy="4605038"/>
          </a:xfrm>
          <a:prstGeom prst="rect">
            <a:avLst/>
          </a:prstGeom>
          <a:noFill/>
          <a:ln>
            <a:noFill/>
          </a:ln>
        </p:spPr>
      </p:pic>
      <p:sp>
        <p:nvSpPr>
          <p:cNvPr id="321" name="Google Shape;321;p31"/>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92D050"/>
                </a:solidFill>
                <a:latin typeface="Arial"/>
                <a:ea typeface="Arial"/>
                <a:cs typeface="Arial"/>
                <a:sym typeface="Arial"/>
              </a:rPr>
              <a:t>We are Human and Social Scientists - KS1</a:t>
            </a:r>
            <a:endParaRPr sz="6600" b="0" i="0" u="none" strike="noStrike" cap="none">
              <a:solidFill>
                <a:srgbClr val="000000"/>
              </a:solidFill>
              <a:latin typeface="Calibri"/>
              <a:ea typeface="Calibri"/>
              <a:cs typeface="Calibri"/>
              <a:sym typeface="Calibri"/>
            </a:endParaRPr>
          </a:p>
        </p:txBody>
      </p:sp>
      <p:sp>
        <p:nvSpPr>
          <p:cNvPr id="322" name="Google Shape;322;p31"/>
          <p:cNvSpPr txBox="1">
            <a:spLocks noGrp="1"/>
          </p:cNvSpPr>
          <p:nvPr>
            <p:ph type="body" idx="1"/>
          </p:nvPr>
        </p:nvSpPr>
        <p:spPr>
          <a:xfrm>
            <a:off x="0" y="3011488"/>
            <a:ext cx="17338675" cy="7173912"/>
          </a:xfrm>
          <a:prstGeom prst="rect">
            <a:avLst/>
          </a:prstGeom>
          <a:noFill/>
          <a:ln>
            <a:noFill/>
          </a:ln>
        </p:spPr>
        <p:txBody>
          <a:bodyPr spcFirstLastPara="1" wrap="square" lIns="150750" tIns="75350" rIns="150750" bIns="75350" anchor="t" anchorCtr="0">
            <a:normAutofit/>
          </a:bodyPr>
          <a:lstStyle/>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look for similarities and differences in the way people live together.</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think about the reasons why people might choose to wear specific things, behave in certain ways or do particular things.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study diversity and lived experiences of religion using interviews, examples and observations.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listen carefully and think hard about what we have heard to try to understand the worldviews of others, both personal and organised, alongside our own.</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meet real people from different religious traditions and those of no faith/religion.</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think about issues of belonging and how we express ourselves.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7507627B-C2EA-ED9F-1258-CC724B86B1A0}"/>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2"/>
          <p:cNvPicPr preferRelativeResize="0"/>
          <p:nvPr/>
        </p:nvPicPr>
        <p:blipFill rotWithShape="1">
          <a:blip r:embed="rId3">
            <a:alphaModFix/>
          </a:blip>
          <a:srcRect/>
          <a:stretch/>
        </p:blipFill>
        <p:spPr>
          <a:xfrm>
            <a:off x="10326272" y="364076"/>
            <a:ext cx="9448449" cy="9708326"/>
          </a:xfrm>
          <a:prstGeom prst="rect">
            <a:avLst/>
          </a:prstGeom>
          <a:noFill/>
          <a:ln>
            <a:noFill/>
          </a:ln>
        </p:spPr>
      </p:pic>
      <p:sp>
        <p:nvSpPr>
          <p:cNvPr id="330" name="Google Shape;330;p32"/>
          <p:cNvSpPr txBox="1"/>
          <p:nvPr/>
        </p:nvSpPr>
        <p:spPr>
          <a:xfrm>
            <a:off x="707300" y="7864475"/>
            <a:ext cx="9318923" cy="1931260"/>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KS1: Examples of work</a:t>
            </a:r>
            <a:endParaRPr sz="6600" b="0" i="0" u="none" strike="noStrike" cap="none">
              <a:solidFill>
                <a:srgbClr val="000000"/>
              </a:solidFill>
              <a:latin typeface="Arial"/>
              <a:ea typeface="Arial"/>
              <a:cs typeface="Arial"/>
              <a:sym typeface="Arial"/>
            </a:endParaRPr>
          </a:p>
        </p:txBody>
      </p:sp>
      <p:pic>
        <p:nvPicPr>
          <p:cNvPr id="331" name="Google Shape;331;p32"/>
          <p:cNvPicPr preferRelativeResize="0"/>
          <p:nvPr/>
        </p:nvPicPr>
        <p:blipFill rotWithShape="1">
          <a:blip r:embed="rId4">
            <a:alphaModFix/>
          </a:blip>
          <a:srcRect/>
          <a:stretch/>
        </p:blipFill>
        <p:spPr>
          <a:xfrm>
            <a:off x="3429000" y="1007725"/>
            <a:ext cx="4505325" cy="5619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3"/>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FFC000"/>
                </a:solidFill>
                <a:latin typeface="Arial"/>
                <a:ea typeface="Arial"/>
                <a:cs typeface="Arial"/>
                <a:sym typeface="Arial"/>
              </a:rPr>
              <a:t>We are Theologians - KS2</a:t>
            </a:r>
            <a:endParaRPr sz="6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 name="Google Shape;338;p33"/>
          <p:cNvSpPr txBox="1">
            <a:spLocks noGrp="1"/>
          </p:cNvSpPr>
          <p:nvPr>
            <p:ph type="body" idx="1"/>
          </p:nvPr>
        </p:nvSpPr>
        <p:spPr>
          <a:xfrm>
            <a:off x="1" y="3011488"/>
            <a:ext cx="14335431" cy="78232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analyse sacred texts and make links with practices and beliefs.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for evidence to back up our thinking.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make judgements based on our reading.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make interpretations and identify our hermeneutical lenses.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questions about what we read and discuss its meaning.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consider authorship and authority and the context in which sacred texts were written.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reflect on what sacred texts mean to us personally and what they mean to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consider what religious art might be telling us about the artist’s worldview and wider beliefs and ideas.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Arial"/>
              <a:buNone/>
            </a:pPr>
            <a:endParaRPr sz="3800" b="0" i="0" u="none" strike="noStrike" cap="none" dirty="0">
              <a:solidFill>
                <a:srgbClr val="000000"/>
              </a:solidFill>
              <a:latin typeface="Calibri"/>
              <a:ea typeface="Calibri"/>
              <a:cs typeface="Calibri"/>
              <a:sym typeface="Calibri"/>
            </a:endParaRPr>
          </a:p>
        </p:txBody>
      </p:sp>
      <p:pic>
        <p:nvPicPr>
          <p:cNvPr id="339" name="Google Shape;339;p33"/>
          <p:cNvPicPr preferRelativeResize="0"/>
          <p:nvPr/>
        </p:nvPicPr>
        <p:blipFill rotWithShape="1">
          <a:blip r:embed="rId3">
            <a:alphaModFix/>
          </a:blip>
          <a:srcRect/>
          <a:stretch/>
        </p:blipFill>
        <p:spPr>
          <a:xfrm>
            <a:off x="14335432" y="3011488"/>
            <a:ext cx="4925962" cy="6195775"/>
          </a:xfrm>
          <a:prstGeom prst="rect">
            <a:avLst/>
          </a:prstGeom>
          <a:noFill/>
          <a:ln>
            <a:noFill/>
          </a:ln>
        </p:spPr>
      </p:pic>
      <p:sp>
        <p:nvSpPr>
          <p:cNvPr id="2" name="TextBox 1">
            <a:extLst>
              <a:ext uri="{FF2B5EF4-FFF2-40B4-BE49-F238E27FC236}">
                <a16:creationId xmlns:a16="http://schemas.microsoft.com/office/drawing/2014/main" id="{34ECB9D6-3DAB-965D-517B-9183425A42A6}"/>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4"/>
          <p:cNvSpPr txBox="1">
            <a:spLocks noGrp="1"/>
          </p:cNvSpPr>
          <p:nvPr>
            <p:ph type="title"/>
          </p:nvPr>
        </p:nvSpPr>
        <p:spPr>
          <a:xfrm>
            <a:off x="918675" y="603250"/>
            <a:ext cx="16419900" cy="21861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70C0"/>
                </a:solidFill>
                <a:latin typeface="Arial"/>
                <a:ea typeface="Arial"/>
                <a:cs typeface="Arial"/>
                <a:sym typeface="Arial"/>
              </a:rPr>
              <a:t>We are Philosophers - KS2 </a:t>
            </a:r>
            <a:endParaRPr sz="6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 name="Google Shape;346;p34"/>
          <p:cNvSpPr txBox="1">
            <a:spLocks noGrp="1"/>
          </p:cNvSpPr>
          <p:nvPr>
            <p:ph type="body" idx="1"/>
          </p:nvPr>
        </p:nvSpPr>
        <p:spPr>
          <a:xfrm>
            <a:off x="491025" y="3011500"/>
            <a:ext cx="14552330" cy="78231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explore different methods of knowing and different methods of reasoning.</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use the ideas and thoughts of others to generate discussion and formulate our own opinions.</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justify our opinions and ideas with evidence and examples.</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challenge the ideas and opinions of others, known to us and not previously known.</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ask innovative questions of our own and attempt to answer the questions of others.</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try to be persuasive in our spoken language and in our writing.</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think critically using reason and evidence.</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think about why we are here and issues of right and wrong, good and bad.</a:t>
            </a:r>
            <a:endParaRPr sz="3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600" b="0" i="0" u="none" strike="noStrike" cap="none" dirty="0">
              <a:solidFill>
                <a:srgbClr val="000000"/>
              </a:solidFill>
              <a:latin typeface="Calibri"/>
              <a:ea typeface="Calibri"/>
              <a:cs typeface="Calibri"/>
              <a:sym typeface="Calibri"/>
            </a:endParaRPr>
          </a:p>
        </p:txBody>
      </p:sp>
      <p:pic>
        <p:nvPicPr>
          <p:cNvPr id="347" name="Google Shape;347;p34"/>
          <p:cNvPicPr preferRelativeResize="0"/>
          <p:nvPr/>
        </p:nvPicPr>
        <p:blipFill rotWithShape="1">
          <a:blip r:embed="rId3">
            <a:alphaModFix/>
          </a:blip>
          <a:srcRect/>
          <a:stretch/>
        </p:blipFill>
        <p:spPr>
          <a:xfrm>
            <a:off x="15043355" y="3011500"/>
            <a:ext cx="4569720" cy="6013275"/>
          </a:xfrm>
          <a:prstGeom prst="rect">
            <a:avLst/>
          </a:prstGeom>
          <a:noFill/>
          <a:ln>
            <a:noFill/>
          </a:ln>
        </p:spPr>
      </p:pic>
      <p:sp>
        <p:nvSpPr>
          <p:cNvPr id="2" name="TextBox 1">
            <a:extLst>
              <a:ext uri="{FF2B5EF4-FFF2-40B4-BE49-F238E27FC236}">
                <a16:creationId xmlns:a16="http://schemas.microsoft.com/office/drawing/2014/main" id="{3500A475-7479-6688-60C4-FD7A5753C3DE}"/>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5"/>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92D050"/>
                </a:solidFill>
                <a:latin typeface="Arial"/>
                <a:ea typeface="Arial"/>
                <a:cs typeface="Arial"/>
                <a:sym typeface="Arial"/>
              </a:rPr>
              <a:t>We are Human and Social Scientists - KS2</a:t>
            </a:r>
            <a:endParaRPr sz="6600" b="0" i="0" u="none" strike="noStrike" cap="none">
              <a:solidFill>
                <a:srgbClr val="000000"/>
              </a:solidFill>
              <a:latin typeface="Calibri"/>
              <a:ea typeface="Calibri"/>
              <a:cs typeface="Calibri"/>
              <a:sym typeface="Calibri"/>
            </a:endParaRPr>
          </a:p>
        </p:txBody>
      </p:sp>
      <p:sp>
        <p:nvSpPr>
          <p:cNvPr id="354" name="Google Shape;354;p35"/>
          <p:cNvSpPr txBox="1">
            <a:spLocks noGrp="1"/>
          </p:cNvSpPr>
          <p:nvPr>
            <p:ph type="body" idx="1"/>
          </p:nvPr>
        </p:nvSpPr>
        <p:spPr>
          <a:xfrm>
            <a:off x="0" y="2808078"/>
            <a:ext cx="17338675" cy="8297862"/>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question assumptions about worldviews and religion/nonreligion.</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analyse how things change in society.</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consider the reasons for human behaviour and practices.</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consider what behaviour and practices tell us about belief and ways of seeing the world.</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study diversity and lived experiences of religion using interviews, case studies and observations.</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analyse and try to understand the worldviews of others, both personal and organised, alongside our own.</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encounter real people from different religious traditions and those of no faith/religion.</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think about issues of belonging and identity and the interactions between these ideas.</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600" b="0" i="0" u="none" strike="noStrike" cap="none">
              <a:solidFill>
                <a:srgbClr val="000000"/>
              </a:solidFill>
              <a:latin typeface="Calibri"/>
              <a:ea typeface="Calibri"/>
              <a:cs typeface="Calibri"/>
              <a:sym typeface="Calibri"/>
            </a:endParaRPr>
          </a:p>
        </p:txBody>
      </p:sp>
      <p:pic>
        <p:nvPicPr>
          <p:cNvPr id="355" name="Google Shape;355;p35"/>
          <p:cNvPicPr preferRelativeResize="0"/>
          <p:nvPr/>
        </p:nvPicPr>
        <p:blipFill rotWithShape="1">
          <a:blip r:embed="rId3">
            <a:alphaModFix/>
          </a:blip>
          <a:srcRect/>
          <a:stretch/>
        </p:blipFill>
        <p:spPr>
          <a:xfrm>
            <a:off x="17000125" y="46038"/>
            <a:ext cx="3103975" cy="3918325"/>
          </a:xfrm>
          <a:prstGeom prst="rect">
            <a:avLst/>
          </a:prstGeom>
          <a:noFill/>
          <a:ln>
            <a:noFill/>
          </a:ln>
        </p:spPr>
      </p:pic>
      <p:sp>
        <p:nvSpPr>
          <p:cNvPr id="2" name="TextBox 1">
            <a:extLst>
              <a:ext uri="{FF2B5EF4-FFF2-40B4-BE49-F238E27FC236}">
                <a16:creationId xmlns:a16="http://schemas.microsoft.com/office/drawing/2014/main" id="{01739C8A-0450-5724-51C1-72095BE2415B}"/>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8"/>
          <p:cNvSpPr txBox="1"/>
          <p:nvPr/>
        </p:nvSpPr>
        <p:spPr>
          <a:xfrm>
            <a:off x="84111" y="514027"/>
            <a:ext cx="9318923" cy="1130361"/>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chemeClr val="dk1"/>
                </a:solidFill>
                <a:latin typeface="Arial"/>
                <a:ea typeface="Arial"/>
                <a:cs typeface="Arial"/>
                <a:sym typeface="Arial"/>
              </a:rPr>
              <a:t>What are the differences between a WRP and a R&amp;W approach?</a:t>
            </a:r>
            <a:endParaRPr sz="4400" b="1" i="0" u="none" strike="noStrike" cap="none">
              <a:solidFill>
                <a:schemeClr val="dk1"/>
              </a:solidFill>
              <a:latin typeface="Arial"/>
              <a:ea typeface="Arial"/>
              <a:cs typeface="Arial"/>
              <a:sym typeface="Arial"/>
            </a:endParaRPr>
          </a:p>
        </p:txBody>
      </p:sp>
      <p:pic>
        <p:nvPicPr>
          <p:cNvPr id="378" name="Google Shape;378;p38"/>
          <p:cNvPicPr preferRelativeResize="0"/>
          <p:nvPr/>
        </p:nvPicPr>
        <p:blipFill rotWithShape="1">
          <a:blip r:embed="rId3">
            <a:alphaModFix/>
          </a:blip>
          <a:srcRect/>
          <a:stretch/>
        </p:blipFill>
        <p:spPr>
          <a:xfrm>
            <a:off x="256331" y="4240735"/>
            <a:ext cx="8292941" cy="6471007"/>
          </a:xfrm>
          <a:prstGeom prst="rect">
            <a:avLst/>
          </a:prstGeom>
          <a:noFill/>
          <a:ln>
            <a:noFill/>
          </a:ln>
        </p:spPr>
      </p:pic>
      <p:sp>
        <p:nvSpPr>
          <p:cNvPr id="379" name="Google Shape;379;p38"/>
          <p:cNvSpPr txBox="1"/>
          <p:nvPr/>
        </p:nvSpPr>
        <p:spPr>
          <a:xfrm>
            <a:off x="256330" y="2244176"/>
            <a:ext cx="8573924" cy="1996559"/>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4617"/>
              <a:buFont typeface="Arial"/>
              <a:buNone/>
            </a:pPr>
            <a:r>
              <a:rPr lang="en-GB" sz="4617" b="0" i="0" u="none" strike="noStrike" cap="none" dirty="0">
                <a:solidFill>
                  <a:schemeClr val="dk1"/>
                </a:solidFill>
                <a:latin typeface="Calibri"/>
                <a:ea typeface="Calibri"/>
                <a:cs typeface="Calibri"/>
                <a:sym typeface="Calibri"/>
              </a:rPr>
              <a:t>WRP - Give an example of when Christians use each type of prayer.</a:t>
            </a:r>
            <a:endParaRPr sz="4617" b="0" i="0" u="none" strike="noStrike" cap="none" dirty="0">
              <a:solidFill>
                <a:schemeClr val="dk1"/>
              </a:solidFill>
              <a:latin typeface="Calibri"/>
              <a:ea typeface="Calibri"/>
              <a:cs typeface="Calibri"/>
              <a:sym typeface="Calibri"/>
            </a:endParaRPr>
          </a:p>
        </p:txBody>
      </p:sp>
      <p:sp>
        <p:nvSpPr>
          <p:cNvPr id="380" name="Google Shape;380;p38"/>
          <p:cNvSpPr txBox="1"/>
          <p:nvPr/>
        </p:nvSpPr>
        <p:spPr>
          <a:xfrm>
            <a:off x="9544154" y="80934"/>
            <a:ext cx="10445700" cy="1996500"/>
          </a:xfrm>
          <a:prstGeom prst="rect">
            <a:avLst/>
          </a:prstGeom>
          <a:noFill/>
          <a:ln>
            <a:noFill/>
          </a:ln>
        </p:spPr>
        <p:txBody>
          <a:bodyPr spcFirstLastPara="1" wrap="square" lIns="150750" tIns="150750" rIns="150750" bIns="150750" anchor="t" anchorCtr="0">
            <a:noAutofit/>
          </a:bodyPr>
          <a:lstStyle/>
          <a:p>
            <a:pPr marL="457200" marR="0" lvl="0" indent="-457200" algn="l" rtl="0">
              <a:lnSpc>
                <a:spcPct val="100000"/>
              </a:lnSpc>
              <a:spcBef>
                <a:spcPts val="0"/>
              </a:spcBef>
              <a:spcAft>
                <a:spcPts val="0"/>
              </a:spcAft>
              <a:buClr>
                <a:schemeClr val="dk1"/>
              </a:buClr>
              <a:buSzPts val="4617"/>
              <a:buFont typeface="Calibri"/>
              <a:buAutoNum type="arabicPeriod"/>
            </a:pPr>
            <a:r>
              <a:rPr lang="en-GB" sz="4617" b="0" i="0" u="none" strike="noStrike" cap="none">
                <a:solidFill>
                  <a:schemeClr val="dk1"/>
                </a:solidFill>
                <a:latin typeface="Calibri"/>
                <a:ea typeface="Calibri"/>
                <a:cs typeface="Calibri"/>
                <a:sym typeface="Calibri"/>
              </a:rPr>
              <a:t>R&amp;W - Investigate Stormzy’s worldview. Read the lyrics of “Blinded by Your Grace” and find examples of what he thinks about God.</a:t>
            </a:r>
            <a:endParaRPr sz="4617" b="0" i="0" u="none" strike="noStrike" cap="none">
              <a:solidFill>
                <a:schemeClr val="dk1"/>
              </a:solidFill>
              <a:latin typeface="Calibri"/>
              <a:ea typeface="Calibri"/>
              <a:cs typeface="Calibri"/>
              <a:sym typeface="Calibri"/>
            </a:endParaRPr>
          </a:p>
        </p:txBody>
      </p:sp>
      <p:pic>
        <p:nvPicPr>
          <p:cNvPr id="381" name="Google Shape;381;p38"/>
          <p:cNvPicPr preferRelativeResize="0"/>
          <p:nvPr/>
        </p:nvPicPr>
        <p:blipFill rotWithShape="1">
          <a:blip r:embed="rId4">
            <a:alphaModFix/>
          </a:blip>
          <a:srcRect t="14879"/>
          <a:stretch/>
        </p:blipFill>
        <p:spPr>
          <a:xfrm>
            <a:off x="11478884" y="5459397"/>
            <a:ext cx="6576375" cy="4033680"/>
          </a:xfrm>
          <a:prstGeom prst="rect">
            <a:avLst/>
          </a:prstGeom>
          <a:noFill/>
          <a:ln>
            <a:noFill/>
          </a:ln>
        </p:spPr>
      </p:pic>
      <p:sp>
        <p:nvSpPr>
          <p:cNvPr id="382" name="Google Shape;382;p38"/>
          <p:cNvSpPr txBox="1"/>
          <p:nvPr/>
        </p:nvSpPr>
        <p:spPr>
          <a:xfrm>
            <a:off x="9550229" y="3586050"/>
            <a:ext cx="9962700" cy="1996500"/>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4617"/>
              <a:buFont typeface="Arial"/>
              <a:buNone/>
            </a:pPr>
            <a:r>
              <a:rPr lang="en-GB" sz="4617" b="0" i="0" u="none" strike="noStrike" cap="none">
                <a:solidFill>
                  <a:schemeClr val="dk1"/>
                </a:solidFill>
                <a:latin typeface="Calibri"/>
                <a:ea typeface="Calibri"/>
                <a:cs typeface="Calibri"/>
                <a:sym typeface="Calibri"/>
              </a:rPr>
              <a:t>2. Reflect on Stormzy’s worldview.</a:t>
            </a:r>
            <a:endParaRPr sz="4617" b="0" i="0" u="none" strike="noStrike" cap="none">
              <a:solidFill>
                <a:schemeClr val="dk1"/>
              </a:solidFill>
              <a:latin typeface="Calibri"/>
              <a:ea typeface="Calibri"/>
              <a:cs typeface="Calibri"/>
              <a:sym typeface="Calibri"/>
            </a:endParaRPr>
          </a:p>
        </p:txBody>
      </p:sp>
      <p:sp>
        <p:nvSpPr>
          <p:cNvPr id="2" name="Google Shape;330;p32">
            <a:extLst>
              <a:ext uri="{FF2B5EF4-FFF2-40B4-BE49-F238E27FC236}">
                <a16:creationId xmlns:a16="http://schemas.microsoft.com/office/drawing/2014/main" id="{79D93E8A-69CA-094B-0781-8F068F9C8B99}"/>
              </a:ext>
            </a:extLst>
          </p:cNvPr>
          <p:cNvSpPr txBox="1"/>
          <p:nvPr/>
        </p:nvSpPr>
        <p:spPr>
          <a:xfrm>
            <a:off x="8549272" y="10262786"/>
            <a:ext cx="9318923" cy="1931260"/>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KS2: Examples of work</a:t>
            </a:r>
            <a:endParaRPr sz="66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26"/>
          <p:cNvPicPr preferRelativeResize="0"/>
          <p:nvPr/>
        </p:nvPicPr>
        <p:blipFill rotWithShape="1">
          <a:blip r:embed="rId3">
            <a:alphaModFix/>
          </a:blip>
          <a:srcRect/>
          <a:stretch/>
        </p:blipFill>
        <p:spPr>
          <a:xfrm>
            <a:off x="8965372" y="1097511"/>
            <a:ext cx="4413369" cy="3401131"/>
          </a:xfrm>
          <a:prstGeom prst="rect">
            <a:avLst/>
          </a:prstGeom>
          <a:noFill/>
          <a:ln>
            <a:noFill/>
          </a:ln>
        </p:spPr>
      </p:pic>
      <p:pic>
        <p:nvPicPr>
          <p:cNvPr id="353" name="Google Shape;353;p26" descr="A group of people with a dog&#10;&#10;Description automatically generated"/>
          <p:cNvPicPr preferRelativeResize="0"/>
          <p:nvPr/>
        </p:nvPicPr>
        <p:blipFill rotWithShape="1">
          <a:blip r:embed="rId4">
            <a:alphaModFix/>
          </a:blip>
          <a:srcRect/>
          <a:stretch/>
        </p:blipFill>
        <p:spPr>
          <a:xfrm>
            <a:off x="615546" y="2463173"/>
            <a:ext cx="7581913" cy="7153902"/>
          </a:xfrm>
          <a:prstGeom prst="rect">
            <a:avLst/>
          </a:prstGeom>
          <a:noFill/>
          <a:ln>
            <a:noFill/>
          </a:ln>
        </p:spPr>
      </p:pic>
      <p:sp>
        <p:nvSpPr>
          <p:cNvPr id="354" name="Google Shape;354;p26"/>
          <p:cNvSpPr txBox="1">
            <a:spLocks noGrp="1"/>
          </p:cNvSpPr>
          <p:nvPr>
            <p:ph type="ctrTitle"/>
          </p:nvPr>
        </p:nvSpPr>
        <p:spPr>
          <a:xfrm>
            <a:off x="8932426" y="6421196"/>
            <a:ext cx="11171674" cy="221599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a:t>Good vs. poor examples </a:t>
            </a:r>
            <a:endParaRPr/>
          </a:p>
        </p:txBody>
      </p:sp>
      <p:sp>
        <p:nvSpPr>
          <p:cNvPr id="355" name="Google Shape;355;p26"/>
          <p:cNvSpPr txBox="1">
            <a:spLocks noGrp="1"/>
          </p:cNvSpPr>
          <p:nvPr>
            <p:ph type="subTitle" idx="1"/>
          </p:nvPr>
        </p:nvSpPr>
        <p:spPr>
          <a:xfrm>
            <a:off x="8932426" y="8528050"/>
            <a:ext cx="8997950" cy="677108"/>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a:t>What does R&amp;W in RE look like?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
          <p:cNvSpPr txBox="1">
            <a:spLocks noGrp="1"/>
          </p:cNvSpPr>
          <p:nvPr>
            <p:ph type="title"/>
          </p:nvPr>
        </p:nvSpPr>
        <p:spPr>
          <a:xfrm>
            <a:off x="1034388" y="824971"/>
            <a:ext cx="9017662" cy="103060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a:t>Learning Objectives</a:t>
            </a:r>
            <a:endParaRPr/>
          </a:p>
        </p:txBody>
      </p:sp>
      <p:sp>
        <p:nvSpPr>
          <p:cNvPr id="160" name="Google Shape;160;p3"/>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61" name="Google Shape;161;p3"/>
          <p:cNvSpPr txBox="1">
            <a:spLocks noGrp="1"/>
          </p:cNvSpPr>
          <p:nvPr>
            <p:ph type="body" idx="1"/>
          </p:nvPr>
        </p:nvSpPr>
        <p:spPr>
          <a:xfrm>
            <a:off x="1034388" y="3511826"/>
            <a:ext cx="9398662" cy="5876649"/>
          </a:xfrm>
          <a:prstGeom prst="rect">
            <a:avLst/>
          </a:prstGeom>
          <a:noFill/>
          <a:ln>
            <a:noFill/>
          </a:ln>
        </p:spPr>
        <p:txBody>
          <a:bodyPr spcFirstLastPara="1" wrap="square" lIns="150750" tIns="75350" rIns="150750" bIns="7535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3800">
                <a:latin typeface="Arial"/>
                <a:ea typeface="Arial"/>
                <a:cs typeface="Arial"/>
                <a:sym typeface="Arial"/>
              </a:rPr>
              <a:t>To clarify what a religion and worldviews (R&amp;W) approach is (and is not).</a:t>
            </a:r>
            <a:br>
              <a:rPr lang="en-GB" sz="3800">
                <a:latin typeface="Arial"/>
                <a:ea typeface="Arial"/>
                <a:cs typeface="Arial"/>
                <a:sym typeface="Arial"/>
              </a:rPr>
            </a:br>
            <a:endParaRPr sz="3800">
              <a:latin typeface="Arial"/>
              <a:ea typeface="Arial"/>
              <a:cs typeface="Arial"/>
              <a:sym typeface="Arial"/>
            </a:endParaRPr>
          </a:p>
          <a:p>
            <a:pPr marL="228600" lvl="0" indent="-228600" algn="l" rtl="0">
              <a:lnSpc>
                <a:spcPct val="90000"/>
              </a:lnSpc>
              <a:spcBef>
                <a:spcPts val="2200"/>
              </a:spcBef>
              <a:spcAft>
                <a:spcPts val="1200"/>
              </a:spcAft>
              <a:buClr>
                <a:schemeClr val="dk1"/>
              </a:buClr>
              <a:buSzPts val="2800"/>
              <a:buFont typeface="Arial"/>
              <a:buChar char="•"/>
            </a:pPr>
            <a:r>
              <a:rPr lang="en-GB" sz="3800">
                <a:latin typeface="Arial"/>
                <a:ea typeface="Arial"/>
                <a:cs typeface="Arial"/>
                <a:sym typeface="Arial"/>
              </a:rPr>
              <a:t>To reflect on classroom practice and the existing RE curriculum - What changes will you bring to the RE classroom based on this training?</a:t>
            </a:r>
            <a:endParaRPr/>
          </a:p>
        </p:txBody>
      </p:sp>
      <p:pic>
        <p:nvPicPr>
          <p:cNvPr id="162" name="Google Shape;162;p3" descr="A group of people sitting at a table&#10;&#10;Description automatically generated"/>
          <p:cNvPicPr preferRelativeResize="0"/>
          <p:nvPr/>
        </p:nvPicPr>
        <p:blipFill rotWithShape="1">
          <a:blip r:embed="rId3">
            <a:alphaModFix/>
          </a:blip>
          <a:srcRect/>
          <a:stretch/>
        </p:blipFill>
        <p:spPr>
          <a:xfrm>
            <a:off x="11118850" y="2928662"/>
            <a:ext cx="7051991" cy="53451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aphicFrame>
        <p:nvGraphicFramePr>
          <p:cNvPr id="361" name="Google Shape;361;p27"/>
          <p:cNvGraphicFramePr/>
          <p:nvPr/>
        </p:nvGraphicFramePr>
        <p:xfrm>
          <a:off x="374650" y="303734"/>
          <a:ext cx="19507175" cy="10684925"/>
        </p:xfrm>
        <a:graphic>
          <a:graphicData uri="http://schemas.openxmlformats.org/drawingml/2006/table">
            <a:tbl>
              <a:tblPr firstRow="1" bandRow="1">
                <a:noFill/>
                <a:tableStyleId>{4FA3A2FA-D904-4EEC-AA0F-702A9154BEE9}</a:tableStyleId>
              </a:tblPr>
              <a:tblGrid>
                <a:gridCol w="3047675">
                  <a:extLst>
                    <a:ext uri="{9D8B030D-6E8A-4147-A177-3AD203B41FA5}">
                      <a16:colId xmlns:a16="http://schemas.microsoft.com/office/drawing/2014/main" val="20000"/>
                    </a:ext>
                  </a:extLst>
                </a:gridCol>
                <a:gridCol w="8909175">
                  <a:extLst>
                    <a:ext uri="{9D8B030D-6E8A-4147-A177-3AD203B41FA5}">
                      <a16:colId xmlns:a16="http://schemas.microsoft.com/office/drawing/2014/main" val="20001"/>
                    </a:ext>
                  </a:extLst>
                </a:gridCol>
                <a:gridCol w="7550325">
                  <a:extLst>
                    <a:ext uri="{9D8B030D-6E8A-4147-A177-3AD203B41FA5}">
                      <a16:colId xmlns:a16="http://schemas.microsoft.com/office/drawing/2014/main" val="20002"/>
                    </a:ext>
                  </a:extLst>
                </a:gridCol>
              </a:tblGrid>
              <a:tr h="785350">
                <a:tc>
                  <a:txBody>
                    <a:bodyPr/>
                    <a:lstStyle/>
                    <a:p>
                      <a:pPr marL="0" marR="0" lvl="0" indent="0" algn="ctr" rtl="0">
                        <a:spcBef>
                          <a:spcPts val="0"/>
                        </a:spcBef>
                        <a:spcAft>
                          <a:spcPts val="0"/>
                        </a:spcAft>
                        <a:buNone/>
                      </a:pPr>
                      <a:r>
                        <a:rPr lang="en-GB" sz="2600" u="none" strike="noStrike" cap="none">
                          <a:latin typeface="Tahoma"/>
                          <a:ea typeface="Tahoma"/>
                          <a:cs typeface="Tahoma"/>
                          <a:sym typeface="Tahoma"/>
                        </a:rPr>
                        <a:t>Mosques</a:t>
                      </a:r>
                      <a:endParaRPr/>
                    </a:p>
                  </a:txBody>
                  <a:tcPr marL="150775" marR="150775" marT="75400" marB="75400"/>
                </a:tc>
                <a:tc>
                  <a:txBody>
                    <a:bodyPr/>
                    <a:lstStyle/>
                    <a:p>
                      <a:pPr marL="0" marR="0" lvl="0" indent="0" algn="ctr" rtl="0">
                        <a:spcBef>
                          <a:spcPts val="0"/>
                        </a:spcBef>
                        <a:spcAft>
                          <a:spcPts val="0"/>
                        </a:spcAft>
                        <a:buNone/>
                      </a:pPr>
                      <a:r>
                        <a:rPr lang="en-GB" sz="3800" u="none" strike="noStrike" cap="none">
                          <a:latin typeface="Tahoma"/>
                          <a:ea typeface="Tahoma"/>
                          <a:cs typeface="Tahoma"/>
                          <a:sym typeface="Tahoma"/>
                        </a:rPr>
                        <a:t>Good examples</a:t>
                      </a:r>
                      <a:endParaRPr/>
                    </a:p>
                  </a:txBody>
                  <a:tcPr marL="150775" marR="150775" marT="75400" marB="75400"/>
                </a:tc>
                <a:tc>
                  <a:txBody>
                    <a:bodyPr/>
                    <a:lstStyle/>
                    <a:p>
                      <a:pPr marL="0" marR="0" lvl="0" indent="0" algn="ctr" rtl="0">
                        <a:spcBef>
                          <a:spcPts val="0"/>
                        </a:spcBef>
                        <a:spcAft>
                          <a:spcPts val="0"/>
                        </a:spcAft>
                        <a:buNone/>
                      </a:pPr>
                      <a:r>
                        <a:rPr lang="en-GB" sz="3800" u="none" strike="noStrike" cap="none">
                          <a:latin typeface="Tahoma"/>
                          <a:ea typeface="Tahoma"/>
                          <a:cs typeface="Tahoma"/>
                          <a:sym typeface="Tahoma"/>
                        </a:rPr>
                        <a:t>Poor examples</a:t>
                      </a:r>
                      <a:endParaRPr/>
                    </a:p>
                  </a:txBody>
                  <a:tcPr marL="150775" marR="150775" marT="75400" marB="75400"/>
                </a:tc>
                <a:extLst>
                  <a:ext uri="{0D108BD9-81ED-4DB2-BD59-A6C34878D82A}">
                    <a16:rowId xmlns:a16="http://schemas.microsoft.com/office/drawing/2014/main" val="10000"/>
                  </a:ext>
                </a:extLst>
              </a:tr>
              <a:tr h="3845575">
                <a:tc>
                  <a:txBody>
                    <a:bodyPr/>
                    <a:lstStyle/>
                    <a:p>
                      <a:pPr marL="0" marR="0" lvl="0" indent="0" algn="l" rtl="0">
                        <a:spcBef>
                          <a:spcPts val="0"/>
                        </a:spcBef>
                        <a:spcAft>
                          <a:spcPts val="0"/>
                        </a:spcAft>
                        <a:buNone/>
                      </a:pPr>
                      <a:r>
                        <a:rPr lang="en-GB" sz="2600" u="none" strike="noStrike" cap="none">
                          <a:latin typeface="Tahoma"/>
                          <a:ea typeface="Tahoma"/>
                          <a:cs typeface="Tahoma"/>
                          <a:sym typeface="Tahoma"/>
                        </a:rPr>
                        <a:t>Substantive knowledge</a:t>
                      </a:r>
                      <a:endParaRPr/>
                    </a:p>
                  </a:txBody>
                  <a:tcPr marL="150775" marR="150775" marT="75400" marB="75400"/>
                </a:tc>
                <a:tc>
                  <a:txBody>
                    <a:bodyPr/>
                    <a:lstStyle/>
                    <a:p>
                      <a:pPr marL="0" marR="0" lvl="0" indent="0" algn="l" rtl="0">
                        <a:spcBef>
                          <a:spcPts val="0"/>
                        </a:spcBef>
                        <a:spcAft>
                          <a:spcPts val="0"/>
                        </a:spcAft>
                        <a:buNone/>
                      </a:pPr>
                      <a:r>
                        <a:rPr lang="en-GB" sz="2500">
                          <a:latin typeface="Tahoma"/>
                          <a:ea typeface="Tahoma"/>
                          <a:cs typeface="Tahoma"/>
                          <a:sym typeface="Tahoma"/>
                        </a:rPr>
                        <a:t>Pupils explore the underpinning spiritual purpose and function of a mosque in the lives of many with Islamic worldviews</a:t>
                      </a:r>
                      <a:endParaRPr/>
                    </a:p>
                    <a:p>
                      <a:pPr marL="0" marR="0" lvl="0" indent="0" algn="l" rtl="0">
                        <a:spcBef>
                          <a:spcPts val="0"/>
                        </a:spcBef>
                        <a:spcAft>
                          <a:spcPts val="0"/>
                        </a:spcAft>
                        <a:buNone/>
                      </a:pPr>
                      <a:r>
                        <a:rPr lang="en-GB" sz="2500" b="1">
                          <a:latin typeface="Tahoma"/>
                          <a:ea typeface="Tahoma"/>
                          <a:cs typeface="Tahoma"/>
                          <a:sym typeface="Tahoma"/>
                        </a:rPr>
                        <a:t>Or</a:t>
                      </a:r>
                      <a:endParaRPr sz="2500" b="0">
                        <a:latin typeface="Tahoma"/>
                        <a:ea typeface="Tahoma"/>
                        <a:cs typeface="Tahoma"/>
                        <a:sym typeface="Tahoma"/>
                      </a:endParaRPr>
                    </a:p>
                    <a:p>
                      <a:pPr marL="0" marR="0" lvl="0" indent="0" algn="l" rtl="0">
                        <a:spcBef>
                          <a:spcPts val="0"/>
                        </a:spcBef>
                        <a:spcAft>
                          <a:spcPts val="0"/>
                        </a:spcAft>
                        <a:buNone/>
                      </a:pPr>
                      <a:r>
                        <a:rPr lang="en-GB" sz="2500" b="0">
                          <a:latin typeface="Tahoma"/>
                          <a:ea typeface="Tahoma"/>
                          <a:cs typeface="Tahoma"/>
                          <a:sym typeface="Tahoma"/>
                        </a:rPr>
                        <a:t>Pupils engage with the concept of Allah by exploring key features of a mosque and the ways in which it plays a role in the lives of different Muslims</a:t>
                      </a:r>
                      <a:endParaRPr sz="2500" b="1">
                        <a:latin typeface="Tahoma"/>
                        <a:ea typeface="Tahoma"/>
                        <a:cs typeface="Tahoma"/>
                        <a:sym typeface="Tahoma"/>
                      </a:endParaRPr>
                    </a:p>
                  </a:txBody>
                  <a:tcPr marL="150775" marR="150775" marT="75400" marB="75400"/>
                </a:tc>
                <a:tc>
                  <a:txBody>
                    <a:bodyPr/>
                    <a:lstStyle/>
                    <a:p>
                      <a:pPr marL="0" marR="0" lvl="0" indent="0" algn="l" rtl="0">
                        <a:lnSpc>
                          <a:spcPct val="100000"/>
                        </a:lnSpc>
                        <a:spcBef>
                          <a:spcPts val="0"/>
                        </a:spcBef>
                        <a:spcAft>
                          <a:spcPts val="0"/>
                        </a:spcAft>
                        <a:buSzPts val="2500"/>
                        <a:buFont typeface="Tahoma"/>
                        <a:buNone/>
                      </a:pPr>
                      <a:r>
                        <a:rPr lang="en-GB" sz="2500">
                          <a:latin typeface="Tahoma"/>
                          <a:ea typeface="Tahoma"/>
                          <a:cs typeface="Tahoma"/>
                          <a:sym typeface="Tahoma"/>
                        </a:rPr>
                        <a:t>Pupils draw a mosque </a:t>
                      </a:r>
                      <a:endParaRPr/>
                    </a:p>
                    <a:p>
                      <a:pPr marL="0" marR="0" lvl="0" indent="0" algn="l" rtl="0">
                        <a:lnSpc>
                          <a:spcPct val="100000"/>
                        </a:lnSpc>
                        <a:spcBef>
                          <a:spcPts val="0"/>
                        </a:spcBef>
                        <a:spcAft>
                          <a:spcPts val="0"/>
                        </a:spcAft>
                        <a:buSzPts val="2500"/>
                        <a:buFont typeface="Tahoma"/>
                        <a:buNone/>
                      </a:pPr>
                      <a:r>
                        <a:rPr lang="en-GB" sz="2500" b="1">
                          <a:latin typeface="Tahoma"/>
                          <a:ea typeface="Tahoma"/>
                          <a:cs typeface="Tahoma"/>
                          <a:sym typeface="Tahoma"/>
                        </a:rPr>
                        <a:t>Or</a:t>
                      </a:r>
                      <a:endParaRPr sz="2500" b="0">
                        <a:latin typeface="Tahoma"/>
                        <a:ea typeface="Tahoma"/>
                        <a:cs typeface="Tahoma"/>
                        <a:sym typeface="Tahoma"/>
                      </a:endParaRPr>
                    </a:p>
                    <a:p>
                      <a:pPr marL="0" marR="0" lvl="0" indent="0" algn="l" rtl="0">
                        <a:lnSpc>
                          <a:spcPct val="100000"/>
                        </a:lnSpc>
                        <a:spcBef>
                          <a:spcPts val="0"/>
                        </a:spcBef>
                        <a:spcAft>
                          <a:spcPts val="0"/>
                        </a:spcAft>
                        <a:buSzPts val="2500"/>
                        <a:buFont typeface="Tahoma"/>
                        <a:buNone/>
                      </a:pPr>
                      <a:r>
                        <a:rPr lang="en-GB" sz="2500" b="0">
                          <a:latin typeface="Tahoma"/>
                          <a:ea typeface="Tahoma"/>
                          <a:cs typeface="Tahoma"/>
                          <a:sym typeface="Tahoma"/>
                        </a:rPr>
                        <a:t>Pupils label key features of a mosque (</a:t>
                      </a:r>
                      <a:r>
                        <a:rPr lang="en-GB" sz="2500" b="0" i="1">
                          <a:latin typeface="Tahoma"/>
                          <a:ea typeface="Tahoma"/>
                          <a:cs typeface="Tahoma"/>
                          <a:sym typeface="Tahoma"/>
                        </a:rPr>
                        <a:t>without making any connections with conceptual knowledge</a:t>
                      </a:r>
                      <a:r>
                        <a:rPr lang="en-GB" sz="2500" b="0">
                          <a:latin typeface="Tahoma"/>
                          <a:ea typeface="Tahoma"/>
                          <a:cs typeface="Tahoma"/>
                          <a:sym typeface="Tahoma"/>
                        </a:rPr>
                        <a:t>)</a:t>
                      </a:r>
                      <a:endParaRPr/>
                    </a:p>
                    <a:p>
                      <a:pPr marL="0" marR="0" lvl="0" indent="0" algn="l" rtl="0">
                        <a:lnSpc>
                          <a:spcPct val="100000"/>
                        </a:lnSpc>
                        <a:spcBef>
                          <a:spcPts val="0"/>
                        </a:spcBef>
                        <a:spcAft>
                          <a:spcPts val="0"/>
                        </a:spcAft>
                        <a:buSzPts val="2500"/>
                        <a:buFont typeface="Tahoma"/>
                        <a:buNone/>
                      </a:pPr>
                      <a:r>
                        <a:rPr lang="en-GB" sz="2500" b="1">
                          <a:latin typeface="Tahoma"/>
                          <a:ea typeface="Tahoma"/>
                          <a:cs typeface="Tahoma"/>
                          <a:sym typeface="Tahoma"/>
                        </a:rPr>
                        <a:t>Or</a:t>
                      </a:r>
                      <a:endParaRPr sz="2500" b="0">
                        <a:latin typeface="Tahoma"/>
                        <a:ea typeface="Tahoma"/>
                        <a:cs typeface="Tahoma"/>
                        <a:sym typeface="Tahoma"/>
                      </a:endParaRPr>
                    </a:p>
                    <a:p>
                      <a:pPr marL="0" marR="0" lvl="0" indent="0" algn="l" rtl="0">
                        <a:lnSpc>
                          <a:spcPct val="100000"/>
                        </a:lnSpc>
                        <a:spcBef>
                          <a:spcPts val="0"/>
                        </a:spcBef>
                        <a:spcAft>
                          <a:spcPts val="0"/>
                        </a:spcAft>
                        <a:buSzPts val="2500"/>
                        <a:buFont typeface="Tahoma"/>
                        <a:buNone/>
                      </a:pPr>
                      <a:r>
                        <a:rPr lang="en-GB" sz="2500" b="0">
                          <a:latin typeface="Tahoma"/>
                          <a:ea typeface="Tahoma"/>
                          <a:cs typeface="Tahoma"/>
                          <a:sym typeface="Tahoma"/>
                        </a:rPr>
                        <a:t>Pupils make their own mosque out of craft materials without considering its significance as a place of worship</a:t>
                      </a:r>
                      <a:endParaRPr sz="2500" b="1">
                        <a:latin typeface="Tahoma"/>
                        <a:ea typeface="Tahoma"/>
                        <a:cs typeface="Tahoma"/>
                        <a:sym typeface="Tahoma"/>
                      </a:endParaRPr>
                    </a:p>
                  </a:txBody>
                  <a:tcPr marL="150775" marR="150775" marT="75400" marB="75400"/>
                </a:tc>
                <a:extLst>
                  <a:ext uri="{0D108BD9-81ED-4DB2-BD59-A6C34878D82A}">
                    <a16:rowId xmlns:a16="http://schemas.microsoft.com/office/drawing/2014/main" val="10001"/>
                  </a:ext>
                </a:extLst>
              </a:tr>
              <a:tr h="4254875">
                <a:tc>
                  <a:txBody>
                    <a:bodyPr/>
                    <a:lstStyle/>
                    <a:p>
                      <a:pPr marL="0" marR="0" lvl="0" indent="0" algn="l" rtl="0">
                        <a:spcBef>
                          <a:spcPts val="0"/>
                        </a:spcBef>
                        <a:spcAft>
                          <a:spcPts val="0"/>
                        </a:spcAft>
                        <a:buNone/>
                      </a:pPr>
                      <a:r>
                        <a:rPr lang="en-GB" sz="2600">
                          <a:latin typeface="Tahoma"/>
                          <a:ea typeface="Tahoma"/>
                          <a:cs typeface="Tahoma"/>
                          <a:sym typeface="Tahoma"/>
                        </a:rPr>
                        <a:t>Disciplinary knowledge</a:t>
                      </a:r>
                      <a:endParaRPr/>
                    </a:p>
                  </a:txBody>
                  <a:tcPr marL="150775" marR="150775" marT="75400" marB="75400"/>
                </a:tc>
                <a:tc>
                  <a:txBody>
                    <a:bodyPr/>
                    <a:lstStyle/>
                    <a:p>
                      <a:pPr marL="0" marR="0" lvl="0" indent="0" algn="l" rtl="0">
                        <a:spcBef>
                          <a:spcPts val="0"/>
                        </a:spcBef>
                        <a:spcAft>
                          <a:spcPts val="0"/>
                        </a:spcAft>
                        <a:buNone/>
                      </a:pPr>
                      <a:r>
                        <a:rPr lang="en-GB" sz="2500">
                          <a:latin typeface="Tahoma"/>
                          <a:ea typeface="Tahoma"/>
                          <a:cs typeface="Tahoma"/>
                          <a:sym typeface="Tahoma"/>
                        </a:rPr>
                        <a:t>Pupils visit a mosque/explore a case study (e.g. text, images, video) in their own locality and conduct simple ethnographic study, observing the uses of the mosque in action(e.g. for spiritual, social and religious purposes as well as unique ways the mosque serves its particular community) and interviewing several people with Muslim worldviews who are using the mosque for different purposes; they consider whether all Muslims engage with the mosque in the same way, exploring questions about how context might affect this</a:t>
                      </a:r>
                      <a:endParaRPr/>
                    </a:p>
                  </a:txBody>
                  <a:tcPr marL="150775" marR="150775" marT="75400" marB="75400"/>
                </a:tc>
                <a:tc>
                  <a:txBody>
                    <a:bodyPr/>
                    <a:lstStyle/>
                    <a:p>
                      <a:pPr marL="0" marR="0" lvl="0" indent="0" algn="l" rtl="0">
                        <a:spcBef>
                          <a:spcPts val="0"/>
                        </a:spcBef>
                        <a:spcAft>
                          <a:spcPts val="0"/>
                        </a:spcAft>
                        <a:buNone/>
                      </a:pPr>
                      <a:r>
                        <a:rPr lang="en-GB" sz="2500">
                          <a:latin typeface="Tahoma"/>
                          <a:ea typeface="Tahoma"/>
                          <a:cs typeface="Tahoma"/>
                          <a:sym typeface="Tahoma"/>
                        </a:rPr>
                        <a:t>Pupils label the typical features of a mosque (as if all mosques are the same)</a:t>
                      </a:r>
                      <a:endParaRPr/>
                    </a:p>
                    <a:p>
                      <a:pPr marL="0" marR="0" lvl="0" indent="0" algn="l" rtl="0">
                        <a:spcBef>
                          <a:spcPts val="0"/>
                        </a:spcBef>
                        <a:spcAft>
                          <a:spcPts val="0"/>
                        </a:spcAft>
                        <a:buNone/>
                      </a:pPr>
                      <a:r>
                        <a:rPr lang="en-GB" sz="2500" b="1">
                          <a:latin typeface="Tahoma"/>
                          <a:ea typeface="Tahoma"/>
                          <a:cs typeface="Tahoma"/>
                          <a:sym typeface="Tahoma"/>
                        </a:rPr>
                        <a:t>Or</a:t>
                      </a:r>
                      <a:endParaRPr sz="2500" b="0">
                        <a:latin typeface="Tahoma"/>
                        <a:ea typeface="Tahoma"/>
                        <a:cs typeface="Tahoma"/>
                        <a:sym typeface="Tahoma"/>
                      </a:endParaRPr>
                    </a:p>
                    <a:p>
                      <a:pPr marL="0" marR="0" lvl="0" indent="0" algn="l" rtl="0">
                        <a:spcBef>
                          <a:spcPts val="0"/>
                        </a:spcBef>
                        <a:spcAft>
                          <a:spcPts val="0"/>
                        </a:spcAft>
                        <a:buNone/>
                      </a:pPr>
                      <a:r>
                        <a:rPr lang="en-GB" sz="2500" b="0">
                          <a:latin typeface="Tahoma"/>
                          <a:ea typeface="Tahoma"/>
                          <a:cs typeface="Tahoma"/>
                          <a:sym typeface="Tahoma"/>
                        </a:rPr>
                        <a:t>Pupils learn factual information about mosques (treated entirely in general terms) and never engage with this information in any depth or by using scholarly questions and skills</a:t>
                      </a:r>
                      <a:endParaRPr sz="2500" b="1">
                        <a:latin typeface="Tahoma"/>
                        <a:ea typeface="Tahoma"/>
                        <a:cs typeface="Tahoma"/>
                        <a:sym typeface="Tahoma"/>
                      </a:endParaRPr>
                    </a:p>
                  </a:txBody>
                  <a:tcPr marL="150775" marR="150775" marT="75400" marB="75400"/>
                </a:tc>
                <a:extLst>
                  <a:ext uri="{0D108BD9-81ED-4DB2-BD59-A6C34878D82A}">
                    <a16:rowId xmlns:a16="http://schemas.microsoft.com/office/drawing/2014/main" val="10002"/>
                  </a:ext>
                </a:extLst>
              </a:tr>
              <a:tr h="1799125">
                <a:tc>
                  <a:txBody>
                    <a:bodyPr/>
                    <a:lstStyle/>
                    <a:p>
                      <a:pPr marL="0" marR="0" lvl="0" indent="0" algn="l" rtl="0">
                        <a:spcBef>
                          <a:spcPts val="0"/>
                        </a:spcBef>
                        <a:spcAft>
                          <a:spcPts val="0"/>
                        </a:spcAft>
                        <a:buNone/>
                      </a:pPr>
                      <a:r>
                        <a:rPr lang="en-GB" sz="2600" dirty="0">
                          <a:latin typeface="Tahoma"/>
                          <a:ea typeface="Tahoma"/>
                          <a:cs typeface="Tahoma"/>
                          <a:sym typeface="Tahoma"/>
                        </a:rPr>
                        <a:t>Personal knowledge</a:t>
                      </a:r>
                      <a:endParaRPr dirty="0"/>
                    </a:p>
                  </a:txBody>
                  <a:tcPr marL="150775" marR="150775" marT="75400" marB="75400"/>
                </a:tc>
                <a:tc>
                  <a:txBody>
                    <a:bodyPr/>
                    <a:lstStyle/>
                    <a:p>
                      <a:pPr marL="0" marR="0" lvl="0" indent="0" algn="l" rtl="0">
                        <a:spcBef>
                          <a:spcPts val="0"/>
                        </a:spcBef>
                        <a:spcAft>
                          <a:spcPts val="0"/>
                        </a:spcAft>
                        <a:buNone/>
                      </a:pPr>
                      <a:r>
                        <a:rPr lang="en-GB" sz="2500">
                          <a:latin typeface="Tahoma"/>
                          <a:ea typeface="Tahoma"/>
                          <a:cs typeface="Tahoma"/>
                          <a:sym typeface="Tahoma"/>
                        </a:rPr>
                        <a:t>Pupils consider their own experience of mosques </a:t>
                      </a:r>
                      <a:r>
                        <a:rPr lang="en-GB" sz="2500" i="1">
                          <a:latin typeface="Tahoma"/>
                          <a:ea typeface="Tahoma"/>
                          <a:cs typeface="Tahoma"/>
                          <a:sym typeface="Tahoma"/>
                        </a:rPr>
                        <a:t>[or sacred / special places</a:t>
                      </a:r>
                      <a:r>
                        <a:rPr lang="en-GB" sz="2500" i="0">
                          <a:latin typeface="Tahoma"/>
                          <a:ea typeface="Tahoma"/>
                          <a:cs typeface="Tahoma"/>
                          <a:sym typeface="Tahoma"/>
                        </a:rPr>
                        <a:t>]</a:t>
                      </a:r>
                      <a:r>
                        <a:rPr lang="en-GB" sz="2500" i="1">
                          <a:latin typeface="Tahoma"/>
                          <a:ea typeface="Tahoma"/>
                          <a:cs typeface="Tahoma"/>
                          <a:sym typeface="Tahoma"/>
                        </a:rPr>
                        <a:t>,</a:t>
                      </a:r>
                      <a:r>
                        <a:rPr lang="en-GB" sz="2500">
                          <a:latin typeface="Tahoma"/>
                          <a:ea typeface="Tahoma"/>
                          <a:cs typeface="Tahoma"/>
                          <a:sym typeface="Tahoma"/>
                        </a:rPr>
                        <a:t> whether the mosque has personal significance in their own worldview and the role places of worship in general play within their own lives</a:t>
                      </a:r>
                      <a:endParaRPr/>
                    </a:p>
                  </a:txBody>
                  <a:tcPr marL="150775" marR="150775" marT="75400" marB="75400"/>
                </a:tc>
                <a:tc>
                  <a:txBody>
                    <a:bodyPr/>
                    <a:lstStyle/>
                    <a:p>
                      <a:pPr marL="0" marR="0" lvl="0" indent="0" algn="l" rtl="0">
                        <a:spcBef>
                          <a:spcPts val="0"/>
                        </a:spcBef>
                        <a:spcAft>
                          <a:spcPts val="0"/>
                        </a:spcAft>
                        <a:buNone/>
                      </a:pPr>
                      <a:r>
                        <a:rPr lang="en-GB" sz="2500" dirty="0">
                          <a:latin typeface="Tahoma"/>
                          <a:ea typeface="Tahoma"/>
                          <a:cs typeface="Tahoma"/>
                          <a:sym typeface="Tahoma"/>
                        </a:rPr>
                        <a:t>Pupils rate the local mosque.</a:t>
                      </a:r>
                      <a:endParaRPr dirty="0"/>
                    </a:p>
                    <a:p>
                      <a:pPr marL="0" marR="0" lvl="0" indent="0" algn="l" rtl="0">
                        <a:spcBef>
                          <a:spcPts val="0"/>
                        </a:spcBef>
                        <a:spcAft>
                          <a:spcPts val="0"/>
                        </a:spcAft>
                        <a:buNone/>
                      </a:pPr>
                      <a:r>
                        <a:rPr lang="en-GB" sz="2500" dirty="0">
                          <a:latin typeface="Tahoma"/>
                          <a:ea typeface="Tahoma"/>
                          <a:cs typeface="Tahoma"/>
                          <a:sym typeface="Tahoma"/>
                        </a:rPr>
                        <a:t>Pupils express their opinion on the mosque without considering how their opinion might be reflective of their own worldview</a:t>
                      </a:r>
                      <a:endParaRPr dirty="0"/>
                    </a:p>
                  </a:txBody>
                  <a:tcPr marL="150775" marR="150775" marT="75400" marB="75400"/>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2AB561B3-8756-C4C0-4B21-E1CA83B675F7}"/>
              </a:ext>
            </a:extLst>
          </p:cNvPr>
          <p:cNvSpPr txBox="1"/>
          <p:nvPr/>
        </p:nvSpPr>
        <p:spPr>
          <a:xfrm>
            <a:off x="697687" y="10988659"/>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
        <p:nvSpPr>
          <p:cNvPr id="3" name="Text Placeholder 2">
            <a:extLst>
              <a:ext uri="{FF2B5EF4-FFF2-40B4-BE49-F238E27FC236}">
                <a16:creationId xmlns:a16="http://schemas.microsoft.com/office/drawing/2014/main" id="{E138325E-961A-EDF2-B9FD-5DDC94CA3819}"/>
              </a:ext>
            </a:extLst>
          </p:cNvPr>
          <p:cNvSpPr>
            <a:spLocks noGrp="1"/>
          </p:cNvSpPr>
          <p:nvPr>
            <p:ph type="body" idx="1"/>
          </p:nvPr>
        </p:nvSpPr>
        <p:spPr/>
        <p:txBody>
          <a:bodyPr/>
          <a:lstStyle/>
          <a:p>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aphicFrame>
        <p:nvGraphicFramePr>
          <p:cNvPr id="367" name="Google Shape;367;p28"/>
          <p:cNvGraphicFramePr/>
          <p:nvPr/>
        </p:nvGraphicFramePr>
        <p:xfrm>
          <a:off x="603251" y="0"/>
          <a:ext cx="18973800" cy="11309350"/>
        </p:xfrm>
        <a:graphic>
          <a:graphicData uri="http://schemas.openxmlformats.org/drawingml/2006/table">
            <a:tbl>
              <a:tblPr firstRow="1" bandRow="1">
                <a:noFill/>
                <a:tableStyleId>{4FA3A2FA-D904-4EEC-AA0F-702A9154BEE9}</a:tableStyleId>
              </a:tblPr>
              <a:tblGrid>
                <a:gridCol w="3854175">
                  <a:extLst>
                    <a:ext uri="{9D8B030D-6E8A-4147-A177-3AD203B41FA5}">
                      <a16:colId xmlns:a16="http://schemas.microsoft.com/office/drawing/2014/main" val="20000"/>
                    </a:ext>
                  </a:extLst>
                </a:gridCol>
                <a:gridCol w="7455075">
                  <a:extLst>
                    <a:ext uri="{9D8B030D-6E8A-4147-A177-3AD203B41FA5}">
                      <a16:colId xmlns:a16="http://schemas.microsoft.com/office/drawing/2014/main" val="20001"/>
                    </a:ext>
                  </a:extLst>
                </a:gridCol>
                <a:gridCol w="7664550">
                  <a:extLst>
                    <a:ext uri="{9D8B030D-6E8A-4147-A177-3AD203B41FA5}">
                      <a16:colId xmlns:a16="http://schemas.microsoft.com/office/drawing/2014/main" val="20002"/>
                    </a:ext>
                  </a:extLst>
                </a:gridCol>
              </a:tblGrid>
              <a:tr h="1147900">
                <a:tc>
                  <a:txBody>
                    <a:bodyPr/>
                    <a:lstStyle/>
                    <a:p>
                      <a:pPr marL="0" marR="0" lvl="0" indent="0" algn="ctr" rtl="0">
                        <a:spcBef>
                          <a:spcPts val="0"/>
                        </a:spcBef>
                        <a:spcAft>
                          <a:spcPts val="0"/>
                        </a:spcAft>
                        <a:buNone/>
                      </a:pPr>
                      <a:r>
                        <a:rPr lang="en-GB" sz="2600">
                          <a:latin typeface="Tahoma"/>
                          <a:ea typeface="Tahoma"/>
                          <a:cs typeface="Tahoma"/>
                          <a:sym typeface="Tahoma"/>
                        </a:rPr>
                        <a:t>The Ten Commandments</a:t>
                      </a:r>
                      <a:endParaRPr/>
                    </a:p>
                  </a:txBody>
                  <a:tcPr marL="150775" marR="150775" marT="75400" marB="75400"/>
                </a:tc>
                <a:tc>
                  <a:txBody>
                    <a:bodyPr/>
                    <a:lstStyle/>
                    <a:p>
                      <a:pPr marL="0" marR="0" lvl="0" indent="0" algn="ctr" rtl="0">
                        <a:spcBef>
                          <a:spcPts val="0"/>
                        </a:spcBef>
                        <a:spcAft>
                          <a:spcPts val="0"/>
                        </a:spcAft>
                        <a:buNone/>
                      </a:pPr>
                      <a:r>
                        <a:rPr lang="en-GB" sz="3800">
                          <a:latin typeface="Tahoma"/>
                          <a:ea typeface="Tahoma"/>
                          <a:cs typeface="Tahoma"/>
                          <a:sym typeface="Tahoma"/>
                        </a:rPr>
                        <a:t>Good examples</a:t>
                      </a:r>
                      <a:endParaRPr/>
                    </a:p>
                  </a:txBody>
                  <a:tcPr marL="150775" marR="150775" marT="75400" marB="75400"/>
                </a:tc>
                <a:tc>
                  <a:txBody>
                    <a:bodyPr/>
                    <a:lstStyle/>
                    <a:p>
                      <a:pPr marL="0" marR="0" lvl="0" indent="0" algn="ctr" rtl="0">
                        <a:spcBef>
                          <a:spcPts val="0"/>
                        </a:spcBef>
                        <a:spcAft>
                          <a:spcPts val="0"/>
                        </a:spcAft>
                        <a:buNone/>
                      </a:pPr>
                      <a:r>
                        <a:rPr lang="en-GB" sz="3800">
                          <a:latin typeface="Tahoma"/>
                          <a:ea typeface="Tahoma"/>
                          <a:cs typeface="Tahoma"/>
                          <a:sym typeface="Tahoma"/>
                        </a:rPr>
                        <a:t>Poor examples</a:t>
                      </a:r>
                      <a:endParaRPr/>
                    </a:p>
                  </a:txBody>
                  <a:tcPr marL="150775" marR="150775" marT="75400" marB="75400"/>
                </a:tc>
                <a:extLst>
                  <a:ext uri="{0D108BD9-81ED-4DB2-BD59-A6C34878D82A}">
                    <a16:rowId xmlns:a16="http://schemas.microsoft.com/office/drawing/2014/main" val="10000"/>
                  </a:ext>
                </a:extLst>
              </a:tr>
              <a:tr h="2013200">
                <a:tc>
                  <a:txBody>
                    <a:bodyPr/>
                    <a:lstStyle/>
                    <a:p>
                      <a:pPr marL="0" marR="0" lvl="0" indent="0" algn="l" rtl="0">
                        <a:spcBef>
                          <a:spcPts val="0"/>
                        </a:spcBef>
                        <a:spcAft>
                          <a:spcPts val="0"/>
                        </a:spcAft>
                        <a:buNone/>
                      </a:pPr>
                      <a:r>
                        <a:rPr lang="en-GB" sz="2600">
                          <a:latin typeface="Tahoma"/>
                          <a:ea typeface="Tahoma"/>
                          <a:cs typeface="Tahoma"/>
                          <a:sym typeface="Tahoma"/>
                        </a:rPr>
                        <a:t>Substantive knowledge</a:t>
                      </a:r>
                      <a:endParaRPr/>
                    </a:p>
                  </a:txBody>
                  <a:tcPr marL="150775" marR="150775" marT="75400" marB="75400"/>
                </a:tc>
                <a:tc>
                  <a:txBody>
                    <a:bodyPr/>
                    <a:lstStyle/>
                    <a:p>
                      <a:pPr marL="0" marR="0" lvl="0" indent="0" algn="l" rtl="0">
                        <a:spcBef>
                          <a:spcPts val="0"/>
                        </a:spcBef>
                        <a:spcAft>
                          <a:spcPts val="0"/>
                        </a:spcAft>
                        <a:buNone/>
                      </a:pPr>
                      <a:r>
                        <a:rPr lang="en-GB" sz="2500">
                          <a:latin typeface="Tahoma"/>
                          <a:ea typeface="Tahoma"/>
                          <a:cs typeface="Tahoma"/>
                          <a:sym typeface="Tahoma"/>
                        </a:rPr>
                        <a:t>Connecting the Ten Commandments with an understanding of the Jewish belief in G-d, authority, covenant and the role of obedience in Jewish worldviews.</a:t>
                      </a:r>
                      <a:endParaRPr/>
                    </a:p>
                  </a:txBody>
                  <a:tcPr marL="150775" marR="150775" marT="75400" marB="75400"/>
                </a:tc>
                <a:tc>
                  <a:txBody>
                    <a:bodyPr/>
                    <a:lstStyle/>
                    <a:p>
                      <a:pPr marL="0" marR="0" lvl="0" indent="0" algn="l" rtl="0">
                        <a:spcBef>
                          <a:spcPts val="0"/>
                        </a:spcBef>
                        <a:spcAft>
                          <a:spcPts val="0"/>
                        </a:spcAft>
                        <a:buNone/>
                      </a:pPr>
                      <a:r>
                        <a:rPr lang="en-GB" sz="2500">
                          <a:latin typeface="Tahoma"/>
                          <a:ea typeface="Tahoma"/>
                          <a:cs typeface="Tahoma"/>
                          <a:sym typeface="Tahoma"/>
                        </a:rPr>
                        <a:t>Rote learning the Ten Commandments and/or putting them in order.</a:t>
                      </a:r>
                      <a:endParaRPr/>
                    </a:p>
                  </a:txBody>
                  <a:tcPr marL="150775" marR="150775" marT="75400" marB="75400"/>
                </a:tc>
                <a:extLst>
                  <a:ext uri="{0D108BD9-81ED-4DB2-BD59-A6C34878D82A}">
                    <a16:rowId xmlns:a16="http://schemas.microsoft.com/office/drawing/2014/main" val="10001"/>
                  </a:ext>
                </a:extLst>
              </a:tr>
              <a:tr h="5219100">
                <a:tc>
                  <a:txBody>
                    <a:bodyPr/>
                    <a:lstStyle/>
                    <a:p>
                      <a:pPr marL="0" marR="0" lvl="0" indent="0" algn="l" rtl="0">
                        <a:spcBef>
                          <a:spcPts val="0"/>
                        </a:spcBef>
                        <a:spcAft>
                          <a:spcPts val="0"/>
                        </a:spcAft>
                        <a:buNone/>
                      </a:pPr>
                      <a:r>
                        <a:rPr lang="en-GB" sz="2600">
                          <a:latin typeface="Tahoma"/>
                          <a:ea typeface="Tahoma"/>
                          <a:cs typeface="Tahoma"/>
                          <a:sym typeface="Tahoma"/>
                        </a:rPr>
                        <a:t>Disciplinary knowledge</a:t>
                      </a:r>
                      <a:endParaRPr/>
                    </a:p>
                  </a:txBody>
                  <a:tcPr marL="150775" marR="150775" marT="75400" marB="75400"/>
                </a:tc>
                <a:tc>
                  <a:txBody>
                    <a:bodyPr/>
                    <a:lstStyle/>
                    <a:p>
                      <a:pPr marL="0" marR="0" lvl="0" indent="0" algn="l" rtl="0">
                        <a:spcBef>
                          <a:spcPts val="0"/>
                        </a:spcBef>
                        <a:spcAft>
                          <a:spcPts val="0"/>
                        </a:spcAft>
                        <a:buNone/>
                      </a:pPr>
                      <a:r>
                        <a:rPr lang="en-GB" sz="2500">
                          <a:latin typeface="Tahoma"/>
                          <a:ea typeface="Tahoma"/>
                          <a:cs typeface="Tahoma"/>
                          <a:sym typeface="Tahoma"/>
                        </a:rPr>
                        <a:t>Interviewing a visitor (or several visitors) with a Jewish worldview to further understand the role the Ten Commandments might (or might not!) play in their lives. Or using selected video resources for the same goal. Focusing on addressing questions about how context might impact on a Jewish person’s understanding and living out of the Ten Commandments</a:t>
                      </a:r>
                      <a:endParaRPr/>
                    </a:p>
                    <a:p>
                      <a:pPr marL="0" marR="0" lvl="0" indent="0" algn="l" rtl="0">
                        <a:spcBef>
                          <a:spcPts val="0"/>
                        </a:spcBef>
                        <a:spcAft>
                          <a:spcPts val="0"/>
                        </a:spcAft>
                        <a:buNone/>
                      </a:pPr>
                      <a:r>
                        <a:rPr lang="en-GB" sz="2500">
                          <a:latin typeface="Tahoma"/>
                          <a:ea typeface="Tahoma"/>
                          <a:cs typeface="Tahoma"/>
                          <a:sym typeface="Tahoma"/>
                        </a:rPr>
                        <a:t>Applying skills of textual interpretation to the Ten Commandments, e.g. recognising that there are several versions within the Torah</a:t>
                      </a:r>
                      <a:endParaRPr/>
                    </a:p>
                  </a:txBody>
                  <a:tcPr marL="150775" marR="150775" marT="75400" marB="75400"/>
                </a:tc>
                <a:tc>
                  <a:txBody>
                    <a:bodyPr/>
                    <a:lstStyle/>
                    <a:p>
                      <a:pPr marL="0" marR="0" lvl="0" indent="0" algn="l" rtl="0">
                        <a:spcBef>
                          <a:spcPts val="0"/>
                        </a:spcBef>
                        <a:spcAft>
                          <a:spcPts val="0"/>
                        </a:spcAft>
                        <a:buNone/>
                      </a:pPr>
                      <a:r>
                        <a:rPr lang="en-GB" sz="2500">
                          <a:latin typeface="Tahoma"/>
                          <a:ea typeface="Tahoma"/>
                          <a:cs typeface="Tahoma"/>
                          <a:sym typeface="Tahoma"/>
                        </a:rPr>
                        <a:t>Anything that uses language such as ‘All Jewish people believe and follow the Ten Commandments’</a:t>
                      </a:r>
                      <a:endParaRPr/>
                    </a:p>
                    <a:p>
                      <a:pPr marL="0" marR="0" lvl="0" indent="0" algn="l" rtl="0">
                        <a:spcBef>
                          <a:spcPts val="0"/>
                        </a:spcBef>
                        <a:spcAft>
                          <a:spcPts val="0"/>
                        </a:spcAft>
                        <a:buNone/>
                      </a:pPr>
                      <a:r>
                        <a:rPr lang="en-GB" sz="2500" b="1">
                          <a:latin typeface="Tahoma"/>
                          <a:ea typeface="Tahoma"/>
                          <a:cs typeface="Tahoma"/>
                          <a:sym typeface="Tahoma"/>
                        </a:rPr>
                        <a:t>Or </a:t>
                      </a:r>
                      <a:endParaRPr/>
                    </a:p>
                    <a:p>
                      <a:pPr marL="0" marR="0" lvl="0" indent="0" algn="l" rtl="0">
                        <a:lnSpc>
                          <a:spcPct val="100000"/>
                        </a:lnSpc>
                        <a:spcBef>
                          <a:spcPts val="0"/>
                        </a:spcBef>
                        <a:spcAft>
                          <a:spcPts val="0"/>
                        </a:spcAft>
                        <a:buSzPts val="2500"/>
                        <a:buFont typeface="Tahoma"/>
                        <a:buNone/>
                      </a:pPr>
                      <a:r>
                        <a:rPr lang="en-GB" sz="2500" b="0">
                          <a:latin typeface="Tahoma"/>
                          <a:ea typeface="Tahoma"/>
                          <a:cs typeface="Tahoma"/>
                          <a:sym typeface="Tahoma"/>
                        </a:rPr>
                        <a:t>Pupils learn factual information about the Ten Commandments (treated entirely in general terms) and never engage with this information in any depth or by using scholarly questions and skills</a:t>
                      </a:r>
                      <a:endParaRPr sz="2500" b="1">
                        <a:latin typeface="Tahoma"/>
                        <a:ea typeface="Tahoma"/>
                        <a:cs typeface="Tahoma"/>
                        <a:sym typeface="Tahoma"/>
                      </a:endParaRPr>
                    </a:p>
                    <a:p>
                      <a:pPr marL="0" marR="0" lvl="0" indent="0" algn="l" rtl="0">
                        <a:spcBef>
                          <a:spcPts val="0"/>
                        </a:spcBef>
                        <a:spcAft>
                          <a:spcPts val="0"/>
                        </a:spcAft>
                        <a:buNone/>
                      </a:pPr>
                      <a:endParaRPr sz="2500" b="1">
                        <a:latin typeface="Tahoma"/>
                        <a:ea typeface="Tahoma"/>
                        <a:cs typeface="Tahoma"/>
                        <a:sym typeface="Tahoma"/>
                      </a:endParaRPr>
                    </a:p>
                  </a:txBody>
                  <a:tcPr marL="150775" marR="150775" marT="75400" marB="75400"/>
                </a:tc>
                <a:extLst>
                  <a:ext uri="{0D108BD9-81ED-4DB2-BD59-A6C34878D82A}">
                    <a16:rowId xmlns:a16="http://schemas.microsoft.com/office/drawing/2014/main" val="10002"/>
                  </a:ext>
                </a:extLst>
              </a:tr>
              <a:tr h="2929150">
                <a:tc>
                  <a:txBody>
                    <a:bodyPr/>
                    <a:lstStyle/>
                    <a:p>
                      <a:pPr marL="0" marR="0" lvl="0" indent="0" algn="l" rtl="0">
                        <a:spcBef>
                          <a:spcPts val="0"/>
                        </a:spcBef>
                        <a:spcAft>
                          <a:spcPts val="0"/>
                        </a:spcAft>
                        <a:buNone/>
                      </a:pPr>
                      <a:r>
                        <a:rPr lang="en-GB" sz="2600">
                          <a:latin typeface="Tahoma"/>
                          <a:ea typeface="Tahoma"/>
                          <a:cs typeface="Tahoma"/>
                          <a:sym typeface="Tahoma"/>
                        </a:rPr>
                        <a:t>Personal knowledge</a:t>
                      </a:r>
                      <a:endParaRPr/>
                    </a:p>
                  </a:txBody>
                  <a:tcPr marL="150775" marR="150775" marT="75400" marB="75400"/>
                </a:tc>
                <a:tc>
                  <a:txBody>
                    <a:bodyPr/>
                    <a:lstStyle/>
                    <a:p>
                      <a:pPr marL="0" marR="0" lvl="0" indent="0" algn="l" rtl="0">
                        <a:spcBef>
                          <a:spcPts val="0"/>
                        </a:spcBef>
                        <a:spcAft>
                          <a:spcPts val="0"/>
                        </a:spcAft>
                        <a:buNone/>
                      </a:pPr>
                      <a:r>
                        <a:rPr lang="en-GB" sz="2500">
                          <a:latin typeface="Tahoma"/>
                          <a:ea typeface="Tahoma"/>
                          <a:cs typeface="Tahoma"/>
                          <a:sym typeface="Tahoma"/>
                        </a:rPr>
                        <a:t>Considering whether there are a set of ‘rules’ or specific guidelines that influence and impact upon their own ‘embodied’ worldview and way of living and what the sources of any such guidance might be (leading into consideration of positionality).</a:t>
                      </a:r>
                      <a:endParaRPr/>
                    </a:p>
                  </a:txBody>
                  <a:tcPr marL="150775" marR="150775" marT="75400" marB="75400"/>
                </a:tc>
                <a:tc>
                  <a:txBody>
                    <a:bodyPr/>
                    <a:lstStyle/>
                    <a:p>
                      <a:pPr marL="0" marR="0" lvl="0" indent="0" algn="l" rtl="0">
                        <a:spcBef>
                          <a:spcPts val="0"/>
                        </a:spcBef>
                        <a:spcAft>
                          <a:spcPts val="0"/>
                        </a:spcAft>
                        <a:buNone/>
                      </a:pPr>
                      <a:r>
                        <a:rPr lang="en-GB" sz="2500" dirty="0">
                          <a:latin typeface="Tahoma"/>
                          <a:ea typeface="Tahoma"/>
                          <a:cs typeface="Tahoma"/>
                          <a:sym typeface="Tahoma"/>
                        </a:rPr>
                        <a:t>Writing their own 10 commandments.*</a:t>
                      </a:r>
                      <a:endParaRPr dirty="0"/>
                    </a:p>
                  </a:txBody>
                  <a:tcPr marL="150775" marR="150775" marT="75400" marB="75400"/>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46C62BAD-7A6A-4292-D9DF-B22064262D39}"/>
              </a:ext>
            </a:extLst>
          </p:cNvPr>
          <p:cNvSpPr txBox="1"/>
          <p:nvPr/>
        </p:nvSpPr>
        <p:spPr>
          <a:xfrm>
            <a:off x="603251" y="1083397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aphicFrame>
        <p:nvGraphicFramePr>
          <p:cNvPr id="373" name="Google Shape;373;p29"/>
          <p:cNvGraphicFramePr/>
          <p:nvPr>
            <p:extLst>
              <p:ext uri="{D42A27DB-BD31-4B8C-83A1-F6EECF244321}">
                <p14:modId xmlns:p14="http://schemas.microsoft.com/office/powerpoint/2010/main" val="240457"/>
              </p:ext>
            </p:extLst>
          </p:nvPr>
        </p:nvGraphicFramePr>
        <p:xfrm>
          <a:off x="619877" y="0"/>
          <a:ext cx="18914600" cy="11236083"/>
        </p:xfrm>
        <a:graphic>
          <a:graphicData uri="http://schemas.openxmlformats.org/drawingml/2006/table">
            <a:tbl>
              <a:tblPr firstRow="1" bandRow="1">
                <a:noFill/>
                <a:tableStyleId>{4FA3A2FA-D904-4EEC-AA0F-702A9154BEE9}</a:tableStyleId>
              </a:tblPr>
              <a:tblGrid>
                <a:gridCol w="3842150">
                  <a:extLst>
                    <a:ext uri="{9D8B030D-6E8A-4147-A177-3AD203B41FA5}">
                      <a16:colId xmlns:a16="http://schemas.microsoft.com/office/drawing/2014/main" val="20000"/>
                    </a:ext>
                  </a:extLst>
                </a:gridCol>
                <a:gridCol w="7431825">
                  <a:extLst>
                    <a:ext uri="{9D8B030D-6E8A-4147-A177-3AD203B41FA5}">
                      <a16:colId xmlns:a16="http://schemas.microsoft.com/office/drawing/2014/main" val="20001"/>
                    </a:ext>
                  </a:extLst>
                </a:gridCol>
                <a:gridCol w="7640625">
                  <a:extLst>
                    <a:ext uri="{9D8B030D-6E8A-4147-A177-3AD203B41FA5}">
                      <a16:colId xmlns:a16="http://schemas.microsoft.com/office/drawing/2014/main" val="20002"/>
                    </a:ext>
                  </a:extLst>
                </a:gridCol>
              </a:tblGrid>
              <a:tr h="981481">
                <a:tc>
                  <a:txBody>
                    <a:bodyPr/>
                    <a:lstStyle/>
                    <a:p>
                      <a:pPr marL="0" marR="0" lvl="0" indent="0" algn="ctr" rtl="0">
                        <a:spcBef>
                          <a:spcPts val="0"/>
                        </a:spcBef>
                        <a:spcAft>
                          <a:spcPts val="0"/>
                        </a:spcAft>
                        <a:buNone/>
                      </a:pPr>
                      <a:r>
                        <a:rPr lang="en-GB" sz="2600">
                          <a:latin typeface="Tahoma"/>
                          <a:ea typeface="Tahoma"/>
                          <a:cs typeface="Tahoma"/>
                          <a:sym typeface="Tahoma"/>
                        </a:rPr>
                        <a:t>Sikh clothing/ headwear/symbols</a:t>
                      </a:r>
                      <a:endParaRPr/>
                    </a:p>
                  </a:txBody>
                  <a:tcPr marL="150775" marR="150775" marT="75400" marB="75400"/>
                </a:tc>
                <a:tc>
                  <a:txBody>
                    <a:bodyPr/>
                    <a:lstStyle/>
                    <a:p>
                      <a:pPr marL="0" marR="0" lvl="0" indent="0" algn="ctr" rtl="0">
                        <a:spcBef>
                          <a:spcPts val="0"/>
                        </a:spcBef>
                        <a:spcAft>
                          <a:spcPts val="0"/>
                        </a:spcAft>
                        <a:buNone/>
                      </a:pPr>
                      <a:r>
                        <a:rPr lang="en-GB" sz="3800">
                          <a:latin typeface="Tahoma"/>
                          <a:ea typeface="Tahoma"/>
                          <a:cs typeface="Tahoma"/>
                          <a:sym typeface="Tahoma"/>
                        </a:rPr>
                        <a:t>Good examples</a:t>
                      </a:r>
                      <a:endParaRPr/>
                    </a:p>
                  </a:txBody>
                  <a:tcPr marL="150775" marR="150775" marT="75400" marB="75400"/>
                </a:tc>
                <a:tc>
                  <a:txBody>
                    <a:bodyPr/>
                    <a:lstStyle/>
                    <a:p>
                      <a:pPr marL="0" marR="0" lvl="0" indent="0" algn="ctr" rtl="0">
                        <a:spcBef>
                          <a:spcPts val="0"/>
                        </a:spcBef>
                        <a:spcAft>
                          <a:spcPts val="0"/>
                        </a:spcAft>
                        <a:buNone/>
                      </a:pPr>
                      <a:r>
                        <a:rPr lang="en-GB" sz="3800">
                          <a:latin typeface="Tahoma"/>
                          <a:ea typeface="Tahoma"/>
                          <a:cs typeface="Tahoma"/>
                          <a:sym typeface="Tahoma"/>
                        </a:rPr>
                        <a:t>Poor examples</a:t>
                      </a:r>
                      <a:endParaRPr/>
                    </a:p>
                  </a:txBody>
                  <a:tcPr marL="150775" marR="150775" marT="75400" marB="75400"/>
                </a:tc>
                <a:extLst>
                  <a:ext uri="{0D108BD9-81ED-4DB2-BD59-A6C34878D82A}">
                    <a16:rowId xmlns:a16="http://schemas.microsoft.com/office/drawing/2014/main" val="10000"/>
                  </a:ext>
                </a:extLst>
              </a:tr>
              <a:tr h="1721331">
                <a:tc>
                  <a:txBody>
                    <a:bodyPr/>
                    <a:lstStyle/>
                    <a:p>
                      <a:pPr marL="0" marR="0" lvl="0" indent="0" algn="l" rtl="0">
                        <a:spcBef>
                          <a:spcPts val="0"/>
                        </a:spcBef>
                        <a:spcAft>
                          <a:spcPts val="0"/>
                        </a:spcAft>
                        <a:buNone/>
                      </a:pPr>
                      <a:r>
                        <a:rPr lang="en-GB" sz="3800">
                          <a:latin typeface="Tahoma"/>
                          <a:ea typeface="Tahoma"/>
                          <a:cs typeface="Tahoma"/>
                          <a:sym typeface="Tahoma"/>
                        </a:rPr>
                        <a:t>Substantive knowledge</a:t>
                      </a:r>
                      <a:endParaRPr/>
                    </a:p>
                  </a:txBody>
                  <a:tcPr marL="150775" marR="150775" marT="75400" marB="75400"/>
                </a:tc>
                <a:tc>
                  <a:txBody>
                    <a:bodyPr/>
                    <a:lstStyle/>
                    <a:p>
                      <a:pPr marL="0" marR="0" lvl="0" indent="0" algn="l" rtl="0">
                        <a:spcBef>
                          <a:spcPts val="0"/>
                        </a:spcBef>
                        <a:spcAft>
                          <a:spcPts val="0"/>
                        </a:spcAft>
                        <a:buNone/>
                      </a:pPr>
                      <a:r>
                        <a:rPr lang="en-GB" sz="2500" dirty="0">
                          <a:latin typeface="Tahoma"/>
                          <a:ea typeface="Tahoma"/>
                          <a:cs typeface="Tahoma"/>
                          <a:sym typeface="Tahoma"/>
                        </a:rPr>
                        <a:t>Exploration of images and case studies that provide examples of different expressions of Sikh worldviews e.g. Khalsa affiliated </a:t>
                      </a:r>
                      <a:r>
                        <a:rPr lang="en-GB" sz="2500" b="0" i="0" dirty="0">
                          <a:solidFill>
                            <a:schemeClr val="dk1"/>
                          </a:solidFill>
                          <a:latin typeface="Tahoma"/>
                          <a:ea typeface="Tahoma"/>
                          <a:cs typeface="Tahoma"/>
                          <a:sym typeface="Tahoma"/>
                        </a:rPr>
                        <a:t>Sikhs.</a:t>
                      </a:r>
                      <a:endParaRPr sz="2500" dirty="0">
                        <a:latin typeface="Tahoma"/>
                        <a:ea typeface="Tahoma"/>
                        <a:cs typeface="Tahoma"/>
                        <a:sym typeface="Tahoma"/>
                      </a:endParaRPr>
                    </a:p>
                  </a:txBody>
                  <a:tcPr marL="150775" marR="150775" marT="75400" marB="75400"/>
                </a:tc>
                <a:tc>
                  <a:txBody>
                    <a:bodyPr/>
                    <a:lstStyle/>
                    <a:p>
                      <a:pPr marL="0" marR="0" lvl="0" indent="0" algn="l" rtl="0">
                        <a:spcBef>
                          <a:spcPts val="0"/>
                        </a:spcBef>
                        <a:spcAft>
                          <a:spcPts val="0"/>
                        </a:spcAft>
                        <a:buNone/>
                      </a:pPr>
                      <a:r>
                        <a:rPr lang="en-GB" sz="2500">
                          <a:latin typeface="Tahoma"/>
                          <a:ea typeface="Tahoma"/>
                          <a:cs typeface="Tahoma"/>
                          <a:sym typeface="Tahoma"/>
                        </a:rPr>
                        <a:t>Typical 5Ks activities that assume all those with Sikh worldviews wear / carry the 5Ks </a:t>
                      </a:r>
                      <a:endParaRPr/>
                    </a:p>
                  </a:txBody>
                  <a:tcPr marL="150775" marR="150775" marT="75400" marB="75400"/>
                </a:tc>
                <a:extLst>
                  <a:ext uri="{0D108BD9-81ED-4DB2-BD59-A6C34878D82A}">
                    <a16:rowId xmlns:a16="http://schemas.microsoft.com/office/drawing/2014/main" val="10001"/>
                  </a:ext>
                </a:extLst>
              </a:tr>
              <a:tr h="5245599">
                <a:tc>
                  <a:txBody>
                    <a:bodyPr/>
                    <a:lstStyle/>
                    <a:p>
                      <a:pPr marL="0" marR="0" lvl="0" indent="0" algn="l" rtl="0">
                        <a:spcBef>
                          <a:spcPts val="0"/>
                        </a:spcBef>
                        <a:spcAft>
                          <a:spcPts val="0"/>
                        </a:spcAft>
                        <a:buNone/>
                      </a:pPr>
                      <a:r>
                        <a:rPr lang="en-GB" sz="3800">
                          <a:latin typeface="Tahoma"/>
                          <a:ea typeface="Tahoma"/>
                          <a:cs typeface="Tahoma"/>
                          <a:sym typeface="Tahoma"/>
                        </a:rPr>
                        <a:t>Disciplinary knowledge</a:t>
                      </a:r>
                      <a:endParaRPr/>
                    </a:p>
                  </a:txBody>
                  <a:tcPr marL="150775" marR="150775" marT="75400" marB="75400"/>
                </a:tc>
                <a:tc>
                  <a:txBody>
                    <a:bodyPr/>
                    <a:lstStyle/>
                    <a:p>
                      <a:pPr marL="0" marR="0" lvl="0" indent="0" algn="l" rtl="0">
                        <a:spcBef>
                          <a:spcPts val="0"/>
                        </a:spcBef>
                        <a:spcAft>
                          <a:spcPts val="0"/>
                        </a:spcAft>
                        <a:buNone/>
                      </a:pPr>
                      <a:r>
                        <a:rPr lang="en-GB" sz="2500" dirty="0">
                          <a:latin typeface="Tahoma"/>
                          <a:ea typeface="Tahoma"/>
                          <a:cs typeface="Tahoma"/>
                          <a:sym typeface="Tahoma"/>
                        </a:rPr>
                        <a:t>Exploring the concept of ‘</a:t>
                      </a:r>
                      <a:r>
                        <a:rPr lang="en-GB" sz="2500" dirty="0" err="1">
                          <a:latin typeface="Tahoma"/>
                          <a:ea typeface="Tahoma"/>
                          <a:cs typeface="Tahoma"/>
                          <a:sym typeface="Tahoma"/>
                        </a:rPr>
                        <a:t>sewa</a:t>
                      </a:r>
                      <a:r>
                        <a:rPr lang="en-GB" sz="2500" dirty="0">
                          <a:latin typeface="Tahoma"/>
                          <a:ea typeface="Tahoma"/>
                          <a:cs typeface="Tahoma"/>
                          <a:sym typeface="Tahoma"/>
                        </a:rPr>
                        <a:t>’ (service’ through philosophical discussion and debate e.g. ‘All humans should engage in a form of service towards other humans’ and then connecting with common Sikh expressions of ‘</a:t>
                      </a:r>
                      <a:r>
                        <a:rPr lang="en-GB" sz="2500" dirty="0" err="1">
                          <a:latin typeface="Tahoma"/>
                          <a:ea typeface="Tahoma"/>
                          <a:cs typeface="Tahoma"/>
                          <a:sym typeface="Tahoma"/>
                        </a:rPr>
                        <a:t>sewa</a:t>
                      </a:r>
                      <a:r>
                        <a:rPr lang="en-GB" sz="2500" dirty="0">
                          <a:latin typeface="Tahoma"/>
                          <a:ea typeface="Tahoma"/>
                          <a:cs typeface="Tahoma"/>
                          <a:sym typeface="Tahoma"/>
                        </a:rPr>
                        <a:t>’ (such as through interviewing or surveying members of the local Sikh community). </a:t>
                      </a:r>
                      <a:endParaRPr dirty="0"/>
                    </a:p>
                    <a:p>
                      <a:pPr marL="0" marR="0" lvl="0" indent="0" algn="l" rtl="0">
                        <a:spcBef>
                          <a:spcPts val="0"/>
                        </a:spcBef>
                        <a:spcAft>
                          <a:spcPts val="0"/>
                        </a:spcAft>
                        <a:buNone/>
                      </a:pPr>
                      <a:endParaRPr sz="2500" dirty="0">
                        <a:latin typeface="Tahoma"/>
                        <a:ea typeface="Tahoma"/>
                        <a:cs typeface="Tahoma"/>
                        <a:sym typeface="Tahoma"/>
                      </a:endParaRPr>
                    </a:p>
                    <a:p>
                      <a:pPr marL="0" marR="0" lvl="0" indent="0" algn="l" rtl="0">
                        <a:spcBef>
                          <a:spcPts val="0"/>
                        </a:spcBef>
                        <a:spcAft>
                          <a:spcPts val="0"/>
                        </a:spcAft>
                        <a:buNone/>
                      </a:pPr>
                      <a:r>
                        <a:rPr lang="en-GB" sz="2500" dirty="0">
                          <a:latin typeface="Tahoma"/>
                          <a:ea typeface="Tahoma"/>
                          <a:cs typeface="Tahoma"/>
                          <a:sym typeface="Tahoma"/>
                        </a:rPr>
                        <a:t>Pupils interview local people with Sikh worldviews to explore the way a concept (</a:t>
                      </a:r>
                      <a:r>
                        <a:rPr lang="en-GB" sz="2500" dirty="0" err="1">
                          <a:latin typeface="Tahoma"/>
                          <a:ea typeface="Tahoma"/>
                          <a:cs typeface="Tahoma"/>
                          <a:sym typeface="Tahoma"/>
                        </a:rPr>
                        <a:t>sewa</a:t>
                      </a:r>
                      <a:r>
                        <a:rPr lang="en-GB" sz="2500" dirty="0">
                          <a:latin typeface="Tahoma"/>
                          <a:ea typeface="Tahoma"/>
                          <a:cs typeface="Tahoma"/>
                          <a:sym typeface="Tahoma"/>
                        </a:rPr>
                        <a:t>) can be understood in different ways by those from different generations (e.g. younger Sikhs and those who are past pension age)</a:t>
                      </a:r>
                      <a:endParaRPr dirty="0"/>
                    </a:p>
                  </a:txBody>
                  <a:tcPr marL="150775" marR="150775" marT="75400" marB="75400"/>
                </a:tc>
                <a:tc>
                  <a:txBody>
                    <a:bodyPr/>
                    <a:lstStyle/>
                    <a:p>
                      <a:pPr marL="0" marR="0" lvl="0" indent="0" algn="l" rtl="0">
                        <a:spcBef>
                          <a:spcPts val="0"/>
                        </a:spcBef>
                        <a:spcAft>
                          <a:spcPts val="0"/>
                        </a:spcAft>
                        <a:buNone/>
                      </a:pPr>
                      <a:r>
                        <a:rPr lang="en-GB" sz="2500" dirty="0">
                          <a:latin typeface="Tahoma"/>
                          <a:ea typeface="Tahoma"/>
                          <a:cs typeface="Tahoma"/>
                          <a:sym typeface="Tahoma"/>
                        </a:rPr>
                        <a:t>Simplifying ‘</a:t>
                      </a:r>
                      <a:r>
                        <a:rPr lang="en-GB" sz="2500" dirty="0" err="1">
                          <a:latin typeface="Tahoma"/>
                          <a:ea typeface="Tahoma"/>
                          <a:cs typeface="Tahoma"/>
                          <a:sym typeface="Tahoma"/>
                        </a:rPr>
                        <a:t>sewa</a:t>
                      </a:r>
                      <a:r>
                        <a:rPr lang="en-GB" sz="2500" dirty="0">
                          <a:latin typeface="Tahoma"/>
                          <a:ea typeface="Tahoma"/>
                          <a:cs typeface="Tahoma"/>
                          <a:sym typeface="Tahoma"/>
                        </a:rPr>
                        <a:t>’ to be only the Langar in a local gurdwara rather than appreciating the diversity with which the concept can be understood and lived out through embodied Sikh worldviews.</a:t>
                      </a:r>
                      <a:endParaRPr dirty="0"/>
                    </a:p>
                    <a:p>
                      <a:pPr marL="0" marR="0" lvl="0" indent="0" algn="l" rtl="0">
                        <a:spcBef>
                          <a:spcPts val="0"/>
                        </a:spcBef>
                        <a:spcAft>
                          <a:spcPts val="0"/>
                        </a:spcAft>
                        <a:buNone/>
                      </a:pPr>
                      <a:r>
                        <a:rPr lang="en-GB" sz="2500" b="1" dirty="0">
                          <a:latin typeface="Tahoma"/>
                          <a:ea typeface="Tahoma"/>
                          <a:cs typeface="Tahoma"/>
                          <a:sym typeface="Tahoma"/>
                        </a:rPr>
                        <a:t>Or </a:t>
                      </a:r>
                      <a:endParaRPr dirty="0"/>
                    </a:p>
                    <a:p>
                      <a:pPr marL="0" marR="0" lvl="0" indent="0" algn="l" rtl="0">
                        <a:lnSpc>
                          <a:spcPct val="100000"/>
                        </a:lnSpc>
                        <a:spcBef>
                          <a:spcPts val="0"/>
                        </a:spcBef>
                        <a:spcAft>
                          <a:spcPts val="0"/>
                        </a:spcAft>
                        <a:buSzPts val="2500"/>
                        <a:buFont typeface="Tahoma"/>
                        <a:buNone/>
                      </a:pPr>
                      <a:r>
                        <a:rPr lang="en-GB" sz="2500" b="0" dirty="0">
                          <a:latin typeface="Tahoma"/>
                          <a:ea typeface="Tahoma"/>
                          <a:cs typeface="Tahoma"/>
                          <a:sym typeface="Tahoma"/>
                        </a:rPr>
                        <a:t>Pupils learn factual information about the concept of </a:t>
                      </a:r>
                      <a:r>
                        <a:rPr lang="en-GB" sz="2500" b="0" dirty="0" err="1">
                          <a:latin typeface="Tahoma"/>
                          <a:ea typeface="Tahoma"/>
                          <a:cs typeface="Tahoma"/>
                          <a:sym typeface="Tahoma"/>
                        </a:rPr>
                        <a:t>sewa</a:t>
                      </a:r>
                      <a:r>
                        <a:rPr lang="en-GB" sz="2500" b="0" dirty="0">
                          <a:latin typeface="Tahoma"/>
                          <a:ea typeface="Tahoma"/>
                          <a:cs typeface="Tahoma"/>
                          <a:sym typeface="Tahoma"/>
                        </a:rPr>
                        <a:t> (treated entirely in general terms) and never engage with this information in any depth or by using scholarly questions and skills</a:t>
                      </a:r>
                      <a:endParaRPr sz="2500" b="1" dirty="0">
                        <a:latin typeface="Tahoma"/>
                        <a:ea typeface="Tahoma"/>
                        <a:cs typeface="Tahoma"/>
                        <a:sym typeface="Tahoma"/>
                      </a:endParaRPr>
                    </a:p>
                    <a:p>
                      <a:pPr marL="0" marR="0" lvl="0" indent="0" algn="l" rtl="0">
                        <a:spcBef>
                          <a:spcPts val="0"/>
                        </a:spcBef>
                        <a:spcAft>
                          <a:spcPts val="0"/>
                        </a:spcAft>
                        <a:buNone/>
                      </a:pPr>
                      <a:endParaRPr sz="2500" dirty="0">
                        <a:latin typeface="Tahoma"/>
                        <a:ea typeface="Tahoma"/>
                        <a:cs typeface="Tahoma"/>
                        <a:sym typeface="Tahoma"/>
                      </a:endParaRPr>
                    </a:p>
                  </a:txBody>
                  <a:tcPr marL="150775" marR="150775" marT="75400" marB="75400"/>
                </a:tc>
                <a:extLst>
                  <a:ext uri="{0D108BD9-81ED-4DB2-BD59-A6C34878D82A}">
                    <a16:rowId xmlns:a16="http://schemas.microsoft.com/office/drawing/2014/main" val="10002"/>
                  </a:ext>
                </a:extLst>
              </a:tr>
              <a:tr h="3287672">
                <a:tc>
                  <a:txBody>
                    <a:bodyPr/>
                    <a:lstStyle/>
                    <a:p>
                      <a:pPr marL="0" marR="0" lvl="0" indent="0" algn="l" rtl="0">
                        <a:spcBef>
                          <a:spcPts val="0"/>
                        </a:spcBef>
                        <a:spcAft>
                          <a:spcPts val="0"/>
                        </a:spcAft>
                        <a:buNone/>
                      </a:pPr>
                      <a:r>
                        <a:rPr lang="en-GB" sz="3800">
                          <a:latin typeface="Tahoma"/>
                          <a:ea typeface="Tahoma"/>
                          <a:cs typeface="Tahoma"/>
                          <a:sym typeface="Tahoma"/>
                        </a:rPr>
                        <a:t>Personal knowledge</a:t>
                      </a:r>
                      <a:endParaRPr/>
                    </a:p>
                  </a:txBody>
                  <a:tcPr marL="150775" marR="150775" marT="75400" marB="75400"/>
                </a:tc>
                <a:tc>
                  <a:txBody>
                    <a:bodyPr/>
                    <a:lstStyle/>
                    <a:p>
                      <a:pPr marL="0" marR="0" lvl="0" indent="0" algn="l" rtl="0">
                        <a:spcBef>
                          <a:spcPts val="0"/>
                        </a:spcBef>
                        <a:spcAft>
                          <a:spcPts val="0"/>
                        </a:spcAft>
                        <a:buNone/>
                      </a:pPr>
                      <a:r>
                        <a:rPr lang="en-GB" sz="2500">
                          <a:latin typeface="Tahoma"/>
                          <a:ea typeface="Tahoma"/>
                          <a:cs typeface="Tahoma"/>
                          <a:sym typeface="Tahoma"/>
                        </a:rPr>
                        <a:t>Considering service from their own perspective and identifying examples of physical, mental and material service they might engage with (such as through groups such as Brownies, Cubs, etc). Considering how their own understanding of service might relate to their personal worldviews. </a:t>
                      </a:r>
                      <a:endParaRPr/>
                    </a:p>
                    <a:p>
                      <a:pPr marL="0" marR="0" lvl="0" indent="0" algn="l" rtl="0">
                        <a:spcBef>
                          <a:spcPts val="0"/>
                        </a:spcBef>
                        <a:spcAft>
                          <a:spcPts val="0"/>
                        </a:spcAft>
                        <a:buNone/>
                      </a:pPr>
                      <a:r>
                        <a:rPr lang="en-GB" sz="2500">
                          <a:latin typeface="Tahoma"/>
                          <a:ea typeface="Tahoma"/>
                          <a:cs typeface="Tahoma"/>
                          <a:sym typeface="Tahoma"/>
                        </a:rPr>
                        <a:t>Identifying the importance of any symbols within their own personal worldview.</a:t>
                      </a:r>
                      <a:endParaRPr/>
                    </a:p>
                  </a:txBody>
                  <a:tcPr marL="150775" marR="150775" marT="75400" marB="75400"/>
                </a:tc>
                <a:tc>
                  <a:txBody>
                    <a:bodyPr/>
                    <a:lstStyle/>
                    <a:p>
                      <a:pPr marL="0" marR="0" lvl="0" indent="0" algn="l" rtl="0">
                        <a:spcBef>
                          <a:spcPts val="0"/>
                        </a:spcBef>
                        <a:spcAft>
                          <a:spcPts val="0"/>
                        </a:spcAft>
                        <a:buNone/>
                      </a:pPr>
                      <a:r>
                        <a:rPr lang="en-GB" sz="2500" dirty="0">
                          <a:latin typeface="Tahoma"/>
                          <a:ea typeface="Tahoma"/>
                          <a:cs typeface="Tahoma"/>
                          <a:sym typeface="Tahoma"/>
                        </a:rPr>
                        <a:t>Designing their own 5Ks equivalent.</a:t>
                      </a:r>
                      <a:endParaRPr dirty="0"/>
                    </a:p>
                  </a:txBody>
                  <a:tcPr marL="150775" marR="150775" marT="75400" marB="75400"/>
                </a:tc>
                <a:extLst>
                  <a:ext uri="{0D108BD9-81ED-4DB2-BD59-A6C34878D82A}">
                    <a16:rowId xmlns:a16="http://schemas.microsoft.com/office/drawing/2014/main" val="10003"/>
                  </a:ext>
                </a:extLst>
              </a:tr>
            </a:tbl>
          </a:graphicData>
        </a:graphic>
      </p:graphicFrame>
      <p:sp>
        <p:nvSpPr>
          <p:cNvPr id="2" name="Text Placeholder 1">
            <a:extLst>
              <a:ext uri="{FF2B5EF4-FFF2-40B4-BE49-F238E27FC236}">
                <a16:creationId xmlns:a16="http://schemas.microsoft.com/office/drawing/2014/main" id="{9569BD4D-CD31-19C4-9AEC-37133791AD12}"/>
              </a:ext>
            </a:extLst>
          </p:cNvPr>
          <p:cNvSpPr>
            <a:spLocks noGrp="1"/>
          </p:cNvSpPr>
          <p:nvPr>
            <p:ph type="body" idx="1"/>
          </p:nvPr>
        </p:nvSpPr>
        <p:spPr/>
        <p:txBody>
          <a:bodyPr/>
          <a:lstStyle/>
          <a:p>
            <a:endParaRPr lang="en-GB"/>
          </a:p>
        </p:txBody>
      </p:sp>
      <p:sp>
        <p:nvSpPr>
          <p:cNvPr id="3" name="TextBox 2">
            <a:extLst>
              <a:ext uri="{FF2B5EF4-FFF2-40B4-BE49-F238E27FC236}">
                <a16:creationId xmlns:a16="http://schemas.microsoft.com/office/drawing/2014/main" id="{12AB561F-6A33-46E3-4E75-340BEDE9C841}"/>
              </a:ext>
            </a:extLst>
          </p:cNvPr>
          <p:cNvSpPr txBox="1"/>
          <p:nvPr/>
        </p:nvSpPr>
        <p:spPr>
          <a:xfrm>
            <a:off x="14150891" y="10176229"/>
            <a:ext cx="5383586" cy="923330"/>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0"/>
          <p:cNvSpPr txBox="1">
            <a:spLocks noGrp="1"/>
          </p:cNvSpPr>
          <p:nvPr>
            <p:ph type="body" idx="1"/>
          </p:nvPr>
        </p:nvSpPr>
        <p:spPr>
          <a:xfrm>
            <a:off x="1034388" y="3216275"/>
            <a:ext cx="9017662" cy="6391909"/>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3800">
                <a:latin typeface="Arial"/>
                <a:ea typeface="Arial"/>
                <a:cs typeface="Arial"/>
                <a:sym typeface="Arial"/>
              </a:rPr>
              <a:t>Look at an existing RE lesson plan and assess to what extent it is R&amp;W-ready</a:t>
            </a:r>
            <a:endParaRPr/>
          </a:p>
          <a:p>
            <a:pPr marL="228600" lvl="0" indent="-50800" algn="l" rtl="0">
              <a:lnSpc>
                <a:spcPct val="90000"/>
              </a:lnSpc>
              <a:spcBef>
                <a:spcPts val="0"/>
              </a:spcBef>
              <a:spcAft>
                <a:spcPts val="0"/>
              </a:spcAft>
              <a:buClr>
                <a:schemeClr val="dk1"/>
              </a:buClr>
              <a:buSzPts val="2800"/>
              <a:buFont typeface="Arial"/>
              <a:buNone/>
            </a:pPr>
            <a:endParaRPr sz="3800">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Font typeface="Arial"/>
              <a:buChar char="•"/>
            </a:pPr>
            <a:r>
              <a:rPr lang="en-GB" sz="3800">
                <a:latin typeface="Arial"/>
                <a:ea typeface="Arial"/>
                <a:cs typeface="Arial"/>
                <a:sym typeface="Arial"/>
              </a:rPr>
              <a:t>What would you keep and why? </a:t>
            </a:r>
            <a:endParaRPr/>
          </a:p>
          <a:p>
            <a:pPr marL="685800" lvl="1" indent="-228600" algn="l" rtl="0">
              <a:lnSpc>
                <a:spcPct val="90000"/>
              </a:lnSpc>
              <a:spcBef>
                <a:spcPts val="500"/>
              </a:spcBef>
              <a:spcAft>
                <a:spcPts val="0"/>
              </a:spcAft>
              <a:buClr>
                <a:schemeClr val="dk1"/>
              </a:buClr>
              <a:buSzPts val="2400"/>
              <a:buFont typeface="Arial"/>
              <a:buChar char="•"/>
            </a:pPr>
            <a:r>
              <a:rPr lang="en-GB" sz="3800">
                <a:latin typeface="Arial"/>
                <a:ea typeface="Arial"/>
                <a:cs typeface="Arial"/>
                <a:sym typeface="Arial"/>
              </a:rPr>
              <a:t>Identify areas of good practice</a:t>
            </a:r>
            <a:endParaRPr/>
          </a:p>
          <a:p>
            <a:pPr marL="685800" lvl="1" indent="-76200" algn="l" rtl="0">
              <a:lnSpc>
                <a:spcPct val="90000"/>
              </a:lnSpc>
              <a:spcBef>
                <a:spcPts val="500"/>
              </a:spcBef>
              <a:spcAft>
                <a:spcPts val="0"/>
              </a:spcAft>
              <a:buClr>
                <a:schemeClr val="dk1"/>
              </a:buClr>
              <a:buSzPts val="2400"/>
              <a:buFont typeface="Calibri"/>
              <a:buNone/>
            </a:pPr>
            <a:endParaRPr sz="3800">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Font typeface="Arial"/>
              <a:buChar char="•"/>
            </a:pPr>
            <a:r>
              <a:rPr lang="en-GB" sz="3800">
                <a:latin typeface="Arial"/>
                <a:ea typeface="Arial"/>
                <a:cs typeface="Arial"/>
                <a:sym typeface="Arial"/>
              </a:rPr>
              <a:t>What would you do differently and why? </a:t>
            </a:r>
            <a:endParaRPr/>
          </a:p>
          <a:p>
            <a:pPr marL="685800" lvl="1" indent="-228600" algn="l" rtl="0">
              <a:lnSpc>
                <a:spcPct val="90000"/>
              </a:lnSpc>
              <a:spcBef>
                <a:spcPts val="500"/>
              </a:spcBef>
              <a:spcAft>
                <a:spcPts val="0"/>
              </a:spcAft>
              <a:buClr>
                <a:schemeClr val="dk1"/>
              </a:buClr>
              <a:buSzPts val="2400"/>
              <a:buFont typeface="Arial"/>
              <a:buChar char="•"/>
            </a:pPr>
            <a:r>
              <a:rPr lang="en-GB" sz="3800">
                <a:latin typeface="Arial"/>
                <a:ea typeface="Arial"/>
                <a:cs typeface="Arial"/>
                <a:sym typeface="Arial"/>
              </a:rPr>
              <a:t>Identify what would need changing</a:t>
            </a:r>
            <a:endParaRPr/>
          </a:p>
          <a:p>
            <a:pPr marL="0" lvl="0" indent="0" algn="l" rtl="0">
              <a:spcBef>
                <a:spcPts val="0"/>
              </a:spcBef>
              <a:spcAft>
                <a:spcPts val="0"/>
              </a:spcAft>
              <a:buNone/>
            </a:pPr>
            <a:endParaRPr sz="3800">
              <a:latin typeface="Arial"/>
              <a:ea typeface="Arial"/>
              <a:cs typeface="Arial"/>
              <a:sym typeface="Arial"/>
            </a:endParaRPr>
          </a:p>
        </p:txBody>
      </p:sp>
      <p:pic>
        <p:nvPicPr>
          <p:cNvPr id="380" name="Google Shape;380;p30" descr="A cartoon of a child carrying a book&#10;&#10;Description automatically generated"/>
          <p:cNvPicPr preferRelativeResize="0"/>
          <p:nvPr/>
        </p:nvPicPr>
        <p:blipFill rotWithShape="1">
          <a:blip r:embed="rId3">
            <a:alphaModFix/>
          </a:blip>
          <a:srcRect/>
          <a:stretch/>
        </p:blipFill>
        <p:spPr>
          <a:xfrm>
            <a:off x="11804650" y="1740896"/>
            <a:ext cx="6324600" cy="7410943"/>
          </a:xfrm>
          <a:prstGeom prst="rect">
            <a:avLst/>
          </a:prstGeom>
          <a:noFill/>
          <a:ln>
            <a:noFill/>
          </a:ln>
        </p:spPr>
      </p:pic>
      <p:sp>
        <p:nvSpPr>
          <p:cNvPr id="381" name="Google Shape;381;p30"/>
          <p:cNvSpPr txBox="1">
            <a:spLocks noGrp="1"/>
          </p:cNvSpPr>
          <p:nvPr>
            <p:ph type="title"/>
          </p:nvPr>
        </p:nvSpPr>
        <p:spPr>
          <a:xfrm>
            <a:off x="1034388" y="824971"/>
            <a:ext cx="9017662" cy="103060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a:t>Take-Away Activity</a:t>
            </a:r>
            <a:endParaRPr/>
          </a:p>
        </p:txBody>
      </p:sp>
      <p:sp>
        <p:nvSpPr>
          <p:cNvPr id="382" name="Google Shape;382;p30"/>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31"/>
          <p:cNvPicPr preferRelativeResize="0"/>
          <p:nvPr/>
        </p:nvPicPr>
        <p:blipFill rotWithShape="1">
          <a:blip r:embed="rId3">
            <a:alphaModFix/>
          </a:blip>
          <a:srcRect/>
          <a:stretch/>
        </p:blipFill>
        <p:spPr>
          <a:xfrm>
            <a:off x="8945128" y="1047088"/>
            <a:ext cx="2903139" cy="2305730"/>
          </a:xfrm>
          <a:prstGeom prst="rect">
            <a:avLst/>
          </a:prstGeom>
          <a:noFill/>
          <a:ln>
            <a:noFill/>
          </a:ln>
        </p:spPr>
      </p:pic>
      <p:pic>
        <p:nvPicPr>
          <p:cNvPr id="388" name="Google Shape;388;p31"/>
          <p:cNvPicPr preferRelativeResize="0"/>
          <p:nvPr/>
        </p:nvPicPr>
        <p:blipFill rotWithShape="1">
          <a:blip r:embed="rId4">
            <a:alphaModFix/>
          </a:blip>
          <a:srcRect/>
          <a:stretch/>
        </p:blipFill>
        <p:spPr>
          <a:xfrm>
            <a:off x="14595912" y="9674857"/>
            <a:ext cx="2185765" cy="506926"/>
          </a:xfrm>
          <a:prstGeom prst="rect">
            <a:avLst/>
          </a:prstGeom>
          <a:noFill/>
          <a:ln>
            <a:noFill/>
          </a:ln>
        </p:spPr>
      </p:pic>
      <p:pic>
        <p:nvPicPr>
          <p:cNvPr id="389" name="Google Shape;389;p31"/>
          <p:cNvPicPr preferRelativeResize="0"/>
          <p:nvPr/>
        </p:nvPicPr>
        <p:blipFill rotWithShape="1">
          <a:blip r:embed="rId5">
            <a:alphaModFix/>
          </a:blip>
          <a:srcRect/>
          <a:stretch/>
        </p:blipFill>
        <p:spPr>
          <a:xfrm>
            <a:off x="8866544" y="9589458"/>
            <a:ext cx="1728816" cy="660093"/>
          </a:xfrm>
          <a:prstGeom prst="rect">
            <a:avLst/>
          </a:prstGeom>
          <a:noFill/>
          <a:ln>
            <a:noFill/>
          </a:ln>
        </p:spPr>
      </p:pic>
      <p:pic>
        <p:nvPicPr>
          <p:cNvPr id="390" name="Google Shape;390;p31"/>
          <p:cNvPicPr preferRelativeResize="0"/>
          <p:nvPr/>
        </p:nvPicPr>
        <p:blipFill rotWithShape="1">
          <a:blip r:embed="rId6">
            <a:alphaModFix/>
          </a:blip>
          <a:srcRect/>
          <a:stretch/>
        </p:blipFill>
        <p:spPr>
          <a:xfrm>
            <a:off x="10802467" y="9590637"/>
            <a:ext cx="1572673" cy="699048"/>
          </a:xfrm>
          <a:prstGeom prst="rect">
            <a:avLst/>
          </a:prstGeom>
          <a:noFill/>
          <a:ln>
            <a:noFill/>
          </a:ln>
        </p:spPr>
      </p:pic>
      <p:pic>
        <p:nvPicPr>
          <p:cNvPr id="391" name="Google Shape;391;p31" descr="A group of people with a dog&#10;&#10;Description automatically generated"/>
          <p:cNvPicPr preferRelativeResize="0"/>
          <p:nvPr/>
        </p:nvPicPr>
        <p:blipFill rotWithShape="1">
          <a:blip r:embed="rId7">
            <a:alphaModFix/>
          </a:blip>
          <a:srcRect/>
          <a:stretch/>
        </p:blipFill>
        <p:spPr>
          <a:xfrm>
            <a:off x="615546" y="2463173"/>
            <a:ext cx="7581913" cy="7153902"/>
          </a:xfrm>
          <a:prstGeom prst="rect">
            <a:avLst/>
          </a:prstGeom>
          <a:noFill/>
          <a:ln>
            <a:noFill/>
          </a:ln>
        </p:spPr>
      </p:pic>
      <p:sp>
        <p:nvSpPr>
          <p:cNvPr id="392" name="Google Shape;392;p31"/>
          <p:cNvSpPr txBox="1">
            <a:spLocks noGrp="1"/>
          </p:cNvSpPr>
          <p:nvPr>
            <p:ph type="ctrTitle"/>
          </p:nvPr>
        </p:nvSpPr>
        <p:spPr>
          <a:xfrm>
            <a:off x="8950500" y="5152729"/>
            <a:ext cx="7197550" cy="1120178"/>
          </a:xfrm>
          <a:prstGeom prst="rect">
            <a:avLst/>
          </a:prstGeom>
          <a:noFill/>
          <a:ln>
            <a:noFill/>
          </a:ln>
        </p:spPr>
        <p:txBody>
          <a:bodyPr spcFirstLastPara="1" wrap="square" lIns="0" tIns="12050" rIns="0" bIns="0" anchor="t" anchorCtr="0">
            <a:spAutoFit/>
          </a:bodyPr>
          <a:lstStyle/>
          <a:p>
            <a:pPr marL="0" lvl="0" indent="0" algn="l" rtl="0">
              <a:spcBef>
                <a:spcPts val="0"/>
              </a:spcBef>
              <a:spcAft>
                <a:spcPts val="0"/>
              </a:spcAft>
              <a:buNone/>
            </a:pPr>
            <a:r>
              <a:rPr lang="en-GB" sz="7200">
                <a:latin typeface="Arial"/>
                <a:ea typeface="Arial"/>
                <a:cs typeface="Arial"/>
                <a:sym typeface="Arial"/>
              </a:rPr>
              <a:t>What next?</a:t>
            </a:r>
            <a:endParaRPr sz="7200">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txBox="1">
            <a:spLocks noGrp="1"/>
          </p:cNvSpPr>
          <p:nvPr>
            <p:ph type="body" idx="1"/>
          </p:nvPr>
        </p:nvSpPr>
        <p:spPr>
          <a:xfrm>
            <a:off x="1034388" y="2837234"/>
            <a:ext cx="9017662" cy="6391909"/>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3800"/>
              <a:t>Design an action plan: what changes do you need to make, by when? </a:t>
            </a:r>
            <a:endParaRPr/>
          </a:p>
          <a:p>
            <a:pPr marL="228600" lvl="0" indent="-50800" algn="l" rtl="0">
              <a:lnSpc>
                <a:spcPct val="90000"/>
              </a:lnSpc>
              <a:spcBef>
                <a:spcPts val="1200"/>
              </a:spcBef>
              <a:spcAft>
                <a:spcPts val="0"/>
              </a:spcAft>
              <a:buClr>
                <a:schemeClr val="dk1"/>
              </a:buClr>
              <a:buSzPts val="2800"/>
              <a:buFont typeface="Arial"/>
              <a:buNone/>
            </a:pPr>
            <a:endParaRPr sz="3800"/>
          </a:p>
          <a:p>
            <a:pPr marL="228600" lvl="0" indent="-228600" algn="l" rtl="0">
              <a:lnSpc>
                <a:spcPct val="90000"/>
              </a:lnSpc>
              <a:spcBef>
                <a:spcPts val="2200"/>
              </a:spcBef>
              <a:spcAft>
                <a:spcPts val="0"/>
              </a:spcAft>
              <a:buClr>
                <a:schemeClr val="dk1"/>
              </a:buClr>
              <a:buSzPts val="2800"/>
              <a:buFont typeface="Arial"/>
              <a:buChar char="•"/>
            </a:pPr>
            <a:r>
              <a:rPr lang="en-GB" sz="3800"/>
              <a:t>For further reading, guidance and resources see the Teacher Handout + summary infographic</a:t>
            </a:r>
            <a:endParaRPr/>
          </a:p>
          <a:p>
            <a:pPr marL="228600" lvl="0" indent="-50800" algn="l" rtl="0">
              <a:lnSpc>
                <a:spcPct val="90000"/>
              </a:lnSpc>
              <a:spcBef>
                <a:spcPts val="2200"/>
              </a:spcBef>
              <a:spcAft>
                <a:spcPts val="0"/>
              </a:spcAft>
              <a:buClr>
                <a:schemeClr val="dk1"/>
              </a:buClr>
              <a:buSzPts val="2800"/>
              <a:buFont typeface="Arial"/>
              <a:buNone/>
            </a:pPr>
            <a:endParaRPr sz="3800"/>
          </a:p>
          <a:p>
            <a:pPr marL="228600" lvl="0" indent="-228600" algn="l" rtl="0">
              <a:lnSpc>
                <a:spcPct val="90000"/>
              </a:lnSpc>
              <a:spcBef>
                <a:spcPts val="2200"/>
              </a:spcBef>
              <a:spcAft>
                <a:spcPts val="0"/>
              </a:spcAft>
              <a:buClr>
                <a:schemeClr val="dk1"/>
              </a:buClr>
              <a:buSzPts val="2800"/>
              <a:buFont typeface="Arial"/>
              <a:buChar char="•"/>
            </a:pPr>
            <a:r>
              <a:rPr lang="en-GB" sz="3800"/>
              <a:t>Complete the online questionnaire</a:t>
            </a:r>
            <a:endParaRPr/>
          </a:p>
          <a:p>
            <a:pPr marL="0" lvl="0" indent="0" algn="l" rtl="0">
              <a:spcBef>
                <a:spcPts val="1200"/>
              </a:spcBef>
              <a:spcAft>
                <a:spcPts val="0"/>
              </a:spcAft>
              <a:buNone/>
            </a:pPr>
            <a:endParaRPr sz="3800"/>
          </a:p>
        </p:txBody>
      </p:sp>
      <p:pic>
        <p:nvPicPr>
          <p:cNvPr id="399" name="Google Shape;399;p32" descr="A cartoon of a child carrying a book&#10;&#10;Description automatically generated"/>
          <p:cNvPicPr preferRelativeResize="0"/>
          <p:nvPr/>
        </p:nvPicPr>
        <p:blipFill rotWithShape="1">
          <a:blip r:embed="rId3">
            <a:alphaModFix/>
          </a:blip>
          <a:srcRect/>
          <a:stretch/>
        </p:blipFill>
        <p:spPr>
          <a:xfrm>
            <a:off x="11804650" y="1740896"/>
            <a:ext cx="6324600" cy="7410943"/>
          </a:xfrm>
          <a:prstGeom prst="rect">
            <a:avLst/>
          </a:prstGeom>
          <a:noFill/>
          <a:ln>
            <a:noFill/>
          </a:ln>
        </p:spPr>
      </p:pic>
      <p:sp>
        <p:nvSpPr>
          <p:cNvPr id="400" name="Google Shape;400;p32"/>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a:t>Moving forward</a:t>
            </a:r>
            <a:endParaRPr/>
          </a:p>
        </p:txBody>
      </p:sp>
      <p:sp>
        <p:nvSpPr>
          <p:cNvPr id="401" name="Google Shape;401;p32"/>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406"/>
        <p:cNvGrpSpPr/>
        <p:nvPr/>
      </p:nvGrpSpPr>
      <p:grpSpPr>
        <a:xfrm>
          <a:off x="0" y="0"/>
          <a:ext cx="0" cy="0"/>
          <a:chOff x="0" y="0"/>
          <a:chExt cx="0" cy="0"/>
        </a:xfrm>
      </p:grpSpPr>
      <p:sp>
        <p:nvSpPr>
          <p:cNvPr id="407" name="Google Shape;407;p33"/>
          <p:cNvSpPr/>
          <p:nvPr/>
        </p:nvSpPr>
        <p:spPr>
          <a:xfrm>
            <a:off x="0" y="1"/>
            <a:ext cx="20104100" cy="11330452"/>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CFE9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408" name="Google Shape;408;p33"/>
          <p:cNvPicPr preferRelativeResize="0"/>
          <p:nvPr/>
        </p:nvPicPr>
        <p:blipFill rotWithShape="1">
          <a:blip r:embed="rId3">
            <a:alphaModFix/>
          </a:blip>
          <a:srcRect/>
          <a:stretch/>
        </p:blipFill>
        <p:spPr>
          <a:xfrm>
            <a:off x="1047088" y="1045297"/>
            <a:ext cx="4921316" cy="3908596"/>
          </a:xfrm>
          <a:prstGeom prst="rect">
            <a:avLst/>
          </a:prstGeom>
          <a:noFill/>
          <a:ln>
            <a:noFill/>
          </a:ln>
        </p:spPr>
      </p:pic>
      <p:sp>
        <p:nvSpPr>
          <p:cNvPr id="409" name="Google Shape;409;p33"/>
          <p:cNvSpPr txBox="1">
            <a:spLocks noGrp="1"/>
          </p:cNvSpPr>
          <p:nvPr>
            <p:ph type="body" idx="1"/>
          </p:nvPr>
        </p:nvSpPr>
        <p:spPr>
          <a:xfrm>
            <a:off x="1034388" y="7102475"/>
            <a:ext cx="8636662" cy="327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4400">
                <a:solidFill>
                  <a:schemeClr val="accent1"/>
                </a:solidFill>
              </a:rPr>
              <a:t>End of session 3</a:t>
            </a:r>
            <a:endParaRPr sz="4400">
              <a:solidFill>
                <a:schemeClr val="accent1"/>
              </a:solidFill>
            </a:endParaRPr>
          </a:p>
        </p:txBody>
      </p:sp>
      <p:sp>
        <p:nvSpPr>
          <p:cNvPr id="410" name="Google Shape;410;p33"/>
          <p:cNvSpPr txBox="1"/>
          <p:nvPr/>
        </p:nvSpPr>
        <p:spPr>
          <a:xfrm>
            <a:off x="5632450" y="10425559"/>
            <a:ext cx="14046862" cy="327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3200" b="0" i="0">
                <a:solidFill>
                  <a:schemeClr val="accent1"/>
                </a:solidFill>
                <a:latin typeface="Arial"/>
                <a:ea typeface="Arial"/>
                <a:cs typeface="Arial"/>
                <a:sym typeface="Arial"/>
              </a:rPr>
              <a:t>© Introducing Religion &amp; Worldviews (2025)</a:t>
            </a:r>
            <a:endParaRPr sz="3200" b="0" i="0">
              <a:solidFill>
                <a:schemeClr val="accent1"/>
              </a:solidFill>
              <a:latin typeface="Arial"/>
              <a:ea typeface="Arial"/>
              <a:cs typeface="Arial"/>
              <a:sym typeface="Arial"/>
            </a:endParaRPr>
          </a:p>
          <a:p>
            <a:pPr marL="0" lvl="0" indent="0" algn="l" rtl="0">
              <a:spcBef>
                <a:spcPts val="0"/>
              </a:spcBef>
              <a:spcAft>
                <a:spcPts val="0"/>
              </a:spcAft>
              <a:buNone/>
            </a:pPr>
            <a:endParaRPr sz="3200" b="0" i="0">
              <a:solidFill>
                <a:schemeClr val="accent1"/>
              </a:solidFill>
              <a:latin typeface="Arial"/>
              <a:ea typeface="Arial"/>
              <a:cs typeface="Arial"/>
              <a:sym typeface="Arial"/>
            </a:endParaRPr>
          </a:p>
        </p:txBody>
      </p:sp>
      <p:pic>
        <p:nvPicPr>
          <p:cNvPr id="2" name="Picture 1" descr="A qr code on a blue background&#10;&#10;Description automatically generated">
            <a:extLst>
              <a:ext uri="{FF2B5EF4-FFF2-40B4-BE49-F238E27FC236}">
                <a16:creationId xmlns:a16="http://schemas.microsoft.com/office/drawing/2014/main" id="{31BD776A-4E77-45FF-DAD4-737E7CDD78B3}"/>
              </a:ext>
            </a:extLst>
          </p:cNvPr>
          <p:cNvPicPr>
            <a:picLocks noChangeAspect="1"/>
          </p:cNvPicPr>
          <p:nvPr/>
        </p:nvPicPr>
        <p:blipFill>
          <a:blip r:embed="rId4"/>
          <a:stretch>
            <a:fillRect/>
          </a:stretch>
        </p:blipFill>
        <p:spPr>
          <a:xfrm>
            <a:off x="10523999" y="1474839"/>
            <a:ext cx="7806762" cy="78067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4" descr="A cover of a book&#10;&#10;Description automatically generated"/>
          <p:cNvPicPr preferRelativeResize="0"/>
          <p:nvPr/>
        </p:nvPicPr>
        <p:blipFill rotWithShape="1">
          <a:blip r:embed="rId3">
            <a:alphaModFix/>
          </a:blip>
          <a:srcRect/>
          <a:stretch/>
        </p:blipFill>
        <p:spPr>
          <a:xfrm>
            <a:off x="7960258" y="2958347"/>
            <a:ext cx="5057911" cy="7147379"/>
          </a:xfrm>
          <a:prstGeom prst="rect">
            <a:avLst/>
          </a:prstGeom>
          <a:noFill/>
          <a:ln>
            <a:noFill/>
          </a:ln>
        </p:spPr>
      </p:pic>
      <p:sp>
        <p:nvSpPr>
          <p:cNvPr id="169" name="Google Shape;169;p4"/>
          <p:cNvSpPr txBox="1">
            <a:spLocks noGrp="1"/>
          </p:cNvSpPr>
          <p:nvPr>
            <p:ph type="title"/>
          </p:nvPr>
        </p:nvSpPr>
        <p:spPr>
          <a:xfrm>
            <a:off x="1382157" y="602474"/>
            <a:ext cx="17339786" cy="2185798"/>
          </a:xfrm>
          <a:prstGeom prst="rect">
            <a:avLst/>
          </a:prstGeom>
          <a:noFill/>
          <a:ln>
            <a:noFill/>
          </a:ln>
        </p:spPr>
        <p:txBody>
          <a:bodyPr spcFirstLastPara="1" wrap="square" lIns="150750" tIns="75350" rIns="150750" bIns="75350" anchor="ctr" anchorCtr="0">
            <a:normAutofit/>
          </a:bodyPr>
          <a:lstStyle/>
          <a:p>
            <a:pPr marL="0" lvl="0" indent="0" algn="l" rtl="0">
              <a:lnSpc>
                <a:spcPct val="90000"/>
              </a:lnSpc>
              <a:spcBef>
                <a:spcPts val="0"/>
              </a:spcBef>
              <a:spcAft>
                <a:spcPts val="0"/>
              </a:spcAft>
              <a:buSzPts val="4400"/>
              <a:buFont typeface="Arial"/>
              <a:buNone/>
            </a:pPr>
            <a:r>
              <a:rPr lang="en-GB" sz="6600">
                <a:latin typeface="Arial"/>
                <a:ea typeface="Arial"/>
                <a:cs typeface="Arial"/>
                <a:sym typeface="Arial"/>
              </a:rPr>
              <a:t>R&amp;W: Context</a:t>
            </a:r>
            <a:endParaRPr sz="6600">
              <a:latin typeface="Arial"/>
              <a:ea typeface="Arial"/>
              <a:cs typeface="Arial"/>
              <a:sym typeface="Arial"/>
            </a:endParaRPr>
          </a:p>
        </p:txBody>
      </p:sp>
      <p:pic>
        <p:nvPicPr>
          <p:cNvPr id="170" name="Google Shape;170;p4" descr="A cover of a magazine&#10;&#10;Description automatically generated">
            <a:hlinkClick r:id="rId4"/>
          </p:cNvPr>
          <p:cNvPicPr preferRelativeResize="0">
            <a:picLocks noGrp="1"/>
          </p:cNvPicPr>
          <p:nvPr>
            <p:ph type="body" idx="1"/>
          </p:nvPr>
        </p:nvPicPr>
        <p:blipFill rotWithShape="1">
          <a:blip r:embed="rId5">
            <a:alphaModFix/>
          </a:blip>
          <a:srcRect/>
          <a:stretch/>
        </p:blipFill>
        <p:spPr>
          <a:xfrm>
            <a:off x="1653775" y="2958349"/>
            <a:ext cx="5058000" cy="7191600"/>
          </a:xfrm>
          <a:prstGeom prst="rect">
            <a:avLst/>
          </a:prstGeom>
          <a:noFill/>
          <a:ln>
            <a:noFill/>
          </a:ln>
        </p:spPr>
      </p:pic>
      <p:pic>
        <p:nvPicPr>
          <p:cNvPr id="171" name="Google Shape;171;p4">
            <a:hlinkClick r:id="rId6"/>
          </p:cNvPr>
          <p:cNvPicPr preferRelativeResize="0"/>
          <p:nvPr/>
        </p:nvPicPr>
        <p:blipFill rotWithShape="1">
          <a:blip r:embed="rId7">
            <a:alphaModFix/>
          </a:blip>
          <a:srcRect/>
          <a:stretch/>
        </p:blipFill>
        <p:spPr>
          <a:xfrm>
            <a:off x="14017037" y="2958350"/>
            <a:ext cx="5723713" cy="7147375"/>
          </a:xfrm>
          <a:prstGeom prst="rect">
            <a:avLst/>
          </a:prstGeom>
          <a:noFill/>
          <a:ln>
            <a:noFill/>
          </a:ln>
        </p:spPr>
      </p:pic>
      <p:sp>
        <p:nvSpPr>
          <p:cNvPr id="172" name="Google Shape;172;p4"/>
          <p:cNvSpPr/>
          <p:nvPr/>
        </p:nvSpPr>
        <p:spPr>
          <a:xfrm>
            <a:off x="11362389" y="221341"/>
            <a:ext cx="4692000" cy="3449100"/>
          </a:xfrm>
          <a:prstGeom prst="wedgeEllipseCallout">
            <a:avLst>
              <a:gd name="adj1" fmla="val 36549"/>
              <a:gd name="adj2" fmla="val 60457"/>
            </a:avLst>
          </a:prstGeom>
          <a:solidFill>
            <a:schemeClr val="lt2"/>
          </a:solidFill>
          <a:ln w="9525" cap="flat" cmpd="sng">
            <a:solidFill>
              <a:schemeClr val="dk2"/>
            </a:solidFill>
            <a:prstDash val="solid"/>
            <a:round/>
            <a:headEnd type="none" w="sm" len="sm"/>
            <a:tailEnd type="none" w="sm" len="sm"/>
          </a:ln>
        </p:spPr>
        <p:txBody>
          <a:bodyPr spcFirstLastPara="1" wrap="square" lIns="150750" tIns="150750" rIns="150750" bIns="150750" anchor="ctr" anchorCtr="0">
            <a:noAutofit/>
          </a:bodyPr>
          <a:lstStyle/>
          <a:p>
            <a:pPr marL="0" lvl="0" indent="0" algn="ctr" rtl="0">
              <a:spcBef>
                <a:spcPts val="0"/>
              </a:spcBef>
              <a:spcAft>
                <a:spcPts val="0"/>
              </a:spcAft>
              <a:buSzPts val="2400"/>
              <a:buFont typeface="Calibri"/>
              <a:buNone/>
            </a:pPr>
            <a:r>
              <a:rPr lang="en-GB" sz="2400">
                <a:latin typeface="Calibri"/>
                <a:ea typeface="Calibri"/>
                <a:cs typeface="Calibri"/>
                <a:sym typeface="Calibri"/>
              </a:rPr>
              <a:t>Click on the pictures to access the resources hosted by the Religious Education Council for England and Wales</a:t>
            </a:r>
            <a:endParaRPr sz="24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5" descr="A cartoon of a person and person&#10;&#10;Description automatically generated"/>
          <p:cNvPicPr preferRelativeResize="0"/>
          <p:nvPr/>
        </p:nvPicPr>
        <p:blipFill rotWithShape="1">
          <a:blip r:embed="rId3">
            <a:alphaModFix/>
          </a:blip>
          <a:srcRect/>
          <a:stretch/>
        </p:blipFill>
        <p:spPr>
          <a:xfrm>
            <a:off x="12109450" y="1559853"/>
            <a:ext cx="7391400" cy="7259646"/>
          </a:xfrm>
          <a:prstGeom prst="rect">
            <a:avLst/>
          </a:prstGeom>
          <a:noFill/>
          <a:ln>
            <a:noFill/>
          </a:ln>
        </p:spPr>
      </p:pic>
      <p:sp>
        <p:nvSpPr>
          <p:cNvPr id="179" name="Google Shape;179;p5"/>
          <p:cNvSpPr txBox="1">
            <a:spLocks noGrp="1"/>
          </p:cNvSpPr>
          <p:nvPr>
            <p:ph type="body" idx="1"/>
          </p:nvPr>
        </p:nvSpPr>
        <p:spPr>
          <a:xfrm>
            <a:off x="1034388" y="2837234"/>
            <a:ext cx="11075062" cy="7647145"/>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3800" dirty="0">
                <a:latin typeface="Arial"/>
                <a:ea typeface="Arial"/>
                <a:cs typeface="Arial"/>
                <a:sym typeface="Arial"/>
              </a:rPr>
              <a:t>The Religion and Worldviews (R&amp;W) approach may seem new, but it builds on existing good practice in RE – you may already be adopting a R&amp;W approach to an extent!</a:t>
            </a:r>
            <a:endParaRPr dirty="0"/>
          </a:p>
          <a:p>
            <a:pPr marL="228600" lvl="0" indent="-228600" algn="l" rtl="0">
              <a:lnSpc>
                <a:spcPct val="90000"/>
              </a:lnSpc>
              <a:spcBef>
                <a:spcPts val="2200"/>
              </a:spcBef>
              <a:spcAft>
                <a:spcPts val="0"/>
              </a:spcAft>
              <a:buClr>
                <a:schemeClr val="dk1"/>
              </a:buClr>
              <a:buSzPts val="2800"/>
              <a:buFont typeface="Arial"/>
              <a:buChar char="•"/>
            </a:pPr>
            <a:r>
              <a:rPr lang="en-GB" sz="3800" dirty="0">
                <a:latin typeface="Arial"/>
                <a:ea typeface="Arial"/>
                <a:cs typeface="Arial"/>
                <a:sym typeface="Arial"/>
              </a:rPr>
              <a:t>We need to be mindful about the language we use, as well as the images/pictures and examples we use in the classroom:</a:t>
            </a:r>
            <a:endParaRPr dirty="0"/>
          </a:p>
          <a:p>
            <a:pPr marL="685800" lvl="1" indent="-228600" algn="l" rtl="0">
              <a:lnSpc>
                <a:spcPct val="90000"/>
              </a:lnSpc>
              <a:spcBef>
                <a:spcPts val="1700"/>
              </a:spcBef>
              <a:spcAft>
                <a:spcPts val="0"/>
              </a:spcAft>
              <a:buClr>
                <a:schemeClr val="dk1"/>
              </a:buClr>
              <a:buSzPts val="2400"/>
              <a:buFont typeface="Arial"/>
              <a:buChar char="•"/>
            </a:pPr>
            <a:r>
              <a:rPr lang="en-GB" sz="3800" dirty="0">
                <a:latin typeface="Arial"/>
                <a:ea typeface="Arial"/>
                <a:cs typeface="Arial"/>
                <a:sym typeface="Arial"/>
              </a:rPr>
              <a:t>To avoid framing ‘world religions’ through Western Christian lenses</a:t>
            </a:r>
            <a:endParaRPr dirty="0"/>
          </a:p>
          <a:p>
            <a:pPr marL="685800" lvl="1" indent="-228600" algn="l" rtl="0">
              <a:lnSpc>
                <a:spcPct val="90000"/>
              </a:lnSpc>
              <a:spcBef>
                <a:spcPts val="1700"/>
              </a:spcBef>
              <a:spcAft>
                <a:spcPts val="0"/>
              </a:spcAft>
              <a:buClr>
                <a:schemeClr val="dk1"/>
              </a:buClr>
              <a:buSzPts val="2400"/>
              <a:buFont typeface="Arial"/>
              <a:buChar char="•"/>
            </a:pPr>
            <a:r>
              <a:rPr lang="en-GB" sz="3800" dirty="0">
                <a:latin typeface="Arial"/>
                <a:ea typeface="Arial"/>
                <a:cs typeface="Arial"/>
                <a:sym typeface="Arial"/>
              </a:rPr>
              <a:t>To avoid homogenising groups, instead acknowledging diversity within and across religion/nonreligion.</a:t>
            </a:r>
            <a:endParaRPr dirty="0"/>
          </a:p>
          <a:p>
            <a:pPr marL="0" lvl="0" indent="0" algn="l" rtl="0">
              <a:spcBef>
                <a:spcPts val="1200"/>
              </a:spcBef>
              <a:spcAft>
                <a:spcPts val="0"/>
              </a:spcAft>
              <a:buNone/>
            </a:pPr>
            <a:endParaRPr sz="3800" dirty="0">
              <a:latin typeface="Arial"/>
              <a:ea typeface="Arial"/>
              <a:cs typeface="Arial"/>
              <a:sym typeface="Arial"/>
            </a:endParaRPr>
          </a:p>
        </p:txBody>
      </p:sp>
      <p:sp>
        <p:nvSpPr>
          <p:cNvPr id="180" name="Google Shape;180;p5"/>
          <p:cNvSpPr txBox="1">
            <a:spLocks noGrp="1"/>
          </p:cNvSpPr>
          <p:nvPr>
            <p:ph type="title"/>
          </p:nvPr>
        </p:nvSpPr>
        <p:spPr>
          <a:xfrm>
            <a:off x="1034388" y="824971"/>
            <a:ext cx="11075062" cy="125523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dirty="0"/>
              <a:t>Session 1: Summary (1/2)</a:t>
            </a:r>
            <a:endParaRPr dirty="0"/>
          </a:p>
        </p:txBody>
      </p:sp>
      <p:sp>
        <p:nvSpPr>
          <p:cNvPr id="181" name="Google Shape;181;p5"/>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6" descr="A cartoon of a person and person&#10;&#10;Description automatically generated"/>
          <p:cNvPicPr preferRelativeResize="0"/>
          <p:nvPr/>
        </p:nvPicPr>
        <p:blipFill rotWithShape="1">
          <a:blip r:embed="rId3">
            <a:alphaModFix/>
          </a:blip>
          <a:srcRect/>
          <a:stretch/>
        </p:blipFill>
        <p:spPr>
          <a:xfrm>
            <a:off x="12109450" y="1559853"/>
            <a:ext cx="7391400" cy="7259646"/>
          </a:xfrm>
          <a:prstGeom prst="rect">
            <a:avLst/>
          </a:prstGeom>
          <a:noFill/>
          <a:ln>
            <a:noFill/>
          </a:ln>
        </p:spPr>
      </p:pic>
      <p:sp>
        <p:nvSpPr>
          <p:cNvPr id="188" name="Google Shape;188;p6"/>
          <p:cNvSpPr txBox="1">
            <a:spLocks noGrp="1"/>
          </p:cNvSpPr>
          <p:nvPr>
            <p:ph type="body" idx="1"/>
          </p:nvPr>
        </p:nvSpPr>
        <p:spPr>
          <a:xfrm>
            <a:off x="1012798" y="3662840"/>
            <a:ext cx="11075062" cy="7647145"/>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3800"/>
              <a:t>This is a pedagogical shift: it’s about how you teach RE, not about adding/removing content</a:t>
            </a:r>
            <a:endParaRPr/>
          </a:p>
          <a:p>
            <a:pPr marL="228600" lvl="0" indent="-228600" algn="l" rtl="0">
              <a:lnSpc>
                <a:spcPct val="90000"/>
              </a:lnSpc>
              <a:spcBef>
                <a:spcPts val="2200"/>
              </a:spcBef>
              <a:spcAft>
                <a:spcPts val="0"/>
              </a:spcAft>
              <a:buClr>
                <a:schemeClr val="dk1"/>
              </a:buClr>
              <a:buSzPts val="2800"/>
              <a:buFont typeface="Arial"/>
              <a:buChar char="•"/>
            </a:pPr>
            <a:r>
              <a:rPr lang="en-GB" sz="3800"/>
              <a:t>Different disciplinary lenses can be useful to investigate worldviews</a:t>
            </a:r>
            <a:endParaRPr/>
          </a:p>
          <a:p>
            <a:pPr marL="228600" lvl="0" indent="-228600" algn="l" rtl="0">
              <a:lnSpc>
                <a:spcPct val="90000"/>
              </a:lnSpc>
              <a:spcBef>
                <a:spcPts val="2200"/>
              </a:spcBef>
              <a:spcAft>
                <a:spcPts val="0"/>
              </a:spcAft>
              <a:buClr>
                <a:schemeClr val="dk1"/>
              </a:buClr>
              <a:buSzPts val="2800"/>
              <a:buFont typeface="Arial"/>
              <a:buChar char="•"/>
            </a:pPr>
            <a:r>
              <a:rPr lang="en-GB" sz="3800"/>
              <a:t>It is important to acknowledge the body and the emotions as well as the cognitive</a:t>
            </a:r>
            <a:endParaRPr/>
          </a:p>
          <a:p>
            <a:pPr marL="0" lvl="0" indent="0" algn="l" rtl="0">
              <a:spcBef>
                <a:spcPts val="1200"/>
              </a:spcBef>
              <a:spcAft>
                <a:spcPts val="0"/>
              </a:spcAft>
              <a:buNone/>
            </a:pPr>
            <a:endParaRPr sz="3800"/>
          </a:p>
        </p:txBody>
      </p:sp>
      <p:sp>
        <p:nvSpPr>
          <p:cNvPr id="189" name="Google Shape;189;p6"/>
          <p:cNvSpPr txBox="1">
            <a:spLocks noGrp="1"/>
          </p:cNvSpPr>
          <p:nvPr>
            <p:ph type="title"/>
          </p:nvPr>
        </p:nvSpPr>
        <p:spPr>
          <a:xfrm>
            <a:off x="1034388" y="824971"/>
            <a:ext cx="14504062" cy="103060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dirty="0"/>
              <a:t>Session 1: Summary (2/2)</a:t>
            </a:r>
            <a:endParaRPr dirty="0"/>
          </a:p>
        </p:txBody>
      </p:sp>
      <p:sp>
        <p:nvSpPr>
          <p:cNvPr id="190" name="Google Shape;190;p6"/>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7"/>
          <p:cNvSpPr txBox="1">
            <a:spLocks noGrp="1"/>
          </p:cNvSpPr>
          <p:nvPr>
            <p:ph type="body" idx="1"/>
          </p:nvPr>
        </p:nvSpPr>
        <p:spPr>
          <a:xfrm>
            <a:off x="1034388" y="2649247"/>
            <a:ext cx="10694062" cy="6010855"/>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4000" dirty="0"/>
              <a:t>A R&amp;W approach is about pupils being able to reflect on the tensions and interplay between the different levels</a:t>
            </a:r>
          </a:p>
          <a:p>
            <a:pPr marL="228600" lvl="0" indent="-228600" algn="l" rtl="0">
              <a:lnSpc>
                <a:spcPct val="90000"/>
              </a:lnSpc>
              <a:spcBef>
                <a:spcPts val="0"/>
              </a:spcBef>
              <a:spcAft>
                <a:spcPts val="0"/>
              </a:spcAft>
              <a:buClr>
                <a:schemeClr val="dk1"/>
              </a:buClr>
              <a:buSzPts val="2800"/>
              <a:buFont typeface="Arial"/>
              <a:buChar char="•"/>
            </a:pPr>
            <a:endParaRPr sz="4000" dirty="0"/>
          </a:p>
          <a:p>
            <a:pPr marL="228600" lvl="0" indent="-228600" algn="l" rtl="0">
              <a:lnSpc>
                <a:spcPct val="90000"/>
              </a:lnSpc>
              <a:spcBef>
                <a:spcPts val="1000"/>
              </a:spcBef>
              <a:spcAft>
                <a:spcPts val="0"/>
              </a:spcAft>
              <a:buClr>
                <a:schemeClr val="dk1"/>
              </a:buClr>
              <a:buSzPts val="2800"/>
              <a:buFont typeface="Arial"/>
              <a:buChar char="•"/>
            </a:pPr>
            <a:r>
              <a:rPr lang="en-GB" sz="4000" dirty="0"/>
              <a:t>It provides pupils the opportunity to reflect on their own worldviews, and how they might be influenced by individual, communal, and/or organised (non)religious worldviews</a:t>
            </a:r>
            <a:endParaRPr sz="4000" dirty="0"/>
          </a:p>
          <a:p>
            <a:pPr marL="0" lvl="0" indent="0" algn="l" rtl="0">
              <a:spcBef>
                <a:spcPts val="0"/>
              </a:spcBef>
              <a:spcAft>
                <a:spcPts val="0"/>
              </a:spcAft>
              <a:buNone/>
            </a:pPr>
            <a:endParaRPr sz="4000" dirty="0"/>
          </a:p>
        </p:txBody>
      </p:sp>
      <p:sp>
        <p:nvSpPr>
          <p:cNvPr id="197" name="Google Shape;197;p7"/>
          <p:cNvSpPr txBox="1">
            <a:spLocks noGrp="1"/>
          </p:cNvSpPr>
          <p:nvPr>
            <p:ph type="title"/>
          </p:nvPr>
        </p:nvSpPr>
        <p:spPr>
          <a:xfrm>
            <a:off x="1034388" y="824971"/>
            <a:ext cx="11767212" cy="103060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dirty="0"/>
              <a:t>Session 2 – Summary (1/2)</a:t>
            </a:r>
            <a:endParaRPr dirty="0"/>
          </a:p>
        </p:txBody>
      </p:sp>
      <p:sp>
        <p:nvSpPr>
          <p:cNvPr id="198" name="Google Shape;198;p7"/>
          <p:cNvSpPr/>
          <p:nvPr/>
        </p:nvSpPr>
        <p:spPr>
          <a:xfrm rot="10800000" flipH="1">
            <a:off x="1047087" y="1744741"/>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199" name="Google Shape;199;p7" descr="A group of people with a dog&#10;&#10;Description automatically generated"/>
          <p:cNvPicPr preferRelativeResize="0"/>
          <p:nvPr/>
        </p:nvPicPr>
        <p:blipFill rotWithShape="1">
          <a:blip r:embed="rId3">
            <a:alphaModFix/>
          </a:blip>
          <a:srcRect/>
          <a:stretch/>
        </p:blipFill>
        <p:spPr>
          <a:xfrm>
            <a:off x="12103102" y="1855576"/>
            <a:ext cx="7581913" cy="71539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0E2B5D78-CF9B-8320-465A-6505DABB13FB}"/>
            </a:ext>
          </a:extLst>
        </p:cNvPr>
        <p:cNvGrpSpPr/>
        <p:nvPr/>
      </p:nvGrpSpPr>
      <p:grpSpPr>
        <a:xfrm>
          <a:off x="0" y="0"/>
          <a:ext cx="0" cy="0"/>
          <a:chOff x="0" y="0"/>
          <a:chExt cx="0" cy="0"/>
        </a:xfrm>
      </p:grpSpPr>
      <p:sp>
        <p:nvSpPr>
          <p:cNvPr id="196" name="Google Shape;196;p7">
            <a:extLst>
              <a:ext uri="{FF2B5EF4-FFF2-40B4-BE49-F238E27FC236}">
                <a16:creationId xmlns:a16="http://schemas.microsoft.com/office/drawing/2014/main" id="{86CF38D2-3AEA-2EC2-DD6C-C08E34D98AF4}"/>
              </a:ext>
            </a:extLst>
          </p:cNvPr>
          <p:cNvSpPr txBox="1">
            <a:spLocks noGrp="1"/>
          </p:cNvSpPr>
          <p:nvPr>
            <p:ph type="body" idx="1"/>
          </p:nvPr>
        </p:nvSpPr>
        <p:spPr>
          <a:xfrm>
            <a:off x="1034388" y="2301874"/>
            <a:ext cx="10694062" cy="8312732"/>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4000" dirty="0"/>
              <a:t>It is about acknowledging that organised (non)religious worldviews are not fixed, but evolve over time.</a:t>
            </a:r>
          </a:p>
          <a:p>
            <a:pPr marL="228600" lvl="0" indent="-228600" algn="l" rtl="0">
              <a:lnSpc>
                <a:spcPct val="90000"/>
              </a:lnSpc>
              <a:spcBef>
                <a:spcPts val="0"/>
              </a:spcBef>
              <a:spcAft>
                <a:spcPts val="0"/>
              </a:spcAft>
              <a:buClr>
                <a:schemeClr val="dk1"/>
              </a:buClr>
              <a:buSzPts val="2800"/>
              <a:buFont typeface="Arial"/>
              <a:buChar char="•"/>
            </a:pPr>
            <a:endParaRPr sz="4000" dirty="0"/>
          </a:p>
          <a:p>
            <a:pPr marL="228600" lvl="0" indent="-228600" algn="l" rtl="0">
              <a:lnSpc>
                <a:spcPct val="90000"/>
              </a:lnSpc>
              <a:spcBef>
                <a:spcPts val="1000"/>
              </a:spcBef>
              <a:spcAft>
                <a:spcPts val="0"/>
              </a:spcAft>
              <a:buClr>
                <a:schemeClr val="dk1"/>
              </a:buClr>
              <a:buSzPts val="2800"/>
              <a:buFont typeface="Arial"/>
              <a:buChar char="•"/>
            </a:pPr>
            <a:r>
              <a:rPr lang="en-GB" sz="4000" dirty="0"/>
              <a:t>It is about acknowledging that worldviews are not just about the cognitive (i.e., a set of ideas), but it is also about the body and the affect.</a:t>
            </a:r>
            <a:endParaRPr sz="4000" dirty="0"/>
          </a:p>
          <a:p>
            <a:pPr marL="228600" lvl="0" indent="-228600" algn="l" rtl="0">
              <a:lnSpc>
                <a:spcPct val="90000"/>
              </a:lnSpc>
              <a:spcBef>
                <a:spcPts val="1000"/>
              </a:spcBef>
              <a:spcAft>
                <a:spcPts val="0"/>
              </a:spcAft>
              <a:buClr>
                <a:schemeClr val="dk1"/>
              </a:buClr>
              <a:buSzPts val="2800"/>
              <a:buFont typeface="Arial"/>
              <a:buChar char="•"/>
            </a:pPr>
            <a:endParaRPr lang="en-GB" sz="4000" dirty="0"/>
          </a:p>
          <a:p>
            <a:pPr marL="228600" lvl="0" indent="-228600" algn="l" rtl="0">
              <a:lnSpc>
                <a:spcPct val="90000"/>
              </a:lnSpc>
              <a:spcBef>
                <a:spcPts val="1000"/>
              </a:spcBef>
              <a:spcAft>
                <a:spcPts val="0"/>
              </a:spcAft>
              <a:buClr>
                <a:schemeClr val="dk1"/>
              </a:buClr>
              <a:buSzPts val="2800"/>
              <a:buFont typeface="Arial"/>
              <a:buChar char="•"/>
            </a:pPr>
            <a:r>
              <a:rPr lang="en-GB" sz="4000" dirty="0"/>
              <a:t>It makes the RE classroom more representative, more inclusive and more relevant for our pupils.</a:t>
            </a:r>
            <a:endParaRPr sz="4000" dirty="0"/>
          </a:p>
          <a:p>
            <a:pPr marL="0" lvl="0" indent="0" algn="l" rtl="0">
              <a:spcBef>
                <a:spcPts val="0"/>
              </a:spcBef>
              <a:spcAft>
                <a:spcPts val="0"/>
              </a:spcAft>
              <a:buNone/>
            </a:pPr>
            <a:endParaRPr sz="4000" dirty="0"/>
          </a:p>
        </p:txBody>
      </p:sp>
      <p:sp>
        <p:nvSpPr>
          <p:cNvPr id="197" name="Google Shape;197;p7">
            <a:extLst>
              <a:ext uri="{FF2B5EF4-FFF2-40B4-BE49-F238E27FC236}">
                <a16:creationId xmlns:a16="http://schemas.microsoft.com/office/drawing/2014/main" id="{4B9FABDB-AFBE-D958-171F-0E2A212FE747}"/>
              </a:ext>
            </a:extLst>
          </p:cNvPr>
          <p:cNvSpPr txBox="1">
            <a:spLocks noGrp="1"/>
          </p:cNvSpPr>
          <p:nvPr>
            <p:ph type="title"/>
          </p:nvPr>
        </p:nvSpPr>
        <p:spPr>
          <a:xfrm>
            <a:off x="1034388" y="824971"/>
            <a:ext cx="9703462" cy="103060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a:t>Session 2 - Summary</a:t>
            </a:r>
            <a:endParaRPr/>
          </a:p>
        </p:txBody>
      </p:sp>
      <p:sp>
        <p:nvSpPr>
          <p:cNvPr id="198" name="Google Shape;198;p7">
            <a:extLst>
              <a:ext uri="{FF2B5EF4-FFF2-40B4-BE49-F238E27FC236}">
                <a16:creationId xmlns:a16="http://schemas.microsoft.com/office/drawing/2014/main" id="{0DFB3A40-B5A4-D39D-425C-17E66038C0C7}"/>
              </a:ext>
            </a:extLst>
          </p:cNvPr>
          <p:cNvSpPr/>
          <p:nvPr/>
        </p:nvSpPr>
        <p:spPr>
          <a:xfrm rot="10800000" flipH="1">
            <a:off x="1047087" y="1744741"/>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199" name="Google Shape;199;p7" descr="A group of people with a dog&#10;&#10;Description automatically generated">
            <a:extLst>
              <a:ext uri="{FF2B5EF4-FFF2-40B4-BE49-F238E27FC236}">
                <a16:creationId xmlns:a16="http://schemas.microsoft.com/office/drawing/2014/main" id="{7F0C516D-58F2-D698-A6BE-F6D0BFE67318}"/>
              </a:ext>
            </a:extLst>
          </p:cNvPr>
          <p:cNvPicPr preferRelativeResize="0"/>
          <p:nvPr/>
        </p:nvPicPr>
        <p:blipFill rotWithShape="1">
          <a:blip r:embed="rId3">
            <a:alphaModFix/>
          </a:blip>
          <a:srcRect/>
          <a:stretch/>
        </p:blipFill>
        <p:spPr>
          <a:xfrm>
            <a:off x="12103102" y="1855576"/>
            <a:ext cx="7581913" cy="7153902"/>
          </a:xfrm>
          <a:prstGeom prst="rect">
            <a:avLst/>
          </a:prstGeom>
          <a:noFill/>
          <a:ln>
            <a:noFill/>
          </a:ln>
        </p:spPr>
      </p:pic>
    </p:spTree>
    <p:extLst>
      <p:ext uri="{BB962C8B-B14F-4D97-AF65-F5344CB8AC3E}">
        <p14:creationId xmlns:p14="http://schemas.microsoft.com/office/powerpoint/2010/main" val="185999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8"/>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206" name="Google Shape;206;p8" descr="A cartoon of a child standing next to a fountain&#10;&#10;Description automatically generated"/>
          <p:cNvPicPr preferRelativeResize="0"/>
          <p:nvPr/>
        </p:nvPicPr>
        <p:blipFill rotWithShape="1">
          <a:blip r:embed="rId3">
            <a:alphaModFix/>
          </a:blip>
          <a:srcRect/>
          <a:stretch/>
        </p:blipFill>
        <p:spPr>
          <a:xfrm>
            <a:off x="11728450" y="2837234"/>
            <a:ext cx="6413500" cy="6121400"/>
          </a:xfrm>
          <a:prstGeom prst="rect">
            <a:avLst/>
          </a:prstGeom>
          <a:noFill/>
          <a:ln>
            <a:noFill/>
          </a:ln>
        </p:spPr>
      </p:pic>
      <p:sp>
        <p:nvSpPr>
          <p:cNvPr id="207" name="Google Shape;207;p8"/>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a:t>Exercise</a:t>
            </a:r>
            <a:endParaRPr/>
          </a:p>
        </p:txBody>
      </p:sp>
      <p:sp>
        <p:nvSpPr>
          <p:cNvPr id="208" name="Google Shape;208;p8"/>
          <p:cNvSpPr txBox="1">
            <a:spLocks noGrp="1"/>
          </p:cNvSpPr>
          <p:nvPr>
            <p:ph type="body" idx="1"/>
          </p:nvPr>
        </p:nvSpPr>
        <p:spPr>
          <a:xfrm>
            <a:off x="1034388" y="2837234"/>
            <a:ext cx="9017662" cy="639190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3800"/>
              <a:buFont typeface="Arial"/>
              <a:buNone/>
            </a:pPr>
            <a:r>
              <a:rPr lang="en-GB" sz="3800"/>
              <a:t>Complete the following sentences:</a:t>
            </a:r>
            <a:endParaRPr/>
          </a:p>
          <a:p>
            <a:pPr marL="0" lvl="0" indent="0" algn="l" rtl="0">
              <a:spcBef>
                <a:spcPts val="1000"/>
              </a:spcBef>
              <a:spcAft>
                <a:spcPts val="0"/>
              </a:spcAft>
              <a:buClr>
                <a:schemeClr val="dk1"/>
              </a:buClr>
              <a:buSzPts val="3800"/>
              <a:buFont typeface="Arial"/>
              <a:buNone/>
            </a:pPr>
            <a:endParaRPr sz="3800"/>
          </a:p>
          <a:p>
            <a:pPr marL="622300" lvl="0" indent="-336550" algn="l" rtl="0">
              <a:lnSpc>
                <a:spcPct val="115000"/>
              </a:lnSpc>
              <a:spcBef>
                <a:spcPts val="0"/>
              </a:spcBef>
              <a:spcAft>
                <a:spcPts val="0"/>
              </a:spcAft>
              <a:buClr>
                <a:schemeClr val="dk1"/>
              </a:buClr>
              <a:buSzPts val="1700"/>
              <a:buFont typeface="Arial"/>
              <a:buChar char="●"/>
            </a:pPr>
            <a:r>
              <a:rPr lang="en-GB" sz="3800">
                <a:latin typeface="Arial"/>
                <a:ea typeface="Arial"/>
                <a:cs typeface="Arial"/>
                <a:sym typeface="Arial"/>
              </a:rPr>
              <a:t>All children at [our school] …​</a:t>
            </a:r>
            <a:endParaRPr/>
          </a:p>
          <a:p>
            <a:pPr marL="622300" lvl="0" indent="-336550" algn="l" rtl="0">
              <a:lnSpc>
                <a:spcPct val="115000"/>
              </a:lnSpc>
              <a:spcBef>
                <a:spcPts val="0"/>
              </a:spcBef>
              <a:spcAft>
                <a:spcPts val="0"/>
              </a:spcAft>
              <a:buClr>
                <a:schemeClr val="dk1"/>
              </a:buClr>
              <a:buSzPts val="1700"/>
              <a:buFont typeface="Arial"/>
              <a:buChar char="●"/>
            </a:pPr>
            <a:r>
              <a:rPr lang="en-GB" sz="3800">
                <a:latin typeface="Arial"/>
                <a:ea typeface="Arial"/>
                <a:cs typeface="Arial"/>
                <a:sym typeface="Arial"/>
              </a:rPr>
              <a:t>Most children at [our school] …​</a:t>
            </a:r>
            <a:endParaRPr/>
          </a:p>
          <a:p>
            <a:pPr marL="622300" lvl="0" indent="-336550" algn="l" rtl="0">
              <a:lnSpc>
                <a:spcPct val="115000"/>
              </a:lnSpc>
              <a:spcBef>
                <a:spcPts val="0"/>
              </a:spcBef>
              <a:spcAft>
                <a:spcPts val="0"/>
              </a:spcAft>
              <a:buClr>
                <a:schemeClr val="dk1"/>
              </a:buClr>
              <a:buSzPts val="1700"/>
              <a:buFont typeface="Arial"/>
              <a:buChar char="●"/>
            </a:pPr>
            <a:r>
              <a:rPr lang="en-GB" sz="3800">
                <a:latin typeface="Arial"/>
                <a:ea typeface="Arial"/>
                <a:cs typeface="Arial"/>
                <a:sym typeface="Arial"/>
              </a:rPr>
              <a:t>Some children at [our school] …​</a:t>
            </a:r>
            <a:endParaRPr/>
          </a:p>
          <a:p>
            <a:pPr marL="622300" lvl="0" indent="-336550" algn="l" rtl="0">
              <a:lnSpc>
                <a:spcPct val="115000"/>
              </a:lnSpc>
              <a:spcBef>
                <a:spcPts val="0"/>
              </a:spcBef>
              <a:spcAft>
                <a:spcPts val="0"/>
              </a:spcAft>
              <a:buClr>
                <a:schemeClr val="dk1"/>
              </a:buClr>
              <a:buSzPts val="1700"/>
              <a:buFont typeface="Arial"/>
              <a:buChar char="●"/>
            </a:pPr>
            <a:r>
              <a:rPr lang="en-GB" sz="3800">
                <a:latin typeface="Arial"/>
                <a:ea typeface="Arial"/>
                <a:cs typeface="Arial"/>
                <a:sym typeface="Arial"/>
              </a:rPr>
              <a:t>A few children at [our school] …​</a:t>
            </a:r>
            <a:endParaRPr/>
          </a:p>
          <a:p>
            <a:pPr marL="622300" lvl="0" indent="-336550" algn="l" rtl="0">
              <a:lnSpc>
                <a:spcPct val="115000"/>
              </a:lnSpc>
              <a:spcBef>
                <a:spcPts val="0"/>
              </a:spcBef>
              <a:spcAft>
                <a:spcPts val="0"/>
              </a:spcAft>
              <a:buClr>
                <a:schemeClr val="dk1"/>
              </a:buClr>
              <a:buSzPts val="1700"/>
              <a:buFont typeface="Arial"/>
              <a:buChar char="●"/>
            </a:pPr>
            <a:r>
              <a:rPr lang="en-GB" sz="3800">
                <a:latin typeface="Arial"/>
                <a:ea typeface="Arial"/>
                <a:cs typeface="Arial"/>
                <a:sym typeface="Arial"/>
              </a:rPr>
              <a:t>No children at [our school] …</a:t>
            </a:r>
            <a:endParaRPr/>
          </a:p>
          <a:p>
            <a:pPr marL="0" lvl="0" indent="0" algn="l" rtl="0">
              <a:spcBef>
                <a:spcPts val="0"/>
              </a:spcBef>
              <a:spcAft>
                <a:spcPts val="0"/>
              </a:spcAft>
              <a:buNone/>
            </a:pPr>
            <a:endParaRPr sz="3800"/>
          </a:p>
        </p:txBody>
      </p:sp>
    </p:spTree>
  </p:cSld>
  <p:clrMapOvr>
    <a:masterClrMapping/>
  </p:clrMapOvr>
</p:sld>
</file>

<file path=ppt/theme/theme1.xml><?xml version="1.0" encoding="utf-8"?>
<a:theme xmlns:a="http://schemas.openxmlformats.org/drawingml/2006/main" name="Cover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3657</Words>
  <Application>Microsoft Office PowerPoint</Application>
  <PresentationFormat>Custom</PresentationFormat>
  <Paragraphs>277</Paragraphs>
  <Slides>36</Slides>
  <Notes>36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36</vt:i4>
      </vt:variant>
    </vt:vector>
  </HeadingPairs>
  <TitlesOfParts>
    <vt:vector size="41" baseType="lpstr">
      <vt:lpstr>Arial</vt:lpstr>
      <vt:lpstr>Tahoma</vt:lpstr>
      <vt:lpstr>Calibri</vt:lpstr>
      <vt:lpstr>Cover 1</vt:lpstr>
      <vt:lpstr>Office Theme</vt:lpstr>
      <vt:lpstr>Adopting a R&amp;W approach in RE</vt:lpstr>
      <vt:lpstr>What is a R&amp;W approach?</vt:lpstr>
      <vt:lpstr>Learning Objectives</vt:lpstr>
      <vt:lpstr>R&amp;W: Context</vt:lpstr>
      <vt:lpstr>Session 1: Summary (1/2)</vt:lpstr>
      <vt:lpstr>Session 1: Summary (2/2)</vt:lpstr>
      <vt:lpstr>Session 2 – Summary (1/2)</vt:lpstr>
      <vt:lpstr>Session 2 - Summary</vt:lpstr>
      <vt:lpstr>Exercise</vt:lpstr>
      <vt:lpstr>What the R&amp;W approach is not</vt:lpstr>
      <vt:lpstr>What the R&amp;W approach is not - Key Points (1/2)</vt:lpstr>
      <vt:lpstr>What the R&amp;W approach is not - Key Points (2/2)</vt:lpstr>
      <vt:lpstr>Activity</vt:lpstr>
      <vt:lpstr>What does good RE look like?</vt:lpstr>
      <vt:lpstr>What does good RE look like? - Key Points (1/2)</vt:lpstr>
      <vt:lpstr>What does good RE look like? - Key Points (2/2)</vt:lpstr>
      <vt:lpstr>We are Theologians - EYFS</vt:lpstr>
      <vt:lpstr>We are Philosophers - EYFS</vt:lpstr>
      <vt:lpstr>We are Human and Social Scientists - EYFS</vt:lpstr>
      <vt:lpstr>PowerPoint Presentation</vt:lpstr>
      <vt:lpstr>We are Theologians - KS1</vt:lpstr>
      <vt:lpstr>We are Philosophers - KS1 </vt:lpstr>
      <vt:lpstr>We are Human and Social Scientists - KS1</vt:lpstr>
      <vt:lpstr>PowerPoint Presentation</vt:lpstr>
      <vt:lpstr>We are Theologians - KS2 </vt:lpstr>
      <vt:lpstr>We are Philosophers - KS2  </vt:lpstr>
      <vt:lpstr>We are Human and Social Scientists - KS2</vt:lpstr>
      <vt:lpstr>PowerPoint Presentation</vt:lpstr>
      <vt:lpstr>Good vs. poor examples </vt:lpstr>
      <vt:lpstr>PowerPoint Presentation</vt:lpstr>
      <vt:lpstr>PowerPoint Presentation</vt:lpstr>
      <vt:lpstr>PowerPoint Presentation</vt:lpstr>
      <vt:lpstr>Take-Away Activity</vt:lpstr>
      <vt:lpstr>What next?</vt:lpstr>
      <vt:lpstr>Moving forward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Celine Benoit</dc:creator>
  <cp:lastModifiedBy>Celine Benoit (staff)</cp:lastModifiedBy>
  <cp:revision>2</cp:revision>
  <dcterms:created xsi:type="dcterms:W3CDTF">2024-10-23T15:17:40Z</dcterms:created>
  <dcterms:modified xsi:type="dcterms:W3CDTF">2025-01-16T14:30:33Z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2024-10-22T00:00:00Z</vt:filetime>
  </property>
  <property fmtid="{D5CDD505-2E9C-101B-9397-08002B2CF9AE}" pid="3" name="Creator">
    <vt:lpwstr>Adobe InDesign 20.0 (Macintosh)</vt:lpwstr>
  </property>
  <property fmtid="{D5CDD505-2E9C-101B-9397-08002B2CF9AE}" pid="4" name="LastSaved">
    <vt:filetime>2024-10-23T00:00:00Z</vt:filetime>
  </property>
  <property fmtid="{D5CDD505-2E9C-101B-9397-08002B2CF9AE}" pid="5" name="Producer">
    <vt:lpwstr>Adobe PDF Library 17.0</vt:lpwstr>
  </property>
</Properties>
</file>