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Nothing You Could Do" panose="020B060402020202020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2400" y="58"/>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1.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27"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7027"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Florence as a child and young woman / statistics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e0edd04fa2_0_12:notes"/>
          <p:cNvSpPr>
            <a:spLocks noGrp="1" noRot="1" noChangeAspect="1"/>
          </p:cNvSpPr>
          <p:nvPr>
            <p:ph type="sldImg" idx="2"/>
          </p:nvPr>
        </p:nvSpPr>
        <p:spPr>
          <a:xfrm>
            <a:off x="2217027"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e0edd04fa2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Florence on maths and statistics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e0edd04fa2_0_47:notes"/>
          <p:cNvSpPr>
            <a:spLocks noGrp="1" noRot="1" noChangeAspect="1"/>
          </p:cNvSpPr>
          <p:nvPr>
            <p:ph type="sldImg" idx="2"/>
          </p:nvPr>
        </p:nvSpPr>
        <p:spPr>
          <a:xfrm>
            <a:off x="2217027"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e0edd04fa2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Florence on maths and statistics  / Nursing</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b81ada47f9_0_5:notes"/>
          <p:cNvSpPr>
            <a:spLocks noGrp="1" noRot="1" noChangeAspect="1"/>
          </p:cNvSpPr>
          <p:nvPr>
            <p:ph type="sldImg" idx="2"/>
          </p:nvPr>
        </p:nvSpPr>
        <p:spPr>
          <a:xfrm>
            <a:off x="2217027"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b81ada47f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Florence’s attitudes towards her fame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1547778"/>
            <a:ext cx="7044600" cy="426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7705" y="5891409"/>
            <a:ext cx="7044600" cy="1647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2299346"/>
            <a:ext cx="7044600" cy="4081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7705" y="6552657"/>
            <a:ext cx="7044600" cy="2703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4471058"/>
            <a:ext cx="7044600" cy="17499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7705" y="2395696"/>
            <a:ext cx="7044600" cy="7101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7705" y="2395696"/>
            <a:ext cx="3306900" cy="7101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3995291" y="2395696"/>
            <a:ext cx="3306900" cy="7101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1154948"/>
            <a:ext cx="2321700" cy="1570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7705" y="2888617"/>
            <a:ext cx="2321700" cy="66090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935745"/>
            <a:ext cx="5264700" cy="8503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2563450"/>
            <a:ext cx="3344400" cy="3081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19508" y="5826865"/>
            <a:ext cx="3344400" cy="25674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83839" y="1505164"/>
            <a:ext cx="3172200" cy="768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8794266"/>
            <a:ext cx="4959600" cy="12579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rot="-669">
            <a:off x="696750" y="6823725"/>
            <a:ext cx="61665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“A capital young lady that, if she hadn’t floored me with her Latin and Greek.”</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A potential suitor</a:t>
            </a:r>
            <a:endParaRPr sz="1600" i="1">
              <a:latin typeface="Times New Roman"/>
              <a:ea typeface="Times New Roman"/>
              <a:cs typeface="Times New Roman"/>
              <a:sym typeface="Times New Roman"/>
            </a:endParaRPr>
          </a:p>
        </p:txBody>
      </p:sp>
      <p:sp>
        <p:nvSpPr>
          <p:cNvPr id="55" name="Google Shape;55;p13"/>
          <p:cNvSpPr txBox="1"/>
          <p:nvPr/>
        </p:nvSpPr>
        <p:spPr>
          <a:xfrm>
            <a:off x="696750" y="638025"/>
            <a:ext cx="616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2000">
                <a:latin typeface="Nothing You Could Do"/>
                <a:ea typeface="Nothing You Could Do"/>
                <a:cs typeface="Nothing You Could Do"/>
                <a:sym typeface="Nothing You Could Do"/>
              </a:rPr>
              <a:t>“I can never be sufficiently thankful to Papa for having given me an interest in statistical and political matters.”</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a:t>
            </a:r>
            <a:endParaRPr sz="1600" i="1">
              <a:latin typeface="Times New Roman"/>
              <a:ea typeface="Times New Roman"/>
              <a:cs typeface="Times New Roman"/>
              <a:sym typeface="Times New Roman"/>
            </a:endParaRPr>
          </a:p>
        </p:txBody>
      </p:sp>
      <p:sp>
        <p:nvSpPr>
          <p:cNvPr id="56" name="Google Shape;56;p13"/>
          <p:cNvSpPr txBox="1"/>
          <p:nvPr/>
        </p:nvSpPr>
        <p:spPr>
          <a:xfrm rot="-502">
            <a:off x="696725" y="2802475"/>
            <a:ext cx="616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“Florence has taken to mathematics - and like everything else she undertakes she is deep in them and working very hard.”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Parthenope, Florence’s sister</a:t>
            </a:r>
            <a:endParaRPr sz="1600" i="1">
              <a:latin typeface="Times New Roman"/>
              <a:ea typeface="Times New Roman"/>
              <a:cs typeface="Times New Roman"/>
              <a:sym typeface="Times New Roman"/>
            </a:endParaRPr>
          </a:p>
        </p:txBody>
      </p:sp>
      <p:sp>
        <p:nvSpPr>
          <p:cNvPr id="57" name="Google Shape;57;p13"/>
          <p:cNvSpPr txBox="1"/>
          <p:nvPr/>
        </p:nvSpPr>
        <p:spPr>
          <a:xfrm>
            <a:off x="696725" y="4966925"/>
            <a:ext cx="61665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“Of what possible use could maths be to a young woman?”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Florence’s mother</a:t>
            </a:r>
            <a:endParaRPr sz="1600" i="1">
              <a:latin typeface="Times New Roman"/>
              <a:ea typeface="Times New Roman"/>
              <a:cs typeface="Times New Roman"/>
              <a:sym typeface="Times New Roman"/>
            </a:endParaRPr>
          </a:p>
        </p:txBody>
      </p:sp>
      <p:sp>
        <p:nvSpPr>
          <p:cNvPr id="58" name="Google Shape;58;p13"/>
          <p:cNvSpPr txBox="1"/>
          <p:nvPr/>
        </p:nvSpPr>
        <p:spPr>
          <a:xfrm>
            <a:off x="696750" y="8680525"/>
            <a:ext cx="616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2000">
                <a:latin typeface="Nothing You Could Do"/>
                <a:ea typeface="Nothing You Could Do"/>
                <a:cs typeface="Nothing You Could Do"/>
                <a:sym typeface="Nothing You Could Do"/>
              </a:rPr>
              <a:t>“I have carefully compared the statistics from six different official sources, and none of them agree”.</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on data collection</a:t>
            </a:r>
            <a:endParaRPr sz="1600" i="1">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txBox="1"/>
          <p:nvPr/>
        </p:nvSpPr>
        <p:spPr>
          <a:xfrm>
            <a:off x="696750" y="748100"/>
            <a:ext cx="616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“The extremely imperfect manner in which our recruiting statistics are kept prevents us from arriving at any general or accurate conclusions”.</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data collection on recruiting soldiers</a:t>
            </a:r>
            <a:endParaRPr sz="1600" i="1">
              <a:latin typeface="Times New Roman"/>
              <a:ea typeface="Times New Roman"/>
              <a:cs typeface="Times New Roman"/>
              <a:sym typeface="Times New Roman"/>
            </a:endParaRPr>
          </a:p>
        </p:txBody>
      </p:sp>
      <p:sp>
        <p:nvSpPr>
          <p:cNvPr id="64" name="Google Shape;64;p14"/>
          <p:cNvSpPr txBox="1"/>
          <p:nvPr/>
        </p:nvSpPr>
        <p:spPr>
          <a:xfrm>
            <a:off x="696750" y="3038458"/>
            <a:ext cx="6166500" cy="1662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“Numbers on their own are useless without the strength. 5 1/7 deaths per day = 1877 / annum. But whether this is out of 8000 or 3000 makes a big difference”.</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a:t>
            </a:r>
            <a:endParaRPr sz="1600" i="1">
              <a:latin typeface="Times New Roman"/>
              <a:ea typeface="Times New Roman"/>
              <a:cs typeface="Times New Roman"/>
              <a:sym typeface="Times New Roman"/>
            </a:endParaRPr>
          </a:p>
        </p:txBody>
      </p:sp>
      <p:sp>
        <p:nvSpPr>
          <p:cNvPr id="65" name="Google Shape;65;p14"/>
          <p:cNvSpPr txBox="1"/>
          <p:nvPr/>
        </p:nvSpPr>
        <p:spPr>
          <a:xfrm>
            <a:off x="696750" y="5636617"/>
            <a:ext cx="6166500" cy="1970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“The main end of statistics should not be to inform the government as to how many men have died, but to enable immediate steps to be taken to prevent the extension of disease and mortality.”</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a:t>
            </a:r>
            <a:endParaRPr sz="1600" i="1">
              <a:latin typeface="Times New Roman"/>
              <a:ea typeface="Times New Roman"/>
              <a:cs typeface="Times New Roman"/>
              <a:sym typeface="Times New Roman"/>
            </a:endParaRPr>
          </a:p>
        </p:txBody>
      </p:sp>
      <p:sp>
        <p:nvSpPr>
          <p:cNvPr id="66" name="Google Shape;66;p14"/>
          <p:cNvSpPr txBox="1"/>
          <p:nvPr/>
        </p:nvSpPr>
        <p:spPr>
          <a:xfrm>
            <a:off x="696750" y="8542575"/>
            <a:ext cx="616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“By comparing the red areas of both diagrams the great loss of efficiency in the army in its present state becomes more apparent”.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on her work</a:t>
            </a:r>
            <a:endParaRPr sz="1600" i="1">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p:nvPr/>
        </p:nvSpPr>
        <p:spPr>
          <a:xfrm>
            <a:off x="741750" y="827175"/>
            <a:ext cx="6076500" cy="1970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“Diagrams are of great utility for</a:t>
            </a:r>
            <a:endParaRPr sz="2000">
              <a:latin typeface="Nothing You Could Do"/>
              <a:ea typeface="Nothing You Could Do"/>
              <a:cs typeface="Nothing You Could Do"/>
              <a:sym typeface="Nothing You Could Do"/>
            </a:endParaRPr>
          </a:p>
          <a:p>
            <a:pPr marL="0" lvl="0" indent="0" algn="l" rtl="0">
              <a:spcBef>
                <a:spcPts val="0"/>
              </a:spcBef>
              <a:spcAft>
                <a:spcPts val="0"/>
              </a:spcAft>
              <a:buNone/>
            </a:pPr>
            <a:r>
              <a:rPr lang="en-GB" sz="2000">
                <a:latin typeface="Nothing You Could Do"/>
                <a:ea typeface="Nothing You Could Do"/>
                <a:cs typeface="Nothing You Could Do"/>
                <a:sym typeface="Nothing You Could Do"/>
              </a:rPr>
              <a:t>illustrating certain questions of vital statistics by conveying ideas on the subject through the eye, which cannot be so readily grasped when contained in figures.”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a:t>
            </a:r>
            <a:endParaRPr sz="1600" i="1">
              <a:latin typeface="Times New Roman"/>
              <a:ea typeface="Times New Roman"/>
              <a:cs typeface="Times New Roman"/>
              <a:sym typeface="Times New Roman"/>
            </a:endParaRPr>
          </a:p>
        </p:txBody>
      </p:sp>
      <p:sp>
        <p:nvSpPr>
          <p:cNvPr id="72" name="Google Shape;72;p15"/>
          <p:cNvSpPr txBox="1"/>
          <p:nvPr/>
        </p:nvSpPr>
        <p:spPr>
          <a:xfrm>
            <a:off x="741750" y="5304542"/>
            <a:ext cx="6076500" cy="227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"At home: it is there that the bulk of sick cases are. But where can nurses be trained for them? In hospitals: it is there only that skilled nurses can be trained. All this makes real nursing of the sick at home the most expensive kind of nursing at present."</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a:t>
            </a:r>
            <a:endParaRPr sz="1600" i="1">
              <a:latin typeface="Times New Roman"/>
              <a:ea typeface="Times New Roman"/>
              <a:cs typeface="Times New Roman"/>
              <a:sym typeface="Times New Roman"/>
            </a:endParaRPr>
          </a:p>
        </p:txBody>
      </p:sp>
      <p:sp>
        <p:nvSpPr>
          <p:cNvPr id="73" name="Google Shape;73;p15"/>
          <p:cNvSpPr txBox="1"/>
          <p:nvPr/>
        </p:nvSpPr>
        <p:spPr>
          <a:xfrm>
            <a:off x="741750" y="8312725"/>
            <a:ext cx="6076500" cy="1662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“Never think that you have done anything effectual in nursing in London till you nurse, not only the sick poor in workhouses, but those at Home.“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a:t>
            </a:r>
            <a:r>
              <a:rPr lang="en-GB" sz="1600">
                <a:latin typeface="Times New Roman"/>
                <a:ea typeface="Times New Roman"/>
                <a:cs typeface="Times New Roman"/>
                <a:sym typeface="Times New Roman"/>
              </a:rPr>
              <a:t>in</a:t>
            </a:r>
            <a:r>
              <a:rPr lang="en-GB" sz="1600" i="1">
                <a:latin typeface="Times New Roman"/>
                <a:ea typeface="Times New Roman"/>
                <a:cs typeface="Times New Roman"/>
                <a:sym typeface="Times New Roman"/>
              </a:rPr>
              <a:t> Nursing at Home</a:t>
            </a:r>
            <a:endParaRPr sz="1600" i="1">
              <a:latin typeface="Times New Roman"/>
              <a:ea typeface="Times New Roman"/>
              <a:cs typeface="Times New Roman"/>
              <a:sym typeface="Times New Roman"/>
            </a:endParaRPr>
          </a:p>
        </p:txBody>
      </p:sp>
      <p:sp>
        <p:nvSpPr>
          <p:cNvPr id="74" name="Google Shape;74;p15"/>
          <p:cNvSpPr txBox="1"/>
          <p:nvPr/>
        </p:nvSpPr>
        <p:spPr>
          <a:xfrm>
            <a:off x="741750" y="3375075"/>
            <a:ext cx="607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i="1">
                <a:solidFill>
                  <a:schemeClr val="dk1"/>
                </a:solidFill>
                <a:latin typeface="Nothing You Could Do"/>
                <a:ea typeface="Nothing You Could Do"/>
                <a:cs typeface="Nothing You Could Do"/>
                <a:sym typeface="Nothing You Could Do"/>
              </a:rPr>
              <a:t>“A small pet animal is often an excellent companion for the sick, for long chronic cases especially.” </a:t>
            </a:r>
            <a:endParaRPr sz="2000" i="1">
              <a:solidFill>
                <a:schemeClr val="dk1"/>
              </a:solidFill>
              <a:latin typeface="Nothing You Could Do"/>
              <a:ea typeface="Nothing You Could Do"/>
              <a:cs typeface="Nothing You Could Do"/>
              <a:sym typeface="Nothing You Could Do"/>
            </a:endParaRPr>
          </a:p>
          <a:p>
            <a:pPr marL="457200" lvl="0" indent="-330200" algn="l" rtl="0">
              <a:spcBef>
                <a:spcPts val="0"/>
              </a:spcBef>
              <a:spcAft>
                <a:spcPts val="0"/>
              </a:spcAft>
              <a:buClr>
                <a:schemeClr val="dk1"/>
              </a:buClr>
              <a:buSzPts val="1600"/>
              <a:buFont typeface="Times New Roman"/>
              <a:buChar char="-"/>
            </a:pPr>
            <a:r>
              <a:rPr lang="en-GB" sz="1600" i="1">
                <a:solidFill>
                  <a:schemeClr val="dk1"/>
                </a:solidFill>
                <a:latin typeface="Times New Roman"/>
                <a:ea typeface="Times New Roman"/>
                <a:cs typeface="Times New Roman"/>
                <a:sym typeface="Times New Roman"/>
              </a:rPr>
              <a:t>Florence</a:t>
            </a:r>
            <a:endParaRPr sz="2000" i="1">
              <a:solidFill>
                <a:schemeClr val="dk1"/>
              </a:solidFill>
              <a:latin typeface="Nothing You Could Do"/>
              <a:ea typeface="Nothing You Could Do"/>
              <a:cs typeface="Nothing You Could Do"/>
              <a:sym typeface="Nothing You Could D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p:nvPr/>
        </p:nvSpPr>
        <p:spPr>
          <a:xfrm>
            <a:off x="741750" y="827175"/>
            <a:ext cx="60765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“Really, I fear I shall not be able to find the time.” </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on being asked to sit for her portrait</a:t>
            </a:r>
            <a:endParaRPr sz="1600" i="1">
              <a:latin typeface="Times New Roman"/>
              <a:ea typeface="Times New Roman"/>
              <a:cs typeface="Times New Roman"/>
              <a:sym typeface="Times New Roman"/>
            </a:endParaRPr>
          </a:p>
        </p:txBody>
      </p:sp>
      <p:sp>
        <p:nvSpPr>
          <p:cNvPr id="80" name="Google Shape;80;p16"/>
          <p:cNvSpPr txBox="1"/>
          <p:nvPr/>
        </p:nvSpPr>
        <p:spPr>
          <a:xfrm>
            <a:off x="741750" y="2778796"/>
            <a:ext cx="6076500" cy="1662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“I have determined in no way to </a:t>
            </a:r>
            <a:r>
              <a:rPr lang="en-GB" sz="2000" i="1">
                <a:latin typeface="Nothing You Could Do"/>
                <a:ea typeface="Nothing You Could Do"/>
                <a:cs typeface="Nothing You Could Do"/>
                <a:sym typeface="Nothing You Could Do"/>
              </a:rPr>
              <a:t>forward </a:t>
            </a:r>
            <a:r>
              <a:rPr lang="en-GB" sz="2000">
                <a:latin typeface="Nothing You Could Do"/>
                <a:ea typeface="Nothing You Could Do"/>
                <a:cs typeface="Nothing You Could Do"/>
                <a:sym typeface="Nothing You Could Do"/>
              </a:rPr>
              <a:t>the making a show of myself or of any person… though I cannot always </a:t>
            </a:r>
            <a:r>
              <a:rPr lang="en-GB" sz="2000" i="1">
                <a:latin typeface="Nothing You Could Do"/>
                <a:ea typeface="Nothing You Could Do"/>
                <a:cs typeface="Nothing You Could Do"/>
                <a:sym typeface="Nothing You Could Do"/>
              </a:rPr>
              <a:t>prevent </a:t>
            </a:r>
            <a:r>
              <a:rPr lang="en-GB" sz="2000">
                <a:latin typeface="Nothing You Could Do"/>
                <a:ea typeface="Nothing You Could Do"/>
                <a:cs typeface="Nothing You Could Do"/>
                <a:sym typeface="Nothing You Could Do"/>
              </a:rPr>
              <a:t>them or me being made a show of.”</a:t>
            </a:r>
            <a:endParaRPr sz="2000">
              <a:latin typeface="Nothing You Could Do"/>
              <a:ea typeface="Nothing You Could Do"/>
              <a:cs typeface="Nothing You Could Do"/>
              <a:sym typeface="Nothing You Could Do"/>
            </a:endParaRPr>
          </a:p>
          <a:p>
            <a:pPr marL="457200" lvl="0" indent="-317500" algn="l" rtl="0">
              <a:spcBef>
                <a:spcPts val="0"/>
              </a:spcBef>
              <a:spcAft>
                <a:spcPts val="0"/>
              </a:spcAft>
              <a:buSzPts val="1400"/>
              <a:buChar char="-"/>
            </a:pPr>
            <a:r>
              <a:rPr lang="en-GB" sz="1600" i="1">
                <a:solidFill>
                  <a:schemeClr val="dk1"/>
                </a:solidFill>
                <a:latin typeface="Times New Roman"/>
                <a:ea typeface="Times New Roman"/>
                <a:cs typeface="Times New Roman"/>
                <a:sym typeface="Times New Roman"/>
              </a:rPr>
              <a:t>Florence, on being asked repeatedly to sit for her portrait</a:t>
            </a:r>
            <a:endParaRPr sz="1600" i="1">
              <a:latin typeface="Times New Roman"/>
              <a:ea typeface="Times New Roman"/>
              <a:cs typeface="Times New Roman"/>
              <a:sym typeface="Times New Roman"/>
            </a:endParaRPr>
          </a:p>
        </p:txBody>
      </p:sp>
      <p:sp>
        <p:nvSpPr>
          <p:cNvPr id="81" name="Google Shape;81;p16"/>
          <p:cNvSpPr txBox="1"/>
          <p:nvPr/>
        </p:nvSpPr>
        <p:spPr>
          <a:xfrm>
            <a:off x="741750" y="5346008"/>
            <a:ext cx="60765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“I desire privacy for the reason that I consider</a:t>
            </a:r>
            <a:endParaRPr sz="2000">
              <a:latin typeface="Nothing You Could Do"/>
              <a:ea typeface="Nothing You Could Do"/>
              <a:cs typeface="Nothing You Could Do"/>
              <a:sym typeface="Nothing You Could Do"/>
            </a:endParaRPr>
          </a:p>
          <a:p>
            <a:pPr marL="0" lvl="0" indent="0" algn="l" rtl="0">
              <a:spcBef>
                <a:spcPts val="0"/>
              </a:spcBef>
              <a:spcAft>
                <a:spcPts val="0"/>
              </a:spcAft>
              <a:buNone/>
            </a:pPr>
            <a:r>
              <a:rPr lang="en-GB" sz="2000">
                <a:latin typeface="Nothing You Could Do"/>
                <a:ea typeface="Nothing You Could Do"/>
                <a:cs typeface="Nothing You Could Do"/>
                <a:sym typeface="Nothing You Could Do"/>
              </a:rPr>
              <a:t>publicity to have injured what is nearest my heart.”</a:t>
            </a:r>
            <a:endParaRPr sz="2000">
              <a:latin typeface="Nothing You Could Do"/>
              <a:ea typeface="Nothing You Could Do"/>
              <a:cs typeface="Nothing You Could Do"/>
              <a:sym typeface="Nothing You Could Do"/>
            </a:endParaRPr>
          </a:p>
          <a:p>
            <a:pPr marL="457200" lvl="0" indent="-317500" algn="l" rtl="0">
              <a:spcBef>
                <a:spcPts val="0"/>
              </a:spcBef>
              <a:spcAft>
                <a:spcPts val="0"/>
              </a:spcAft>
              <a:buSzPts val="1400"/>
              <a:buChar char="-"/>
            </a:pPr>
            <a:r>
              <a:rPr lang="en-GB" sz="1600" i="1">
                <a:solidFill>
                  <a:schemeClr val="dk1"/>
                </a:solidFill>
                <a:latin typeface="Times New Roman"/>
                <a:ea typeface="Times New Roman"/>
                <a:cs typeface="Times New Roman"/>
                <a:sym typeface="Times New Roman"/>
              </a:rPr>
              <a:t>Florence, soon after her return from Crimea</a:t>
            </a:r>
            <a:endParaRPr sz="1600" i="1">
              <a:latin typeface="Times New Roman"/>
              <a:ea typeface="Times New Roman"/>
              <a:cs typeface="Times New Roman"/>
              <a:sym typeface="Times New Roman"/>
            </a:endParaRPr>
          </a:p>
        </p:txBody>
      </p:sp>
      <p:sp>
        <p:nvSpPr>
          <p:cNvPr id="82" name="Google Shape;82;p16"/>
          <p:cNvSpPr txBox="1"/>
          <p:nvPr/>
        </p:nvSpPr>
        <p:spPr>
          <a:xfrm>
            <a:off x="741750" y="7401008"/>
            <a:ext cx="60765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latin typeface="Nothing You Could Do"/>
                <a:ea typeface="Nothing You Could Do"/>
                <a:cs typeface="Nothing You Could Do"/>
                <a:sym typeface="Nothing You Could Do"/>
              </a:rPr>
              <a:t>“I stand at the altar of the murdered men and while I live, I fight their cause.”</a:t>
            </a:r>
            <a:endParaRPr sz="2000">
              <a:latin typeface="Nothing You Could Do"/>
              <a:ea typeface="Nothing You Could Do"/>
              <a:cs typeface="Nothing You Could Do"/>
              <a:sym typeface="Nothing You Could Do"/>
            </a:endParaRPr>
          </a:p>
          <a:p>
            <a:pPr marL="457200" lvl="0" indent="-330200" algn="l" rtl="0">
              <a:spcBef>
                <a:spcPts val="0"/>
              </a:spcBef>
              <a:spcAft>
                <a:spcPts val="0"/>
              </a:spcAft>
              <a:buSzPts val="1600"/>
              <a:buFont typeface="Times New Roman"/>
              <a:buChar char="-"/>
            </a:pPr>
            <a:r>
              <a:rPr lang="en-GB" sz="1600" i="1">
                <a:latin typeface="Times New Roman"/>
                <a:ea typeface="Times New Roman"/>
                <a:cs typeface="Times New Roman"/>
                <a:sym typeface="Times New Roman"/>
              </a:rPr>
              <a:t>Florence after returning from war, 1856</a:t>
            </a:r>
            <a:endParaRPr sz="1600" i="1">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542</Words>
  <Application>Microsoft Office PowerPoint</Application>
  <PresentationFormat>Custom</PresentationFormat>
  <Paragraphs>40</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Times New Roman</vt:lpstr>
      <vt:lpstr>Arial</vt:lpstr>
      <vt:lpstr>Nothing You Could Do</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Kate T</cp:lastModifiedBy>
  <cp:revision>1</cp:revision>
  <dcterms:modified xsi:type="dcterms:W3CDTF">2021-09-11T13:26:27Z</dcterms:modified>
</cp:coreProperties>
</file>