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52" r:id="rId2"/>
    <p:sldId id="379" r:id="rId3"/>
    <p:sldId id="380" r:id="rId4"/>
    <p:sldId id="381" r:id="rId5"/>
    <p:sldId id="349" r:id="rId6"/>
    <p:sldId id="350" r:id="rId7"/>
    <p:sldId id="351" r:id="rId8"/>
    <p:sldId id="366" r:id="rId9"/>
    <p:sldId id="367" r:id="rId10"/>
    <p:sldId id="368" r:id="rId11"/>
    <p:sldId id="369" r:id="rId12"/>
    <p:sldId id="370" r:id="rId13"/>
    <p:sldId id="3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B4A74C-F69A-40BF-868C-AE17408811A6}">
          <p14:sldIdLst>
            <p14:sldId id="352"/>
            <p14:sldId id="379"/>
            <p14:sldId id="380"/>
            <p14:sldId id="381"/>
            <p14:sldId id="349"/>
            <p14:sldId id="350"/>
            <p14:sldId id="351"/>
            <p14:sldId id="366"/>
            <p14:sldId id="367"/>
            <p14:sldId id="368"/>
            <p14:sldId id="369"/>
            <p14:sldId id="370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9F70"/>
    <a:srgbClr val="38A159"/>
    <a:srgbClr val="112C0B"/>
    <a:srgbClr val="B92121"/>
    <a:srgbClr val="D92A2B"/>
    <a:srgbClr val="004648"/>
    <a:srgbClr val="005E60"/>
    <a:srgbClr val="00766E"/>
    <a:srgbClr val="009186"/>
    <a:srgbClr val="009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94" autoAdjust="0"/>
    <p:restoredTop sz="85095" autoAdjust="0"/>
  </p:normalViewPr>
  <p:slideViewPr>
    <p:cSldViewPr snapToGrid="0" snapToObjects="1">
      <p:cViewPr>
        <p:scale>
          <a:sx n="81" d="100"/>
          <a:sy n="81" d="100"/>
        </p:scale>
        <p:origin x="3192" y="1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364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55" Type="http://schemas.openxmlformats.org/officeDocument/2006/relationships/customXml" Target="../customXml/item2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7" Type="http://schemas.openxmlformats.org/officeDocument/2006/relationships/slide" Target="slides/slide6.xml"/><Relationship Id="rId20" Type="http://schemas.openxmlformats.org/officeDocument/2006/relationships/tableStyles" Target="tableStyles.xml"/><Relationship Id="rId1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54" Type="http://schemas.openxmlformats.org/officeDocument/2006/relationships/customXml" Target="../customXml/item1.xml"/><Relationship Id="rId53" Type="http://schemas.microsoft.com/office/2015/10/relationships/revisionInfo" Target="revisionInfo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56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732D1-0119-4424-ADB1-6A88624C9257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L4.2 Presentation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26BA-B8A7-4B5A-A3B0-0B7D31088B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1972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4FE6-3F31-4904-9137-AFF662B7D702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L4.2 Presentation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9E1F4-77C1-461E-ABFF-BFE7DD57A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534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</a:t>
            </a:r>
            <a:r>
              <a:rPr lang="en-US" baseline="0" dirty="0" smtClean="0"/>
              <a:t> percentage got 0 marks?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15.4% - 1 mark</a:t>
            </a:r>
          </a:p>
          <a:p>
            <a:r>
              <a:rPr lang="en-US" dirty="0" smtClean="0"/>
              <a:t>1.5% - 2 marks</a:t>
            </a:r>
          </a:p>
          <a:p>
            <a:r>
              <a:rPr lang="en-US" dirty="0" smtClean="0"/>
              <a:t>37.6% - 3 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1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L4.2 Presentation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7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L4.2 Presentation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194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L4.2 Presentation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mr-IN" dirty="0" smtClean="0"/>
              <a:t>–</a:t>
            </a:r>
            <a:r>
              <a:rPr lang="en-US" dirty="0" smtClean="0"/>
              <a:t> 15.7%</a:t>
            </a:r>
          </a:p>
          <a:p>
            <a:r>
              <a:rPr lang="en-US" dirty="0" smtClean="0"/>
              <a:t>2 </a:t>
            </a:r>
            <a:r>
              <a:rPr lang="mr-IN" dirty="0" smtClean="0"/>
              <a:t>–</a:t>
            </a:r>
            <a:r>
              <a:rPr lang="en-US" dirty="0" smtClean="0"/>
              <a:t> 9.7%</a:t>
            </a:r>
          </a:p>
          <a:p>
            <a:r>
              <a:rPr lang="en-US" dirty="0" smtClean="0"/>
              <a:t>3 </a:t>
            </a:r>
            <a:r>
              <a:rPr lang="mr-IN" dirty="0" smtClean="0"/>
              <a:t>–</a:t>
            </a:r>
            <a:r>
              <a:rPr lang="en-US" dirty="0" smtClean="0"/>
              <a:t> 24.8%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5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</a:t>
            </a:r>
            <a:r>
              <a:rPr lang="en-US" baseline="0" dirty="0" smtClean="0"/>
              <a:t> percentage got 0 marks?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2.8% - 1 mark</a:t>
            </a:r>
          </a:p>
          <a:p>
            <a:r>
              <a:rPr lang="en-US" dirty="0" smtClean="0"/>
              <a:t>0.7% - 2 marks</a:t>
            </a:r>
          </a:p>
          <a:p>
            <a:r>
              <a:rPr lang="en-US" dirty="0" smtClean="0"/>
              <a:t>0.5% - 3</a:t>
            </a:r>
            <a:r>
              <a:rPr lang="en-US" baseline="0" dirty="0" smtClean="0"/>
              <a:t> marks</a:t>
            </a:r>
          </a:p>
          <a:p>
            <a:r>
              <a:rPr lang="en-US" baseline="0" dirty="0" smtClean="0"/>
              <a:t>20.4% - 4 marks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0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L4.2 Presentation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54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L4.2 Presentation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33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L4.2 Presentation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79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L4.2 Presentation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70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L4.2 Presentation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54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L4.2 Presentation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23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Cli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9144000" cy="685800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225" y="1742900"/>
            <a:ext cx="401955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62298" y="4161276"/>
            <a:ext cx="4019405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592000" y="1449000"/>
            <a:ext cx="396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7000">
                <a:schemeClr val="accent4"/>
              </a:gs>
              <a:gs pos="7000">
                <a:schemeClr val="accent4"/>
              </a:gs>
              <a:gs pos="63000">
                <a:schemeClr val="accent2"/>
              </a:gs>
              <a:gs pos="100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0"/>
            <a:ext cx="9142809" cy="6858000"/>
          </a:xfrm>
          <a:prstGeom prst="rect">
            <a:avLst/>
          </a:prstGeom>
          <a:blipFill dpi="0"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908" y="2409650"/>
            <a:ext cx="5447192" cy="238760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7163" y="5562601"/>
            <a:ext cx="8643822" cy="94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27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Insert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450800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1197" y="0"/>
            <a:ext cx="9142803" cy="746451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20800" cy="4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extLst mod="1">
    <p:ext uri="{DCECCB84-F9BA-43D5-87BE-67443E8EF086}">
      <p15:sldGuideLst xmlns:p15="http://schemas.microsoft.com/office/powerpoint/2012/main">
        <p15:guide id="2" pos="5">
          <p15:clr>
            <a:srgbClr val="FBAE40"/>
          </p15:clr>
        </p15:guide>
        <p15:guide id="3" pos="565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23975"/>
            <a:ext cx="9144000" cy="74645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-14126"/>
            <a:ext cx="6136192" cy="698501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320800" cy="4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3" pos="56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eacons of 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-1"/>
            <a:ext cx="9144000" cy="685799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rgbClr val="1B2A6B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521" y="-99845"/>
            <a:ext cx="1029148" cy="105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 flipV="1">
            <a:off x="-2" y="0"/>
            <a:ext cx="9142810" cy="746449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/>
          <p:cNvSpPr/>
          <p:nvPr userDrawn="1"/>
        </p:nvSpPr>
        <p:spPr>
          <a:xfrm>
            <a:off x="1" y="1"/>
            <a:ext cx="9147572" cy="7464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1504" y="23976"/>
            <a:ext cx="7642496" cy="698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12F-1B58-4F80-8548-230F871317D2}" type="datetimeFigureOut">
              <a:rPr lang="en-GB" smtClean="0"/>
              <a:t>10/04/2018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6D5-F6C2-4C88-B07F-0F9DC0B2C389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497932" y="1"/>
            <a:ext cx="0" cy="89647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62" r:id="rId3"/>
    <p:sldLayoutId id="2147483650" r:id="rId4"/>
    <p:sldLayoutId id="2147483658" r:id="rId5"/>
    <p:sldLayoutId id="214748365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4" Type="http://schemas.openxmlformats.org/officeDocument/2006/relationships/slide" Target="slide13.xm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" Target="slide1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7.xml"/><Relationship Id="rId5" Type="http://schemas.openxmlformats.org/officeDocument/2006/relationships/image" Target="../media/image12.png"/><Relationship Id="rId6" Type="http://schemas.openxmlformats.org/officeDocument/2006/relationships/slide" Target="slide8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" Target="slide7.xml"/><Relationship Id="rId6" Type="http://schemas.openxmlformats.org/officeDocument/2006/relationships/slide" Target="slide8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slide" Target="slide8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slide" Target="slide10.xml"/><Relationship Id="rId5" Type="http://schemas.openxmlformats.org/officeDocument/2006/relationships/slide" Target="slide11.xml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slide" Target="slide10.xml"/><Relationship Id="rId5" Type="http://schemas.openxmlformats.org/officeDocument/2006/relationships/image" Target="../media/image16.png"/><Relationship Id="rId6" Type="http://schemas.openxmlformats.org/officeDocument/2006/relationships/slide" Target="slide1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Optional Additional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6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89" y="1479900"/>
            <a:ext cx="8839714" cy="3877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Additional Question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5580" y="2286447"/>
            <a:ext cx="27414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Adult ticket: £36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Child ticket £30</a:t>
            </a:r>
          </a:p>
        </p:txBody>
      </p:sp>
      <p:sp>
        <p:nvSpPr>
          <p:cNvPr id="11" name="Action Button: Custom 10">
            <a:hlinkClick r:id="rId4" action="ppaction://hlinksldjump" highlightClick="1"/>
          </p:cNvPr>
          <p:cNvSpPr/>
          <p:nvPr/>
        </p:nvSpPr>
        <p:spPr>
          <a:xfrm>
            <a:off x="4593166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Next Question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95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Additional Question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 smtClean="0">
              <a:latin typeface="+mj-lt"/>
            </a:endParaRPr>
          </a:p>
        </p:txBody>
      </p:sp>
      <p:sp>
        <p:nvSpPr>
          <p:cNvPr id="9" name="Action Button: Custom 8">
            <a:hlinkClick r:id="rId3" action="ppaction://hlinksldjump" highlightClick="1"/>
          </p:cNvPr>
          <p:cNvSpPr/>
          <p:nvPr/>
        </p:nvSpPr>
        <p:spPr>
          <a:xfrm>
            <a:off x="596898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Diagram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Action Button: Custom 10">
            <a:hlinkClick r:id="rId4" action="ppaction://hlinksldjump" highlightClick="1"/>
          </p:cNvPr>
          <p:cNvSpPr/>
          <p:nvPr/>
        </p:nvSpPr>
        <p:spPr>
          <a:xfrm>
            <a:off x="2595032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Answer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18" y="1200409"/>
            <a:ext cx="8963696" cy="38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18" y="1200409"/>
            <a:ext cx="8963696" cy="3866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Additional Question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 smtClean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166" y="1903357"/>
            <a:ext cx="4406284" cy="2710141"/>
          </a:xfrm>
          <a:prstGeom prst="rect">
            <a:avLst/>
          </a:prstGeom>
        </p:spPr>
      </p:pic>
      <p:sp>
        <p:nvSpPr>
          <p:cNvPr id="11" name="Action Button: Custom 10">
            <a:hlinkClick r:id="rId5" action="ppaction://hlinksldjump" highlightClick="1"/>
          </p:cNvPr>
          <p:cNvSpPr/>
          <p:nvPr/>
        </p:nvSpPr>
        <p:spPr>
          <a:xfrm>
            <a:off x="2595032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Answer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6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18" y="1200409"/>
            <a:ext cx="8963696" cy="3866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Additional Question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 smtClean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22427" y="2655462"/>
            <a:ext cx="3566160" cy="1107440"/>
            <a:chOff x="3677920" y="2672080"/>
            <a:chExt cx="3566160" cy="110744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677920" y="3779520"/>
              <a:ext cx="35661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196080" y="2672080"/>
              <a:ext cx="1117600" cy="110744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313680" y="2912774"/>
              <a:ext cx="1528576" cy="86674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518171" y="323968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44</a:t>
            </a:r>
            <a:r>
              <a:rPr lang="en-US" sz="2800" baseline="30000" dirty="0" smtClean="0">
                <a:solidFill>
                  <a:srgbClr val="FF0000"/>
                </a:solidFill>
                <a:latin typeface="+mj-lt"/>
              </a:rPr>
              <a:t>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63023" y="3239683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88</a:t>
            </a:r>
            <a:r>
              <a:rPr lang="en-US" sz="2800" baseline="30000" dirty="0" smtClean="0">
                <a:solidFill>
                  <a:srgbClr val="FF0000"/>
                </a:solidFill>
                <a:latin typeface="+mj-lt"/>
              </a:rPr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0597" y="2906471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48</a:t>
            </a:r>
            <a:r>
              <a:rPr lang="en-US" sz="2800" baseline="30000" dirty="0" smtClean="0">
                <a:solidFill>
                  <a:srgbClr val="FF0000"/>
                </a:solidFill>
                <a:latin typeface="+mj-lt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7107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Edexcel, Foundation, Paper 2, June 2017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80426" y="4788976"/>
            <a:ext cx="465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+mj-lt"/>
              </a:rPr>
              <a:t>45.5% got 0 marks</a:t>
            </a:r>
            <a:endParaRPr lang="en-US" sz="3600" dirty="0" smtClean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6990" y="958675"/>
            <a:ext cx="8847440" cy="4476632"/>
            <a:chOff x="240977" y="958675"/>
            <a:chExt cx="8172450" cy="4135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977" y="958675"/>
              <a:ext cx="6337300" cy="3594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3127" y="4484175"/>
              <a:ext cx="36703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03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Edexcel</a:t>
            </a:r>
            <a:r>
              <a:rPr lang="en-US" dirty="0" smtClean="0"/>
              <a:t>, Foundation, Paper 2, November 2017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3199" y="1085136"/>
            <a:ext cx="8568907" cy="4559309"/>
            <a:chOff x="203199" y="1085136"/>
            <a:chExt cx="8568907" cy="45593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199" y="1085136"/>
              <a:ext cx="7587409" cy="25978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8399" y="4902198"/>
              <a:ext cx="3793707" cy="74224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80426" y="4788976"/>
            <a:ext cx="409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+mj-lt"/>
              </a:rPr>
              <a:t>49.8% got 0 marks</a:t>
            </a:r>
            <a:endParaRPr lang="en-US" sz="36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9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Edexcel, Foundation, Paper 3, June 2017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80426" y="4788976"/>
            <a:ext cx="429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+mj-lt"/>
              </a:rPr>
              <a:t>75.1% got 0 marks</a:t>
            </a:r>
            <a:endParaRPr lang="en-US" sz="3600" dirty="0" smtClean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796" y="1163879"/>
            <a:ext cx="8824194" cy="2943172"/>
            <a:chOff x="191792" y="1163879"/>
            <a:chExt cx="7859685" cy="26214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792" y="1163879"/>
              <a:ext cx="7086600" cy="1244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4177" y="3010654"/>
              <a:ext cx="3797300" cy="774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93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Optional Additional Question 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 smtClean="0">
              <a:latin typeface="+mj-lt"/>
            </a:endParaRPr>
          </a:p>
        </p:txBody>
      </p:sp>
      <p:sp>
        <p:nvSpPr>
          <p:cNvPr id="9" name="Action Button: Custom 8">
            <a:hlinkClick r:id="rId3" action="ppaction://hlinksldjump" highlightClick="1"/>
          </p:cNvPr>
          <p:cNvSpPr/>
          <p:nvPr/>
        </p:nvSpPr>
        <p:spPr>
          <a:xfrm>
            <a:off x="596898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Diagram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Action Button: Custom 9">
            <a:hlinkClick r:id="rId4" action="ppaction://hlinksldjump" highlightClick="1"/>
          </p:cNvPr>
          <p:cNvSpPr/>
          <p:nvPr/>
        </p:nvSpPr>
        <p:spPr>
          <a:xfrm>
            <a:off x="2595032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Answer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48" y="1060810"/>
            <a:ext cx="8797636" cy="4304280"/>
          </a:xfrm>
          <a:prstGeom prst="rect">
            <a:avLst/>
          </a:prstGeom>
        </p:spPr>
      </p:pic>
      <p:sp>
        <p:nvSpPr>
          <p:cNvPr id="7" name="Action Button: Custom 6">
            <a:hlinkClick r:id="rId6" action="ppaction://hlinksldjump" highlightClick="1"/>
          </p:cNvPr>
          <p:cNvSpPr/>
          <p:nvPr/>
        </p:nvSpPr>
        <p:spPr>
          <a:xfrm>
            <a:off x="4593166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Next Question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73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48" y="1060810"/>
            <a:ext cx="8797636" cy="4304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Optional Additional Question 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836" y="2139719"/>
            <a:ext cx="4027055" cy="2484080"/>
          </a:xfrm>
          <a:prstGeom prst="rect">
            <a:avLst/>
          </a:prstGeom>
        </p:spPr>
      </p:pic>
      <p:sp>
        <p:nvSpPr>
          <p:cNvPr id="14" name="Action Button: Custom 13">
            <a:hlinkClick r:id="rId5" action="ppaction://hlinksldjump" highlightClick="1"/>
          </p:cNvPr>
          <p:cNvSpPr/>
          <p:nvPr/>
        </p:nvSpPr>
        <p:spPr>
          <a:xfrm>
            <a:off x="2595032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Answer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Action Button: Custom 6">
            <a:hlinkClick r:id="rId6" action="ppaction://hlinksldjump" highlightClick="1"/>
          </p:cNvPr>
          <p:cNvSpPr/>
          <p:nvPr/>
        </p:nvSpPr>
        <p:spPr>
          <a:xfrm>
            <a:off x="4593166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Next Question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2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48" y="1060810"/>
            <a:ext cx="8797636" cy="4304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Optional Additional Question 1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39151" y="2376229"/>
            <a:ext cx="22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Length 55cm</a:t>
            </a:r>
          </a:p>
        </p:txBody>
      </p:sp>
      <p:pic>
        <p:nvPicPr>
          <p:cNvPr id="10" name="Picture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261" y="3116896"/>
            <a:ext cx="1056461" cy="5652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0532" y="3116896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Height 25cm</a:t>
            </a:r>
          </a:p>
        </p:txBody>
      </p:sp>
      <p:sp>
        <p:nvSpPr>
          <p:cNvPr id="8" name="Action Button: Custom 7">
            <a:hlinkClick r:id="rId5" action="ppaction://hlinksldjump" highlightClick="1"/>
          </p:cNvPr>
          <p:cNvSpPr/>
          <p:nvPr/>
        </p:nvSpPr>
        <p:spPr>
          <a:xfrm>
            <a:off x="4593166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Next Question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13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Additional Question 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 smtClean="0">
              <a:latin typeface="+mj-lt"/>
            </a:endParaRPr>
          </a:p>
        </p:txBody>
      </p:sp>
      <p:sp>
        <p:nvSpPr>
          <p:cNvPr id="9" name="Action Button: Custom 8">
            <a:hlinkClick r:id="rId3" action="ppaction://hlinksldjump" highlightClick="1"/>
          </p:cNvPr>
          <p:cNvSpPr/>
          <p:nvPr/>
        </p:nvSpPr>
        <p:spPr>
          <a:xfrm>
            <a:off x="596898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Diagram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Action Button: Custom 9">
            <a:hlinkClick r:id="rId4" action="ppaction://hlinksldjump" highlightClick="1"/>
          </p:cNvPr>
          <p:cNvSpPr/>
          <p:nvPr/>
        </p:nvSpPr>
        <p:spPr>
          <a:xfrm>
            <a:off x="2595032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Answer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Action Button: Custom 10">
            <a:hlinkClick r:id="rId5" action="ppaction://hlinksldjump" highlightClick="1"/>
          </p:cNvPr>
          <p:cNvSpPr/>
          <p:nvPr/>
        </p:nvSpPr>
        <p:spPr>
          <a:xfrm>
            <a:off x="4593166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Next Question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89" y="1479900"/>
            <a:ext cx="8839714" cy="387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89" y="1479900"/>
            <a:ext cx="8839714" cy="3877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Additional Question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36830" y="36230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err="1" smtClean="0">
              <a:latin typeface="+mj-lt"/>
            </a:endParaRPr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2595032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Answer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396" y="2142406"/>
            <a:ext cx="4314423" cy="2552700"/>
          </a:xfrm>
          <a:prstGeom prst="rect">
            <a:avLst/>
          </a:prstGeom>
        </p:spPr>
      </p:pic>
      <p:sp>
        <p:nvSpPr>
          <p:cNvPr id="10" name="Action Button: Custom 9">
            <a:hlinkClick r:id="rId6" action="ppaction://hlinksldjump" highlightClick="1"/>
          </p:cNvPr>
          <p:cNvSpPr/>
          <p:nvPr/>
        </p:nvSpPr>
        <p:spPr>
          <a:xfrm>
            <a:off x="4593166" y="6060994"/>
            <a:ext cx="1761066" cy="660400"/>
          </a:xfrm>
          <a:prstGeom prst="actionButtonBlank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innerShdw blurRad="63500" dist="1016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Next Question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2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otts">
      <a:dk1>
        <a:sysClr val="windowText" lastClr="000000"/>
      </a:dk1>
      <a:lt1>
        <a:sysClr val="window" lastClr="FFFFFF"/>
      </a:lt1>
      <a:dk2>
        <a:srgbClr val="007DA8"/>
      </a:dk2>
      <a:lt2>
        <a:srgbClr val="009BBD"/>
      </a:lt2>
      <a:accent1>
        <a:srgbClr val="005697"/>
      </a:accent1>
      <a:accent2>
        <a:srgbClr val="1B2A6B"/>
      </a:accent2>
      <a:accent3>
        <a:srgbClr val="191A4F"/>
      </a:accent3>
      <a:accent4>
        <a:srgbClr val="B32C76"/>
      </a:accent4>
      <a:accent5>
        <a:srgbClr val="D27826"/>
      </a:accent5>
      <a:accent6>
        <a:srgbClr val="38A159"/>
      </a:accent6>
      <a:hlink>
        <a:srgbClr val="0563C1"/>
      </a:hlink>
      <a:folHlink>
        <a:srgbClr val="954F72"/>
      </a:folHlink>
    </a:clrScheme>
    <a:fontScheme name="Notts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70000">
              <a:srgbClr val="00487E">
                <a:lumMod val="85000"/>
                <a:lumOff val="15000"/>
              </a:srgbClr>
            </a:gs>
            <a:gs pos="17000">
              <a:schemeClr val="accent1"/>
            </a:gs>
            <a:gs pos="100000">
              <a:schemeClr val="accent1">
                <a:lumMod val="75000"/>
              </a:schemeClr>
            </a:gs>
          </a:gsLst>
          <a:lin ang="0" scaled="1"/>
          <a:tileRect/>
        </a:gradFill>
        <a:ln>
          <a:noFill/>
        </a:ln>
      </a:spPr>
      <a:bodyPr rtlCol="0" anchor="ctr"/>
      <a:lstStyle>
        <a:defPPr algn="ctr">
          <a:defRPr sz="2400" b="1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TT_6103 (PowerPoint Guidelines) POT_4by3_001" id="{687AE245-6F4B-450E-9C8B-37CB810348D1}" vid="{550EAFB0-BFA7-4104-898A-F28DDBFFD9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85ECB67D7CEF429DAEDC17BBB4A398" ma:contentTypeVersion="12" ma:contentTypeDescription="Create a new document." ma:contentTypeScope="" ma:versionID="7af359ed30610f2c59b80dee59d89aae">
  <xsd:schema xmlns:xsd="http://www.w3.org/2001/XMLSchema" xmlns:xs="http://www.w3.org/2001/XMLSchema" xmlns:p="http://schemas.microsoft.com/office/2006/metadata/properties" xmlns:ns2="d3d0fe1a-5c89-4380-87f7-0a951d1682c9" xmlns:ns3="b7bcf00f-f614-419d-8f67-2512d84d2499" targetNamespace="http://schemas.microsoft.com/office/2006/metadata/properties" ma:root="true" ma:fieldsID="3db27710fb1b39a146d7a408c1c5a285" ns2:_="" ns3:_="">
    <xsd:import namespace="d3d0fe1a-5c89-4380-87f7-0a951d1682c9"/>
    <xsd:import namespace="b7bcf00f-f614-419d-8f67-2512d84d24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0fe1a-5c89-4380-87f7-0a951d1682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cf00f-f614-419d-8f67-2512d84d24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C9E2CA-BBD9-4FC0-A74F-5C2BB79609FF}"/>
</file>

<file path=customXml/itemProps2.xml><?xml version="1.0" encoding="utf-8"?>
<ds:datastoreItem xmlns:ds="http://schemas.openxmlformats.org/officeDocument/2006/customXml" ds:itemID="{559F54FA-77DB-4332-AE71-66F0781E2D32}"/>
</file>

<file path=customXml/itemProps3.xml><?xml version="1.0" encoding="utf-8"?>
<ds:datastoreItem xmlns:ds="http://schemas.openxmlformats.org/officeDocument/2006/customXml" ds:itemID="{9C86599D-92EA-40CD-9A4F-7D31E8022EAA}"/>
</file>

<file path=docProps/app.xml><?xml version="1.0" encoding="utf-8"?>
<Properties xmlns="http://schemas.openxmlformats.org/officeDocument/2006/extended-properties" xmlns:vt="http://schemas.openxmlformats.org/officeDocument/2006/docPropsVTypes">
  <Template>NOTT_6103 (PowerPoint Guidelines) POT_4by3_002</Template>
  <TotalTime>21431</TotalTime>
  <Words>207</Words>
  <Application>Microsoft Macintosh PowerPoint</Application>
  <PresentationFormat>On-screen Show (4:3)</PresentationFormat>
  <Paragraphs>73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Georgia</vt:lpstr>
      <vt:lpstr>Mangal</vt:lpstr>
      <vt:lpstr>Arial</vt:lpstr>
      <vt:lpstr>Office Theme</vt:lpstr>
      <vt:lpstr>Optional Additional Question</vt:lpstr>
      <vt:lpstr>Edexcel, Foundation, Paper 2, June 2017</vt:lpstr>
      <vt:lpstr>Edexcel, Foundation, Paper 2, November 2017</vt:lpstr>
      <vt:lpstr>Edexcel, Foundation, Paper 3, June 2017</vt:lpstr>
      <vt:lpstr>Optional Additional Question 1</vt:lpstr>
      <vt:lpstr>Optional Additional Question 1</vt:lpstr>
      <vt:lpstr>Optional Additional Question 1</vt:lpstr>
      <vt:lpstr>Optional Additional Question 2</vt:lpstr>
      <vt:lpstr>Optional Additional Question 2</vt:lpstr>
      <vt:lpstr>Optional Additional Question 2</vt:lpstr>
      <vt:lpstr>Optional Additional Question 3</vt:lpstr>
      <vt:lpstr>Optional Additional Question 3</vt:lpstr>
      <vt:lpstr>Optional Additional Question 3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Microsoft Office User</dc:creator>
  <cp:lastModifiedBy>Matt Woodford</cp:lastModifiedBy>
  <cp:revision>304</cp:revision>
  <cp:lastPrinted>2018-03-17T16:27:15Z</cp:lastPrinted>
  <dcterms:created xsi:type="dcterms:W3CDTF">2017-09-12T13:16:59Z</dcterms:created>
  <dcterms:modified xsi:type="dcterms:W3CDTF">2018-04-10T08:29:27Z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0x0101008B85ECB67D7CEF429DAEDC17BBB4A398</vt:lpwstr>
  </property>
</Properties>
</file>