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131" r:id="rId5"/>
    <p:sldId id="2145" r:id="rId6"/>
    <p:sldId id="2138" r:id="rId7"/>
    <p:sldId id="2019" r:id="rId8"/>
    <p:sldId id="536" r:id="rId9"/>
    <p:sldId id="1900" r:id="rId10"/>
    <p:sldId id="2140" r:id="rId11"/>
    <p:sldId id="1966" r:id="rId12"/>
    <p:sldId id="2152" r:id="rId13"/>
    <p:sldId id="1976" r:id="rId14"/>
    <p:sldId id="2137" r:id="rId15"/>
    <p:sldId id="2151" r:id="rId16"/>
    <p:sldId id="2147" r:id="rId17"/>
    <p:sldId id="2149" r:id="rId18"/>
    <p:sldId id="2135" r:id="rId19"/>
    <p:sldId id="1969" r:id="rId20"/>
    <p:sldId id="2141" r:id="rId21"/>
    <p:sldId id="2144" r:id="rId22"/>
    <p:sldId id="2153" r:id="rId2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44" userDrawn="1">
          <p15:clr>
            <a:srgbClr val="A4A3A4"/>
          </p15:clr>
        </p15:guide>
        <p15:guide id="2" orient="horz" pos="2686" userDrawn="1">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A2C0"/>
    <a:srgbClr val="DCDDDD"/>
    <a:srgbClr val="B22470"/>
    <a:srgbClr val="8986B5"/>
    <a:srgbClr val="00BA8D"/>
    <a:srgbClr val="87D6BB"/>
    <a:srgbClr val="F3D5E3"/>
    <a:srgbClr val="02BA8D"/>
    <a:srgbClr val="E50043"/>
    <a:srgbClr val="D9F1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CD3AE-93A8-4FF6-B365-B892ABA2E03E}" v="507" dt="2024-01-29T16:43:56.761"/>
    <p1510:client id="{9CAE403D-123F-4986-80F8-1C643F5E8335}" v="2060" vWet="2062" dt="2024-01-29T16:22:27.484"/>
    <p1510:client id="{E83CA8E0-41DA-455A-9277-9D15876029A6}" v="66" dt="2024-01-29T15:51:23.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144"/>
        <p:guide orient="horz" pos="268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Hogan" userId="95d688fa-c296-46f6-8b04-59635bc02032" providerId="ADAL" clId="{1CCCD3AE-93A8-4FF6-B365-B892ABA2E03E}"/>
    <pc:docChg chg="undo custSel addSld delSld modSld">
      <pc:chgData name="Heather Hogan" userId="95d688fa-c296-46f6-8b04-59635bc02032" providerId="ADAL" clId="{1CCCD3AE-93A8-4FF6-B365-B892ABA2E03E}" dt="2024-01-29T16:43:56.761" v="1625" actId="478"/>
      <pc:docMkLst>
        <pc:docMk/>
      </pc:docMkLst>
      <pc:sldChg chg="del">
        <pc:chgData name="Heather Hogan" userId="95d688fa-c296-46f6-8b04-59635bc02032" providerId="ADAL" clId="{1CCCD3AE-93A8-4FF6-B365-B892ABA2E03E}" dt="2024-01-26T15:40:51.372" v="1118" actId="47"/>
        <pc:sldMkLst>
          <pc:docMk/>
          <pc:sldMk cId="1594647543" sldId="568"/>
        </pc:sldMkLst>
      </pc:sldChg>
      <pc:sldChg chg="modSp mod">
        <pc:chgData name="Heather Hogan" userId="95d688fa-c296-46f6-8b04-59635bc02032" providerId="ADAL" clId="{1CCCD3AE-93A8-4FF6-B365-B892ABA2E03E}" dt="2024-01-29T16:32:29.991" v="1191" actId="20577"/>
        <pc:sldMkLst>
          <pc:docMk/>
          <pc:sldMk cId="453120925" sldId="1900"/>
        </pc:sldMkLst>
        <pc:spChg chg="mod">
          <ac:chgData name="Heather Hogan" userId="95d688fa-c296-46f6-8b04-59635bc02032" providerId="ADAL" clId="{1CCCD3AE-93A8-4FF6-B365-B892ABA2E03E}" dt="2024-01-29T16:32:29.991" v="1191" actId="20577"/>
          <ac:spMkLst>
            <pc:docMk/>
            <pc:sldMk cId="453120925" sldId="1900"/>
            <ac:spMk id="33" creationId="{ABB01D08-4521-422E-88E1-DCA1095A318D}"/>
          </ac:spMkLst>
        </pc:spChg>
      </pc:sldChg>
      <pc:sldChg chg="addSp delSp modSp mod">
        <pc:chgData name="Heather Hogan" userId="95d688fa-c296-46f6-8b04-59635bc02032" providerId="ADAL" clId="{1CCCD3AE-93A8-4FF6-B365-B892ABA2E03E}" dt="2024-01-29T16:22:19.849" v="1121" actId="13926"/>
        <pc:sldMkLst>
          <pc:docMk/>
          <pc:sldMk cId="1995785739" sldId="1966"/>
        </pc:sldMkLst>
        <pc:spChg chg="mod">
          <ac:chgData name="Heather Hogan" userId="95d688fa-c296-46f6-8b04-59635bc02032" providerId="ADAL" clId="{1CCCD3AE-93A8-4FF6-B365-B892ABA2E03E}" dt="2024-01-26T15:14:23.603" v="241" actId="1076"/>
          <ac:spMkLst>
            <pc:docMk/>
            <pc:sldMk cId="1995785739" sldId="1966"/>
            <ac:spMk id="3" creationId="{1BE0FCB3-98DD-8C0F-7177-5FEAF359239F}"/>
          </ac:spMkLst>
        </pc:spChg>
        <pc:spChg chg="mod topLvl">
          <ac:chgData name="Heather Hogan" userId="95d688fa-c296-46f6-8b04-59635bc02032" providerId="ADAL" clId="{1CCCD3AE-93A8-4FF6-B365-B892ABA2E03E}" dt="2024-01-26T15:13:53.403" v="225" actId="20577"/>
          <ac:spMkLst>
            <pc:docMk/>
            <pc:sldMk cId="1995785739" sldId="1966"/>
            <ac:spMk id="4" creationId="{F656EF87-C02C-4FD2-8B60-392466FE29D2}"/>
          </ac:spMkLst>
        </pc:spChg>
        <pc:spChg chg="mod topLvl">
          <ac:chgData name="Heather Hogan" userId="95d688fa-c296-46f6-8b04-59635bc02032" providerId="ADAL" clId="{1CCCD3AE-93A8-4FF6-B365-B892ABA2E03E}" dt="2024-01-29T16:22:19.849" v="1121" actId="13926"/>
          <ac:spMkLst>
            <pc:docMk/>
            <pc:sldMk cId="1995785739" sldId="1966"/>
            <ac:spMk id="5" creationId="{FE2F41D2-B4E7-46B3-965E-D311E8755B33}"/>
          </ac:spMkLst>
        </pc:spChg>
        <pc:spChg chg="mod topLvl">
          <ac:chgData name="Heather Hogan" userId="95d688fa-c296-46f6-8b04-59635bc02032" providerId="ADAL" clId="{1CCCD3AE-93A8-4FF6-B365-B892ABA2E03E}" dt="2024-01-26T15:03:41.057" v="7" actId="1076"/>
          <ac:spMkLst>
            <pc:docMk/>
            <pc:sldMk cId="1995785739" sldId="1966"/>
            <ac:spMk id="6" creationId="{4E7A0D62-EA4B-45FF-A816-48164D391BC7}"/>
          </ac:spMkLst>
        </pc:spChg>
        <pc:spChg chg="mod topLvl">
          <ac:chgData name="Heather Hogan" userId="95d688fa-c296-46f6-8b04-59635bc02032" providerId="ADAL" clId="{1CCCD3AE-93A8-4FF6-B365-B892ABA2E03E}" dt="2024-01-26T15:14:15.077" v="238" actId="20577"/>
          <ac:spMkLst>
            <pc:docMk/>
            <pc:sldMk cId="1995785739" sldId="1966"/>
            <ac:spMk id="7" creationId="{6966D638-06A3-43B5-918D-2C17D31285A5}"/>
          </ac:spMkLst>
        </pc:spChg>
        <pc:spChg chg="mod topLvl">
          <ac:chgData name="Heather Hogan" userId="95d688fa-c296-46f6-8b04-59635bc02032" providerId="ADAL" clId="{1CCCD3AE-93A8-4FF6-B365-B892ABA2E03E}" dt="2024-01-26T15:19:24.206" v="521" actId="255"/>
          <ac:spMkLst>
            <pc:docMk/>
            <pc:sldMk cId="1995785739" sldId="1966"/>
            <ac:spMk id="8" creationId="{3CEEBA0B-939B-4F68-8ECE-810ADD75C317}"/>
          </ac:spMkLst>
        </pc:spChg>
        <pc:spChg chg="add del mod">
          <ac:chgData name="Heather Hogan" userId="95d688fa-c296-46f6-8b04-59635bc02032" providerId="ADAL" clId="{1CCCD3AE-93A8-4FF6-B365-B892ABA2E03E}" dt="2024-01-26T15:14:17.628" v="239" actId="478"/>
          <ac:spMkLst>
            <pc:docMk/>
            <pc:sldMk cId="1995785739" sldId="1966"/>
            <ac:spMk id="9" creationId="{C2D629D0-19AE-5BA9-0FC9-1C2D69CAFC34}"/>
          </ac:spMkLst>
        </pc:spChg>
        <pc:spChg chg="mod topLvl">
          <ac:chgData name="Heather Hogan" userId="95d688fa-c296-46f6-8b04-59635bc02032" providerId="ADAL" clId="{1CCCD3AE-93A8-4FF6-B365-B892ABA2E03E}" dt="2024-01-26T15:19:28.433" v="522" actId="255"/>
          <ac:spMkLst>
            <pc:docMk/>
            <pc:sldMk cId="1995785739" sldId="1966"/>
            <ac:spMk id="10" creationId="{1F72B98D-5442-4D44-A3BF-BA117F00119A}"/>
          </ac:spMkLst>
        </pc:spChg>
        <pc:spChg chg="add del mod topLvl">
          <ac:chgData name="Heather Hogan" userId="95d688fa-c296-46f6-8b04-59635bc02032" providerId="ADAL" clId="{1CCCD3AE-93A8-4FF6-B365-B892ABA2E03E}" dt="2024-01-26T15:13:58.700" v="226" actId="478"/>
          <ac:spMkLst>
            <pc:docMk/>
            <pc:sldMk cId="1995785739" sldId="1966"/>
            <ac:spMk id="11" creationId="{561C4B05-E027-4BC0-B616-C509534C0E30}"/>
          </ac:spMkLst>
        </pc:spChg>
        <pc:spChg chg="del mod">
          <ac:chgData name="Heather Hogan" userId="95d688fa-c296-46f6-8b04-59635bc02032" providerId="ADAL" clId="{1CCCD3AE-93A8-4FF6-B365-B892ABA2E03E}" dt="2024-01-26T15:06:07.824" v="71" actId="478"/>
          <ac:spMkLst>
            <pc:docMk/>
            <pc:sldMk cId="1995785739" sldId="1966"/>
            <ac:spMk id="12" creationId="{3102EA25-0242-4449-A0DF-6E339AA360E2}"/>
          </ac:spMkLst>
        </pc:spChg>
        <pc:spChg chg="add del mod topLvl">
          <ac:chgData name="Heather Hogan" userId="95d688fa-c296-46f6-8b04-59635bc02032" providerId="ADAL" clId="{1CCCD3AE-93A8-4FF6-B365-B892ABA2E03E}" dt="2024-01-26T15:06:40.736" v="77" actId="478"/>
          <ac:spMkLst>
            <pc:docMk/>
            <pc:sldMk cId="1995785739" sldId="1966"/>
            <ac:spMk id="13" creationId="{9D03E740-BDFC-4ADA-90B7-C524E7964DF0}"/>
          </ac:spMkLst>
        </pc:spChg>
        <pc:spChg chg="add mod">
          <ac:chgData name="Heather Hogan" userId="95d688fa-c296-46f6-8b04-59635bc02032" providerId="ADAL" clId="{1CCCD3AE-93A8-4FF6-B365-B892ABA2E03E}" dt="2024-01-26T15:14:12.294" v="237" actId="1076"/>
          <ac:spMkLst>
            <pc:docMk/>
            <pc:sldMk cId="1995785739" sldId="1966"/>
            <ac:spMk id="15" creationId="{2E0396BF-56BB-A016-BE8D-963538CD9E96}"/>
          </ac:spMkLst>
        </pc:spChg>
        <pc:spChg chg="add mod">
          <ac:chgData name="Heather Hogan" userId="95d688fa-c296-46f6-8b04-59635bc02032" providerId="ADAL" clId="{1CCCD3AE-93A8-4FF6-B365-B892ABA2E03E}" dt="2024-01-26T15:08:22.227" v="173" actId="1076"/>
          <ac:spMkLst>
            <pc:docMk/>
            <pc:sldMk cId="1995785739" sldId="1966"/>
            <ac:spMk id="16" creationId="{7A67D27E-F9B7-7F88-B065-DEF6481B4842}"/>
          </ac:spMkLst>
        </pc:spChg>
        <pc:spChg chg="add mod">
          <ac:chgData name="Heather Hogan" userId="95d688fa-c296-46f6-8b04-59635bc02032" providerId="ADAL" clId="{1CCCD3AE-93A8-4FF6-B365-B892ABA2E03E}" dt="2024-01-26T15:15:47.985" v="426" actId="14100"/>
          <ac:spMkLst>
            <pc:docMk/>
            <pc:sldMk cId="1995785739" sldId="1966"/>
            <ac:spMk id="18" creationId="{D19632CB-7221-C7A0-600B-FD58DA3F7766}"/>
          </ac:spMkLst>
        </pc:spChg>
        <pc:spChg chg="add del mod">
          <ac:chgData name="Heather Hogan" userId="95d688fa-c296-46f6-8b04-59635bc02032" providerId="ADAL" clId="{1CCCD3AE-93A8-4FF6-B365-B892ABA2E03E}" dt="2024-01-26T15:14:50.816" v="249"/>
          <ac:spMkLst>
            <pc:docMk/>
            <pc:sldMk cId="1995785739" sldId="1966"/>
            <ac:spMk id="19" creationId="{CC192CD1-3B14-6F8F-BF7F-662FA2DD3951}"/>
          </ac:spMkLst>
        </pc:spChg>
        <pc:spChg chg="mod topLvl">
          <ac:chgData name="Heather Hogan" userId="95d688fa-c296-46f6-8b04-59635bc02032" providerId="ADAL" clId="{1CCCD3AE-93A8-4FF6-B365-B892ABA2E03E}" dt="2024-01-26T15:04:45.394" v="45" actId="1076"/>
          <ac:spMkLst>
            <pc:docMk/>
            <pc:sldMk cId="1995785739" sldId="1966"/>
            <ac:spMk id="20" creationId="{FD107F7C-AE9B-473A-9A1D-B4D6DA567CC5}"/>
          </ac:spMkLst>
        </pc:spChg>
        <pc:spChg chg="add mod">
          <ac:chgData name="Heather Hogan" userId="95d688fa-c296-46f6-8b04-59635bc02032" providerId="ADAL" clId="{1CCCD3AE-93A8-4FF6-B365-B892ABA2E03E}" dt="2024-01-26T15:16:29.601" v="471" actId="1076"/>
          <ac:spMkLst>
            <pc:docMk/>
            <pc:sldMk cId="1995785739" sldId="1966"/>
            <ac:spMk id="21" creationId="{3CB31F00-885D-154C-3D67-6AB12ABA8961}"/>
          </ac:spMkLst>
        </pc:spChg>
        <pc:spChg chg="add mod">
          <ac:chgData name="Heather Hogan" userId="95d688fa-c296-46f6-8b04-59635bc02032" providerId="ADAL" clId="{1CCCD3AE-93A8-4FF6-B365-B892ABA2E03E}" dt="2024-01-26T15:16:45.768" v="476" actId="208"/>
          <ac:spMkLst>
            <pc:docMk/>
            <pc:sldMk cId="1995785739" sldId="1966"/>
            <ac:spMk id="23" creationId="{B4E1441F-8D85-34F3-6621-353273427FC8}"/>
          </ac:spMkLst>
        </pc:spChg>
        <pc:spChg chg="mod topLvl">
          <ac:chgData name="Heather Hogan" userId="95d688fa-c296-46f6-8b04-59635bc02032" providerId="ADAL" clId="{1CCCD3AE-93A8-4FF6-B365-B892ABA2E03E}" dt="2024-01-26T15:04:59.069" v="49" actId="1076"/>
          <ac:spMkLst>
            <pc:docMk/>
            <pc:sldMk cId="1995785739" sldId="1966"/>
            <ac:spMk id="45" creationId="{15AC6C4D-BB2B-432B-A8B9-8B3D09BBAD05}"/>
          </ac:spMkLst>
        </pc:spChg>
        <pc:spChg chg="mod topLvl">
          <ac:chgData name="Heather Hogan" userId="95d688fa-c296-46f6-8b04-59635bc02032" providerId="ADAL" clId="{1CCCD3AE-93A8-4FF6-B365-B892ABA2E03E}" dt="2024-01-26T15:04:59.069" v="49" actId="1076"/>
          <ac:spMkLst>
            <pc:docMk/>
            <pc:sldMk cId="1995785739" sldId="1966"/>
            <ac:spMk id="46" creationId="{A4BA968E-8C86-44D4-95B6-DA8020EB5921}"/>
          </ac:spMkLst>
        </pc:spChg>
        <pc:spChg chg="mod topLvl">
          <ac:chgData name="Heather Hogan" userId="95d688fa-c296-46f6-8b04-59635bc02032" providerId="ADAL" clId="{1CCCD3AE-93A8-4FF6-B365-B892ABA2E03E}" dt="2024-01-26T15:04:59.069" v="49" actId="1076"/>
          <ac:spMkLst>
            <pc:docMk/>
            <pc:sldMk cId="1995785739" sldId="1966"/>
            <ac:spMk id="47" creationId="{FB609A2E-BCEF-4738-AF17-29663FD3AE85}"/>
          </ac:spMkLst>
        </pc:spChg>
        <pc:spChg chg="mod topLvl">
          <ac:chgData name="Heather Hogan" userId="95d688fa-c296-46f6-8b04-59635bc02032" providerId="ADAL" clId="{1CCCD3AE-93A8-4FF6-B365-B892ABA2E03E}" dt="2024-01-26T15:04:59.069" v="49" actId="1076"/>
          <ac:spMkLst>
            <pc:docMk/>
            <pc:sldMk cId="1995785739" sldId="1966"/>
            <ac:spMk id="48" creationId="{F463502B-543A-4DD0-B6EF-6B2D0B77B94C}"/>
          </ac:spMkLst>
        </pc:spChg>
        <pc:spChg chg="mod topLvl">
          <ac:chgData name="Heather Hogan" userId="95d688fa-c296-46f6-8b04-59635bc02032" providerId="ADAL" clId="{1CCCD3AE-93A8-4FF6-B365-B892ABA2E03E}" dt="2024-01-26T15:19:39.231" v="524" actId="255"/>
          <ac:spMkLst>
            <pc:docMk/>
            <pc:sldMk cId="1995785739" sldId="1966"/>
            <ac:spMk id="49" creationId="{DF968207-48B0-42F7-A009-D18DD67A29EE}"/>
          </ac:spMkLst>
        </pc:spChg>
        <pc:spChg chg="mod topLvl">
          <ac:chgData name="Heather Hogan" userId="95d688fa-c296-46f6-8b04-59635bc02032" providerId="ADAL" clId="{1CCCD3AE-93A8-4FF6-B365-B892ABA2E03E}" dt="2024-01-26T15:19:33.264" v="523" actId="255"/>
          <ac:spMkLst>
            <pc:docMk/>
            <pc:sldMk cId="1995785739" sldId="1966"/>
            <ac:spMk id="50" creationId="{CA64EB31-417A-4277-8ACC-178D26159958}"/>
          </ac:spMkLst>
        </pc:spChg>
        <pc:grpChg chg="del mod topLvl">
          <ac:chgData name="Heather Hogan" userId="95d688fa-c296-46f6-8b04-59635bc02032" providerId="ADAL" clId="{1CCCD3AE-93A8-4FF6-B365-B892ABA2E03E}" dt="2024-01-26T15:06:35.456" v="74" actId="165"/>
          <ac:grpSpMkLst>
            <pc:docMk/>
            <pc:sldMk cId="1995785739" sldId="1966"/>
            <ac:grpSpMk id="14" creationId="{615A7809-E7B3-4EB1-82C9-70161085D1F3}"/>
          </ac:grpSpMkLst>
        </pc:grpChg>
        <pc:grpChg chg="del">
          <ac:chgData name="Heather Hogan" userId="95d688fa-c296-46f6-8b04-59635bc02032" providerId="ADAL" clId="{1CCCD3AE-93A8-4FF6-B365-B892ABA2E03E}" dt="2024-01-26T15:03:25.506" v="4" actId="165"/>
          <ac:grpSpMkLst>
            <pc:docMk/>
            <pc:sldMk cId="1995785739" sldId="1966"/>
            <ac:grpSpMk id="17" creationId="{3867C36C-249E-A433-33C0-0C249821D9EA}"/>
          </ac:grpSpMkLst>
        </pc:grpChg>
        <pc:cxnChg chg="mod topLvl">
          <ac:chgData name="Heather Hogan" userId="95d688fa-c296-46f6-8b04-59635bc02032" providerId="ADAL" clId="{1CCCD3AE-93A8-4FF6-B365-B892ABA2E03E}" dt="2024-01-26T15:03:41.057" v="7" actId="1076"/>
          <ac:cxnSpMkLst>
            <pc:docMk/>
            <pc:sldMk cId="1995785739" sldId="1966"/>
            <ac:cxnSpMk id="22" creationId="{AC37FCA6-7A23-4CFB-9989-0C6477B725F4}"/>
          </ac:cxnSpMkLst>
        </pc:cxnChg>
        <pc:cxnChg chg="mod topLvl">
          <ac:chgData name="Heather Hogan" userId="95d688fa-c296-46f6-8b04-59635bc02032" providerId="ADAL" clId="{1CCCD3AE-93A8-4FF6-B365-B892ABA2E03E}" dt="2024-01-26T15:04:59.069" v="49" actId="1076"/>
          <ac:cxnSpMkLst>
            <pc:docMk/>
            <pc:sldMk cId="1995785739" sldId="1966"/>
            <ac:cxnSpMk id="44" creationId="{00190ED4-1AB4-4645-8888-281DA5F880B9}"/>
          </ac:cxnSpMkLst>
        </pc:cxnChg>
        <pc:cxnChg chg="del mod topLvl">
          <ac:chgData name="Heather Hogan" userId="95d688fa-c296-46f6-8b04-59635bc02032" providerId="ADAL" clId="{1CCCD3AE-93A8-4FF6-B365-B892ABA2E03E}" dt="2024-01-26T15:03:34.865" v="6" actId="478"/>
          <ac:cxnSpMkLst>
            <pc:docMk/>
            <pc:sldMk cId="1995785739" sldId="1966"/>
            <ac:cxnSpMk id="57" creationId="{62FF29AB-EA16-408C-8889-046DEC9790D0}"/>
          </ac:cxnSpMkLst>
        </pc:cxnChg>
      </pc:sldChg>
      <pc:sldChg chg="addSp delSp modSp mod modNotesTx">
        <pc:chgData name="Heather Hogan" userId="95d688fa-c296-46f6-8b04-59635bc02032" providerId="ADAL" clId="{1CCCD3AE-93A8-4FF6-B365-B892ABA2E03E}" dt="2024-01-29T16:43:56.761" v="1625" actId="478"/>
        <pc:sldMkLst>
          <pc:docMk/>
          <pc:sldMk cId="3814912167" sldId="1969"/>
        </pc:sldMkLst>
        <pc:spChg chg="mod">
          <ac:chgData name="Heather Hogan" userId="95d688fa-c296-46f6-8b04-59635bc02032" providerId="ADAL" clId="{1CCCD3AE-93A8-4FF6-B365-B892ABA2E03E}" dt="2024-01-29T16:41:41.631" v="1509" actId="1076"/>
          <ac:spMkLst>
            <pc:docMk/>
            <pc:sldMk cId="3814912167" sldId="1969"/>
            <ac:spMk id="2" creationId="{ACFBD31D-3568-4EB0-8BB8-BB5B68F88F45}"/>
          </ac:spMkLst>
        </pc:spChg>
        <pc:spChg chg="del mod">
          <ac:chgData name="Heather Hogan" userId="95d688fa-c296-46f6-8b04-59635bc02032" providerId="ADAL" clId="{1CCCD3AE-93A8-4FF6-B365-B892ABA2E03E}" dt="2024-01-29T16:43:56.761" v="1625" actId="478"/>
          <ac:spMkLst>
            <pc:docMk/>
            <pc:sldMk cId="3814912167" sldId="1969"/>
            <ac:spMk id="4" creationId="{BFC53A09-62ED-890E-49FE-A9143468B878}"/>
          </ac:spMkLst>
        </pc:spChg>
        <pc:spChg chg="mod">
          <ac:chgData name="Heather Hogan" userId="95d688fa-c296-46f6-8b04-59635bc02032" providerId="ADAL" clId="{1CCCD3AE-93A8-4FF6-B365-B892ABA2E03E}" dt="2024-01-29T16:43:19.803" v="1622" actId="20577"/>
          <ac:spMkLst>
            <pc:docMk/>
            <pc:sldMk cId="3814912167" sldId="1969"/>
            <ac:spMk id="8" creationId="{4E448821-6687-4B3A-B22B-AB0D70A2D478}"/>
          </ac:spMkLst>
        </pc:spChg>
        <pc:spChg chg="mod">
          <ac:chgData name="Heather Hogan" userId="95d688fa-c296-46f6-8b04-59635bc02032" providerId="ADAL" clId="{1CCCD3AE-93A8-4FF6-B365-B892ABA2E03E}" dt="2024-01-29T16:41:38.190" v="1508" actId="1076"/>
          <ac:spMkLst>
            <pc:docMk/>
            <pc:sldMk cId="3814912167" sldId="1969"/>
            <ac:spMk id="9" creationId="{5D6F99D1-1CFA-AF1D-DC0D-310D0D0F3BF9}"/>
          </ac:spMkLst>
        </pc:spChg>
        <pc:spChg chg="mod">
          <ac:chgData name="Heather Hogan" userId="95d688fa-c296-46f6-8b04-59635bc02032" providerId="ADAL" clId="{1CCCD3AE-93A8-4FF6-B365-B892ABA2E03E}" dt="2024-01-29T16:41:22.269" v="1505" actId="164"/>
          <ac:spMkLst>
            <pc:docMk/>
            <pc:sldMk cId="3814912167" sldId="1969"/>
            <ac:spMk id="10" creationId="{76F4A1FC-1E7A-0415-D0B8-5A1A4FF95F9B}"/>
          </ac:spMkLst>
        </pc:spChg>
        <pc:grpChg chg="add mod">
          <ac:chgData name="Heather Hogan" userId="95d688fa-c296-46f6-8b04-59635bc02032" providerId="ADAL" clId="{1CCCD3AE-93A8-4FF6-B365-B892ABA2E03E}" dt="2024-01-29T16:41:22.269" v="1505" actId="164"/>
          <ac:grpSpMkLst>
            <pc:docMk/>
            <pc:sldMk cId="3814912167" sldId="1969"/>
            <ac:grpSpMk id="11" creationId="{6273884F-544B-DEC7-A665-60DE218EB3B2}"/>
          </ac:grpSpMkLst>
        </pc:grpChg>
        <pc:grpChg chg="mod">
          <ac:chgData name="Heather Hogan" userId="95d688fa-c296-46f6-8b04-59635bc02032" providerId="ADAL" clId="{1CCCD3AE-93A8-4FF6-B365-B892ABA2E03E}" dt="2024-01-29T16:41:22.269" v="1505" actId="164"/>
          <ac:grpSpMkLst>
            <pc:docMk/>
            <pc:sldMk cId="3814912167" sldId="1969"/>
            <ac:grpSpMk id="12" creationId="{4DBB5B8B-2CC9-2A4A-67CF-1FAD347CDC93}"/>
          </ac:grpSpMkLst>
        </pc:grpChg>
      </pc:sldChg>
      <pc:sldChg chg="addSp delSp modSp add mod delAnim modAnim modNotesTx">
        <pc:chgData name="Heather Hogan" userId="95d688fa-c296-46f6-8b04-59635bc02032" providerId="ADAL" clId="{1CCCD3AE-93A8-4FF6-B365-B892ABA2E03E}" dt="2024-01-29T16:28:59.390" v="1136"/>
        <pc:sldMkLst>
          <pc:docMk/>
          <pc:sldMk cId="3832556801" sldId="1976"/>
        </pc:sldMkLst>
        <pc:spChg chg="mod">
          <ac:chgData name="Heather Hogan" userId="95d688fa-c296-46f6-8b04-59635bc02032" providerId="ADAL" clId="{1CCCD3AE-93A8-4FF6-B365-B892ABA2E03E}" dt="2024-01-26T15:21:56.509" v="573" actId="20577"/>
          <ac:spMkLst>
            <pc:docMk/>
            <pc:sldMk cId="3832556801" sldId="1976"/>
            <ac:spMk id="2" creationId="{7761615F-F756-4DB1-893A-BAF8C055D931}"/>
          </ac:spMkLst>
        </pc:spChg>
        <pc:spChg chg="add mod">
          <ac:chgData name="Heather Hogan" userId="95d688fa-c296-46f6-8b04-59635bc02032" providerId="ADAL" clId="{1CCCD3AE-93A8-4FF6-B365-B892ABA2E03E}" dt="2024-01-26T15:37:46.453" v="988" actId="1076"/>
          <ac:spMkLst>
            <pc:docMk/>
            <pc:sldMk cId="3832556801" sldId="1976"/>
            <ac:spMk id="3" creationId="{5AF678F9-8584-289B-0D36-C19BC235C2F9}"/>
          </ac:spMkLst>
        </pc:spChg>
        <pc:spChg chg="mod">
          <ac:chgData name="Heather Hogan" userId="95d688fa-c296-46f6-8b04-59635bc02032" providerId="ADAL" clId="{1CCCD3AE-93A8-4FF6-B365-B892ABA2E03E}" dt="2024-01-26T15:37:36.170" v="983" actId="1076"/>
          <ac:spMkLst>
            <pc:docMk/>
            <pc:sldMk cId="3832556801" sldId="1976"/>
            <ac:spMk id="5" creationId="{992F1544-A735-467D-98ED-F894AD529DE4}"/>
          </ac:spMkLst>
        </pc:spChg>
        <pc:spChg chg="mod">
          <ac:chgData name="Heather Hogan" userId="95d688fa-c296-46f6-8b04-59635bc02032" providerId="ADAL" clId="{1CCCD3AE-93A8-4FF6-B365-B892ABA2E03E}" dt="2024-01-26T15:34:43.730" v="942" actId="164"/>
          <ac:spMkLst>
            <pc:docMk/>
            <pc:sldMk cId="3832556801" sldId="1976"/>
            <ac:spMk id="6" creationId="{28C4EA2D-2573-4579-ABE4-8FA1F5F00606}"/>
          </ac:spMkLst>
        </pc:spChg>
        <pc:spChg chg="mod">
          <ac:chgData name="Heather Hogan" userId="95d688fa-c296-46f6-8b04-59635bc02032" providerId="ADAL" clId="{1CCCD3AE-93A8-4FF6-B365-B892ABA2E03E}" dt="2024-01-26T15:35:23.843" v="952" actId="164"/>
          <ac:spMkLst>
            <pc:docMk/>
            <pc:sldMk cId="3832556801" sldId="1976"/>
            <ac:spMk id="7" creationId="{2C8E1630-A533-4014-89A3-2D33756B4526}"/>
          </ac:spMkLst>
        </pc:spChg>
        <pc:spChg chg="mod">
          <ac:chgData name="Heather Hogan" userId="95d688fa-c296-46f6-8b04-59635bc02032" providerId="ADAL" clId="{1CCCD3AE-93A8-4FF6-B365-B892ABA2E03E}" dt="2024-01-26T15:37:36.170" v="983" actId="1076"/>
          <ac:spMkLst>
            <pc:docMk/>
            <pc:sldMk cId="3832556801" sldId="1976"/>
            <ac:spMk id="8" creationId="{4B4C5CE5-E4EA-4214-B1AE-D26570126740}"/>
          </ac:spMkLst>
        </pc:spChg>
        <pc:spChg chg="mod">
          <ac:chgData name="Heather Hogan" userId="95d688fa-c296-46f6-8b04-59635bc02032" providerId="ADAL" clId="{1CCCD3AE-93A8-4FF6-B365-B892ABA2E03E}" dt="2024-01-26T15:34:43.730" v="942" actId="164"/>
          <ac:spMkLst>
            <pc:docMk/>
            <pc:sldMk cId="3832556801" sldId="1976"/>
            <ac:spMk id="9" creationId="{154B98E5-CE01-42AF-A459-4BA11D4FA78C}"/>
          </ac:spMkLst>
        </pc:spChg>
        <pc:spChg chg="mod">
          <ac:chgData name="Heather Hogan" userId="95d688fa-c296-46f6-8b04-59635bc02032" providerId="ADAL" clId="{1CCCD3AE-93A8-4FF6-B365-B892ABA2E03E}" dt="2024-01-26T15:41:19.518" v="1119" actId="404"/>
          <ac:spMkLst>
            <pc:docMk/>
            <pc:sldMk cId="3832556801" sldId="1976"/>
            <ac:spMk id="10" creationId="{1104D5E6-207B-4B06-A958-2A0F713E1A54}"/>
          </ac:spMkLst>
        </pc:spChg>
        <pc:spChg chg="mod">
          <ac:chgData name="Heather Hogan" userId="95d688fa-c296-46f6-8b04-59635bc02032" providerId="ADAL" clId="{1CCCD3AE-93A8-4FF6-B365-B892ABA2E03E}" dt="2024-01-26T15:37:36.170" v="983" actId="1076"/>
          <ac:spMkLst>
            <pc:docMk/>
            <pc:sldMk cId="3832556801" sldId="1976"/>
            <ac:spMk id="12" creationId="{683C0799-010D-40B3-A834-785B5A74A86E}"/>
          </ac:spMkLst>
        </pc:spChg>
        <pc:spChg chg="add del mod">
          <ac:chgData name="Heather Hogan" userId="95d688fa-c296-46f6-8b04-59635bc02032" providerId="ADAL" clId="{1CCCD3AE-93A8-4FF6-B365-B892ABA2E03E}" dt="2024-01-26T15:38:06.083" v="991" actId="478"/>
          <ac:spMkLst>
            <pc:docMk/>
            <pc:sldMk cId="3832556801" sldId="1976"/>
            <ac:spMk id="15" creationId="{7F2E7F38-148B-B31B-AC77-CA658C9FD693}"/>
          </ac:spMkLst>
        </pc:spChg>
        <pc:spChg chg="mod">
          <ac:chgData name="Heather Hogan" userId="95d688fa-c296-46f6-8b04-59635bc02032" providerId="ADAL" clId="{1CCCD3AE-93A8-4FF6-B365-B892ABA2E03E}" dt="2024-01-26T15:35:43.427" v="957" actId="164"/>
          <ac:spMkLst>
            <pc:docMk/>
            <pc:sldMk cId="3832556801" sldId="1976"/>
            <ac:spMk id="17" creationId="{8CAA7F75-B9B3-4D25-85B3-8E36BF04E080}"/>
          </ac:spMkLst>
        </pc:spChg>
        <pc:spChg chg="mod">
          <ac:chgData name="Heather Hogan" userId="95d688fa-c296-46f6-8b04-59635bc02032" providerId="ADAL" clId="{1CCCD3AE-93A8-4FF6-B365-B892ABA2E03E}" dt="2024-01-26T15:35:43.427" v="957" actId="164"/>
          <ac:spMkLst>
            <pc:docMk/>
            <pc:sldMk cId="3832556801" sldId="1976"/>
            <ac:spMk id="18" creationId="{950651F9-8C80-424C-805B-1DAED1B331F1}"/>
          </ac:spMkLst>
        </pc:spChg>
        <pc:spChg chg="mod">
          <ac:chgData name="Heather Hogan" userId="95d688fa-c296-46f6-8b04-59635bc02032" providerId="ADAL" clId="{1CCCD3AE-93A8-4FF6-B365-B892ABA2E03E}" dt="2024-01-26T15:37:36.170" v="983" actId="1076"/>
          <ac:spMkLst>
            <pc:docMk/>
            <pc:sldMk cId="3832556801" sldId="1976"/>
            <ac:spMk id="26" creationId="{261496F8-510D-465F-A866-AD2A9463524F}"/>
          </ac:spMkLst>
        </pc:spChg>
        <pc:spChg chg="add del mod">
          <ac:chgData name="Heather Hogan" userId="95d688fa-c296-46f6-8b04-59635bc02032" providerId="ADAL" clId="{1CCCD3AE-93A8-4FF6-B365-B892ABA2E03E}" dt="2024-01-26T15:37:36.170" v="983" actId="1076"/>
          <ac:spMkLst>
            <pc:docMk/>
            <pc:sldMk cId="3832556801" sldId="1976"/>
            <ac:spMk id="27" creationId="{0ECCB697-8F04-4751-B3E4-D2A470F69143}"/>
          </ac:spMkLst>
        </pc:spChg>
        <pc:spChg chg="add del mod">
          <ac:chgData name="Heather Hogan" userId="95d688fa-c296-46f6-8b04-59635bc02032" providerId="ADAL" clId="{1CCCD3AE-93A8-4FF6-B365-B892ABA2E03E}" dt="2024-01-26T15:37:36.170" v="983" actId="1076"/>
          <ac:spMkLst>
            <pc:docMk/>
            <pc:sldMk cId="3832556801" sldId="1976"/>
            <ac:spMk id="28" creationId="{EDDF4C69-5DC8-43BF-A4D8-8558CB4AE6B2}"/>
          </ac:spMkLst>
        </pc:spChg>
        <pc:spChg chg="mod">
          <ac:chgData name="Heather Hogan" userId="95d688fa-c296-46f6-8b04-59635bc02032" providerId="ADAL" clId="{1CCCD3AE-93A8-4FF6-B365-B892ABA2E03E}" dt="2024-01-26T15:37:36.170" v="983" actId="1076"/>
          <ac:spMkLst>
            <pc:docMk/>
            <pc:sldMk cId="3832556801" sldId="1976"/>
            <ac:spMk id="29" creationId="{D571D4EC-902B-4A15-BB35-F50C32C39023}"/>
          </ac:spMkLst>
        </pc:spChg>
        <pc:spChg chg="mod">
          <ac:chgData name="Heather Hogan" userId="95d688fa-c296-46f6-8b04-59635bc02032" providerId="ADAL" clId="{1CCCD3AE-93A8-4FF6-B365-B892ABA2E03E}" dt="2024-01-26T15:37:36.170" v="983" actId="1076"/>
          <ac:spMkLst>
            <pc:docMk/>
            <pc:sldMk cId="3832556801" sldId="1976"/>
            <ac:spMk id="30" creationId="{19AB2F34-5E43-41A9-B834-EAAF6C8D0950}"/>
          </ac:spMkLst>
        </pc:spChg>
        <pc:spChg chg="mod">
          <ac:chgData name="Heather Hogan" userId="95d688fa-c296-46f6-8b04-59635bc02032" providerId="ADAL" clId="{1CCCD3AE-93A8-4FF6-B365-B892ABA2E03E}" dt="2024-01-26T15:37:36.170" v="983" actId="1076"/>
          <ac:spMkLst>
            <pc:docMk/>
            <pc:sldMk cId="3832556801" sldId="1976"/>
            <ac:spMk id="31" creationId="{C236465C-F8D8-400B-A496-79E497D66991}"/>
          </ac:spMkLst>
        </pc:spChg>
        <pc:spChg chg="mod">
          <ac:chgData name="Heather Hogan" userId="95d688fa-c296-46f6-8b04-59635bc02032" providerId="ADAL" clId="{1CCCD3AE-93A8-4FF6-B365-B892ABA2E03E}" dt="2024-01-26T15:37:36.170" v="983" actId="1076"/>
          <ac:spMkLst>
            <pc:docMk/>
            <pc:sldMk cId="3832556801" sldId="1976"/>
            <ac:spMk id="32" creationId="{D463B43D-A686-47B4-812D-FFD8E12F72D5}"/>
          </ac:spMkLst>
        </pc:spChg>
        <pc:spChg chg="mod">
          <ac:chgData name="Heather Hogan" userId="95d688fa-c296-46f6-8b04-59635bc02032" providerId="ADAL" clId="{1CCCD3AE-93A8-4FF6-B365-B892ABA2E03E}" dt="2024-01-26T15:37:36.170" v="983" actId="1076"/>
          <ac:spMkLst>
            <pc:docMk/>
            <pc:sldMk cId="3832556801" sldId="1976"/>
            <ac:spMk id="33" creationId="{32D4A33A-1EE7-4E30-AD03-E6AF3270F267}"/>
          </ac:spMkLst>
        </pc:spChg>
        <pc:spChg chg="mod">
          <ac:chgData name="Heather Hogan" userId="95d688fa-c296-46f6-8b04-59635bc02032" providerId="ADAL" clId="{1CCCD3AE-93A8-4FF6-B365-B892ABA2E03E}" dt="2024-01-26T15:37:36.170" v="983" actId="1076"/>
          <ac:spMkLst>
            <pc:docMk/>
            <pc:sldMk cId="3832556801" sldId="1976"/>
            <ac:spMk id="34" creationId="{D394357C-3D5D-4EC5-9288-2201317C245E}"/>
          </ac:spMkLst>
        </pc:spChg>
        <pc:spChg chg="mod">
          <ac:chgData name="Heather Hogan" userId="95d688fa-c296-46f6-8b04-59635bc02032" providerId="ADAL" clId="{1CCCD3AE-93A8-4FF6-B365-B892ABA2E03E}" dt="2024-01-26T15:37:36.170" v="983" actId="1076"/>
          <ac:spMkLst>
            <pc:docMk/>
            <pc:sldMk cId="3832556801" sldId="1976"/>
            <ac:spMk id="35" creationId="{2627FF58-462B-4750-B281-2C309E8424DE}"/>
          </ac:spMkLst>
        </pc:spChg>
        <pc:spChg chg="del">
          <ac:chgData name="Heather Hogan" userId="95d688fa-c296-46f6-8b04-59635bc02032" providerId="ADAL" clId="{1CCCD3AE-93A8-4FF6-B365-B892ABA2E03E}" dt="2024-01-26T15:22:00.643" v="574" actId="478"/>
          <ac:spMkLst>
            <pc:docMk/>
            <pc:sldMk cId="3832556801" sldId="1976"/>
            <ac:spMk id="36" creationId="{44479D5F-7AB5-4AB3-BD3C-DE2547BD6005}"/>
          </ac:spMkLst>
        </pc:spChg>
        <pc:spChg chg="mod">
          <ac:chgData name="Heather Hogan" userId="95d688fa-c296-46f6-8b04-59635bc02032" providerId="ADAL" clId="{1CCCD3AE-93A8-4FF6-B365-B892ABA2E03E}" dt="2024-01-26T15:40:15.540" v="1076" actId="20577"/>
          <ac:spMkLst>
            <pc:docMk/>
            <pc:sldMk cId="3832556801" sldId="1976"/>
            <ac:spMk id="49" creationId="{4FD578A1-93AC-42E9-ACCA-B66447A834D3}"/>
          </ac:spMkLst>
        </pc:spChg>
        <pc:spChg chg="mod">
          <ac:chgData name="Heather Hogan" userId="95d688fa-c296-46f6-8b04-59635bc02032" providerId="ADAL" clId="{1CCCD3AE-93A8-4FF6-B365-B892ABA2E03E}" dt="2024-01-26T15:37:36.170" v="983" actId="1076"/>
          <ac:spMkLst>
            <pc:docMk/>
            <pc:sldMk cId="3832556801" sldId="1976"/>
            <ac:spMk id="50" creationId="{40555199-8901-4DEE-B32D-404A06B83661}"/>
          </ac:spMkLst>
        </pc:spChg>
        <pc:spChg chg="mod">
          <ac:chgData name="Heather Hogan" userId="95d688fa-c296-46f6-8b04-59635bc02032" providerId="ADAL" clId="{1CCCD3AE-93A8-4FF6-B365-B892ABA2E03E}" dt="2024-01-26T15:40:28.596" v="1085" actId="20577"/>
          <ac:spMkLst>
            <pc:docMk/>
            <pc:sldMk cId="3832556801" sldId="1976"/>
            <ac:spMk id="51" creationId="{7FA070DB-EB48-4667-98BC-7BAEEFBA2DC8}"/>
          </ac:spMkLst>
        </pc:spChg>
        <pc:spChg chg="mod">
          <ac:chgData name="Heather Hogan" userId="95d688fa-c296-46f6-8b04-59635bc02032" providerId="ADAL" clId="{1CCCD3AE-93A8-4FF6-B365-B892ABA2E03E}" dt="2024-01-26T15:37:36.170" v="983" actId="1076"/>
          <ac:spMkLst>
            <pc:docMk/>
            <pc:sldMk cId="3832556801" sldId="1976"/>
            <ac:spMk id="52" creationId="{74720445-7206-4604-A7BC-E1A3B9C32BDD}"/>
          </ac:spMkLst>
        </pc:spChg>
        <pc:spChg chg="mod">
          <ac:chgData name="Heather Hogan" userId="95d688fa-c296-46f6-8b04-59635bc02032" providerId="ADAL" clId="{1CCCD3AE-93A8-4FF6-B365-B892ABA2E03E}" dt="2024-01-29T16:23:06.664" v="1125" actId="13926"/>
          <ac:spMkLst>
            <pc:docMk/>
            <pc:sldMk cId="3832556801" sldId="1976"/>
            <ac:spMk id="77" creationId="{8F5A8D1B-FE12-48F6-B7FD-FD669AAFE08D}"/>
          </ac:spMkLst>
        </pc:spChg>
        <pc:spChg chg="mod">
          <ac:chgData name="Heather Hogan" userId="95d688fa-c296-46f6-8b04-59635bc02032" providerId="ADAL" clId="{1CCCD3AE-93A8-4FF6-B365-B892ABA2E03E}" dt="2024-01-26T15:37:36.170" v="983" actId="1076"/>
          <ac:spMkLst>
            <pc:docMk/>
            <pc:sldMk cId="3832556801" sldId="1976"/>
            <ac:spMk id="79" creationId="{22054871-E7FC-4A79-98AC-6AF4B7F5753B}"/>
          </ac:spMkLst>
        </pc:spChg>
        <pc:spChg chg="mod">
          <ac:chgData name="Heather Hogan" userId="95d688fa-c296-46f6-8b04-59635bc02032" providerId="ADAL" clId="{1CCCD3AE-93A8-4FF6-B365-B892ABA2E03E}" dt="2024-01-26T15:37:36.170" v="983" actId="1076"/>
          <ac:spMkLst>
            <pc:docMk/>
            <pc:sldMk cId="3832556801" sldId="1976"/>
            <ac:spMk id="80" creationId="{DB228297-76AB-494C-B3C5-6587696681E3}"/>
          </ac:spMkLst>
        </pc:spChg>
        <pc:spChg chg="mod">
          <ac:chgData name="Heather Hogan" userId="95d688fa-c296-46f6-8b04-59635bc02032" providerId="ADAL" clId="{1CCCD3AE-93A8-4FF6-B365-B892ABA2E03E}" dt="2024-01-26T15:37:36.170" v="983" actId="1076"/>
          <ac:spMkLst>
            <pc:docMk/>
            <pc:sldMk cId="3832556801" sldId="1976"/>
            <ac:spMk id="81" creationId="{1B55C7EC-FD50-467E-9B10-1446A66879B2}"/>
          </ac:spMkLst>
        </pc:spChg>
        <pc:grpChg chg="add mod">
          <ac:chgData name="Heather Hogan" userId="95d688fa-c296-46f6-8b04-59635bc02032" providerId="ADAL" clId="{1CCCD3AE-93A8-4FF6-B365-B892ABA2E03E}" dt="2024-01-26T15:37:36.170" v="983" actId="1076"/>
          <ac:grpSpMkLst>
            <pc:docMk/>
            <pc:sldMk cId="3832556801" sldId="1976"/>
            <ac:grpSpMk id="11" creationId="{34BA4CAD-0A81-FE1E-6517-07C8A7D65495}"/>
          </ac:grpSpMkLst>
        </pc:grpChg>
        <pc:grpChg chg="add mod">
          <ac:chgData name="Heather Hogan" userId="95d688fa-c296-46f6-8b04-59635bc02032" providerId="ADAL" clId="{1CCCD3AE-93A8-4FF6-B365-B892ABA2E03E}" dt="2024-01-26T15:37:36.170" v="983" actId="1076"/>
          <ac:grpSpMkLst>
            <pc:docMk/>
            <pc:sldMk cId="3832556801" sldId="1976"/>
            <ac:grpSpMk id="13" creationId="{F5476EA9-1088-F04D-30D8-3A66B681F2AE}"/>
          </ac:grpSpMkLst>
        </pc:grpChg>
        <pc:grpChg chg="add mod">
          <ac:chgData name="Heather Hogan" userId="95d688fa-c296-46f6-8b04-59635bc02032" providerId="ADAL" clId="{1CCCD3AE-93A8-4FF6-B365-B892ABA2E03E}" dt="2024-01-26T15:37:36.170" v="983" actId="1076"/>
          <ac:grpSpMkLst>
            <pc:docMk/>
            <pc:sldMk cId="3832556801" sldId="1976"/>
            <ac:grpSpMk id="14" creationId="{C05039E4-06EB-44E3-EFA4-0D2B9A34467E}"/>
          </ac:grpSpMkLst>
        </pc:grpChg>
        <pc:cxnChg chg="mod">
          <ac:chgData name="Heather Hogan" userId="95d688fa-c296-46f6-8b04-59635bc02032" providerId="ADAL" clId="{1CCCD3AE-93A8-4FF6-B365-B892ABA2E03E}" dt="2024-01-26T15:37:36.170" v="983" actId="1076"/>
          <ac:cxnSpMkLst>
            <pc:docMk/>
            <pc:sldMk cId="3832556801" sldId="1976"/>
            <ac:cxnSpMk id="4" creationId="{48DE896E-F29E-4147-8E0B-129E882E9030}"/>
          </ac:cxnSpMkLst>
        </pc:cxnChg>
      </pc:sldChg>
      <pc:sldChg chg="modSp mod">
        <pc:chgData name="Heather Hogan" userId="95d688fa-c296-46f6-8b04-59635bc02032" providerId="ADAL" clId="{1CCCD3AE-93A8-4FF6-B365-B892ABA2E03E}" dt="2024-01-29T16:22:07.500" v="1120" actId="13926"/>
        <pc:sldMkLst>
          <pc:docMk/>
          <pc:sldMk cId="2968793889" sldId="2131"/>
        </pc:sldMkLst>
        <pc:spChg chg="mod">
          <ac:chgData name="Heather Hogan" userId="95d688fa-c296-46f6-8b04-59635bc02032" providerId="ADAL" clId="{1CCCD3AE-93A8-4FF6-B365-B892ABA2E03E}" dt="2024-01-29T16:22:07.500" v="1120" actId="13926"/>
          <ac:spMkLst>
            <pc:docMk/>
            <pc:sldMk cId="2968793889" sldId="2131"/>
            <ac:spMk id="2" creationId="{F5C16520-CB0A-E3A4-64B5-F8EA029DFBDC}"/>
          </ac:spMkLst>
        </pc:spChg>
      </pc:sldChg>
      <pc:sldChg chg="delSp mod modNotesTx">
        <pc:chgData name="Heather Hogan" userId="95d688fa-c296-46f6-8b04-59635bc02032" providerId="ADAL" clId="{1CCCD3AE-93A8-4FF6-B365-B892ABA2E03E}" dt="2024-01-29T16:38:21.937" v="1325" actId="478"/>
        <pc:sldMkLst>
          <pc:docMk/>
          <pc:sldMk cId="4073586464" sldId="2135"/>
        </pc:sldMkLst>
        <pc:spChg chg="del">
          <ac:chgData name="Heather Hogan" userId="95d688fa-c296-46f6-8b04-59635bc02032" providerId="ADAL" clId="{1CCCD3AE-93A8-4FF6-B365-B892ABA2E03E}" dt="2024-01-29T16:38:21.937" v="1325" actId="478"/>
          <ac:spMkLst>
            <pc:docMk/>
            <pc:sldMk cId="4073586464" sldId="2135"/>
            <ac:spMk id="6" creationId="{E3D4D880-D91D-0F68-03F8-F64272F27400}"/>
          </ac:spMkLst>
        </pc:spChg>
      </pc:sldChg>
      <pc:sldChg chg="delSp modSp mod modNotesTx">
        <pc:chgData name="Heather Hogan" userId="95d688fa-c296-46f6-8b04-59635bc02032" providerId="ADAL" clId="{1CCCD3AE-93A8-4FF6-B365-B892ABA2E03E}" dt="2024-01-29T16:31:01.585" v="1151" actId="122"/>
        <pc:sldMkLst>
          <pc:docMk/>
          <pc:sldMk cId="443209571" sldId="2137"/>
        </pc:sldMkLst>
        <pc:spChg chg="del">
          <ac:chgData name="Heather Hogan" userId="95d688fa-c296-46f6-8b04-59635bc02032" providerId="ADAL" clId="{1CCCD3AE-93A8-4FF6-B365-B892ABA2E03E}" dt="2024-01-29T16:30:02.218" v="1141" actId="478"/>
          <ac:spMkLst>
            <pc:docMk/>
            <pc:sldMk cId="443209571" sldId="2137"/>
            <ac:spMk id="4" creationId="{DED2E224-856A-6A26-5D89-B0C75F70FF06}"/>
          </ac:spMkLst>
        </pc:spChg>
        <pc:spChg chg="mod">
          <ac:chgData name="Heather Hogan" userId="95d688fa-c296-46f6-8b04-59635bc02032" providerId="ADAL" clId="{1CCCD3AE-93A8-4FF6-B365-B892ABA2E03E}" dt="2024-01-29T16:31:01.585" v="1151" actId="122"/>
          <ac:spMkLst>
            <pc:docMk/>
            <pc:sldMk cId="443209571" sldId="2137"/>
            <ac:spMk id="11" creationId="{26BE964C-95A8-42D7-232C-8121A3A247EE}"/>
          </ac:spMkLst>
        </pc:spChg>
      </pc:sldChg>
      <pc:sldChg chg="delSp modSp mod">
        <pc:chgData name="Heather Hogan" userId="95d688fa-c296-46f6-8b04-59635bc02032" providerId="ADAL" clId="{1CCCD3AE-93A8-4FF6-B365-B892ABA2E03E}" dt="2024-01-26T15:03:10.333" v="3" actId="478"/>
        <pc:sldMkLst>
          <pc:docMk/>
          <pc:sldMk cId="3534849617" sldId="2140"/>
        </pc:sldMkLst>
        <pc:spChg chg="del">
          <ac:chgData name="Heather Hogan" userId="95d688fa-c296-46f6-8b04-59635bc02032" providerId="ADAL" clId="{1CCCD3AE-93A8-4FF6-B365-B892ABA2E03E}" dt="2024-01-26T15:03:10.333" v="3" actId="478"/>
          <ac:spMkLst>
            <pc:docMk/>
            <pc:sldMk cId="3534849617" sldId="2140"/>
            <ac:spMk id="3" creationId="{AEA7D4D7-BCA2-206A-0B0D-57D8257D1E46}"/>
          </ac:spMkLst>
        </pc:spChg>
        <pc:spChg chg="mod">
          <ac:chgData name="Heather Hogan" userId="95d688fa-c296-46f6-8b04-59635bc02032" providerId="ADAL" clId="{1CCCD3AE-93A8-4FF6-B365-B892ABA2E03E}" dt="2024-01-26T15:03:07.423" v="2" actId="20577"/>
          <ac:spMkLst>
            <pc:docMk/>
            <pc:sldMk cId="3534849617" sldId="2140"/>
            <ac:spMk id="41" creationId="{E954B987-E3CF-40D0-45C6-E6A035DBED01}"/>
          </ac:spMkLst>
        </pc:spChg>
      </pc:sldChg>
      <pc:sldChg chg="modSp mod">
        <pc:chgData name="Heather Hogan" userId="95d688fa-c296-46f6-8b04-59635bc02032" providerId="ADAL" clId="{1CCCD3AE-93A8-4FF6-B365-B892ABA2E03E}" dt="2024-01-29T16:43:37.133" v="1623" actId="13926"/>
        <pc:sldMkLst>
          <pc:docMk/>
          <pc:sldMk cId="230868498" sldId="2144"/>
        </pc:sldMkLst>
        <pc:spChg chg="mod">
          <ac:chgData name="Heather Hogan" userId="95d688fa-c296-46f6-8b04-59635bc02032" providerId="ADAL" clId="{1CCCD3AE-93A8-4FF6-B365-B892ABA2E03E}" dt="2024-01-29T16:43:37.133" v="1623" actId="13926"/>
          <ac:spMkLst>
            <pc:docMk/>
            <pc:sldMk cId="230868498" sldId="2144"/>
            <ac:spMk id="3" creationId="{6C4EAA71-4C28-07B6-7A0D-9966C68832A6}"/>
          </ac:spMkLst>
        </pc:spChg>
      </pc:sldChg>
      <pc:sldChg chg="addSp delSp modSp mod modNotesTx">
        <pc:chgData name="Heather Hogan" userId="95d688fa-c296-46f6-8b04-59635bc02032" providerId="ADAL" clId="{1CCCD3AE-93A8-4FF6-B365-B892ABA2E03E}" dt="2024-01-29T16:38:03.973" v="1304" actId="1076"/>
        <pc:sldMkLst>
          <pc:docMk/>
          <pc:sldMk cId="3985660823" sldId="2147"/>
        </pc:sldMkLst>
        <pc:spChg chg="mod">
          <ac:chgData name="Heather Hogan" userId="95d688fa-c296-46f6-8b04-59635bc02032" providerId="ADAL" clId="{1CCCD3AE-93A8-4FF6-B365-B892ABA2E03E}" dt="2024-01-29T16:31:31.977" v="1162" actId="13926"/>
          <ac:spMkLst>
            <pc:docMk/>
            <pc:sldMk cId="3985660823" sldId="2147"/>
            <ac:spMk id="4" creationId="{10613670-D7C8-186A-FD7E-EE8B96E6C15E}"/>
          </ac:spMkLst>
        </pc:spChg>
        <pc:spChg chg="del">
          <ac:chgData name="Heather Hogan" userId="95d688fa-c296-46f6-8b04-59635bc02032" providerId="ADAL" clId="{1CCCD3AE-93A8-4FF6-B365-B892ABA2E03E}" dt="2024-01-29T16:31:21.394" v="1155" actId="478"/>
          <ac:spMkLst>
            <pc:docMk/>
            <pc:sldMk cId="3985660823" sldId="2147"/>
            <ac:spMk id="5" creationId="{CBB0A083-3366-3913-B6B3-F0A03B2D663D}"/>
          </ac:spMkLst>
        </pc:spChg>
        <pc:spChg chg="mod">
          <ac:chgData name="Heather Hogan" userId="95d688fa-c296-46f6-8b04-59635bc02032" providerId="ADAL" clId="{1CCCD3AE-93A8-4FF6-B365-B892ABA2E03E}" dt="2024-01-29T16:34:17.410" v="1215" actId="14100"/>
          <ac:spMkLst>
            <pc:docMk/>
            <pc:sldMk cId="3985660823" sldId="2147"/>
            <ac:spMk id="7" creationId="{310829BC-9670-2106-E345-77FCFE668A83}"/>
          </ac:spMkLst>
        </pc:spChg>
        <pc:spChg chg="mod">
          <ac:chgData name="Heather Hogan" userId="95d688fa-c296-46f6-8b04-59635bc02032" providerId="ADAL" clId="{1CCCD3AE-93A8-4FF6-B365-B892ABA2E03E}" dt="2024-01-29T16:37:37.391" v="1268" actId="1076"/>
          <ac:spMkLst>
            <pc:docMk/>
            <pc:sldMk cId="3985660823" sldId="2147"/>
            <ac:spMk id="9" creationId="{016F1898-56E8-E503-AE08-5C68490C9125}"/>
          </ac:spMkLst>
        </pc:spChg>
        <pc:spChg chg="mod">
          <ac:chgData name="Heather Hogan" userId="95d688fa-c296-46f6-8b04-59635bc02032" providerId="ADAL" clId="{1CCCD3AE-93A8-4FF6-B365-B892ABA2E03E}" dt="2024-01-29T16:37:40.416" v="1269" actId="1076"/>
          <ac:spMkLst>
            <pc:docMk/>
            <pc:sldMk cId="3985660823" sldId="2147"/>
            <ac:spMk id="10" creationId="{ACA1D533-EFF4-23D7-58D1-3E475BAED12A}"/>
          </ac:spMkLst>
        </pc:spChg>
        <pc:spChg chg="mod">
          <ac:chgData name="Heather Hogan" userId="95d688fa-c296-46f6-8b04-59635bc02032" providerId="ADAL" clId="{1CCCD3AE-93A8-4FF6-B365-B892ABA2E03E}" dt="2024-01-29T16:33:47.935" v="1209" actId="14100"/>
          <ac:spMkLst>
            <pc:docMk/>
            <pc:sldMk cId="3985660823" sldId="2147"/>
            <ac:spMk id="11" creationId="{E9CE7179-2051-7BFF-0BAE-72818D602F6C}"/>
          </ac:spMkLst>
        </pc:spChg>
        <pc:spChg chg="mod">
          <ac:chgData name="Heather Hogan" userId="95d688fa-c296-46f6-8b04-59635bc02032" providerId="ADAL" clId="{1CCCD3AE-93A8-4FF6-B365-B892ABA2E03E}" dt="2024-01-29T16:37:30.020" v="1266" actId="1076"/>
          <ac:spMkLst>
            <pc:docMk/>
            <pc:sldMk cId="3985660823" sldId="2147"/>
            <ac:spMk id="12" creationId="{C5BB8F1A-22EC-B0C4-8599-88F64720B6E5}"/>
          </ac:spMkLst>
        </pc:spChg>
        <pc:spChg chg="mod">
          <ac:chgData name="Heather Hogan" userId="95d688fa-c296-46f6-8b04-59635bc02032" providerId="ADAL" clId="{1CCCD3AE-93A8-4FF6-B365-B892ABA2E03E}" dt="2024-01-29T16:34:20.602" v="1216" actId="14100"/>
          <ac:spMkLst>
            <pc:docMk/>
            <pc:sldMk cId="3985660823" sldId="2147"/>
            <ac:spMk id="13" creationId="{5D70E8CD-B965-B799-5AA4-E08C9B89EA48}"/>
          </ac:spMkLst>
        </pc:spChg>
        <pc:spChg chg="mod">
          <ac:chgData name="Heather Hogan" userId="95d688fa-c296-46f6-8b04-59635bc02032" providerId="ADAL" clId="{1CCCD3AE-93A8-4FF6-B365-B892ABA2E03E}" dt="2024-01-29T16:33:55.126" v="1211" actId="2711"/>
          <ac:spMkLst>
            <pc:docMk/>
            <pc:sldMk cId="3985660823" sldId="2147"/>
            <ac:spMk id="14" creationId="{645B4AFF-6798-8F86-C804-A9686D635848}"/>
          </ac:spMkLst>
        </pc:spChg>
        <pc:spChg chg="del mod">
          <ac:chgData name="Heather Hogan" userId="95d688fa-c296-46f6-8b04-59635bc02032" providerId="ADAL" clId="{1CCCD3AE-93A8-4FF6-B365-B892ABA2E03E}" dt="2024-01-29T16:33:30.348" v="1202" actId="478"/>
          <ac:spMkLst>
            <pc:docMk/>
            <pc:sldMk cId="3985660823" sldId="2147"/>
            <ac:spMk id="15" creationId="{CCCF139A-23F9-42A9-7547-F9FEC824AB1C}"/>
          </ac:spMkLst>
        </pc:spChg>
        <pc:spChg chg="del mod">
          <ac:chgData name="Heather Hogan" userId="95d688fa-c296-46f6-8b04-59635bc02032" providerId="ADAL" clId="{1CCCD3AE-93A8-4FF6-B365-B892ABA2E03E}" dt="2024-01-29T16:33:27.925" v="1201" actId="478"/>
          <ac:spMkLst>
            <pc:docMk/>
            <pc:sldMk cId="3985660823" sldId="2147"/>
            <ac:spMk id="16" creationId="{D43048EF-7402-FB7D-F686-021AFF86B4A1}"/>
          </ac:spMkLst>
        </pc:spChg>
        <pc:spChg chg="mod">
          <ac:chgData name="Heather Hogan" userId="95d688fa-c296-46f6-8b04-59635bc02032" providerId="ADAL" clId="{1CCCD3AE-93A8-4FF6-B365-B892ABA2E03E}" dt="2024-01-29T16:36:58.213" v="1251" actId="1076"/>
          <ac:spMkLst>
            <pc:docMk/>
            <pc:sldMk cId="3985660823" sldId="2147"/>
            <ac:spMk id="17" creationId="{0FD540A9-9E8A-3FCE-F45D-D8E7E3C198E5}"/>
          </ac:spMkLst>
        </pc:spChg>
        <pc:spChg chg="mod">
          <ac:chgData name="Heather Hogan" userId="95d688fa-c296-46f6-8b04-59635bc02032" providerId="ADAL" clId="{1CCCD3AE-93A8-4FF6-B365-B892ABA2E03E}" dt="2024-01-29T16:34:24.344" v="1217" actId="14100"/>
          <ac:spMkLst>
            <pc:docMk/>
            <pc:sldMk cId="3985660823" sldId="2147"/>
            <ac:spMk id="18" creationId="{30EAACAF-1187-9C80-C306-BC1C43B6323C}"/>
          </ac:spMkLst>
        </pc:spChg>
        <pc:spChg chg="add mod">
          <ac:chgData name="Heather Hogan" userId="95d688fa-c296-46f6-8b04-59635bc02032" providerId="ADAL" clId="{1CCCD3AE-93A8-4FF6-B365-B892ABA2E03E}" dt="2024-01-29T16:37:01.580" v="1257" actId="403"/>
          <ac:spMkLst>
            <pc:docMk/>
            <pc:sldMk cId="3985660823" sldId="2147"/>
            <ac:spMk id="21" creationId="{99515ED7-00B9-6C14-D539-E825EE70A319}"/>
          </ac:spMkLst>
        </pc:spChg>
        <pc:spChg chg="add mod">
          <ac:chgData name="Heather Hogan" userId="95d688fa-c296-46f6-8b04-59635bc02032" providerId="ADAL" clId="{1CCCD3AE-93A8-4FF6-B365-B892ABA2E03E}" dt="2024-01-29T16:37:22.884" v="1264" actId="1076"/>
          <ac:spMkLst>
            <pc:docMk/>
            <pc:sldMk cId="3985660823" sldId="2147"/>
            <ac:spMk id="22" creationId="{0B2157EC-402F-2ADF-00C0-3E01CE36B983}"/>
          </ac:spMkLst>
        </pc:spChg>
        <pc:spChg chg="mod">
          <ac:chgData name="Heather Hogan" userId="95d688fa-c296-46f6-8b04-59635bc02032" providerId="ADAL" clId="{1CCCD3AE-93A8-4FF6-B365-B892ABA2E03E}" dt="2024-01-29T16:37:33.347" v="1267" actId="1076"/>
          <ac:spMkLst>
            <pc:docMk/>
            <pc:sldMk cId="3985660823" sldId="2147"/>
            <ac:spMk id="25" creationId="{0C60AAB3-E8EE-BF1E-B69B-257F5D5C4B10}"/>
          </ac:spMkLst>
        </pc:spChg>
        <pc:spChg chg="mod">
          <ac:chgData name="Heather Hogan" userId="95d688fa-c296-46f6-8b04-59635bc02032" providerId="ADAL" clId="{1CCCD3AE-93A8-4FF6-B365-B892ABA2E03E}" dt="2024-01-29T16:35:09.545" v="1229" actId="207"/>
          <ac:spMkLst>
            <pc:docMk/>
            <pc:sldMk cId="3985660823" sldId="2147"/>
            <ac:spMk id="27" creationId="{AEF7E20F-5B2C-D96C-5F0E-0FB4EDD317B9}"/>
          </ac:spMkLst>
        </pc:spChg>
        <pc:spChg chg="mod">
          <ac:chgData name="Heather Hogan" userId="95d688fa-c296-46f6-8b04-59635bc02032" providerId="ADAL" clId="{1CCCD3AE-93A8-4FF6-B365-B892ABA2E03E}" dt="2024-01-29T16:37:20.862" v="1263" actId="1076"/>
          <ac:spMkLst>
            <pc:docMk/>
            <pc:sldMk cId="3985660823" sldId="2147"/>
            <ac:spMk id="28" creationId="{7A809D37-4C75-70EE-5C2D-9B63F59B10E5}"/>
          </ac:spMkLst>
        </pc:spChg>
        <pc:spChg chg="mod">
          <ac:chgData name="Heather Hogan" userId="95d688fa-c296-46f6-8b04-59635bc02032" providerId="ADAL" clId="{1CCCD3AE-93A8-4FF6-B365-B892ABA2E03E}" dt="2024-01-29T16:38:03.973" v="1304" actId="1076"/>
          <ac:spMkLst>
            <pc:docMk/>
            <pc:sldMk cId="3985660823" sldId="2147"/>
            <ac:spMk id="32" creationId="{489D22D2-A482-CE18-E9A6-EF14D728E55D}"/>
          </ac:spMkLst>
        </pc:spChg>
        <pc:spChg chg="mod">
          <ac:chgData name="Heather Hogan" userId="95d688fa-c296-46f6-8b04-59635bc02032" providerId="ADAL" clId="{1CCCD3AE-93A8-4FF6-B365-B892ABA2E03E}" dt="2024-01-29T16:37:52.524" v="1284" actId="1076"/>
          <ac:spMkLst>
            <pc:docMk/>
            <pc:sldMk cId="3985660823" sldId="2147"/>
            <ac:spMk id="33" creationId="{81C360E2-02C8-514C-717F-2AE5C1430D73}"/>
          </ac:spMkLst>
        </pc:spChg>
        <pc:grpChg chg="add mod">
          <ac:chgData name="Heather Hogan" userId="95d688fa-c296-46f6-8b04-59635bc02032" providerId="ADAL" clId="{1CCCD3AE-93A8-4FF6-B365-B892ABA2E03E}" dt="2024-01-29T16:33:33.473" v="1203" actId="14100"/>
          <ac:grpSpMkLst>
            <pc:docMk/>
            <pc:sldMk cId="3985660823" sldId="2147"/>
            <ac:grpSpMk id="6" creationId="{FDD2BD4D-B237-B878-3E49-799181001470}"/>
          </ac:grpSpMkLst>
        </pc:grpChg>
        <pc:grpChg chg="mod">
          <ac:chgData name="Heather Hogan" userId="95d688fa-c296-46f6-8b04-59635bc02032" providerId="ADAL" clId="{1CCCD3AE-93A8-4FF6-B365-B892ABA2E03E}" dt="2024-01-29T16:34:05.947" v="1212" actId="1076"/>
          <ac:grpSpMkLst>
            <pc:docMk/>
            <pc:sldMk cId="3985660823" sldId="2147"/>
            <ac:grpSpMk id="29" creationId="{A3A3B217-3D60-4B9C-C62B-C40938A3C064}"/>
          </ac:grpSpMkLst>
        </pc:grpChg>
        <pc:picChg chg="del">
          <ac:chgData name="Heather Hogan" userId="95d688fa-c296-46f6-8b04-59635bc02032" providerId="ADAL" clId="{1CCCD3AE-93A8-4FF6-B365-B892ABA2E03E}" dt="2024-01-29T16:31:19.204" v="1154" actId="478"/>
          <ac:picMkLst>
            <pc:docMk/>
            <pc:sldMk cId="3985660823" sldId="2147"/>
            <ac:picMk id="8" creationId="{FF52648B-1B20-F5D1-C424-E0D8D82F9A3A}"/>
          </ac:picMkLst>
        </pc:picChg>
        <pc:picChg chg="del mod">
          <ac:chgData name="Heather Hogan" userId="95d688fa-c296-46f6-8b04-59635bc02032" providerId="ADAL" clId="{1CCCD3AE-93A8-4FF6-B365-B892ABA2E03E}" dt="2024-01-29T16:34:11.107" v="1214" actId="478"/>
          <ac:picMkLst>
            <pc:docMk/>
            <pc:sldMk cId="3985660823" sldId="2147"/>
            <ac:picMk id="19" creationId="{3A35C756-C045-A8CF-C8C4-8D34E666DAC9}"/>
          </ac:picMkLst>
        </pc:picChg>
        <pc:picChg chg="add del mod">
          <ac:chgData name="Heather Hogan" userId="95d688fa-c296-46f6-8b04-59635bc02032" providerId="ADAL" clId="{1CCCD3AE-93A8-4FF6-B365-B892ABA2E03E}" dt="2024-01-29T16:36:29.713" v="1239" actId="478"/>
          <ac:picMkLst>
            <pc:docMk/>
            <pc:sldMk cId="3985660823" sldId="2147"/>
            <ac:picMk id="20" creationId="{2093B8EF-BE65-2E73-7DEC-DFCAE9E141C7}"/>
          </ac:picMkLst>
        </pc:picChg>
        <pc:picChg chg="del mod">
          <ac:chgData name="Heather Hogan" userId="95d688fa-c296-46f6-8b04-59635bc02032" providerId="ADAL" clId="{1CCCD3AE-93A8-4FF6-B365-B892ABA2E03E}" dt="2024-01-29T16:36:53.793" v="1250" actId="478"/>
          <ac:picMkLst>
            <pc:docMk/>
            <pc:sldMk cId="3985660823" sldId="2147"/>
            <ac:picMk id="30" creationId="{01E7F468-D856-0D04-C5D7-2CBA36569EBA}"/>
          </ac:picMkLst>
        </pc:picChg>
      </pc:sldChg>
      <pc:sldChg chg="del">
        <pc:chgData name="Heather Hogan" userId="95d688fa-c296-46f6-8b04-59635bc02032" providerId="ADAL" clId="{1CCCD3AE-93A8-4FF6-B365-B892ABA2E03E}" dt="2024-01-26T15:20:37.716" v="547" actId="47"/>
        <pc:sldMkLst>
          <pc:docMk/>
          <pc:sldMk cId="1883432504" sldId="2148"/>
        </pc:sldMkLst>
      </pc:sldChg>
      <pc:sldChg chg="modNotesTx">
        <pc:chgData name="Heather Hogan" userId="95d688fa-c296-46f6-8b04-59635bc02032" providerId="ADAL" clId="{1CCCD3AE-93A8-4FF6-B365-B892ABA2E03E}" dt="2024-01-29T16:31:11.631" v="1152" actId="20577"/>
        <pc:sldMkLst>
          <pc:docMk/>
          <pc:sldMk cId="4067032317" sldId="2151"/>
        </pc:sldMkLst>
      </pc:sldChg>
      <pc:sldChg chg="addSp delSp modSp add mod">
        <pc:chgData name="Heather Hogan" userId="95d688fa-c296-46f6-8b04-59635bc02032" providerId="ADAL" clId="{1CCCD3AE-93A8-4FF6-B365-B892ABA2E03E}" dt="2024-01-29T16:22:31.129" v="1123" actId="13926"/>
        <pc:sldMkLst>
          <pc:docMk/>
          <pc:sldMk cId="3521343569" sldId="2152"/>
        </pc:sldMkLst>
        <pc:spChg chg="mod">
          <ac:chgData name="Heather Hogan" userId="95d688fa-c296-46f6-8b04-59635bc02032" providerId="ADAL" clId="{1CCCD3AE-93A8-4FF6-B365-B892ABA2E03E}" dt="2024-01-26T15:17:30.431" v="483"/>
          <ac:spMkLst>
            <pc:docMk/>
            <pc:sldMk cId="3521343569" sldId="2152"/>
            <ac:spMk id="2" creationId="{4FB1E3AF-5980-4908-BC70-3CCB3FAE90C3}"/>
          </ac:spMkLst>
        </pc:spChg>
        <pc:spChg chg="del">
          <ac:chgData name="Heather Hogan" userId="95d688fa-c296-46f6-8b04-59635bc02032" providerId="ADAL" clId="{1CCCD3AE-93A8-4FF6-B365-B892ABA2E03E}" dt="2024-01-26T15:17:14.686" v="481" actId="478"/>
          <ac:spMkLst>
            <pc:docMk/>
            <pc:sldMk cId="3521343569" sldId="2152"/>
            <ac:spMk id="3" creationId="{1BE0FCB3-98DD-8C0F-7177-5FEAF359239F}"/>
          </ac:spMkLst>
        </pc:spChg>
        <pc:spChg chg="mod">
          <ac:chgData name="Heather Hogan" userId="95d688fa-c296-46f6-8b04-59635bc02032" providerId="ADAL" clId="{1CCCD3AE-93A8-4FF6-B365-B892ABA2E03E}" dt="2024-01-29T16:22:27.926" v="1122" actId="13926"/>
          <ac:spMkLst>
            <pc:docMk/>
            <pc:sldMk cId="3521343569" sldId="2152"/>
            <ac:spMk id="5" creationId="{FE2F41D2-B4E7-46B3-965E-D311E8755B33}"/>
          </ac:spMkLst>
        </pc:spChg>
        <pc:spChg chg="mod">
          <ac:chgData name="Heather Hogan" userId="95d688fa-c296-46f6-8b04-59635bc02032" providerId="ADAL" clId="{1CCCD3AE-93A8-4FF6-B365-B892ABA2E03E}" dt="2024-01-26T15:17:47.876" v="486" actId="164"/>
          <ac:spMkLst>
            <pc:docMk/>
            <pc:sldMk cId="3521343569" sldId="2152"/>
            <ac:spMk id="7" creationId="{6966D638-06A3-43B5-918D-2C17D31285A5}"/>
          </ac:spMkLst>
        </pc:spChg>
        <pc:spChg chg="add del mod">
          <ac:chgData name="Heather Hogan" userId="95d688fa-c296-46f6-8b04-59635bc02032" providerId="ADAL" clId="{1CCCD3AE-93A8-4FF6-B365-B892ABA2E03E}" dt="2024-01-26T15:19:05.595" v="518" actId="1076"/>
          <ac:spMkLst>
            <pc:docMk/>
            <pc:sldMk cId="3521343569" sldId="2152"/>
            <ac:spMk id="8" creationId="{3CEEBA0B-939B-4F68-8ECE-810ADD75C317}"/>
          </ac:spMkLst>
        </pc:spChg>
        <pc:spChg chg="add mod">
          <ac:chgData name="Heather Hogan" userId="95d688fa-c296-46f6-8b04-59635bc02032" providerId="ADAL" clId="{1CCCD3AE-93A8-4FF6-B365-B892ABA2E03E}" dt="2024-01-26T15:17:59.939" v="488" actId="1076"/>
          <ac:spMkLst>
            <pc:docMk/>
            <pc:sldMk cId="3521343569" sldId="2152"/>
            <ac:spMk id="9" creationId="{E2A05BB1-FEE6-F76F-3794-D45FEAE1D2D9}"/>
          </ac:spMkLst>
        </pc:spChg>
        <pc:spChg chg="mod">
          <ac:chgData name="Heather Hogan" userId="95d688fa-c296-46f6-8b04-59635bc02032" providerId="ADAL" clId="{1CCCD3AE-93A8-4FF6-B365-B892ABA2E03E}" dt="2024-01-26T15:18:37.709" v="509" actId="403"/>
          <ac:spMkLst>
            <pc:docMk/>
            <pc:sldMk cId="3521343569" sldId="2152"/>
            <ac:spMk id="10" creationId="{1F72B98D-5442-4D44-A3BF-BA117F00119A}"/>
          </ac:spMkLst>
        </pc:spChg>
        <pc:spChg chg="add mod">
          <ac:chgData name="Heather Hogan" userId="95d688fa-c296-46f6-8b04-59635bc02032" providerId="ADAL" clId="{1CCCD3AE-93A8-4FF6-B365-B892ABA2E03E}" dt="2024-01-26T15:18:42.052" v="511" actId="403"/>
          <ac:spMkLst>
            <pc:docMk/>
            <pc:sldMk cId="3521343569" sldId="2152"/>
            <ac:spMk id="12" creationId="{FBBD781C-65C1-AF0A-D7FD-BD0702F83129}"/>
          </ac:spMkLst>
        </pc:spChg>
        <pc:spChg chg="add mod">
          <ac:chgData name="Heather Hogan" userId="95d688fa-c296-46f6-8b04-59635bc02032" providerId="ADAL" clId="{1CCCD3AE-93A8-4FF6-B365-B892ABA2E03E}" dt="2024-01-26T15:20:18.614" v="542" actId="1076"/>
          <ac:spMkLst>
            <pc:docMk/>
            <pc:sldMk cId="3521343569" sldId="2152"/>
            <ac:spMk id="13" creationId="{E51692F1-C0C6-2FE2-21DC-AABBC389E4B7}"/>
          </ac:spMkLst>
        </pc:spChg>
        <pc:spChg chg="add mod">
          <ac:chgData name="Heather Hogan" userId="95d688fa-c296-46f6-8b04-59635bc02032" providerId="ADAL" clId="{1CCCD3AE-93A8-4FF6-B365-B892ABA2E03E}" dt="2024-01-26T15:20:26.241" v="544" actId="1076"/>
          <ac:spMkLst>
            <pc:docMk/>
            <pc:sldMk cId="3521343569" sldId="2152"/>
            <ac:spMk id="14" creationId="{94A2E880-681A-DA67-F41F-D6DF9074CD09}"/>
          </ac:spMkLst>
        </pc:spChg>
        <pc:spChg chg="mod">
          <ac:chgData name="Heather Hogan" userId="95d688fa-c296-46f6-8b04-59635bc02032" providerId="ADAL" clId="{1CCCD3AE-93A8-4FF6-B365-B892ABA2E03E}" dt="2024-01-26T15:17:47.876" v="486" actId="164"/>
          <ac:spMkLst>
            <pc:docMk/>
            <pc:sldMk cId="3521343569" sldId="2152"/>
            <ac:spMk id="15" creationId="{2E0396BF-56BB-A016-BE8D-963538CD9E96}"/>
          </ac:spMkLst>
        </pc:spChg>
        <pc:spChg chg="del">
          <ac:chgData name="Heather Hogan" userId="95d688fa-c296-46f6-8b04-59635bc02032" providerId="ADAL" clId="{1CCCD3AE-93A8-4FF6-B365-B892ABA2E03E}" dt="2024-01-26T15:19:09.438" v="519" actId="478"/>
          <ac:spMkLst>
            <pc:docMk/>
            <pc:sldMk cId="3521343569" sldId="2152"/>
            <ac:spMk id="16" creationId="{7A67D27E-F9B7-7F88-B065-DEF6481B4842}"/>
          </ac:spMkLst>
        </pc:spChg>
        <pc:spChg chg="add del mod">
          <ac:chgData name="Heather Hogan" userId="95d688fa-c296-46f6-8b04-59635bc02032" providerId="ADAL" clId="{1CCCD3AE-93A8-4FF6-B365-B892ABA2E03E}" dt="2024-01-26T15:21:33.383" v="549"/>
          <ac:spMkLst>
            <pc:docMk/>
            <pc:sldMk cId="3521343569" sldId="2152"/>
            <ac:spMk id="17" creationId="{82798BB1-4EB9-07E5-48C1-AB55ABD9367C}"/>
          </ac:spMkLst>
        </pc:spChg>
        <pc:spChg chg="del">
          <ac:chgData name="Heather Hogan" userId="95d688fa-c296-46f6-8b04-59635bc02032" providerId="ADAL" clId="{1CCCD3AE-93A8-4FF6-B365-B892ABA2E03E}" dt="2024-01-26T15:17:11.863" v="480" actId="478"/>
          <ac:spMkLst>
            <pc:docMk/>
            <pc:sldMk cId="3521343569" sldId="2152"/>
            <ac:spMk id="21" creationId="{3CB31F00-885D-154C-3D67-6AB12ABA8961}"/>
          </ac:spMkLst>
        </pc:spChg>
        <pc:spChg chg="mod">
          <ac:chgData name="Heather Hogan" userId="95d688fa-c296-46f6-8b04-59635bc02032" providerId="ADAL" clId="{1CCCD3AE-93A8-4FF6-B365-B892ABA2E03E}" dt="2024-01-26T15:20:32.019" v="546" actId="1076"/>
          <ac:spMkLst>
            <pc:docMk/>
            <pc:sldMk cId="3521343569" sldId="2152"/>
            <ac:spMk id="23" creationId="{B4E1441F-8D85-34F3-6621-353273427FC8}"/>
          </ac:spMkLst>
        </pc:spChg>
        <pc:spChg chg="mod">
          <ac:chgData name="Heather Hogan" userId="95d688fa-c296-46f6-8b04-59635bc02032" providerId="ADAL" clId="{1CCCD3AE-93A8-4FF6-B365-B892ABA2E03E}" dt="2024-01-26T15:19:50.971" v="526" actId="20577"/>
          <ac:spMkLst>
            <pc:docMk/>
            <pc:sldMk cId="3521343569" sldId="2152"/>
            <ac:spMk id="47" creationId="{FB609A2E-BCEF-4738-AF17-29663FD3AE85}"/>
          </ac:spMkLst>
        </pc:spChg>
        <pc:spChg chg="mod">
          <ac:chgData name="Heather Hogan" userId="95d688fa-c296-46f6-8b04-59635bc02032" providerId="ADAL" clId="{1CCCD3AE-93A8-4FF6-B365-B892ABA2E03E}" dt="2024-01-29T16:22:31.129" v="1123" actId="13926"/>
          <ac:spMkLst>
            <pc:docMk/>
            <pc:sldMk cId="3521343569" sldId="2152"/>
            <ac:spMk id="48" creationId="{F463502B-543A-4DD0-B6EF-6B2D0B77B94C}"/>
          </ac:spMkLst>
        </pc:spChg>
        <pc:spChg chg="mod">
          <ac:chgData name="Heather Hogan" userId="95d688fa-c296-46f6-8b04-59635bc02032" providerId="ADAL" clId="{1CCCD3AE-93A8-4FF6-B365-B892ABA2E03E}" dt="2024-01-26T15:20:06.889" v="539" actId="255"/>
          <ac:spMkLst>
            <pc:docMk/>
            <pc:sldMk cId="3521343569" sldId="2152"/>
            <ac:spMk id="49" creationId="{DF968207-48B0-42F7-A009-D18DD67A29EE}"/>
          </ac:spMkLst>
        </pc:spChg>
        <pc:spChg chg="mod">
          <ac:chgData name="Heather Hogan" userId="95d688fa-c296-46f6-8b04-59635bc02032" providerId="ADAL" clId="{1CCCD3AE-93A8-4FF6-B365-B892ABA2E03E}" dt="2024-01-26T15:20:11.801" v="540" actId="255"/>
          <ac:spMkLst>
            <pc:docMk/>
            <pc:sldMk cId="3521343569" sldId="2152"/>
            <ac:spMk id="50" creationId="{CA64EB31-417A-4277-8ACC-178D26159958}"/>
          </ac:spMkLst>
        </pc:spChg>
        <pc:grpChg chg="add mod">
          <ac:chgData name="Heather Hogan" userId="95d688fa-c296-46f6-8b04-59635bc02032" providerId="ADAL" clId="{1CCCD3AE-93A8-4FF6-B365-B892ABA2E03E}" dt="2024-01-26T15:17:50.575" v="487" actId="1076"/>
          <ac:grpSpMkLst>
            <pc:docMk/>
            <pc:sldMk cId="3521343569" sldId="2152"/>
            <ac:grpSpMk id="11" creationId="{AD1E691D-A916-9EAF-5022-4E0E09B64004}"/>
          </ac:grpSpMkLst>
        </pc:grpChg>
      </pc:sldChg>
      <pc:sldChg chg="addSp delSp modSp add del mod">
        <pc:chgData name="Heather Hogan" userId="95d688fa-c296-46f6-8b04-59635bc02032" providerId="ADAL" clId="{1CCCD3AE-93A8-4FF6-B365-B892ABA2E03E}" dt="2024-01-29T16:35:19.960" v="1230" actId="47"/>
        <pc:sldMkLst>
          <pc:docMk/>
          <pc:sldMk cId="188032221" sldId="2154"/>
        </pc:sldMkLst>
        <pc:spChg chg="del mod">
          <ac:chgData name="Heather Hogan" userId="95d688fa-c296-46f6-8b04-59635bc02032" providerId="ADAL" clId="{1CCCD3AE-93A8-4FF6-B365-B892ABA2E03E}" dt="2024-01-29T16:32:56.630" v="1193" actId="478"/>
          <ac:spMkLst>
            <pc:docMk/>
            <pc:sldMk cId="188032221" sldId="2154"/>
            <ac:spMk id="2" creationId="{F9C5F5DC-EF1C-42E1-B63C-B1FCB65380DA}"/>
          </ac:spMkLst>
        </pc:spChg>
        <pc:spChg chg="mod">
          <ac:chgData name="Heather Hogan" userId="95d688fa-c296-46f6-8b04-59635bc02032" providerId="ADAL" clId="{1CCCD3AE-93A8-4FF6-B365-B892ABA2E03E}" dt="2024-01-29T16:33:05.941" v="1195" actId="164"/>
          <ac:spMkLst>
            <pc:docMk/>
            <pc:sldMk cId="188032221" sldId="2154"/>
            <ac:spMk id="3" creationId="{BC78B272-5FB3-479C-B41A-C64495BFD107}"/>
          </ac:spMkLst>
        </pc:spChg>
        <pc:spChg chg="mod">
          <ac:chgData name="Heather Hogan" userId="95d688fa-c296-46f6-8b04-59635bc02032" providerId="ADAL" clId="{1CCCD3AE-93A8-4FF6-B365-B892ABA2E03E}" dt="2024-01-29T16:33:05.941" v="1195" actId="164"/>
          <ac:spMkLst>
            <pc:docMk/>
            <pc:sldMk cId="188032221" sldId="2154"/>
            <ac:spMk id="4" creationId="{6C4B64BF-29E0-1AA2-7B08-7A9C07526DD6}"/>
          </ac:spMkLst>
        </pc:spChg>
        <pc:spChg chg="mod">
          <ac:chgData name="Heather Hogan" userId="95d688fa-c296-46f6-8b04-59635bc02032" providerId="ADAL" clId="{1CCCD3AE-93A8-4FF6-B365-B892ABA2E03E}" dt="2024-01-29T16:33:05.941" v="1195" actId="164"/>
          <ac:spMkLst>
            <pc:docMk/>
            <pc:sldMk cId="188032221" sldId="2154"/>
            <ac:spMk id="5" creationId="{63BE04FB-2A64-43F1-8531-E60A3CC0C1F9}"/>
          </ac:spMkLst>
        </pc:spChg>
        <pc:spChg chg="del">
          <ac:chgData name="Heather Hogan" userId="95d688fa-c296-46f6-8b04-59635bc02032" providerId="ADAL" clId="{1CCCD3AE-93A8-4FF6-B365-B892ABA2E03E}" dt="2024-01-29T16:31:59.063" v="1164" actId="478"/>
          <ac:spMkLst>
            <pc:docMk/>
            <pc:sldMk cId="188032221" sldId="2154"/>
            <ac:spMk id="8" creationId="{EDEB3B7E-B85A-4CF6-A7AB-031336D8CB9F}"/>
          </ac:spMkLst>
        </pc:spChg>
        <pc:spChg chg="mod">
          <ac:chgData name="Heather Hogan" userId="95d688fa-c296-46f6-8b04-59635bc02032" providerId="ADAL" clId="{1CCCD3AE-93A8-4FF6-B365-B892ABA2E03E}" dt="2024-01-29T16:33:05.941" v="1195" actId="164"/>
          <ac:spMkLst>
            <pc:docMk/>
            <pc:sldMk cId="188032221" sldId="2154"/>
            <ac:spMk id="9" creationId="{D29E97B6-6995-47BE-8750-F032CD0DA4E1}"/>
          </ac:spMkLst>
        </pc:spChg>
        <pc:spChg chg="add del mod">
          <ac:chgData name="Heather Hogan" userId="95d688fa-c296-46f6-8b04-59635bc02032" providerId="ADAL" clId="{1CCCD3AE-93A8-4FF6-B365-B892ABA2E03E}" dt="2024-01-29T16:32:59.555" v="1194" actId="478"/>
          <ac:spMkLst>
            <pc:docMk/>
            <pc:sldMk cId="188032221" sldId="2154"/>
            <ac:spMk id="11" creationId="{BACEA872-FE86-48B0-95EE-8B248102BC82}"/>
          </ac:spMkLst>
        </pc:spChg>
        <pc:spChg chg="mod">
          <ac:chgData name="Heather Hogan" userId="95d688fa-c296-46f6-8b04-59635bc02032" providerId="ADAL" clId="{1CCCD3AE-93A8-4FF6-B365-B892ABA2E03E}" dt="2024-01-29T16:33:05.941" v="1195" actId="164"/>
          <ac:spMkLst>
            <pc:docMk/>
            <pc:sldMk cId="188032221" sldId="2154"/>
            <ac:spMk id="31" creationId="{A2BDCF2B-E780-4F17-961E-47A8B57F399F}"/>
          </ac:spMkLst>
        </pc:spChg>
        <pc:spChg chg="mod">
          <ac:chgData name="Heather Hogan" userId="95d688fa-c296-46f6-8b04-59635bc02032" providerId="ADAL" clId="{1CCCD3AE-93A8-4FF6-B365-B892ABA2E03E}" dt="2024-01-29T16:33:05.941" v="1195" actId="164"/>
          <ac:spMkLst>
            <pc:docMk/>
            <pc:sldMk cId="188032221" sldId="2154"/>
            <ac:spMk id="33" creationId="{ABB01D08-4521-422E-88E1-DCA1095A318D}"/>
          </ac:spMkLst>
        </pc:spChg>
        <pc:spChg chg="mod">
          <ac:chgData name="Heather Hogan" userId="95d688fa-c296-46f6-8b04-59635bc02032" providerId="ADAL" clId="{1CCCD3AE-93A8-4FF6-B365-B892ABA2E03E}" dt="2024-01-29T16:33:05.941" v="1195" actId="164"/>
          <ac:spMkLst>
            <pc:docMk/>
            <pc:sldMk cId="188032221" sldId="2154"/>
            <ac:spMk id="37" creationId="{6B5C5BC4-E1DC-411D-97CE-B5F4305B0E13}"/>
          </ac:spMkLst>
        </pc:spChg>
        <pc:spChg chg="mod">
          <ac:chgData name="Heather Hogan" userId="95d688fa-c296-46f6-8b04-59635bc02032" providerId="ADAL" clId="{1CCCD3AE-93A8-4FF6-B365-B892ABA2E03E}" dt="2024-01-29T16:33:05.941" v="1195" actId="164"/>
          <ac:spMkLst>
            <pc:docMk/>
            <pc:sldMk cId="188032221" sldId="2154"/>
            <ac:spMk id="38" creationId="{E334F65E-2446-43B0-9F3C-64D9FD05E74F}"/>
          </ac:spMkLst>
        </pc:spChg>
        <pc:grpChg chg="add mod">
          <ac:chgData name="Heather Hogan" userId="95d688fa-c296-46f6-8b04-59635bc02032" providerId="ADAL" clId="{1CCCD3AE-93A8-4FF6-B365-B892ABA2E03E}" dt="2024-01-29T16:33:05.941" v="1195" actId="164"/>
          <ac:grpSpMkLst>
            <pc:docMk/>
            <pc:sldMk cId="188032221" sldId="2154"/>
            <ac:grpSpMk id="12" creationId="{AC223D52-5067-866E-27EA-61E202454F78}"/>
          </ac:grpSpMkLst>
        </pc:grpChg>
        <pc:picChg chg="add mod">
          <ac:chgData name="Heather Hogan" userId="95d688fa-c296-46f6-8b04-59635bc02032" providerId="ADAL" clId="{1CCCD3AE-93A8-4FF6-B365-B892ABA2E03E}" dt="2024-01-29T16:33:05.941" v="1195" actId="164"/>
          <ac:picMkLst>
            <pc:docMk/>
            <pc:sldMk cId="188032221" sldId="2154"/>
            <ac:picMk id="7" creationId="{1A6C0BC8-0091-5876-FEE2-6ED4370DDF26}"/>
          </ac:picMkLst>
        </pc:picChg>
      </pc:sldChg>
    </pc:docChg>
  </pc:docChgLst>
  <pc:docChgLst>
    <pc:chgData name="Sophie Ash" userId="1bbbcfe0-a991-43e6-994f-bd2a248f71c8" providerId="ADAL" clId="{E83CA8E0-41DA-455A-9277-9D15876029A6}"/>
    <pc:docChg chg="custSel modSld">
      <pc:chgData name="Sophie Ash" userId="1bbbcfe0-a991-43e6-994f-bd2a248f71c8" providerId="ADAL" clId="{E83CA8E0-41DA-455A-9277-9D15876029A6}" dt="2024-01-29T15:51:23.391" v="253" actId="207"/>
      <pc:docMkLst>
        <pc:docMk/>
      </pc:docMkLst>
      <pc:sldChg chg="modSp mod">
        <pc:chgData name="Sophie Ash" userId="1bbbcfe0-a991-43e6-994f-bd2a248f71c8" providerId="ADAL" clId="{E83CA8E0-41DA-455A-9277-9D15876029A6}" dt="2024-01-29T14:56:12.977" v="18" actId="13926"/>
        <pc:sldMkLst>
          <pc:docMk/>
          <pc:sldMk cId="1995785739" sldId="1966"/>
        </pc:sldMkLst>
        <pc:spChg chg="mod">
          <ac:chgData name="Sophie Ash" userId="1bbbcfe0-a991-43e6-994f-bd2a248f71c8" providerId="ADAL" clId="{E83CA8E0-41DA-455A-9277-9D15876029A6}" dt="2024-01-29T14:56:12.977" v="18" actId="13926"/>
          <ac:spMkLst>
            <pc:docMk/>
            <pc:sldMk cId="1995785739" sldId="1966"/>
            <ac:spMk id="5" creationId="{FE2F41D2-B4E7-46B3-965E-D311E8755B33}"/>
          </ac:spMkLst>
        </pc:spChg>
      </pc:sldChg>
      <pc:sldChg chg="addSp modSp mod">
        <pc:chgData name="Sophie Ash" userId="1bbbcfe0-a991-43e6-994f-bd2a248f71c8" providerId="ADAL" clId="{E83CA8E0-41DA-455A-9277-9D15876029A6}" dt="2024-01-29T15:51:23.391" v="253" actId="207"/>
        <pc:sldMkLst>
          <pc:docMk/>
          <pc:sldMk cId="3814912167" sldId="1969"/>
        </pc:sldMkLst>
        <pc:spChg chg="mod">
          <ac:chgData name="Sophie Ash" userId="1bbbcfe0-a991-43e6-994f-bd2a248f71c8" providerId="ADAL" clId="{E83CA8E0-41DA-455A-9277-9D15876029A6}" dt="2024-01-29T15:08:05.752" v="201" actId="13926"/>
          <ac:spMkLst>
            <pc:docMk/>
            <pc:sldMk cId="3814912167" sldId="1969"/>
            <ac:spMk id="2" creationId="{ACFBD31D-3568-4EB0-8BB8-BB5B68F88F45}"/>
          </ac:spMkLst>
        </pc:spChg>
        <pc:spChg chg="add mod">
          <ac:chgData name="Sophie Ash" userId="1bbbcfe0-a991-43e6-994f-bd2a248f71c8" providerId="ADAL" clId="{E83CA8E0-41DA-455A-9277-9D15876029A6}" dt="2024-01-29T15:51:23.391" v="253" actId="207"/>
          <ac:spMkLst>
            <pc:docMk/>
            <pc:sldMk cId="3814912167" sldId="1969"/>
            <ac:spMk id="4" creationId="{BFC53A09-62ED-890E-49FE-A9143468B878}"/>
          </ac:spMkLst>
        </pc:spChg>
        <pc:spChg chg="mod">
          <ac:chgData name="Sophie Ash" userId="1bbbcfe0-a991-43e6-994f-bd2a248f71c8" providerId="ADAL" clId="{E83CA8E0-41DA-455A-9277-9D15876029A6}" dt="2024-01-29T15:04:47.684" v="197" actId="13926"/>
          <ac:spMkLst>
            <pc:docMk/>
            <pc:sldMk cId="3814912167" sldId="1969"/>
            <ac:spMk id="8" creationId="{4E448821-6687-4B3A-B22B-AB0D70A2D478}"/>
          </ac:spMkLst>
        </pc:spChg>
        <pc:spChg chg="mod">
          <ac:chgData name="Sophie Ash" userId="1bbbcfe0-a991-43e6-994f-bd2a248f71c8" providerId="ADAL" clId="{E83CA8E0-41DA-455A-9277-9D15876029A6}" dt="2024-01-29T15:03:04.358" v="174" actId="207"/>
          <ac:spMkLst>
            <pc:docMk/>
            <pc:sldMk cId="3814912167" sldId="1969"/>
            <ac:spMk id="10" creationId="{76F4A1FC-1E7A-0415-D0B8-5A1A4FF95F9B}"/>
          </ac:spMkLst>
        </pc:spChg>
      </pc:sldChg>
      <pc:sldChg chg="modSp">
        <pc:chgData name="Sophie Ash" userId="1bbbcfe0-a991-43e6-994f-bd2a248f71c8" providerId="ADAL" clId="{E83CA8E0-41DA-455A-9277-9D15876029A6}" dt="2024-01-29T14:55:43.135" v="16" actId="13926"/>
        <pc:sldMkLst>
          <pc:docMk/>
          <pc:sldMk cId="3832556801" sldId="1976"/>
        </pc:sldMkLst>
        <pc:spChg chg="mod">
          <ac:chgData name="Sophie Ash" userId="1bbbcfe0-a991-43e6-994f-bd2a248f71c8" providerId="ADAL" clId="{E83CA8E0-41DA-455A-9277-9D15876029A6}" dt="2024-01-29T14:55:43.135" v="16" actId="13926"/>
          <ac:spMkLst>
            <pc:docMk/>
            <pc:sldMk cId="3832556801" sldId="1976"/>
            <ac:spMk id="77" creationId="{8F5A8D1B-FE12-48F6-B7FD-FD669AAFE08D}"/>
          </ac:spMkLst>
        </pc:spChg>
      </pc:sldChg>
      <pc:sldChg chg="modSp mod">
        <pc:chgData name="Sophie Ash" userId="1bbbcfe0-a991-43e6-994f-bd2a248f71c8" providerId="ADAL" clId="{E83CA8E0-41DA-455A-9277-9D15876029A6}" dt="2024-01-29T13:57:48.798" v="1" actId="13926"/>
        <pc:sldMkLst>
          <pc:docMk/>
          <pc:sldMk cId="2968793889" sldId="2131"/>
        </pc:sldMkLst>
        <pc:spChg chg="mod">
          <ac:chgData name="Sophie Ash" userId="1bbbcfe0-a991-43e6-994f-bd2a248f71c8" providerId="ADAL" clId="{E83CA8E0-41DA-455A-9277-9D15876029A6}" dt="2024-01-29T13:57:48.798" v="1" actId="13926"/>
          <ac:spMkLst>
            <pc:docMk/>
            <pc:sldMk cId="2968793889" sldId="2131"/>
            <ac:spMk id="2" creationId="{F5C16520-CB0A-E3A4-64B5-F8EA029DFBDC}"/>
          </ac:spMkLst>
        </pc:spChg>
      </pc:sldChg>
      <pc:sldChg chg="addSp modSp mod">
        <pc:chgData name="Sophie Ash" userId="1bbbcfe0-a991-43e6-994f-bd2a248f71c8" providerId="ADAL" clId="{E83CA8E0-41DA-455A-9277-9D15876029A6}" dt="2024-01-29T15:48:33.627" v="211" actId="207"/>
        <pc:sldMkLst>
          <pc:docMk/>
          <pc:sldMk cId="4073586464" sldId="2135"/>
        </pc:sldMkLst>
        <pc:spChg chg="add mod">
          <ac:chgData name="Sophie Ash" userId="1bbbcfe0-a991-43e6-994f-bd2a248f71c8" providerId="ADAL" clId="{E83CA8E0-41DA-455A-9277-9D15876029A6}" dt="2024-01-29T15:48:33.627" v="211" actId="207"/>
          <ac:spMkLst>
            <pc:docMk/>
            <pc:sldMk cId="4073586464" sldId="2135"/>
            <ac:spMk id="6" creationId="{E3D4D880-D91D-0F68-03F8-F64272F27400}"/>
          </ac:spMkLst>
        </pc:spChg>
      </pc:sldChg>
      <pc:sldChg chg="addSp modSp mod">
        <pc:chgData name="Sophie Ash" userId="1bbbcfe0-a991-43e6-994f-bd2a248f71c8" providerId="ADAL" clId="{E83CA8E0-41DA-455A-9277-9D15876029A6}" dt="2024-01-29T14:59:27.684" v="83" actId="1076"/>
        <pc:sldMkLst>
          <pc:docMk/>
          <pc:sldMk cId="443209571" sldId="2137"/>
        </pc:sldMkLst>
        <pc:spChg chg="add mod">
          <ac:chgData name="Sophie Ash" userId="1bbbcfe0-a991-43e6-994f-bd2a248f71c8" providerId="ADAL" clId="{E83CA8E0-41DA-455A-9277-9D15876029A6}" dt="2024-01-29T14:59:27.684" v="83" actId="1076"/>
          <ac:spMkLst>
            <pc:docMk/>
            <pc:sldMk cId="443209571" sldId="2137"/>
            <ac:spMk id="4" creationId="{DED2E224-856A-6A26-5D89-B0C75F70FF06}"/>
          </ac:spMkLst>
        </pc:spChg>
      </pc:sldChg>
      <pc:sldChg chg="modSp mod">
        <pc:chgData name="Sophie Ash" userId="1bbbcfe0-a991-43e6-994f-bd2a248f71c8" providerId="ADAL" clId="{E83CA8E0-41DA-455A-9277-9D15876029A6}" dt="2024-01-29T15:50:27.289" v="218" actId="13926"/>
        <pc:sldMkLst>
          <pc:docMk/>
          <pc:sldMk cId="230868498" sldId="2144"/>
        </pc:sldMkLst>
        <pc:spChg chg="mod">
          <ac:chgData name="Sophie Ash" userId="1bbbcfe0-a991-43e6-994f-bd2a248f71c8" providerId="ADAL" clId="{E83CA8E0-41DA-455A-9277-9D15876029A6}" dt="2024-01-29T15:50:27.289" v="218" actId="13926"/>
          <ac:spMkLst>
            <pc:docMk/>
            <pc:sldMk cId="230868498" sldId="2144"/>
            <ac:spMk id="3" creationId="{6C4EAA71-4C28-07B6-7A0D-9966C68832A6}"/>
          </ac:spMkLst>
        </pc:spChg>
      </pc:sldChg>
      <pc:sldChg chg="addSp modSp mod">
        <pc:chgData name="Sophie Ash" userId="1bbbcfe0-a991-43e6-994f-bd2a248f71c8" providerId="ADAL" clId="{E83CA8E0-41DA-455A-9277-9D15876029A6}" dt="2024-01-29T15:01:13.563" v="173" actId="14100"/>
        <pc:sldMkLst>
          <pc:docMk/>
          <pc:sldMk cId="3985660823" sldId="2147"/>
        </pc:sldMkLst>
        <pc:spChg chg="mod">
          <ac:chgData name="Sophie Ash" userId="1bbbcfe0-a991-43e6-994f-bd2a248f71c8" providerId="ADAL" clId="{E83CA8E0-41DA-455A-9277-9D15876029A6}" dt="2024-01-29T15:00:23.937" v="145" actId="13926"/>
          <ac:spMkLst>
            <pc:docMk/>
            <pc:sldMk cId="3985660823" sldId="2147"/>
            <ac:spMk id="4" creationId="{10613670-D7C8-186A-FD7E-EE8B96E6C15E}"/>
          </ac:spMkLst>
        </pc:spChg>
        <pc:spChg chg="add mod">
          <ac:chgData name="Sophie Ash" userId="1bbbcfe0-a991-43e6-994f-bd2a248f71c8" providerId="ADAL" clId="{E83CA8E0-41DA-455A-9277-9D15876029A6}" dt="2024-01-29T15:01:13.563" v="173" actId="14100"/>
          <ac:spMkLst>
            <pc:docMk/>
            <pc:sldMk cId="3985660823" sldId="2147"/>
            <ac:spMk id="5" creationId="{CBB0A083-3366-3913-B6B3-F0A03B2D663D}"/>
          </ac:spMkLst>
        </pc:spChg>
      </pc:sldChg>
      <pc:sldChg chg="modSp mod">
        <pc:chgData name="Sophie Ash" userId="1bbbcfe0-a991-43e6-994f-bd2a248f71c8" providerId="ADAL" clId="{E83CA8E0-41DA-455A-9277-9D15876029A6}" dt="2024-01-29T14:50:12.481" v="4" actId="13926"/>
        <pc:sldMkLst>
          <pc:docMk/>
          <pc:sldMk cId="3521343569" sldId="2152"/>
        </pc:sldMkLst>
        <pc:spChg chg="mod">
          <ac:chgData name="Sophie Ash" userId="1bbbcfe0-a991-43e6-994f-bd2a248f71c8" providerId="ADAL" clId="{E83CA8E0-41DA-455A-9277-9D15876029A6}" dt="2024-01-29T14:49:34.862" v="3" actId="13926"/>
          <ac:spMkLst>
            <pc:docMk/>
            <pc:sldMk cId="3521343569" sldId="2152"/>
            <ac:spMk id="5" creationId="{FE2F41D2-B4E7-46B3-965E-D311E8755B33}"/>
          </ac:spMkLst>
        </pc:spChg>
        <pc:spChg chg="mod">
          <ac:chgData name="Sophie Ash" userId="1bbbcfe0-a991-43e6-994f-bd2a248f71c8" providerId="ADAL" clId="{E83CA8E0-41DA-455A-9277-9D15876029A6}" dt="2024-01-29T14:50:12.481" v="4" actId="13926"/>
          <ac:spMkLst>
            <pc:docMk/>
            <pc:sldMk cId="3521343569" sldId="2152"/>
            <ac:spMk id="48" creationId="{F463502B-543A-4DD0-B6EF-6B2D0B77B94C}"/>
          </ac:spMkLst>
        </pc:spChg>
      </pc:sldChg>
    </pc:docChg>
  </pc:docChgLst>
  <pc:docChgLst>
    <pc:chgData name="Tim Domanski" userId="76268b09-4118-48b6-a9ce-8754ae89e6bf" providerId="ADAL" clId="{9CAE403D-123F-4986-80F8-1C643F5E8335}"/>
    <pc:docChg chg="undo custSel addSld delSld modSld sldOrd">
      <pc:chgData name="Tim Domanski" userId="76268b09-4118-48b6-a9ce-8754ae89e6bf" providerId="ADAL" clId="{9CAE403D-123F-4986-80F8-1C643F5E8335}" dt="2024-01-29T16:11:32.465" v="4884" actId="13926"/>
      <pc:docMkLst>
        <pc:docMk/>
      </pc:docMkLst>
      <pc:sldChg chg="addSp delSp modSp mod modTransition modAnim">
        <pc:chgData name="Tim Domanski" userId="76268b09-4118-48b6-a9ce-8754ae89e6bf" providerId="ADAL" clId="{9CAE403D-123F-4986-80F8-1C643F5E8335}" dt="2024-01-26T16:14:56.092" v="3218" actId="2711"/>
        <pc:sldMkLst>
          <pc:docMk/>
          <pc:sldMk cId="2004533151" sldId="536"/>
        </pc:sldMkLst>
        <pc:spChg chg="add del mod">
          <ac:chgData name="Tim Domanski" userId="76268b09-4118-48b6-a9ce-8754ae89e6bf" providerId="ADAL" clId="{9CAE403D-123F-4986-80F8-1C643F5E8335}" dt="2024-01-26T16:14:56.092" v="3218" actId="2711"/>
          <ac:spMkLst>
            <pc:docMk/>
            <pc:sldMk cId="2004533151" sldId="536"/>
            <ac:spMk id="2" creationId="{49A69B01-0B4B-465D-A5A3-CC9ED3255834}"/>
          </ac:spMkLst>
        </pc:spChg>
        <pc:spChg chg="mod">
          <ac:chgData name="Tim Domanski" userId="76268b09-4118-48b6-a9ce-8754ae89e6bf" providerId="ADAL" clId="{9CAE403D-123F-4986-80F8-1C643F5E8335}" dt="2024-01-26T14:20:17.927" v="347" actId="14100"/>
          <ac:spMkLst>
            <pc:docMk/>
            <pc:sldMk cId="2004533151" sldId="536"/>
            <ac:spMk id="3" creationId="{1D8F0715-2BC1-4825-83B4-F3206F4E9825}"/>
          </ac:spMkLst>
        </pc:spChg>
        <pc:spChg chg="mod">
          <ac:chgData name="Tim Domanski" userId="76268b09-4118-48b6-a9ce-8754ae89e6bf" providerId="ADAL" clId="{9CAE403D-123F-4986-80F8-1C643F5E8335}" dt="2024-01-26T14:26:24.280" v="581" actId="20577"/>
          <ac:spMkLst>
            <pc:docMk/>
            <pc:sldMk cId="2004533151" sldId="536"/>
            <ac:spMk id="11" creationId="{6713D087-7D7D-4D16-8C95-EFEC46255088}"/>
          </ac:spMkLst>
        </pc:spChg>
      </pc:sldChg>
      <pc:sldChg chg="addSp modSp del mod">
        <pc:chgData name="Tim Domanski" userId="76268b09-4118-48b6-a9ce-8754ae89e6bf" providerId="ADAL" clId="{9CAE403D-123F-4986-80F8-1C643F5E8335}" dt="2024-01-26T15:40:48.637" v="2590" actId="47"/>
        <pc:sldMkLst>
          <pc:docMk/>
          <pc:sldMk cId="1594647543" sldId="568"/>
        </pc:sldMkLst>
        <pc:spChg chg="add mod">
          <ac:chgData name="Tim Domanski" userId="76268b09-4118-48b6-a9ce-8754ae89e6bf" providerId="ADAL" clId="{9CAE403D-123F-4986-80F8-1C643F5E8335}" dt="2024-01-26T14:50:54.670" v="994" actId="13926"/>
          <ac:spMkLst>
            <pc:docMk/>
            <pc:sldMk cId="1594647543" sldId="568"/>
            <ac:spMk id="2" creationId="{DEB93933-586D-12C4-607F-A3CF389E6481}"/>
          </ac:spMkLst>
        </pc:spChg>
      </pc:sldChg>
      <pc:sldChg chg="addSp modSp mod ord">
        <pc:chgData name="Tim Domanski" userId="76268b09-4118-48b6-a9ce-8754ae89e6bf" providerId="ADAL" clId="{9CAE403D-123F-4986-80F8-1C643F5E8335}" dt="2024-01-26T14:48:36.848" v="759" actId="1076"/>
        <pc:sldMkLst>
          <pc:docMk/>
          <pc:sldMk cId="453120925" sldId="1900"/>
        </pc:sldMkLst>
        <pc:spChg chg="mod">
          <ac:chgData name="Tim Domanski" userId="76268b09-4118-48b6-a9ce-8754ae89e6bf" providerId="ADAL" clId="{9CAE403D-123F-4986-80F8-1C643F5E8335}" dt="2024-01-26T14:47:32.255" v="727" actId="20577"/>
          <ac:spMkLst>
            <pc:docMk/>
            <pc:sldMk cId="453120925" sldId="1900"/>
            <ac:spMk id="2" creationId="{F9C5F5DC-EF1C-42E1-B63C-B1FCB65380DA}"/>
          </ac:spMkLst>
        </pc:spChg>
        <pc:spChg chg="add mod">
          <ac:chgData name="Tim Domanski" userId="76268b09-4118-48b6-a9ce-8754ae89e6bf" providerId="ADAL" clId="{9CAE403D-123F-4986-80F8-1C643F5E8335}" dt="2024-01-26T14:48:36.848" v="759" actId="1076"/>
          <ac:spMkLst>
            <pc:docMk/>
            <pc:sldMk cId="453120925" sldId="1900"/>
            <ac:spMk id="6" creationId="{42E795F9-00B2-320F-3707-A0BF1AA07596}"/>
          </ac:spMkLst>
        </pc:spChg>
      </pc:sldChg>
      <pc:sldChg chg="addSp delSp modSp mod modAnim">
        <pc:chgData name="Tim Domanski" userId="76268b09-4118-48b6-a9ce-8754ae89e6bf" providerId="ADAL" clId="{9CAE403D-123F-4986-80F8-1C643F5E8335}" dt="2024-01-26T15:53:46.223" v="2659" actId="14100"/>
        <pc:sldMkLst>
          <pc:docMk/>
          <pc:sldMk cId="1995785739" sldId="1966"/>
        </pc:sldMkLst>
        <pc:spChg chg="mod">
          <ac:chgData name="Tim Domanski" userId="76268b09-4118-48b6-a9ce-8754ae89e6bf" providerId="ADAL" clId="{9CAE403D-123F-4986-80F8-1C643F5E8335}" dt="2024-01-26T15:53:46.223" v="2659" actId="14100"/>
          <ac:spMkLst>
            <pc:docMk/>
            <pc:sldMk cId="1995785739" sldId="1966"/>
            <ac:spMk id="2" creationId="{4FB1E3AF-5980-4908-BC70-3CCB3FAE90C3}"/>
          </ac:spMkLst>
        </pc:spChg>
        <pc:spChg chg="add del mod">
          <ac:chgData name="Tim Domanski" userId="76268b09-4118-48b6-a9ce-8754ae89e6bf" providerId="ADAL" clId="{9CAE403D-123F-4986-80F8-1C643F5E8335}" dt="2024-01-26T15:21:18.415" v="1378" actId="478"/>
          <ac:spMkLst>
            <pc:docMk/>
            <pc:sldMk cId="1995785739" sldId="1966"/>
            <ac:spMk id="3" creationId="{1BE0FCB3-98DD-8C0F-7177-5FEAF359239F}"/>
          </ac:spMkLst>
        </pc:spChg>
        <pc:spChg chg="del">
          <ac:chgData name="Tim Domanski" userId="76268b09-4118-48b6-a9ce-8754ae89e6bf" providerId="ADAL" clId="{9CAE403D-123F-4986-80F8-1C643F5E8335}" dt="2024-01-26T15:21:23.267" v="1379" actId="478"/>
          <ac:spMkLst>
            <pc:docMk/>
            <pc:sldMk cId="1995785739" sldId="1966"/>
            <ac:spMk id="21" creationId="{3CB31F00-885D-154C-3D67-6AB12ABA8961}"/>
          </ac:spMkLst>
        </pc:spChg>
        <pc:spChg chg="mod">
          <ac:chgData name="Tim Domanski" userId="76268b09-4118-48b6-a9ce-8754ae89e6bf" providerId="ADAL" clId="{9CAE403D-123F-4986-80F8-1C643F5E8335}" dt="2024-01-26T15:42:29.270" v="2595" actId="1076"/>
          <ac:spMkLst>
            <pc:docMk/>
            <pc:sldMk cId="1995785739" sldId="1966"/>
            <ac:spMk id="23" creationId="{B4E1441F-8D85-34F3-6621-353273427FC8}"/>
          </ac:spMkLst>
        </pc:spChg>
        <pc:spChg chg="mod">
          <ac:chgData name="Tim Domanski" userId="76268b09-4118-48b6-a9ce-8754ae89e6bf" providerId="ADAL" clId="{9CAE403D-123F-4986-80F8-1C643F5E8335}" dt="2024-01-26T15:42:29.270" v="2595" actId="1076"/>
          <ac:spMkLst>
            <pc:docMk/>
            <pc:sldMk cId="1995785739" sldId="1966"/>
            <ac:spMk id="48" creationId="{F463502B-543A-4DD0-B6EF-6B2D0B77B94C}"/>
          </ac:spMkLst>
        </pc:spChg>
      </pc:sldChg>
      <pc:sldChg chg="addSp delSp modSp mod">
        <pc:chgData name="Tim Domanski" userId="76268b09-4118-48b6-a9ce-8754ae89e6bf" providerId="ADAL" clId="{9CAE403D-123F-4986-80F8-1C643F5E8335}" dt="2024-01-29T16:11:32.465" v="4884" actId="13926"/>
        <pc:sldMkLst>
          <pc:docMk/>
          <pc:sldMk cId="3814912167" sldId="1969"/>
        </pc:sldMkLst>
        <pc:spChg chg="mod">
          <ac:chgData name="Tim Domanski" userId="76268b09-4118-48b6-a9ce-8754ae89e6bf" providerId="ADAL" clId="{9CAE403D-123F-4986-80F8-1C643F5E8335}" dt="2024-01-29T16:11:32.465" v="4884" actId="13926"/>
          <ac:spMkLst>
            <pc:docMk/>
            <pc:sldMk cId="3814912167" sldId="1969"/>
            <ac:spMk id="8" creationId="{4E448821-6687-4B3A-B22B-AB0D70A2D478}"/>
          </ac:spMkLst>
        </pc:spChg>
        <pc:spChg chg="mod">
          <ac:chgData name="Tim Domanski" userId="76268b09-4118-48b6-a9ce-8754ae89e6bf" providerId="ADAL" clId="{9CAE403D-123F-4986-80F8-1C643F5E8335}" dt="2024-01-26T16:09:38.723" v="2964" actId="1076"/>
          <ac:spMkLst>
            <pc:docMk/>
            <pc:sldMk cId="3814912167" sldId="1969"/>
            <ac:spMk id="9" creationId="{5D6F99D1-1CFA-AF1D-DC0D-310D0D0F3BF9}"/>
          </ac:spMkLst>
        </pc:spChg>
        <pc:spChg chg="add mod">
          <ac:chgData name="Tim Domanski" userId="76268b09-4118-48b6-a9ce-8754ae89e6bf" providerId="ADAL" clId="{9CAE403D-123F-4986-80F8-1C643F5E8335}" dt="2024-01-26T16:04:33.469" v="2940" actId="1076"/>
          <ac:spMkLst>
            <pc:docMk/>
            <pc:sldMk cId="3814912167" sldId="1969"/>
            <ac:spMk id="10" creationId="{76F4A1FC-1E7A-0415-D0B8-5A1A4FF95F9B}"/>
          </ac:spMkLst>
        </pc:spChg>
        <pc:spChg chg="mod">
          <ac:chgData name="Tim Domanski" userId="76268b09-4118-48b6-a9ce-8754ae89e6bf" providerId="ADAL" clId="{9CAE403D-123F-4986-80F8-1C643F5E8335}" dt="2024-01-26T16:04:45.314" v="2941" actId="27803"/>
          <ac:spMkLst>
            <pc:docMk/>
            <pc:sldMk cId="3814912167" sldId="1969"/>
            <ac:spMk id="13" creationId="{634A5365-AC58-9804-CBE2-A22D10BB40D5}"/>
          </ac:spMkLst>
        </pc:spChg>
        <pc:spChg chg="mod">
          <ac:chgData name="Tim Domanski" userId="76268b09-4118-48b6-a9ce-8754ae89e6bf" providerId="ADAL" clId="{9CAE403D-123F-4986-80F8-1C643F5E8335}" dt="2024-01-26T16:04:45.314" v="2941" actId="27803"/>
          <ac:spMkLst>
            <pc:docMk/>
            <pc:sldMk cId="3814912167" sldId="1969"/>
            <ac:spMk id="14" creationId="{D83191CD-07CB-9952-6A41-F650FBCC99FF}"/>
          </ac:spMkLst>
        </pc:spChg>
        <pc:spChg chg="del mod">
          <ac:chgData name="Tim Domanski" userId="76268b09-4118-48b6-a9ce-8754ae89e6bf" providerId="ADAL" clId="{9CAE403D-123F-4986-80F8-1C643F5E8335}" dt="2024-01-26T16:04:55.907" v="2943" actId="478"/>
          <ac:spMkLst>
            <pc:docMk/>
            <pc:sldMk cId="3814912167" sldId="1969"/>
            <ac:spMk id="15" creationId="{B6FD6B5B-6826-3657-CED6-797AE813E579}"/>
          </ac:spMkLst>
        </pc:spChg>
        <pc:spChg chg="del mod">
          <ac:chgData name="Tim Domanski" userId="76268b09-4118-48b6-a9ce-8754ae89e6bf" providerId="ADAL" clId="{9CAE403D-123F-4986-80F8-1C643F5E8335}" dt="2024-01-26T16:04:50.131" v="2942" actId="478"/>
          <ac:spMkLst>
            <pc:docMk/>
            <pc:sldMk cId="3814912167" sldId="1969"/>
            <ac:spMk id="16" creationId="{233E9B98-D68B-9960-C71C-688EADC4F68E}"/>
          </ac:spMkLst>
        </pc:spChg>
        <pc:spChg chg="mod">
          <ac:chgData name="Tim Domanski" userId="76268b09-4118-48b6-a9ce-8754ae89e6bf" providerId="ADAL" clId="{9CAE403D-123F-4986-80F8-1C643F5E8335}" dt="2024-01-26T16:04:45.314" v="2941" actId="27803"/>
          <ac:spMkLst>
            <pc:docMk/>
            <pc:sldMk cId="3814912167" sldId="1969"/>
            <ac:spMk id="17" creationId="{0966FC37-B585-2AFB-A9B6-2484F510946D}"/>
          </ac:spMkLst>
        </pc:spChg>
        <pc:grpChg chg="mod">
          <ac:chgData name="Tim Domanski" userId="76268b09-4118-48b6-a9ce-8754ae89e6bf" providerId="ADAL" clId="{9CAE403D-123F-4986-80F8-1C643F5E8335}" dt="2024-01-26T16:04:45.314" v="2941" actId="27803"/>
          <ac:grpSpMkLst>
            <pc:docMk/>
            <pc:sldMk cId="3814912167" sldId="1969"/>
            <ac:grpSpMk id="12" creationId="{4DBB5B8B-2CC9-2A4A-67CF-1FAD347CDC93}"/>
          </ac:grpSpMkLst>
        </pc:grpChg>
        <pc:picChg chg="del">
          <ac:chgData name="Tim Domanski" userId="76268b09-4118-48b6-a9ce-8754ae89e6bf" providerId="ADAL" clId="{9CAE403D-123F-4986-80F8-1C643F5E8335}" dt="2024-01-26T16:00:49.572" v="2859" actId="478"/>
          <ac:picMkLst>
            <pc:docMk/>
            <pc:sldMk cId="3814912167" sldId="1969"/>
            <ac:picMk id="7" creationId="{8C006C55-1CDB-D930-FD05-B186B2E76E93}"/>
          </ac:picMkLst>
        </pc:picChg>
        <pc:picChg chg="add del mod">
          <ac:chgData name="Tim Domanski" userId="76268b09-4118-48b6-a9ce-8754ae89e6bf" providerId="ADAL" clId="{9CAE403D-123F-4986-80F8-1C643F5E8335}" dt="2024-01-26T16:04:45.314" v="2941" actId="27803"/>
          <ac:picMkLst>
            <pc:docMk/>
            <pc:sldMk cId="3814912167" sldId="1969"/>
            <ac:picMk id="11" creationId="{FC3F90C8-C000-FC6B-4130-8D704E29DE8A}"/>
          </ac:picMkLst>
        </pc:picChg>
      </pc:sldChg>
      <pc:sldChg chg="delSp modSp mod">
        <pc:chgData name="Tim Domanski" userId="76268b09-4118-48b6-a9ce-8754ae89e6bf" providerId="ADAL" clId="{9CAE403D-123F-4986-80F8-1C643F5E8335}" dt="2024-01-26T15:53:58.792" v="2662" actId="20577"/>
        <pc:sldMkLst>
          <pc:docMk/>
          <pc:sldMk cId="3832556801" sldId="1976"/>
        </pc:sldMkLst>
        <pc:spChg chg="mod">
          <ac:chgData name="Tim Domanski" userId="76268b09-4118-48b6-a9ce-8754ae89e6bf" providerId="ADAL" clId="{9CAE403D-123F-4986-80F8-1C643F5E8335}" dt="2024-01-26T15:53:58.792" v="2662" actId="20577"/>
          <ac:spMkLst>
            <pc:docMk/>
            <pc:sldMk cId="3832556801" sldId="1976"/>
            <ac:spMk id="2" creationId="{7761615F-F756-4DB1-893A-BAF8C055D931}"/>
          </ac:spMkLst>
        </pc:spChg>
        <pc:spChg chg="mod">
          <ac:chgData name="Tim Domanski" userId="76268b09-4118-48b6-a9ce-8754ae89e6bf" providerId="ADAL" clId="{9CAE403D-123F-4986-80F8-1C643F5E8335}" dt="2024-01-26T15:53:23.143" v="2639" actId="20577"/>
          <ac:spMkLst>
            <pc:docMk/>
            <pc:sldMk cId="3832556801" sldId="1976"/>
            <ac:spMk id="27" creationId="{0ECCB697-8F04-4751-B3E4-D2A470F69143}"/>
          </ac:spMkLst>
        </pc:spChg>
        <pc:spChg chg="mod">
          <ac:chgData name="Tim Domanski" userId="76268b09-4118-48b6-a9ce-8754ae89e6bf" providerId="ADAL" clId="{9CAE403D-123F-4986-80F8-1C643F5E8335}" dt="2024-01-26T15:53:32.399" v="2652" actId="20577"/>
          <ac:spMkLst>
            <pc:docMk/>
            <pc:sldMk cId="3832556801" sldId="1976"/>
            <ac:spMk id="28" creationId="{EDDF4C69-5DC8-43BF-A4D8-8558CB4AE6B2}"/>
          </ac:spMkLst>
        </pc:spChg>
        <pc:spChg chg="mod">
          <ac:chgData name="Tim Domanski" userId="76268b09-4118-48b6-a9ce-8754ae89e6bf" providerId="ADAL" clId="{9CAE403D-123F-4986-80F8-1C643F5E8335}" dt="2024-01-26T15:53:37.841" v="2658" actId="20577"/>
          <ac:spMkLst>
            <pc:docMk/>
            <pc:sldMk cId="3832556801" sldId="1976"/>
            <ac:spMk id="29" creationId="{D571D4EC-902B-4A15-BB35-F50C32C39023}"/>
          </ac:spMkLst>
        </pc:spChg>
        <pc:cxnChg chg="del">
          <ac:chgData name="Tim Domanski" userId="76268b09-4118-48b6-a9ce-8754ae89e6bf" providerId="ADAL" clId="{9CAE403D-123F-4986-80F8-1C643F5E8335}" dt="2024-01-26T15:53:18.273" v="2631" actId="478"/>
          <ac:cxnSpMkLst>
            <pc:docMk/>
            <pc:sldMk cId="3832556801" sldId="1976"/>
            <ac:cxnSpMk id="4" creationId="{48DE896E-F29E-4147-8E0B-129E882E9030}"/>
          </ac:cxnSpMkLst>
        </pc:cxnChg>
      </pc:sldChg>
      <pc:sldChg chg="addSp delSp modSp mod">
        <pc:chgData name="Tim Domanski" userId="76268b09-4118-48b6-a9ce-8754ae89e6bf" providerId="ADAL" clId="{9CAE403D-123F-4986-80F8-1C643F5E8335}" dt="2024-01-26T14:19:40.031" v="264" actId="11530"/>
        <pc:sldMkLst>
          <pc:docMk/>
          <pc:sldMk cId="2912767442" sldId="2019"/>
        </pc:sldMkLst>
        <pc:spChg chg="mod">
          <ac:chgData name="Tim Domanski" userId="76268b09-4118-48b6-a9ce-8754ae89e6bf" providerId="ADAL" clId="{9CAE403D-123F-4986-80F8-1C643F5E8335}" dt="2024-01-26T14:14:33.617" v="117" actId="14100"/>
          <ac:spMkLst>
            <pc:docMk/>
            <pc:sldMk cId="2912767442" sldId="2019"/>
            <ac:spMk id="2" creationId="{4B3CF48C-ABD6-4891-8CED-C5396C64D95D}"/>
          </ac:spMkLst>
        </pc:spChg>
        <pc:spChg chg="add del mod">
          <ac:chgData name="Tim Domanski" userId="76268b09-4118-48b6-a9ce-8754ae89e6bf" providerId="ADAL" clId="{9CAE403D-123F-4986-80F8-1C643F5E8335}" dt="2024-01-26T14:15:48.604" v="170" actId="478"/>
          <ac:spMkLst>
            <pc:docMk/>
            <pc:sldMk cId="2912767442" sldId="2019"/>
            <ac:spMk id="4" creationId="{246710E6-20E0-0BF1-E2E8-5EE56517FB7C}"/>
          </ac:spMkLst>
        </pc:spChg>
        <pc:spChg chg="add del mod">
          <ac:chgData name="Tim Domanski" userId="76268b09-4118-48b6-a9ce-8754ae89e6bf" providerId="ADAL" clId="{9CAE403D-123F-4986-80F8-1C643F5E8335}" dt="2024-01-26T14:14:51.360" v="125" actId="478"/>
          <ac:spMkLst>
            <pc:docMk/>
            <pc:sldMk cId="2912767442" sldId="2019"/>
            <ac:spMk id="6" creationId="{2D863853-2AF9-79D6-827F-A276DD3348D3}"/>
          </ac:spMkLst>
        </pc:spChg>
        <pc:spChg chg="add mod">
          <ac:chgData name="Tim Domanski" userId="76268b09-4118-48b6-a9ce-8754ae89e6bf" providerId="ADAL" clId="{9CAE403D-123F-4986-80F8-1C643F5E8335}" dt="2024-01-26T14:18:19.946" v="249" actId="12788"/>
          <ac:spMkLst>
            <pc:docMk/>
            <pc:sldMk cId="2912767442" sldId="2019"/>
            <ac:spMk id="8" creationId="{D58A10A0-3CD8-481E-D5E9-C33941D71811}"/>
          </ac:spMkLst>
        </pc:spChg>
        <pc:spChg chg="add mod">
          <ac:chgData name="Tim Domanski" userId="76268b09-4118-48b6-a9ce-8754ae89e6bf" providerId="ADAL" clId="{9CAE403D-123F-4986-80F8-1C643F5E8335}" dt="2024-01-26T14:18:37.475" v="251" actId="12788"/>
          <ac:spMkLst>
            <pc:docMk/>
            <pc:sldMk cId="2912767442" sldId="2019"/>
            <ac:spMk id="9" creationId="{3788C462-C5D1-6A0F-F5A4-5FBE9CABED23}"/>
          </ac:spMkLst>
        </pc:spChg>
        <pc:spChg chg="add mod">
          <ac:chgData name="Tim Domanski" userId="76268b09-4118-48b6-a9ce-8754ae89e6bf" providerId="ADAL" clId="{9CAE403D-123F-4986-80F8-1C643F5E8335}" dt="2024-01-26T14:18:49.119" v="253" actId="12788"/>
          <ac:spMkLst>
            <pc:docMk/>
            <pc:sldMk cId="2912767442" sldId="2019"/>
            <ac:spMk id="10" creationId="{EF06B053-7EA4-BC18-D2E6-461116FB59B3}"/>
          </ac:spMkLst>
        </pc:spChg>
        <pc:spChg chg="add mod">
          <ac:chgData name="Tim Domanski" userId="76268b09-4118-48b6-a9ce-8754ae89e6bf" providerId="ADAL" clId="{9CAE403D-123F-4986-80F8-1C643F5E8335}" dt="2024-01-26T14:19:40.031" v="264" actId="11530"/>
          <ac:spMkLst>
            <pc:docMk/>
            <pc:sldMk cId="2912767442" sldId="2019"/>
            <ac:spMk id="11" creationId="{2C7390B5-BB8A-B0C4-A29A-474130795F0F}"/>
          </ac:spMkLst>
        </pc:spChg>
        <pc:spChg chg="mod">
          <ac:chgData name="Tim Domanski" userId="76268b09-4118-48b6-a9ce-8754ae89e6bf" providerId="ADAL" clId="{9CAE403D-123F-4986-80F8-1C643F5E8335}" dt="2024-01-26T14:18:19.946" v="249" actId="12788"/>
          <ac:spMkLst>
            <pc:docMk/>
            <pc:sldMk cId="2912767442" sldId="2019"/>
            <ac:spMk id="15" creationId="{68DE36CD-BE83-6049-9310-73C2FE01B4F9}"/>
          </ac:spMkLst>
        </pc:spChg>
        <pc:spChg chg="mod">
          <ac:chgData name="Tim Domanski" userId="76268b09-4118-48b6-a9ce-8754ae89e6bf" providerId="ADAL" clId="{9CAE403D-123F-4986-80F8-1C643F5E8335}" dt="2024-01-26T14:19:05.572" v="256" actId="1076"/>
          <ac:spMkLst>
            <pc:docMk/>
            <pc:sldMk cId="2912767442" sldId="2019"/>
            <ac:spMk id="16" creationId="{60F1B086-E714-45CA-5922-75973295010E}"/>
          </ac:spMkLst>
        </pc:spChg>
        <pc:spChg chg="del">
          <ac:chgData name="Tim Domanski" userId="76268b09-4118-48b6-a9ce-8754ae89e6bf" providerId="ADAL" clId="{9CAE403D-123F-4986-80F8-1C643F5E8335}" dt="2024-01-26T14:14:28.207" v="116" actId="478"/>
          <ac:spMkLst>
            <pc:docMk/>
            <pc:sldMk cId="2912767442" sldId="2019"/>
            <ac:spMk id="21" creationId="{08FD3669-48DE-5837-917F-AA3FA426E5DF}"/>
          </ac:spMkLst>
        </pc:spChg>
        <pc:spChg chg="del">
          <ac:chgData name="Tim Domanski" userId="76268b09-4118-48b6-a9ce-8754ae89e6bf" providerId="ADAL" clId="{9CAE403D-123F-4986-80F8-1C643F5E8335}" dt="2024-01-26T14:16:47.610" v="212" actId="478"/>
          <ac:spMkLst>
            <pc:docMk/>
            <pc:sldMk cId="2912767442" sldId="2019"/>
            <ac:spMk id="27" creationId="{41BB488B-F66D-57EB-E187-FBF24AA4FBF8}"/>
          </ac:spMkLst>
        </pc:spChg>
        <pc:spChg chg="mod">
          <ac:chgData name="Tim Domanski" userId="76268b09-4118-48b6-a9ce-8754ae89e6bf" providerId="ADAL" clId="{9CAE403D-123F-4986-80F8-1C643F5E8335}" dt="2024-01-26T14:18:37.475" v="251" actId="12788"/>
          <ac:spMkLst>
            <pc:docMk/>
            <pc:sldMk cId="2912767442" sldId="2019"/>
            <ac:spMk id="29" creationId="{62E97599-8552-704A-F7AA-3D3E688783D8}"/>
          </ac:spMkLst>
        </pc:spChg>
        <pc:spChg chg="del">
          <ac:chgData name="Tim Domanski" userId="76268b09-4118-48b6-a9ce-8754ae89e6bf" providerId="ADAL" clId="{9CAE403D-123F-4986-80F8-1C643F5E8335}" dt="2024-01-26T14:14:28.207" v="116" actId="478"/>
          <ac:spMkLst>
            <pc:docMk/>
            <pc:sldMk cId="2912767442" sldId="2019"/>
            <ac:spMk id="31" creationId="{B4B004EC-ED8B-589D-A959-CEA77FEEBBDB}"/>
          </ac:spMkLst>
        </pc:spChg>
        <pc:spChg chg="mod">
          <ac:chgData name="Tim Domanski" userId="76268b09-4118-48b6-a9ce-8754ae89e6bf" providerId="ADAL" clId="{9CAE403D-123F-4986-80F8-1C643F5E8335}" dt="2024-01-26T14:18:55.508" v="254" actId="12788"/>
          <ac:spMkLst>
            <pc:docMk/>
            <pc:sldMk cId="2912767442" sldId="2019"/>
            <ac:spMk id="33" creationId="{83EB0F08-9B5D-9DBB-DEF0-88D629193FF3}"/>
          </ac:spMkLst>
        </pc:spChg>
        <pc:spChg chg="del">
          <ac:chgData name="Tim Domanski" userId="76268b09-4118-48b6-a9ce-8754ae89e6bf" providerId="ADAL" clId="{9CAE403D-123F-4986-80F8-1C643F5E8335}" dt="2024-01-26T14:14:28.207" v="116" actId="478"/>
          <ac:spMkLst>
            <pc:docMk/>
            <pc:sldMk cId="2912767442" sldId="2019"/>
            <ac:spMk id="35" creationId="{06D87100-8CC1-A31C-1123-2876CC4F4530}"/>
          </ac:spMkLst>
        </pc:spChg>
        <pc:spChg chg="del mod">
          <ac:chgData name="Tim Domanski" userId="76268b09-4118-48b6-a9ce-8754ae89e6bf" providerId="ADAL" clId="{9CAE403D-123F-4986-80F8-1C643F5E8335}" dt="2024-01-26T14:16:25.876" v="183" actId="478"/>
          <ac:spMkLst>
            <pc:docMk/>
            <pc:sldMk cId="2912767442" sldId="2019"/>
            <ac:spMk id="38" creationId="{B6AA8C59-A750-7424-C644-0CFE97D071BE}"/>
          </ac:spMkLst>
        </pc:spChg>
        <pc:spChg chg="mod">
          <ac:chgData name="Tim Domanski" userId="76268b09-4118-48b6-a9ce-8754ae89e6bf" providerId="ADAL" clId="{9CAE403D-123F-4986-80F8-1C643F5E8335}" dt="2024-01-26T14:19:09.068" v="257" actId="1076"/>
          <ac:spMkLst>
            <pc:docMk/>
            <pc:sldMk cId="2912767442" sldId="2019"/>
            <ac:spMk id="40" creationId="{02F88C85-341B-0A0A-852B-DA2813CF09E7}"/>
          </ac:spMkLst>
        </pc:spChg>
        <pc:picChg chg="add del mod">
          <ac:chgData name="Tim Domanski" userId="76268b09-4118-48b6-a9ce-8754ae89e6bf" providerId="ADAL" clId="{9CAE403D-123F-4986-80F8-1C643F5E8335}" dt="2024-01-26T14:14:49.926" v="124" actId="478"/>
          <ac:picMkLst>
            <pc:docMk/>
            <pc:sldMk cId="2912767442" sldId="2019"/>
            <ac:picMk id="5" creationId="{56770758-1CDF-70ED-24D7-518838227023}"/>
          </ac:picMkLst>
        </pc:picChg>
        <pc:picChg chg="add mod">
          <ac:chgData name="Tim Domanski" userId="76268b09-4118-48b6-a9ce-8754ae89e6bf" providerId="ADAL" clId="{9CAE403D-123F-4986-80F8-1C643F5E8335}" dt="2024-01-26T14:18:28.758" v="250" actId="1076"/>
          <ac:picMkLst>
            <pc:docMk/>
            <pc:sldMk cId="2912767442" sldId="2019"/>
            <ac:picMk id="7" creationId="{0A27C4C7-21F1-EEE6-99AA-006671D60DEB}"/>
          </ac:picMkLst>
        </pc:picChg>
        <pc:picChg chg="mod">
          <ac:chgData name="Tim Domanski" userId="76268b09-4118-48b6-a9ce-8754ae89e6bf" providerId="ADAL" clId="{9CAE403D-123F-4986-80F8-1C643F5E8335}" dt="2024-01-26T14:15:20.347" v="147" actId="1076"/>
          <ac:picMkLst>
            <pc:docMk/>
            <pc:sldMk cId="2912767442" sldId="2019"/>
            <ac:picMk id="28" creationId="{C51B7818-12F1-936B-0232-955C4C91F4E6}"/>
          </ac:picMkLst>
        </pc:picChg>
        <pc:picChg chg="del">
          <ac:chgData name="Tim Domanski" userId="76268b09-4118-48b6-a9ce-8754ae89e6bf" providerId="ADAL" clId="{9CAE403D-123F-4986-80F8-1C643F5E8335}" dt="2024-01-26T14:14:28.207" v="116" actId="478"/>
          <ac:picMkLst>
            <pc:docMk/>
            <pc:sldMk cId="2912767442" sldId="2019"/>
            <ac:picMk id="30" creationId="{96D343F5-81CE-F1E4-1909-E35BD32F0C1A}"/>
          </ac:picMkLst>
        </pc:picChg>
        <pc:picChg chg="mod">
          <ac:chgData name="Tim Domanski" userId="76268b09-4118-48b6-a9ce-8754ae89e6bf" providerId="ADAL" clId="{9CAE403D-123F-4986-80F8-1C643F5E8335}" dt="2024-01-26T14:17:33.660" v="230" actId="1076"/>
          <ac:picMkLst>
            <pc:docMk/>
            <pc:sldMk cId="2912767442" sldId="2019"/>
            <ac:picMk id="32" creationId="{54548887-4679-D8EE-81C3-77F85E72BDF1}"/>
          </ac:picMkLst>
        </pc:picChg>
        <pc:picChg chg="mod">
          <ac:chgData name="Tim Domanski" userId="76268b09-4118-48b6-a9ce-8754ae89e6bf" providerId="ADAL" clId="{9CAE403D-123F-4986-80F8-1C643F5E8335}" dt="2024-01-26T14:17:35.294" v="231" actId="1076"/>
          <ac:picMkLst>
            <pc:docMk/>
            <pc:sldMk cId="2912767442" sldId="2019"/>
            <ac:picMk id="36" creationId="{898F3235-C108-82FC-E1E6-7A492C660770}"/>
          </ac:picMkLst>
        </pc:picChg>
      </pc:sldChg>
      <pc:sldChg chg="modSp mod">
        <pc:chgData name="Tim Domanski" userId="76268b09-4118-48b6-a9ce-8754ae89e6bf" providerId="ADAL" clId="{9CAE403D-123F-4986-80F8-1C643F5E8335}" dt="2024-01-26T14:14:04.214" v="113" actId="20577"/>
        <pc:sldMkLst>
          <pc:docMk/>
          <pc:sldMk cId="2968793889" sldId="2131"/>
        </pc:sldMkLst>
        <pc:spChg chg="mod">
          <ac:chgData name="Tim Domanski" userId="76268b09-4118-48b6-a9ce-8754ae89e6bf" providerId="ADAL" clId="{9CAE403D-123F-4986-80F8-1C643F5E8335}" dt="2024-01-26T14:13:50.743" v="101" actId="14100"/>
          <ac:spMkLst>
            <pc:docMk/>
            <pc:sldMk cId="2968793889" sldId="2131"/>
            <ac:spMk id="2" creationId="{F5C16520-CB0A-E3A4-64B5-F8EA029DFBDC}"/>
          </ac:spMkLst>
        </pc:spChg>
        <pc:spChg chg="mod">
          <ac:chgData name="Tim Domanski" userId="76268b09-4118-48b6-a9ce-8754ae89e6bf" providerId="ADAL" clId="{9CAE403D-123F-4986-80F8-1C643F5E8335}" dt="2024-01-26T14:14:04.214" v="113" actId="20577"/>
          <ac:spMkLst>
            <pc:docMk/>
            <pc:sldMk cId="2968793889" sldId="2131"/>
            <ac:spMk id="13" creationId="{24800E69-F932-E12F-12D6-79D9A66D1337}"/>
          </ac:spMkLst>
        </pc:spChg>
      </pc:sldChg>
      <pc:sldChg chg="addSp delSp modSp mod ord">
        <pc:chgData name="Tim Domanski" userId="76268b09-4118-48b6-a9ce-8754ae89e6bf" providerId="ADAL" clId="{9CAE403D-123F-4986-80F8-1C643F5E8335}" dt="2024-01-29T13:36:49.909" v="4882" actId="165"/>
        <pc:sldMkLst>
          <pc:docMk/>
          <pc:sldMk cId="4073586464" sldId="2135"/>
        </pc:sldMkLst>
        <pc:spChg chg="mod">
          <ac:chgData name="Tim Domanski" userId="76268b09-4118-48b6-a9ce-8754ae89e6bf" providerId="ADAL" clId="{9CAE403D-123F-4986-80F8-1C643F5E8335}" dt="2024-01-26T14:54:01.497" v="1311" actId="20577"/>
          <ac:spMkLst>
            <pc:docMk/>
            <pc:sldMk cId="4073586464" sldId="2135"/>
            <ac:spMk id="2" creationId="{317F39A7-4BDC-360F-9B3F-1887F421FC40}"/>
          </ac:spMkLst>
        </pc:spChg>
        <pc:spChg chg="mod topLvl">
          <ac:chgData name="Tim Domanski" userId="76268b09-4118-48b6-a9ce-8754ae89e6bf" providerId="ADAL" clId="{9CAE403D-123F-4986-80F8-1C643F5E8335}" dt="2024-01-29T13:36:49.909" v="4882" actId="165"/>
          <ac:spMkLst>
            <pc:docMk/>
            <pc:sldMk cId="4073586464" sldId="2135"/>
            <ac:spMk id="3" creationId="{8483C797-80D2-B5C1-E36D-44F4C284E36B}"/>
          </ac:spMkLst>
        </pc:spChg>
        <pc:spChg chg="mod topLvl">
          <ac:chgData name="Tim Domanski" userId="76268b09-4118-48b6-a9ce-8754ae89e6bf" providerId="ADAL" clId="{9CAE403D-123F-4986-80F8-1C643F5E8335}" dt="2024-01-29T13:36:49.909" v="4882" actId="165"/>
          <ac:spMkLst>
            <pc:docMk/>
            <pc:sldMk cId="4073586464" sldId="2135"/>
            <ac:spMk id="4" creationId="{DF47B87C-1E70-91E2-36B7-64982CE38DC6}"/>
          </ac:spMkLst>
        </pc:spChg>
        <pc:spChg chg="mod topLvl">
          <ac:chgData name="Tim Domanski" userId="76268b09-4118-48b6-a9ce-8754ae89e6bf" providerId="ADAL" clId="{9CAE403D-123F-4986-80F8-1C643F5E8335}" dt="2024-01-29T13:36:49.909" v="4882" actId="165"/>
          <ac:spMkLst>
            <pc:docMk/>
            <pc:sldMk cId="4073586464" sldId="2135"/>
            <ac:spMk id="5" creationId="{476C3647-8282-73B8-4F9A-1AA8C832E43D}"/>
          </ac:spMkLst>
        </pc:spChg>
        <pc:spChg chg="mod">
          <ac:chgData name="Tim Domanski" userId="76268b09-4118-48b6-a9ce-8754ae89e6bf" providerId="ADAL" clId="{9CAE403D-123F-4986-80F8-1C643F5E8335}" dt="2024-01-29T13:36:37.810" v="4879" actId="12788"/>
          <ac:spMkLst>
            <pc:docMk/>
            <pc:sldMk cId="4073586464" sldId="2135"/>
            <ac:spMk id="9" creationId="{678CDF26-0411-717D-230F-E71C48DA06B7}"/>
          </ac:spMkLst>
        </pc:spChg>
        <pc:grpChg chg="add del mod">
          <ac:chgData name="Tim Domanski" userId="76268b09-4118-48b6-a9ce-8754ae89e6bf" providerId="ADAL" clId="{9CAE403D-123F-4986-80F8-1C643F5E8335}" dt="2024-01-29T13:36:49.909" v="4882" actId="165"/>
          <ac:grpSpMkLst>
            <pc:docMk/>
            <pc:sldMk cId="4073586464" sldId="2135"/>
            <ac:grpSpMk id="6" creationId="{16F60877-3988-0882-4056-FD7EDD613B42}"/>
          </ac:grpSpMkLst>
        </pc:grpChg>
      </pc:sldChg>
      <pc:sldChg chg="addSp delSp modSp mod">
        <pc:chgData name="Tim Domanski" userId="76268b09-4118-48b6-a9ce-8754ae89e6bf" providerId="ADAL" clId="{9CAE403D-123F-4986-80F8-1C643F5E8335}" dt="2024-01-29T13:22:29.675" v="4250" actId="20577"/>
        <pc:sldMkLst>
          <pc:docMk/>
          <pc:sldMk cId="443209571" sldId="2137"/>
        </pc:sldMkLst>
        <pc:spChg chg="mod">
          <ac:chgData name="Tim Domanski" userId="76268b09-4118-48b6-a9ce-8754ae89e6bf" providerId="ADAL" clId="{9CAE403D-123F-4986-80F8-1C643F5E8335}" dt="2024-01-26T15:30:16.823" v="1842" actId="20577"/>
          <ac:spMkLst>
            <pc:docMk/>
            <pc:sldMk cId="443209571" sldId="2137"/>
            <ac:spMk id="2" creationId="{481D824E-FE66-43DD-CE81-B654C6725034}"/>
          </ac:spMkLst>
        </pc:spChg>
        <pc:spChg chg="add del mod">
          <ac:chgData name="Tim Domanski" userId="76268b09-4118-48b6-a9ce-8754ae89e6bf" providerId="ADAL" clId="{9CAE403D-123F-4986-80F8-1C643F5E8335}" dt="2024-01-26T15:30:24.845" v="1844" actId="478"/>
          <ac:spMkLst>
            <pc:docMk/>
            <pc:sldMk cId="443209571" sldId="2137"/>
            <ac:spMk id="7" creationId="{ABAFC42E-CF49-5E40-6A05-55D2C137294E}"/>
          </ac:spMkLst>
        </pc:spChg>
        <pc:spChg chg="add mod">
          <ac:chgData name="Tim Domanski" userId="76268b09-4118-48b6-a9ce-8754ae89e6bf" providerId="ADAL" clId="{9CAE403D-123F-4986-80F8-1C643F5E8335}" dt="2024-01-26T15:33:00.147" v="2060" actId="1076"/>
          <ac:spMkLst>
            <pc:docMk/>
            <pc:sldMk cId="443209571" sldId="2137"/>
            <ac:spMk id="8" creationId="{05B78766-AEB1-5667-8238-06E6B8151281}"/>
          </ac:spMkLst>
        </pc:spChg>
        <pc:spChg chg="add mod">
          <ac:chgData name="Tim Domanski" userId="76268b09-4118-48b6-a9ce-8754ae89e6bf" providerId="ADAL" clId="{9CAE403D-123F-4986-80F8-1C643F5E8335}" dt="2024-01-29T13:22:29.675" v="4250" actId="20577"/>
          <ac:spMkLst>
            <pc:docMk/>
            <pc:sldMk cId="443209571" sldId="2137"/>
            <ac:spMk id="9" creationId="{DE679064-DBD9-1292-BE2C-0D6AD667F931}"/>
          </ac:spMkLst>
        </pc:spChg>
        <pc:spChg chg="add mod">
          <ac:chgData name="Tim Domanski" userId="76268b09-4118-48b6-a9ce-8754ae89e6bf" providerId="ADAL" clId="{9CAE403D-123F-4986-80F8-1C643F5E8335}" dt="2024-01-26T16:15:27.245" v="3219" actId="20577"/>
          <ac:spMkLst>
            <pc:docMk/>
            <pc:sldMk cId="443209571" sldId="2137"/>
            <ac:spMk id="11" creationId="{26BE964C-95A8-42D7-232C-8121A3A247EE}"/>
          </ac:spMkLst>
        </pc:spChg>
        <pc:spChg chg="mod">
          <ac:chgData name="Tim Domanski" userId="76268b09-4118-48b6-a9ce-8754ae89e6bf" providerId="ADAL" clId="{9CAE403D-123F-4986-80F8-1C643F5E8335}" dt="2024-01-26T15:31:40.617" v="1896" actId="20577"/>
          <ac:spMkLst>
            <pc:docMk/>
            <pc:sldMk cId="443209571" sldId="2137"/>
            <ac:spMk id="13" creationId="{192195D2-C1C1-3281-FEC6-A51A9B01E010}"/>
          </ac:spMkLst>
        </pc:spChg>
        <pc:spChg chg="mod">
          <ac:chgData name="Tim Domanski" userId="76268b09-4118-48b6-a9ce-8754ae89e6bf" providerId="ADAL" clId="{9CAE403D-123F-4986-80F8-1C643F5E8335}" dt="2024-01-26T15:34:48.458" v="2275" actId="1076"/>
          <ac:spMkLst>
            <pc:docMk/>
            <pc:sldMk cId="443209571" sldId="2137"/>
            <ac:spMk id="15" creationId="{92DFEA29-213A-67F4-D3E9-C28C9811153E}"/>
          </ac:spMkLst>
        </pc:spChg>
        <pc:spChg chg="del">
          <ac:chgData name="Tim Domanski" userId="76268b09-4118-48b6-a9ce-8754ae89e6bf" providerId="ADAL" clId="{9CAE403D-123F-4986-80F8-1C643F5E8335}" dt="2024-01-26T15:30:55.446" v="1861" actId="478"/>
          <ac:spMkLst>
            <pc:docMk/>
            <pc:sldMk cId="443209571" sldId="2137"/>
            <ac:spMk id="17" creationId="{FE3648FF-7DC2-1F81-0303-88B14D558E18}"/>
          </ac:spMkLst>
        </pc:spChg>
        <pc:spChg chg="del">
          <ac:chgData name="Tim Domanski" userId="76268b09-4118-48b6-a9ce-8754ae89e6bf" providerId="ADAL" clId="{9CAE403D-123F-4986-80F8-1C643F5E8335}" dt="2024-01-26T15:31:48.177" v="1898" actId="478"/>
          <ac:spMkLst>
            <pc:docMk/>
            <pc:sldMk cId="443209571" sldId="2137"/>
            <ac:spMk id="19" creationId="{67BEEBBB-C861-5FD3-4CA2-877FB92873D9}"/>
          </ac:spMkLst>
        </pc:spChg>
        <pc:spChg chg="mod">
          <ac:chgData name="Tim Domanski" userId="76268b09-4118-48b6-a9ce-8754ae89e6bf" providerId="ADAL" clId="{9CAE403D-123F-4986-80F8-1C643F5E8335}" dt="2024-01-26T15:34:46.175" v="2274" actId="1076"/>
          <ac:spMkLst>
            <pc:docMk/>
            <pc:sldMk cId="443209571" sldId="2137"/>
            <ac:spMk id="24" creationId="{F48E971A-7161-B39A-2AAB-E4E525055429}"/>
          </ac:spMkLst>
        </pc:spChg>
        <pc:grpChg chg="mod">
          <ac:chgData name="Tim Domanski" userId="76268b09-4118-48b6-a9ce-8754ae89e6bf" providerId="ADAL" clId="{9CAE403D-123F-4986-80F8-1C643F5E8335}" dt="2024-01-26T15:30:38.454" v="1847" actId="1076"/>
          <ac:grpSpMkLst>
            <pc:docMk/>
            <pc:sldMk cId="443209571" sldId="2137"/>
            <ac:grpSpMk id="3" creationId="{77330B1D-AC59-A594-7443-D04EBDC0DA85}"/>
          </ac:grpSpMkLst>
        </pc:grpChg>
        <pc:grpChg chg="del mod">
          <ac:chgData name="Tim Domanski" userId="76268b09-4118-48b6-a9ce-8754ae89e6bf" providerId="ADAL" clId="{9CAE403D-123F-4986-80F8-1C643F5E8335}" dt="2024-01-26T15:31:09.076" v="1864" actId="478"/>
          <ac:grpSpMkLst>
            <pc:docMk/>
            <pc:sldMk cId="443209571" sldId="2137"/>
            <ac:grpSpMk id="4" creationId="{53E3B830-532B-37E7-87AC-284B207A6DE5}"/>
          </ac:grpSpMkLst>
        </pc:grpChg>
        <pc:grpChg chg="mod">
          <ac:chgData name="Tim Domanski" userId="76268b09-4118-48b6-a9ce-8754ae89e6bf" providerId="ADAL" clId="{9CAE403D-123F-4986-80F8-1C643F5E8335}" dt="2024-01-26T15:31:13.442" v="1865" actId="1076"/>
          <ac:grpSpMkLst>
            <pc:docMk/>
            <pc:sldMk cId="443209571" sldId="2137"/>
            <ac:grpSpMk id="5" creationId="{A99AB298-0D45-E6D4-5D2C-0CBF83D2AFAF}"/>
          </ac:grpSpMkLst>
        </pc:grpChg>
        <pc:grpChg chg="del">
          <ac:chgData name="Tim Domanski" userId="76268b09-4118-48b6-a9ce-8754ae89e6bf" providerId="ADAL" clId="{9CAE403D-123F-4986-80F8-1C643F5E8335}" dt="2024-01-26T15:30:21.835" v="1843" actId="478"/>
          <ac:grpSpMkLst>
            <pc:docMk/>
            <pc:sldMk cId="443209571" sldId="2137"/>
            <ac:grpSpMk id="6" creationId="{32EBB546-E2A9-F85C-B250-31CDEACAAC58}"/>
          </ac:grpSpMkLst>
        </pc:grpChg>
      </pc:sldChg>
      <pc:sldChg chg="ord">
        <pc:chgData name="Tim Domanski" userId="76268b09-4118-48b6-a9ce-8754ae89e6bf" providerId="ADAL" clId="{9CAE403D-123F-4986-80F8-1C643F5E8335}" dt="2024-01-26T17:58:05.467" v="3669"/>
        <pc:sldMkLst>
          <pc:docMk/>
          <pc:sldMk cId="2099660050" sldId="2138"/>
        </pc:sldMkLst>
      </pc:sldChg>
      <pc:sldChg chg="addSp delSp modSp mod ord addAnim delAnim modAnim">
        <pc:chgData name="Tim Domanski" userId="76268b09-4118-48b6-a9ce-8754ae89e6bf" providerId="ADAL" clId="{9CAE403D-123F-4986-80F8-1C643F5E8335}" dt="2024-01-26T15:27:40.504" v="1730"/>
        <pc:sldMkLst>
          <pc:docMk/>
          <pc:sldMk cId="3534849617" sldId="2140"/>
        </pc:sldMkLst>
        <pc:spChg chg="mod">
          <ac:chgData name="Tim Domanski" userId="76268b09-4118-48b6-a9ce-8754ae89e6bf" providerId="ADAL" clId="{9CAE403D-123F-4986-80F8-1C643F5E8335}" dt="2024-01-26T14:47:49.009" v="752" actId="20577"/>
          <ac:spMkLst>
            <pc:docMk/>
            <pc:sldMk cId="3534849617" sldId="2140"/>
            <ac:spMk id="2" creationId="{9FFD4446-B0EC-10CD-1D9B-7CCBBB24B6BA}"/>
          </ac:spMkLst>
        </pc:spChg>
        <pc:spChg chg="add mod">
          <ac:chgData name="Tim Domanski" userId="76268b09-4118-48b6-a9ce-8754ae89e6bf" providerId="ADAL" clId="{9CAE403D-123F-4986-80F8-1C643F5E8335}" dt="2024-01-26T14:54:49.230" v="1347" actId="13926"/>
          <ac:spMkLst>
            <pc:docMk/>
            <pc:sldMk cId="3534849617" sldId="2140"/>
            <ac:spMk id="3" creationId="{AEA7D4D7-BCA2-206A-0B0D-57D8257D1E46}"/>
          </ac:spMkLst>
        </pc:spChg>
        <pc:spChg chg="add mod">
          <ac:chgData name="Tim Domanski" userId="76268b09-4118-48b6-a9ce-8754ae89e6bf" providerId="ADAL" clId="{9CAE403D-123F-4986-80F8-1C643F5E8335}" dt="2024-01-26T15:27:19.997" v="1727" actId="1076"/>
          <ac:spMkLst>
            <pc:docMk/>
            <pc:sldMk cId="3534849617" sldId="2140"/>
            <ac:spMk id="5" creationId="{C77C63F7-6C6F-6577-7421-FA7BDEB7503F}"/>
          </ac:spMkLst>
        </pc:spChg>
        <pc:spChg chg="del mod">
          <ac:chgData name="Tim Domanski" userId="76268b09-4118-48b6-a9ce-8754ae89e6bf" providerId="ADAL" clId="{9CAE403D-123F-4986-80F8-1C643F5E8335}" dt="2024-01-26T15:24:00.672" v="1524" actId="478"/>
          <ac:spMkLst>
            <pc:docMk/>
            <pc:sldMk cId="3534849617" sldId="2140"/>
            <ac:spMk id="10" creationId="{2FC3A422-4FE3-6097-CCE2-8FDA3B300CA0}"/>
          </ac:spMkLst>
        </pc:spChg>
        <pc:spChg chg="del">
          <ac:chgData name="Tim Domanski" userId="76268b09-4118-48b6-a9ce-8754ae89e6bf" providerId="ADAL" clId="{9CAE403D-123F-4986-80F8-1C643F5E8335}" dt="2024-01-26T14:48:01.243" v="753" actId="478"/>
          <ac:spMkLst>
            <pc:docMk/>
            <pc:sldMk cId="3534849617" sldId="2140"/>
            <ac:spMk id="20" creationId="{92E29F6D-D2CD-C1E7-009D-4BA02ABA0AA0}"/>
          </ac:spMkLst>
        </pc:spChg>
        <pc:spChg chg="del mod">
          <ac:chgData name="Tim Domanski" userId="76268b09-4118-48b6-a9ce-8754ae89e6bf" providerId="ADAL" clId="{9CAE403D-123F-4986-80F8-1C643F5E8335}" dt="2024-01-26T14:48:16.325" v="756" actId="478"/>
          <ac:spMkLst>
            <pc:docMk/>
            <pc:sldMk cId="3534849617" sldId="2140"/>
            <ac:spMk id="21" creationId="{30904ACD-84F3-4F7D-77FD-005CF0E95EAA}"/>
          </ac:spMkLst>
        </pc:spChg>
        <pc:spChg chg="del mod">
          <ac:chgData name="Tim Domanski" userId="76268b09-4118-48b6-a9ce-8754ae89e6bf" providerId="ADAL" clId="{9CAE403D-123F-4986-80F8-1C643F5E8335}" dt="2024-01-26T15:24:52.532" v="1564" actId="478"/>
          <ac:spMkLst>
            <pc:docMk/>
            <pc:sldMk cId="3534849617" sldId="2140"/>
            <ac:spMk id="26" creationId="{A1F2E56E-455F-DA12-71EA-0C1EEF21B265}"/>
          </ac:spMkLst>
        </pc:spChg>
        <pc:spChg chg="del">
          <ac:chgData name="Tim Domanski" userId="76268b09-4118-48b6-a9ce-8754ae89e6bf" providerId="ADAL" clId="{9CAE403D-123F-4986-80F8-1C643F5E8335}" dt="2024-01-26T15:24:50.976" v="1562" actId="478"/>
          <ac:spMkLst>
            <pc:docMk/>
            <pc:sldMk cId="3534849617" sldId="2140"/>
            <ac:spMk id="27" creationId="{0B89688B-84B4-30DF-9A84-1C39796349F0}"/>
          </ac:spMkLst>
        </pc:spChg>
        <pc:spChg chg="del">
          <ac:chgData name="Tim Domanski" userId="76268b09-4118-48b6-a9ce-8754ae89e6bf" providerId="ADAL" clId="{9CAE403D-123F-4986-80F8-1C643F5E8335}" dt="2024-01-26T15:24:48.668" v="1561" actId="478"/>
          <ac:spMkLst>
            <pc:docMk/>
            <pc:sldMk cId="3534849617" sldId="2140"/>
            <ac:spMk id="28" creationId="{F72A76A7-F9F9-3B74-EC79-64176246643E}"/>
          </ac:spMkLst>
        </pc:spChg>
        <pc:spChg chg="del">
          <ac:chgData name="Tim Domanski" userId="76268b09-4118-48b6-a9ce-8754ae89e6bf" providerId="ADAL" clId="{9CAE403D-123F-4986-80F8-1C643F5E8335}" dt="2024-01-26T15:24:54.081" v="1565" actId="478"/>
          <ac:spMkLst>
            <pc:docMk/>
            <pc:sldMk cId="3534849617" sldId="2140"/>
            <ac:spMk id="29" creationId="{FC1D03A0-DF2E-A7EC-AA71-654B8392953A}"/>
          </ac:spMkLst>
        </pc:spChg>
        <pc:spChg chg="add del">
          <ac:chgData name="Tim Domanski" userId="76268b09-4118-48b6-a9ce-8754ae89e6bf" providerId="ADAL" clId="{9CAE403D-123F-4986-80F8-1C643F5E8335}" dt="2024-01-26T15:24:43.934" v="1559" actId="478"/>
          <ac:spMkLst>
            <pc:docMk/>
            <pc:sldMk cId="3534849617" sldId="2140"/>
            <ac:spMk id="31" creationId="{8C6E5125-750D-B424-64F6-DF94088F03BC}"/>
          </ac:spMkLst>
        </pc:spChg>
        <pc:spChg chg="del">
          <ac:chgData name="Tim Domanski" userId="76268b09-4118-48b6-a9ce-8754ae89e6bf" providerId="ADAL" clId="{9CAE403D-123F-4986-80F8-1C643F5E8335}" dt="2024-01-26T15:24:55.625" v="1566" actId="478"/>
          <ac:spMkLst>
            <pc:docMk/>
            <pc:sldMk cId="3534849617" sldId="2140"/>
            <ac:spMk id="32" creationId="{EC80650A-1F0A-5998-DDB7-30A3AB9471A1}"/>
          </ac:spMkLst>
        </pc:spChg>
        <pc:spChg chg="del">
          <ac:chgData name="Tim Domanski" userId="76268b09-4118-48b6-a9ce-8754ae89e6bf" providerId="ADAL" clId="{9CAE403D-123F-4986-80F8-1C643F5E8335}" dt="2024-01-26T15:24:45.872" v="1560" actId="478"/>
          <ac:spMkLst>
            <pc:docMk/>
            <pc:sldMk cId="3534849617" sldId="2140"/>
            <ac:spMk id="34" creationId="{3EB29B4F-94E8-E678-AC5D-699DC3DA86CE}"/>
          </ac:spMkLst>
        </pc:spChg>
        <pc:spChg chg="del">
          <ac:chgData name="Tim Domanski" userId="76268b09-4118-48b6-a9ce-8754ae89e6bf" providerId="ADAL" clId="{9CAE403D-123F-4986-80F8-1C643F5E8335}" dt="2024-01-26T15:24:34.378" v="1552" actId="478"/>
          <ac:spMkLst>
            <pc:docMk/>
            <pc:sldMk cId="3534849617" sldId="2140"/>
            <ac:spMk id="35" creationId="{6711AC0D-50AC-407C-16FF-D48E991DCB65}"/>
          </ac:spMkLst>
        </pc:spChg>
        <pc:spChg chg="del">
          <ac:chgData name="Tim Domanski" userId="76268b09-4118-48b6-a9ce-8754ae89e6bf" providerId="ADAL" clId="{9CAE403D-123F-4986-80F8-1C643F5E8335}" dt="2024-01-26T15:24:35.969" v="1553" actId="478"/>
          <ac:spMkLst>
            <pc:docMk/>
            <pc:sldMk cId="3534849617" sldId="2140"/>
            <ac:spMk id="37" creationId="{12061025-304B-B27A-C3A3-5EC212F344F3}"/>
          </ac:spMkLst>
        </pc:spChg>
        <pc:spChg chg="mod">
          <ac:chgData name="Tim Domanski" userId="76268b09-4118-48b6-a9ce-8754ae89e6bf" providerId="ADAL" clId="{9CAE403D-123F-4986-80F8-1C643F5E8335}" dt="2024-01-26T15:27:19.997" v="1727" actId="1076"/>
          <ac:spMkLst>
            <pc:docMk/>
            <pc:sldMk cId="3534849617" sldId="2140"/>
            <ac:spMk id="39" creationId="{0C9DC847-2F50-1451-CEEB-E326894BE828}"/>
          </ac:spMkLst>
        </pc:spChg>
        <pc:spChg chg="mod">
          <ac:chgData name="Tim Domanski" userId="76268b09-4118-48b6-a9ce-8754ae89e6bf" providerId="ADAL" clId="{9CAE403D-123F-4986-80F8-1C643F5E8335}" dt="2024-01-26T15:27:19.997" v="1727" actId="1076"/>
          <ac:spMkLst>
            <pc:docMk/>
            <pc:sldMk cId="3534849617" sldId="2140"/>
            <ac:spMk id="40" creationId="{B5BF434B-BAD5-0499-E77D-ADE266852726}"/>
          </ac:spMkLst>
        </pc:spChg>
        <pc:spChg chg="del mod">
          <ac:chgData name="Tim Domanski" userId="76268b09-4118-48b6-a9ce-8754ae89e6bf" providerId="ADAL" clId="{9CAE403D-123F-4986-80F8-1C643F5E8335}" dt="2024-01-26T15:26:24.875" v="1677" actId="478"/>
          <ac:spMkLst>
            <pc:docMk/>
            <pc:sldMk cId="3534849617" sldId="2140"/>
            <ac:spMk id="41" creationId="{E954B987-E3CF-40D0-45C6-E6A035DBED01}"/>
          </ac:spMkLst>
        </pc:spChg>
        <pc:graphicFrameChg chg="add del mod modGraphic">
          <ac:chgData name="Tim Domanski" userId="76268b09-4118-48b6-a9ce-8754ae89e6bf" providerId="ADAL" clId="{9CAE403D-123F-4986-80F8-1C643F5E8335}" dt="2024-01-26T15:27:19.997" v="1727" actId="1076"/>
          <ac:graphicFrameMkLst>
            <pc:docMk/>
            <pc:sldMk cId="3534849617" sldId="2140"/>
            <ac:graphicFrameMk id="4" creationId="{3D4900D4-88F7-EE5B-0B99-1FBCB18CE5A7}"/>
          </ac:graphicFrameMkLst>
        </pc:graphicFrameChg>
        <pc:cxnChg chg="del mod">
          <ac:chgData name="Tim Domanski" userId="76268b09-4118-48b6-a9ce-8754ae89e6bf" providerId="ADAL" clId="{9CAE403D-123F-4986-80F8-1C643F5E8335}" dt="2024-01-26T14:48:05.009" v="754" actId="478"/>
          <ac:cxnSpMkLst>
            <pc:docMk/>
            <pc:sldMk cId="3534849617" sldId="2140"/>
            <ac:cxnSpMk id="23" creationId="{BF5D97F1-2F4D-4673-236F-70129BF93C03}"/>
          </ac:cxnSpMkLst>
        </pc:cxnChg>
        <pc:cxnChg chg="del mod">
          <ac:chgData name="Tim Domanski" userId="76268b09-4118-48b6-a9ce-8754ae89e6bf" providerId="ADAL" clId="{9CAE403D-123F-4986-80F8-1C643F5E8335}" dt="2024-01-26T15:24:12.195" v="1526" actId="478"/>
          <ac:cxnSpMkLst>
            <pc:docMk/>
            <pc:sldMk cId="3534849617" sldId="2140"/>
            <ac:cxnSpMk id="36" creationId="{F07E8E21-B5D4-75BC-0566-1C8B4A19CAA4}"/>
          </ac:cxnSpMkLst>
        </pc:cxnChg>
        <pc:cxnChg chg="del mod">
          <ac:chgData name="Tim Domanski" userId="76268b09-4118-48b6-a9ce-8754ae89e6bf" providerId="ADAL" clId="{9CAE403D-123F-4986-80F8-1C643F5E8335}" dt="2024-01-26T15:24:37.196" v="1554" actId="478"/>
          <ac:cxnSpMkLst>
            <pc:docMk/>
            <pc:sldMk cId="3534849617" sldId="2140"/>
            <ac:cxnSpMk id="38" creationId="{0E6CFF90-49F0-7C1D-FDAE-64492C5CD8D8}"/>
          </ac:cxnSpMkLst>
        </pc:cxnChg>
      </pc:sldChg>
      <pc:sldChg chg="addSp delSp modSp mod">
        <pc:chgData name="Tim Domanski" userId="76268b09-4118-48b6-a9ce-8754ae89e6bf" providerId="ADAL" clId="{9CAE403D-123F-4986-80F8-1C643F5E8335}" dt="2024-01-26T17:59:32.489" v="3765" actId="20577"/>
        <pc:sldMkLst>
          <pc:docMk/>
          <pc:sldMk cId="3989771002" sldId="2145"/>
        </pc:sldMkLst>
        <pc:spChg chg="add del mod">
          <ac:chgData name="Tim Domanski" userId="76268b09-4118-48b6-a9ce-8754ae89e6bf" providerId="ADAL" clId="{9CAE403D-123F-4986-80F8-1C643F5E8335}" dt="2024-01-26T17:57:20.733" v="3665" actId="478"/>
          <ac:spMkLst>
            <pc:docMk/>
            <pc:sldMk cId="3989771002" sldId="2145"/>
            <ac:spMk id="4" creationId="{F754CCD6-9BA1-80DB-C085-E14311A3723F}"/>
          </ac:spMkLst>
        </pc:spChg>
        <pc:spChg chg="mod">
          <ac:chgData name="Tim Domanski" userId="76268b09-4118-48b6-a9ce-8754ae89e6bf" providerId="ADAL" clId="{9CAE403D-123F-4986-80F8-1C643F5E8335}" dt="2024-01-26T16:14:20.754" v="3214" actId="948"/>
          <ac:spMkLst>
            <pc:docMk/>
            <pc:sldMk cId="3989771002" sldId="2145"/>
            <ac:spMk id="14" creationId="{3DB5D3F1-0BD2-274F-830B-E10E872101B2}"/>
          </ac:spMkLst>
        </pc:spChg>
        <pc:spChg chg="mod">
          <ac:chgData name="Tim Domanski" userId="76268b09-4118-48b6-a9ce-8754ae89e6bf" providerId="ADAL" clId="{9CAE403D-123F-4986-80F8-1C643F5E8335}" dt="2024-01-26T17:59:32.489" v="3765" actId="20577"/>
          <ac:spMkLst>
            <pc:docMk/>
            <pc:sldMk cId="3989771002" sldId="2145"/>
            <ac:spMk id="19" creationId="{21524CAB-E974-A3FC-BBFD-2DE54AB0CC1B}"/>
          </ac:spMkLst>
        </pc:spChg>
        <pc:grpChg chg="mod">
          <ac:chgData name="Tim Domanski" userId="76268b09-4118-48b6-a9ce-8754ae89e6bf" providerId="ADAL" clId="{9CAE403D-123F-4986-80F8-1C643F5E8335}" dt="2024-01-26T14:22:46.071" v="449" actId="1076"/>
          <ac:grpSpMkLst>
            <pc:docMk/>
            <pc:sldMk cId="3989771002" sldId="2145"/>
            <ac:grpSpMk id="23" creationId="{4067D114-21B4-71DD-4FEE-9BA609756459}"/>
          </ac:grpSpMkLst>
        </pc:grpChg>
      </pc:sldChg>
      <pc:sldChg chg="addSp modSp mod">
        <pc:chgData name="Tim Domanski" userId="76268b09-4118-48b6-a9ce-8754ae89e6bf" providerId="ADAL" clId="{9CAE403D-123F-4986-80F8-1C643F5E8335}" dt="2024-01-29T13:36:20.903" v="4878" actId="1076"/>
        <pc:sldMkLst>
          <pc:docMk/>
          <pc:sldMk cId="3985660823" sldId="2147"/>
        </pc:sldMkLst>
        <pc:spChg chg="mod">
          <ac:chgData name="Tim Domanski" userId="76268b09-4118-48b6-a9ce-8754ae89e6bf" providerId="ADAL" clId="{9CAE403D-123F-4986-80F8-1C643F5E8335}" dt="2024-01-26T15:52:36.347" v="2630" actId="14100"/>
          <ac:spMkLst>
            <pc:docMk/>
            <pc:sldMk cId="3985660823" sldId="2147"/>
            <ac:spMk id="2" creationId="{481D824E-FE66-43DD-CE81-B654C6725034}"/>
          </ac:spMkLst>
        </pc:spChg>
        <pc:spChg chg="add mod">
          <ac:chgData name="Tim Domanski" userId="76268b09-4118-48b6-a9ce-8754ae89e6bf" providerId="ADAL" clId="{9CAE403D-123F-4986-80F8-1C643F5E8335}" dt="2024-01-29T13:36:20.903" v="4878" actId="1076"/>
          <ac:spMkLst>
            <pc:docMk/>
            <pc:sldMk cId="3985660823" sldId="2147"/>
            <ac:spMk id="3" creationId="{5D598DC2-1867-1B32-EBAB-27B6153B67CF}"/>
          </ac:spMkLst>
        </pc:spChg>
        <pc:spChg chg="mod">
          <ac:chgData name="Tim Domanski" userId="76268b09-4118-48b6-a9ce-8754ae89e6bf" providerId="ADAL" clId="{9CAE403D-123F-4986-80F8-1C643F5E8335}" dt="2024-01-29T13:35:55.668" v="4870" actId="6549"/>
          <ac:spMkLst>
            <pc:docMk/>
            <pc:sldMk cId="3985660823" sldId="2147"/>
            <ac:spMk id="4" creationId="{10613670-D7C8-186A-FD7E-EE8B96E6C15E}"/>
          </ac:spMkLst>
        </pc:spChg>
        <pc:spChg chg="mod">
          <ac:chgData name="Tim Domanski" userId="76268b09-4118-48b6-a9ce-8754ae89e6bf" providerId="ADAL" clId="{9CAE403D-123F-4986-80F8-1C643F5E8335}" dt="2024-01-29T13:36:14.078" v="4877" actId="1076"/>
          <ac:spMkLst>
            <pc:docMk/>
            <pc:sldMk cId="3985660823" sldId="2147"/>
            <ac:spMk id="32" creationId="{489D22D2-A482-CE18-E9A6-EF14D728E55D}"/>
          </ac:spMkLst>
        </pc:spChg>
        <pc:spChg chg="mod">
          <ac:chgData name="Tim Domanski" userId="76268b09-4118-48b6-a9ce-8754ae89e6bf" providerId="ADAL" clId="{9CAE403D-123F-4986-80F8-1C643F5E8335}" dt="2024-01-29T13:36:14.078" v="4877" actId="1076"/>
          <ac:spMkLst>
            <pc:docMk/>
            <pc:sldMk cId="3985660823" sldId="2147"/>
            <ac:spMk id="33" creationId="{81C360E2-02C8-514C-717F-2AE5C1430D73}"/>
          </ac:spMkLst>
        </pc:spChg>
        <pc:grpChg chg="mod">
          <ac:chgData name="Tim Domanski" userId="76268b09-4118-48b6-a9ce-8754ae89e6bf" providerId="ADAL" clId="{9CAE403D-123F-4986-80F8-1C643F5E8335}" dt="2024-01-29T13:36:14.078" v="4877" actId="1076"/>
          <ac:grpSpMkLst>
            <pc:docMk/>
            <pc:sldMk cId="3985660823" sldId="2147"/>
            <ac:grpSpMk id="29" creationId="{A3A3B217-3D60-4B9C-C62B-C40938A3C064}"/>
          </ac:grpSpMkLst>
        </pc:grpChg>
        <pc:picChg chg="mod">
          <ac:chgData name="Tim Domanski" userId="76268b09-4118-48b6-a9ce-8754ae89e6bf" providerId="ADAL" clId="{9CAE403D-123F-4986-80F8-1C643F5E8335}" dt="2024-01-29T13:36:14.078" v="4877" actId="1076"/>
          <ac:picMkLst>
            <pc:docMk/>
            <pc:sldMk cId="3985660823" sldId="2147"/>
            <ac:picMk id="8" creationId="{FF52648B-1B20-F5D1-C424-E0D8D82F9A3A}"/>
          </ac:picMkLst>
        </pc:picChg>
        <pc:picChg chg="mod">
          <ac:chgData name="Tim Domanski" userId="76268b09-4118-48b6-a9ce-8754ae89e6bf" providerId="ADAL" clId="{9CAE403D-123F-4986-80F8-1C643F5E8335}" dt="2024-01-29T13:36:14.078" v="4877" actId="1076"/>
          <ac:picMkLst>
            <pc:docMk/>
            <pc:sldMk cId="3985660823" sldId="2147"/>
            <ac:picMk id="30" creationId="{01E7F468-D856-0D04-C5D7-2CBA36569EBA}"/>
          </ac:picMkLst>
        </pc:picChg>
      </pc:sldChg>
      <pc:sldChg chg="modSp mod">
        <pc:chgData name="Tim Domanski" userId="76268b09-4118-48b6-a9ce-8754ae89e6bf" providerId="ADAL" clId="{9CAE403D-123F-4986-80F8-1C643F5E8335}" dt="2024-01-26T14:50:57.848" v="995" actId="13926"/>
        <pc:sldMkLst>
          <pc:docMk/>
          <pc:sldMk cId="1883432504" sldId="2148"/>
        </pc:sldMkLst>
        <pc:spChg chg="mod">
          <ac:chgData name="Tim Domanski" userId="76268b09-4118-48b6-a9ce-8754ae89e6bf" providerId="ADAL" clId="{9CAE403D-123F-4986-80F8-1C643F5E8335}" dt="2024-01-26T14:50:57.848" v="995" actId="13926"/>
          <ac:spMkLst>
            <pc:docMk/>
            <pc:sldMk cId="1883432504" sldId="2148"/>
            <ac:spMk id="11" creationId="{561C4B05-E027-4BC0-B616-C509534C0E30}"/>
          </ac:spMkLst>
        </pc:spChg>
      </pc:sldChg>
      <pc:sldChg chg="addSp delSp modSp mod">
        <pc:chgData name="Tim Domanski" userId="76268b09-4118-48b6-a9ce-8754ae89e6bf" providerId="ADAL" clId="{9CAE403D-123F-4986-80F8-1C643F5E8335}" dt="2024-01-29T13:35:08.728" v="4858" actId="13926"/>
        <pc:sldMkLst>
          <pc:docMk/>
          <pc:sldMk cId="2492817762" sldId="2149"/>
        </pc:sldMkLst>
        <pc:spChg chg="mod">
          <ac:chgData name="Tim Domanski" userId="76268b09-4118-48b6-a9ce-8754ae89e6bf" providerId="ADAL" clId="{9CAE403D-123F-4986-80F8-1C643F5E8335}" dt="2024-01-26T15:59:44.939" v="2808" actId="14100"/>
          <ac:spMkLst>
            <pc:docMk/>
            <pc:sldMk cId="2492817762" sldId="2149"/>
            <ac:spMk id="2" creationId="{537C8B91-1837-7BB0-CEEF-EA7649C35670}"/>
          </ac:spMkLst>
        </pc:spChg>
        <pc:spChg chg="mod">
          <ac:chgData name="Tim Domanski" userId="76268b09-4118-48b6-a9ce-8754ae89e6bf" providerId="ADAL" clId="{9CAE403D-123F-4986-80F8-1C643F5E8335}" dt="2024-01-29T13:34:10.249" v="4792" actId="1076"/>
          <ac:spMkLst>
            <pc:docMk/>
            <pc:sldMk cId="2492817762" sldId="2149"/>
            <ac:spMk id="4" creationId="{FB59C765-47AA-E5F6-DB34-2E222CE2C0DF}"/>
          </ac:spMkLst>
        </pc:spChg>
        <pc:spChg chg="del mod">
          <ac:chgData name="Tim Domanski" userId="76268b09-4118-48b6-a9ce-8754ae89e6bf" providerId="ADAL" clId="{9CAE403D-123F-4986-80F8-1C643F5E8335}" dt="2024-01-29T13:07:19.962" v="3766" actId="478"/>
          <ac:spMkLst>
            <pc:docMk/>
            <pc:sldMk cId="2492817762" sldId="2149"/>
            <ac:spMk id="6" creationId="{0F07D824-EF16-F73E-D42D-495A86D156CA}"/>
          </ac:spMkLst>
        </pc:spChg>
        <pc:spChg chg="add mod">
          <ac:chgData name="Tim Domanski" userId="76268b09-4118-48b6-a9ce-8754ae89e6bf" providerId="ADAL" clId="{9CAE403D-123F-4986-80F8-1C643F5E8335}" dt="2024-01-29T13:29:56.728" v="4571" actId="1076"/>
          <ac:spMkLst>
            <pc:docMk/>
            <pc:sldMk cId="2492817762" sldId="2149"/>
            <ac:spMk id="7" creationId="{5339D8DF-5149-0224-E97A-ADB35F5A8DCE}"/>
          </ac:spMkLst>
        </pc:spChg>
        <pc:spChg chg="add del mod">
          <ac:chgData name="Tim Domanski" userId="76268b09-4118-48b6-a9ce-8754ae89e6bf" providerId="ADAL" clId="{9CAE403D-123F-4986-80F8-1C643F5E8335}" dt="2024-01-29T13:12:32.385" v="3852" actId="478"/>
          <ac:spMkLst>
            <pc:docMk/>
            <pc:sldMk cId="2492817762" sldId="2149"/>
            <ac:spMk id="8" creationId="{81DE279B-4B03-0DF8-12BB-52CA907C8C64}"/>
          </ac:spMkLst>
        </pc:spChg>
        <pc:graphicFrameChg chg="mod modGraphic">
          <ac:chgData name="Tim Domanski" userId="76268b09-4118-48b6-a9ce-8754ae89e6bf" providerId="ADAL" clId="{9CAE403D-123F-4986-80F8-1C643F5E8335}" dt="2024-01-29T13:35:08.728" v="4858" actId="13926"/>
          <ac:graphicFrameMkLst>
            <pc:docMk/>
            <pc:sldMk cId="2492817762" sldId="2149"/>
            <ac:graphicFrameMk id="3" creationId="{FEA59225-17A7-6AC3-AF08-D7A11FF49632}"/>
          </ac:graphicFrameMkLst>
        </pc:graphicFrameChg>
        <pc:picChg chg="mod">
          <ac:chgData name="Tim Domanski" userId="76268b09-4118-48b6-a9ce-8754ae89e6bf" providerId="ADAL" clId="{9CAE403D-123F-4986-80F8-1C643F5E8335}" dt="2024-01-29T13:34:30.721" v="4813" actId="1076"/>
          <ac:picMkLst>
            <pc:docMk/>
            <pc:sldMk cId="2492817762" sldId="2149"/>
            <ac:picMk id="5" creationId="{6919AD31-6E8F-F9BE-9A13-ED26DBC94637}"/>
          </ac:picMkLst>
        </pc:picChg>
      </pc:sldChg>
      <pc:sldChg chg="del ord">
        <pc:chgData name="Tim Domanski" userId="76268b09-4118-48b6-a9ce-8754ae89e6bf" providerId="ADAL" clId="{9CAE403D-123F-4986-80F8-1C643F5E8335}" dt="2024-01-26T15:52:24.704" v="2596" actId="47"/>
        <pc:sldMkLst>
          <pc:docMk/>
          <pc:sldMk cId="1311718244" sldId="2150"/>
        </pc:sldMkLst>
      </pc:sldChg>
      <pc:sldChg chg="addSp delSp modSp add mod">
        <pc:chgData name="Tim Domanski" userId="76268b09-4118-48b6-a9ce-8754ae89e6bf" providerId="ADAL" clId="{9CAE403D-123F-4986-80F8-1C643F5E8335}" dt="2024-01-26T15:39:09.974" v="2559" actId="1076"/>
        <pc:sldMkLst>
          <pc:docMk/>
          <pc:sldMk cId="4067032317" sldId="2151"/>
        </pc:sldMkLst>
        <pc:spChg chg="mod">
          <ac:chgData name="Tim Domanski" userId="76268b09-4118-48b6-a9ce-8754ae89e6bf" providerId="ADAL" clId="{9CAE403D-123F-4986-80F8-1C643F5E8335}" dt="2024-01-26T15:35:48.293" v="2349" actId="20577"/>
          <ac:spMkLst>
            <pc:docMk/>
            <pc:sldMk cId="4067032317" sldId="2151"/>
            <ac:spMk id="2" creationId="{481D824E-FE66-43DD-CE81-B654C6725034}"/>
          </ac:spMkLst>
        </pc:spChg>
        <pc:spChg chg="del">
          <ac:chgData name="Tim Domanski" userId="76268b09-4118-48b6-a9ce-8754ae89e6bf" providerId="ADAL" clId="{9CAE403D-123F-4986-80F8-1C643F5E8335}" dt="2024-01-26T14:53:07.335" v="1191" actId="478"/>
          <ac:spMkLst>
            <pc:docMk/>
            <pc:sldMk cId="4067032317" sldId="2151"/>
            <ac:spMk id="7" creationId="{ABAFC42E-CF49-5E40-6A05-55D2C137294E}"/>
          </ac:spMkLst>
        </pc:spChg>
        <pc:spChg chg="mod">
          <ac:chgData name="Tim Domanski" userId="76268b09-4118-48b6-a9ce-8754ae89e6bf" providerId="ADAL" clId="{9CAE403D-123F-4986-80F8-1C643F5E8335}" dt="2024-01-26T15:38:37.245" v="2538" actId="1076"/>
          <ac:spMkLst>
            <pc:docMk/>
            <pc:sldMk cId="4067032317" sldId="2151"/>
            <ac:spMk id="9" creationId="{11A7B240-D6D9-91D1-B218-5C8B05039D02}"/>
          </ac:spMkLst>
        </pc:spChg>
        <pc:spChg chg="mod">
          <ac:chgData name="Tim Domanski" userId="76268b09-4118-48b6-a9ce-8754ae89e6bf" providerId="ADAL" clId="{9CAE403D-123F-4986-80F8-1C643F5E8335}" dt="2024-01-26T15:38:37.245" v="2538" actId="1076"/>
          <ac:spMkLst>
            <pc:docMk/>
            <pc:sldMk cId="4067032317" sldId="2151"/>
            <ac:spMk id="10" creationId="{F7E3B9C0-F0FF-465F-0011-C49FB2831E2A}"/>
          </ac:spMkLst>
        </pc:spChg>
        <pc:spChg chg="del mod">
          <ac:chgData name="Tim Domanski" userId="76268b09-4118-48b6-a9ce-8754ae89e6bf" providerId="ADAL" clId="{9CAE403D-123F-4986-80F8-1C643F5E8335}" dt="2024-01-26T15:35:59.799" v="2351" actId="478"/>
          <ac:spMkLst>
            <pc:docMk/>
            <pc:sldMk cId="4067032317" sldId="2151"/>
            <ac:spMk id="11" creationId="{CCCD0FA4-D421-2650-22BD-0871D99B6C96}"/>
          </ac:spMkLst>
        </pc:spChg>
        <pc:spChg chg="mod">
          <ac:chgData name="Tim Domanski" userId="76268b09-4118-48b6-a9ce-8754ae89e6bf" providerId="ADAL" clId="{9CAE403D-123F-4986-80F8-1C643F5E8335}" dt="2024-01-26T15:39:01.386" v="2557" actId="1076"/>
          <ac:spMkLst>
            <pc:docMk/>
            <pc:sldMk cId="4067032317" sldId="2151"/>
            <ac:spMk id="16" creationId="{15CA34C1-082D-6DF9-F5AC-A064052405D6}"/>
          </ac:spMkLst>
        </pc:spChg>
        <pc:spChg chg="del">
          <ac:chgData name="Tim Domanski" userId="76268b09-4118-48b6-a9ce-8754ae89e6bf" providerId="ADAL" clId="{9CAE403D-123F-4986-80F8-1C643F5E8335}" dt="2024-01-26T15:37:29.289" v="2477" actId="478"/>
          <ac:spMkLst>
            <pc:docMk/>
            <pc:sldMk cId="4067032317" sldId="2151"/>
            <ac:spMk id="20" creationId="{88D2BC0B-D28F-5808-0540-BB7F7F51279D}"/>
          </ac:spMkLst>
        </pc:spChg>
        <pc:spChg chg="mod">
          <ac:chgData name="Tim Domanski" userId="76268b09-4118-48b6-a9ce-8754ae89e6bf" providerId="ADAL" clId="{9CAE403D-123F-4986-80F8-1C643F5E8335}" dt="2024-01-26T15:38:43.708" v="2539" actId="1076"/>
          <ac:spMkLst>
            <pc:docMk/>
            <pc:sldMk cId="4067032317" sldId="2151"/>
            <ac:spMk id="23" creationId="{43FCC6A2-AA8F-BE17-6784-B0BA066CC837}"/>
          </ac:spMkLst>
        </pc:spChg>
        <pc:spChg chg="mod">
          <ac:chgData name="Tim Domanski" userId="76268b09-4118-48b6-a9ce-8754ae89e6bf" providerId="ADAL" clId="{9CAE403D-123F-4986-80F8-1C643F5E8335}" dt="2024-01-26T14:53:12.004" v="1192"/>
          <ac:spMkLst>
            <pc:docMk/>
            <pc:sldMk cId="4067032317" sldId="2151"/>
            <ac:spMk id="25" creationId="{D20EAAFD-BD9F-8461-C43C-0045B2BEA81D}"/>
          </ac:spMkLst>
        </pc:spChg>
        <pc:spChg chg="mod">
          <ac:chgData name="Tim Domanski" userId="76268b09-4118-48b6-a9ce-8754ae89e6bf" providerId="ADAL" clId="{9CAE403D-123F-4986-80F8-1C643F5E8335}" dt="2024-01-26T14:53:33.609" v="1252" actId="20577"/>
          <ac:spMkLst>
            <pc:docMk/>
            <pc:sldMk cId="4067032317" sldId="2151"/>
            <ac:spMk id="26" creationId="{7D5A1B19-4FAC-D73C-02F1-29C9F4F17C54}"/>
          </ac:spMkLst>
        </pc:spChg>
        <pc:spChg chg="mod">
          <ac:chgData name="Tim Domanski" userId="76268b09-4118-48b6-a9ce-8754ae89e6bf" providerId="ADAL" clId="{9CAE403D-123F-4986-80F8-1C643F5E8335}" dt="2024-01-26T14:53:12.004" v="1192"/>
          <ac:spMkLst>
            <pc:docMk/>
            <pc:sldMk cId="4067032317" sldId="2151"/>
            <ac:spMk id="27" creationId="{019B333D-A26F-BFA9-8048-65873360F2D6}"/>
          </ac:spMkLst>
        </pc:spChg>
        <pc:spChg chg="mod">
          <ac:chgData name="Tim Domanski" userId="76268b09-4118-48b6-a9ce-8754ae89e6bf" providerId="ADAL" clId="{9CAE403D-123F-4986-80F8-1C643F5E8335}" dt="2024-01-26T15:38:00.938" v="2484"/>
          <ac:spMkLst>
            <pc:docMk/>
            <pc:sldMk cId="4067032317" sldId="2151"/>
            <ac:spMk id="29" creationId="{A7FA58B0-1114-527F-37C1-2751A1AE26A9}"/>
          </ac:spMkLst>
        </pc:spChg>
        <pc:spChg chg="mod">
          <ac:chgData name="Tim Domanski" userId="76268b09-4118-48b6-a9ce-8754ae89e6bf" providerId="ADAL" clId="{9CAE403D-123F-4986-80F8-1C643F5E8335}" dt="2024-01-26T15:38:00.938" v="2484"/>
          <ac:spMkLst>
            <pc:docMk/>
            <pc:sldMk cId="4067032317" sldId="2151"/>
            <ac:spMk id="30" creationId="{34D3050C-868A-AFAE-B1DE-31EB95EB46CA}"/>
          </ac:spMkLst>
        </pc:spChg>
        <pc:spChg chg="mod">
          <ac:chgData name="Tim Domanski" userId="76268b09-4118-48b6-a9ce-8754ae89e6bf" providerId="ADAL" clId="{9CAE403D-123F-4986-80F8-1C643F5E8335}" dt="2024-01-26T15:38:49.973" v="2541" actId="1076"/>
          <ac:spMkLst>
            <pc:docMk/>
            <pc:sldMk cId="4067032317" sldId="2151"/>
            <ac:spMk id="32" creationId="{90255AFD-5D28-1478-91CC-975998A672B2}"/>
          </ac:spMkLst>
        </pc:spChg>
        <pc:spChg chg="mod">
          <ac:chgData name="Tim Domanski" userId="76268b09-4118-48b6-a9ce-8754ae89e6bf" providerId="ADAL" clId="{9CAE403D-123F-4986-80F8-1C643F5E8335}" dt="2024-01-26T15:38:49.973" v="2541" actId="1076"/>
          <ac:spMkLst>
            <pc:docMk/>
            <pc:sldMk cId="4067032317" sldId="2151"/>
            <ac:spMk id="33" creationId="{4A56A587-51D7-64A1-5723-972CE2570879}"/>
          </ac:spMkLst>
        </pc:spChg>
        <pc:grpChg chg="del">
          <ac:chgData name="Tim Domanski" userId="76268b09-4118-48b6-a9ce-8754ae89e6bf" providerId="ADAL" clId="{9CAE403D-123F-4986-80F8-1C643F5E8335}" dt="2024-01-26T14:52:28.286" v="1145" actId="478"/>
          <ac:grpSpMkLst>
            <pc:docMk/>
            <pc:sldMk cId="4067032317" sldId="2151"/>
            <ac:grpSpMk id="3" creationId="{77330B1D-AC59-A594-7443-D04EBDC0DA85}"/>
          </ac:grpSpMkLst>
        </pc:grpChg>
        <pc:grpChg chg="del">
          <ac:chgData name="Tim Domanski" userId="76268b09-4118-48b6-a9ce-8754ae89e6bf" providerId="ADAL" clId="{9CAE403D-123F-4986-80F8-1C643F5E8335}" dt="2024-01-26T14:52:29.795" v="1146" actId="478"/>
          <ac:grpSpMkLst>
            <pc:docMk/>
            <pc:sldMk cId="4067032317" sldId="2151"/>
            <ac:grpSpMk id="4" creationId="{53E3B830-532B-37E7-87AC-284B207A6DE5}"/>
          </ac:grpSpMkLst>
        </pc:grpChg>
        <pc:grpChg chg="del">
          <ac:chgData name="Tim Domanski" userId="76268b09-4118-48b6-a9ce-8754ae89e6bf" providerId="ADAL" clId="{9CAE403D-123F-4986-80F8-1C643F5E8335}" dt="2024-01-26T14:52:31.005" v="1147" actId="478"/>
          <ac:grpSpMkLst>
            <pc:docMk/>
            <pc:sldMk cId="4067032317" sldId="2151"/>
            <ac:grpSpMk id="5" creationId="{A99AB298-0D45-E6D4-5D2C-0CBF83D2AFAF}"/>
          </ac:grpSpMkLst>
        </pc:grpChg>
        <pc:grpChg chg="mod">
          <ac:chgData name="Tim Domanski" userId="76268b09-4118-48b6-a9ce-8754ae89e6bf" providerId="ADAL" clId="{9CAE403D-123F-4986-80F8-1C643F5E8335}" dt="2024-01-26T15:39:06.503" v="2558" actId="164"/>
          <ac:grpSpMkLst>
            <pc:docMk/>
            <pc:sldMk cId="4067032317" sldId="2151"/>
            <ac:grpSpMk id="6" creationId="{32EBB546-E2A9-F85C-B250-31CDEACAAC58}"/>
          </ac:grpSpMkLst>
        </pc:grpChg>
        <pc:grpChg chg="add mod">
          <ac:chgData name="Tim Domanski" userId="76268b09-4118-48b6-a9ce-8754ae89e6bf" providerId="ADAL" clId="{9CAE403D-123F-4986-80F8-1C643F5E8335}" dt="2024-01-26T15:39:06.503" v="2558" actId="164"/>
          <ac:grpSpMkLst>
            <pc:docMk/>
            <pc:sldMk cId="4067032317" sldId="2151"/>
            <ac:grpSpMk id="8" creationId="{EA6630C4-B1D1-A3E5-B23C-223B1CB4D3A9}"/>
          </ac:grpSpMkLst>
        </pc:grpChg>
        <pc:grpChg chg="add del mod">
          <ac:chgData name="Tim Domanski" userId="76268b09-4118-48b6-a9ce-8754ae89e6bf" providerId="ADAL" clId="{9CAE403D-123F-4986-80F8-1C643F5E8335}" dt="2024-01-26T15:37:57.948" v="2483" actId="478"/>
          <ac:grpSpMkLst>
            <pc:docMk/>
            <pc:sldMk cId="4067032317" sldId="2151"/>
            <ac:grpSpMk id="12" creationId="{826764E5-C694-F5C4-F916-5C2EBD8F11B2}"/>
          </ac:grpSpMkLst>
        </pc:grpChg>
        <pc:grpChg chg="add mod">
          <ac:chgData name="Tim Domanski" userId="76268b09-4118-48b6-a9ce-8754ae89e6bf" providerId="ADAL" clId="{9CAE403D-123F-4986-80F8-1C643F5E8335}" dt="2024-01-26T15:39:06.503" v="2558" actId="164"/>
          <ac:grpSpMkLst>
            <pc:docMk/>
            <pc:sldMk cId="4067032317" sldId="2151"/>
            <ac:grpSpMk id="28" creationId="{FD4ABA0D-1BD0-AF31-710F-6D3EC3D993A1}"/>
          </ac:grpSpMkLst>
        </pc:grpChg>
        <pc:grpChg chg="add mod">
          <ac:chgData name="Tim Domanski" userId="76268b09-4118-48b6-a9ce-8754ae89e6bf" providerId="ADAL" clId="{9CAE403D-123F-4986-80F8-1C643F5E8335}" dt="2024-01-26T15:39:06.503" v="2558" actId="164"/>
          <ac:grpSpMkLst>
            <pc:docMk/>
            <pc:sldMk cId="4067032317" sldId="2151"/>
            <ac:grpSpMk id="31" creationId="{480F26EA-1DEE-F9AB-1AB6-234716CD1891}"/>
          </ac:grpSpMkLst>
        </pc:grpChg>
        <pc:grpChg chg="add mod">
          <ac:chgData name="Tim Domanski" userId="76268b09-4118-48b6-a9ce-8754ae89e6bf" providerId="ADAL" clId="{9CAE403D-123F-4986-80F8-1C643F5E8335}" dt="2024-01-26T15:39:09.974" v="2559" actId="1076"/>
          <ac:grpSpMkLst>
            <pc:docMk/>
            <pc:sldMk cId="4067032317" sldId="2151"/>
            <ac:grpSpMk id="34" creationId="{42C1392B-1547-2D43-2E49-048B513237E9}"/>
          </ac:grpSpMkLst>
        </pc:grpChg>
      </pc:sldChg>
      <pc:sldChg chg="addSp modSp mod modAnim">
        <pc:chgData name="Tim Domanski" userId="76268b09-4118-48b6-a9ce-8754ae89e6bf" providerId="ADAL" clId="{9CAE403D-123F-4986-80F8-1C643F5E8335}" dt="2024-01-26T15:53:52.104" v="2660" actId="14100"/>
        <pc:sldMkLst>
          <pc:docMk/>
          <pc:sldMk cId="3521343569" sldId="2152"/>
        </pc:sldMkLst>
        <pc:spChg chg="mod">
          <ac:chgData name="Tim Domanski" userId="76268b09-4118-48b6-a9ce-8754ae89e6bf" providerId="ADAL" clId="{9CAE403D-123F-4986-80F8-1C643F5E8335}" dt="2024-01-26T15:53:52.104" v="2660" actId="14100"/>
          <ac:spMkLst>
            <pc:docMk/>
            <pc:sldMk cId="3521343569" sldId="2152"/>
            <ac:spMk id="2" creationId="{4FB1E3AF-5980-4908-BC70-3CCB3FAE90C3}"/>
          </ac:spMkLst>
        </pc:spChg>
        <pc:spChg chg="mod">
          <ac:chgData name="Tim Domanski" userId="76268b09-4118-48b6-a9ce-8754ae89e6bf" providerId="ADAL" clId="{9CAE403D-123F-4986-80F8-1C643F5E8335}" dt="2024-01-26T15:28:57.468" v="1746" actId="20577"/>
          <ac:spMkLst>
            <pc:docMk/>
            <pc:sldMk cId="3521343569" sldId="2152"/>
            <ac:spMk id="6" creationId="{4E7A0D62-EA4B-45FF-A816-48164D391BC7}"/>
          </ac:spMkLst>
        </pc:spChg>
        <pc:spChg chg="mod">
          <ac:chgData name="Tim Domanski" userId="76268b09-4118-48b6-a9ce-8754ae89e6bf" providerId="ADAL" clId="{9CAE403D-123F-4986-80F8-1C643F5E8335}" dt="2024-01-26T15:28:18.067" v="1736" actId="1076"/>
          <ac:spMkLst>
            <pc:docMk/>
            <pc:sldMk cId="3521343569" sldId="2152"/>
            <ac:spMk id="9" creationId="{E2A05BB1-FEE6-F76F-3794-D45FEAE1D2D9}"/>
          </ac:spMkLst>
        </pc:spChg>
        <pc:spChg chg="mod">
          <ac:chgData name="Tim Domanski" userId="76268b09-4118-48b6-a9ce-8754ae89e6bf" providerId="ADAL" clId="{9CAE403D-123F-4986-80F8-1C643F5E8335}" dt="2024-01-26T15:28:14.146" v="1735" actId="1076"/>
          <ac:spMkLst>
            <pc:docMk/>
            <pc:sldMk cId="3521343569" sldId="2152"/>
            <ac:spMk id="12" creationId="{FBBD781C-65C1-AF0A-D7FD-BD0702F83129}"/>
          </ac:spMkLst>
        </pc:spChg>
        <pc:spChg chg="mod">
          <ac:chgData name="Tim Domanski" userId="76268b09-4118-48b6-a9ce-8754ae89e6bf" providerId="ADAL" clId="{9CAE403D-123F-4986-80F8-1C643F5E8335}" dt="2024-01-26T15:28:39.892" v="1743" actId="1076"/>
          <ac:spMkLst>
            <pc:docMk/>
            <pc:sldMk cId="3521343569" sldId="2152"/>
            <ac:spMk id="13" creationId="{E51692F1-C0C6-2FE2-21DC-AABBC389E4B7}"/>
          </ac:spMkLst>
        </pc:spChg>
        <pc:spChg chg="mod">
          <ac:chgData name="Tim Domanski" userId="76268b09-4118-48b6-a9ce-8754ae89e6bf" providerId="ADAL" clId="{9CAE403D-123F-4986-80F8-1C643F5E8335}" dt="2024-01-26T15:28:42.481" v="1744" actId="1076"/>
          <ac:spMkLst>
            <pc:docMk/>
            <pc:sldMk cId="3521343569" sldId="2152"/>
            <ac:spMk id="14" creationId="{94A2E880-681A-DA67-F41F-D6DF9074CD09}"/>
          </ac:spMkLst>
        </pc:spChg>
        <pc:spChg chg="mod">
          <ac:chgData name="Tim Domanski" userId="76268b09-4118-48b6-a9ce-8754ae89e6bf" providerId="ADAL" clId="{9CAE403D-123F-4986-80F8-1C643F5E8335}" dt="2024-01-26T15:28:31.697" v="1741" actId="164"/>
          <ac:spMkLst>
            <pc:docMk/>
            <pc:sldMk cId="3521343569" sldId="2152"/>
            <ac:spMk id="23" creationId="{B4E1441F-8D85-34F3-6621-353273427FC8}"/>
          </ac:spMkLst>
        </pc:spChg>
        <pc:spChg chg="mod">
          <ac:chgData name="Tim Domanski" userId="76268b09-4118-48b6-a9ce-8754ae89e6bf" providerId="ADAL" clId="{9CAE403D-123F-4986-80F8-1C643F5E8335}" dt="2024-01-26T15:28:31.697" v="1741" actId="164"/>
          <ac:spMkLst>
            <pc:docMk/>
            <pc:sldMk cId="3521343569" sldId="2152"/>
            <ac:spMk id="48" creationId="{F463502B-543A-4DD0-B6EF-6B2D0B77B94C}"/>
          </ac:spMkLst>
        </pc:spChg>
        <pc:grpChg chg="mod">
          <ac:chgData name="Tim Domanski" userId="76268b09-4118-48b6-a9ce-8754ae89e6bf" providerId="ADAL" clId="{9CAE403D-123F-4986-80F8-1C643F5E8335}" dt="2024-01-26T15:28:10.449" v="1734" actId="1076"/>
          <ac:grpSpMkLst>
            <pc:docMk/>
            <pc:sldMk cId="3521343569" sldId="2152"/>
            <ac:grpSpMk id="11" creationId="{AD1E691D-A916-9EAF-5022-4E0E09B64004}"/>
          </ac:grpSpMkLst>
        </pc:grpChg>
        <pc:grpChg chg="add mod">
          <ac:chgData name="Tim Domanski" userId="76268b09-4118-48b6-a9ce-8754ae89e6bf" providerId="ADAL" clId="{9CAE403D-123F-4986-80F8-1C643F5E8335}" dt="2024-01-26T15:28:36.308" v="1742" actId="1076"/>
          <ac:grpSpMkLst>
            <pc:docMk/>
            <pc:sldMk cId="3521343569" sldId="2152"/>
            <ac:grpSpMk id="19" creationId="{D84D2CCF-2BA5-F1BB-37AF-C09F8FFD5690}"/>
          </ac:grpSpMkLst>
        </pc:grpChg>
      </pc:sldChg>
      <pc:sldChg chg="addSp delSp modSp new del mod modClrScheme chgLayout">
        <pc:chgData name="Tim Domanski" userId="76268b09-4118-48b6-a9ce-8754ae89e6bf" providerId="ADAL" clId="{9CAE403D-123F-4986-80F8-1C643F5E8335}" dt="2024-01-26T15:57:13.953" v="2738" actId="47"/>
        <pc:sldMkLst>
          <pc:docMk/>
          <pc:sldMk cId="1707215473" sldId="2153"/>
        </pc:sldMkLst>
        <pc:spChg chg="del mod ord">
          <ac:chgData name="Tim Domanski" userId="76268b09-4118-48b6-a9ce-8754ae89e6bf" providerId="ADAL" clId="{9CAE403D-123F-4986-80F8-1C643F5E8335}" dt="2024-01-26T15:55:33.178" v="2664" actId="700"/>
          <ac:spMkLst>
            <pc:docMk/>
            <pc:sldMk cId="1707215473" sldId="2153"/>
            <ac:spMk id="2" creationId="{D3A2A0B0-D34A-4DF9-6AC6-D76E4395185B}"/>
          </ac:spMkLst>
        </pc:spChg>
        <pc:spChg chg="add mod ord">
          <ac:chgData name="Tim Domanski" userId="76268b09-4118-48b6-a9ce-8754ae89e6bf" providerId="ADAL" clId="{9CAE403D-123F-4986-80F8-1C643F5E8335}" dt="2024-01-26T15:56:08.612" v="2726" actId="20577"/>
          <ac:spMkLst>
            <pc:docMk/>
            <pc:sldMk cId="1707215473" sldId="2153"/>
            <ac:spMk id="3" creationId="{3E548B25-1349-F097-65DB-7C7BB1C1BAEC}"/>
          </ac:spMkLst>
        </pc:spChg>
      </pc:sldChg>
      <pc:sldChg chg="modSp add mod ord">
        <pc:chgData name="Tim Domanski" userId="76268b09-4118-48b6-a9ce-8754ae89e6bf" providerId="ADAL" clId="{9CAE403D-123F-4986-80F8-1C643F5E8335}" dt="2024-01-26T16:13:03.213" v="3112" actId="20577"/>
        <pc:sldMkLst>
          <pc:docMk/>
          <pc:sldMk cId="4263668435" sldId="2153"/>
        </pc:sldMkLst>
        <pc:spChg chg="mod">
          <ac:chgData name="Tim Domanski" userId="76268b09-4118-48b6-a9ce-8754ae89e6bf" providerId="ADAL" clId="{9CAE403D-123F-4986-80F8-1C643F5E8335}" dt="2024-01-26T16:13:03.213" v="3112" actId="20577"/>
          <ac:spMkLst>
            <pc:docMk/>
            <pc:sldMk cId="4263668435" sldId="2153"/>
            <ac:spMk id="8" creationId="{E03C669B-C929-B8BC-5497-C9C569C1EDDE}"/>
          </ac:spMkLst>
        </pc:spChg>
      </pc:sldChg>
      <pc:sldChg chg="modSp add del mod ord">
        <pc:chgData name="Tim Domanski" userId="76268b09-4118-48b6-a9ce-8754ae89e6bf" providerId="ADAL" clId="{9CAE403D-123F-4986-80F8-1C643F5E8335}" dt="2024-01-26T15:57:10.827" v="2737" actId="47"/>
        <pc:sldMkLst>
          <pc:docMk/>
          <pc:sldMk cId="930123187" sldId="2154"/>
        </pc:sldMkLst>
        <pc:spChg chg="mod">
          <ac:chgData name="Tim Domanski" userId="76268b09-4118-48b6-a9ce-8754ae89e6bf" providerId="ADAL" clId="{9CAE403D-123F-4986-80F8-1C643F5E8335}" dt="2024-01-26T15:56:44.588" v="2736" actId="20577"/>
          <ac:spMkLst>
            <pc:docMk/>
            <pc:sldMk cId="930123187" sldId="2154"/>
            <ac:spMk id="3" creationId="{3E548B25-1349-F097-65DB-7C7BB1C1BAEC}"/>
          </ac:spMkLst>
        </pc:spChg>
      </pc:sldChg>
    </pc:docChg>
  </pc:docChgLst>
  <pc:docChgLst>
    <pc:chgData name="Peter Buckley (staff)" userId="c3fadd55-e077-4274-a75c-6492f596762e" providerId="ADAL" clId="{42CBB735-CC8D-4F3B-9956-E41C4D58EB16}"/>
    <pc:docChg chg="modSld">
      <pc:chgData name="Peter Buckley (staff)" userId="c3fadd55-e077-4274-a75c-6492f596762e" providerId="ADAL" clId="{42CBB735-CC8D-4F3B-9956-E41C4D58EB16}" dt="2024-01-30T09:23:24.338" v="6" actId="13926"/>
      <pc:docMkLst>
        <pc:docMk/>
      </pc:docMkLst>
      <pc:sldChg chg="modSp mod">
        <pc:chgData name="Peter Buckley (staff)" userId="c3fadd55-e077-4274-a75c-6492f596762e" providerId="ADAL" clId="{42CBB735-CC8D-4F3B-9956-E41C4D58EB16}" dt="2024-01-30T09:23:24.338" v="6" actId="13926"/>
        <pc:sldMkLst>
          <pc:docMk/>
          <pc:sldMk cId="3814912167" sldId="1969"/>
        </pc:sldMkLst>
        <pc:spChg chg="mod">
          <ac:chgData name="Peter Buckley (staff)" userId="c3fadd55-e077-4274-a75c-6492f596762e" providerId="ADAL" clId="{42CBB735-CC8D-4F3B-9956-E41C4D58EB16}" dt="2024-01-30T09:23:24.338" v="6" actId="13926"/>
          <ac:spMkLst>
            <pc:docMk/>
            <pc:sldMk cId="3814912167" sldId="1969"/>
            <ac:spMk id="8" creationId="{4E448821-6687-4B3A-B22B-AB0D70A2D47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43B30-8559-4674-8B40-6C094D08C593}" type="doc">
      <dgm:prSet loTypeId="urn:microsoft.com/office/officeart/2005/8/layout/chevron1" loCatId="process" qsTypeId="urn:microsoft.com/office/officeart/2005/8/quickstyle/simple2" qsCatId="simple" csTypeId="urn:microsoft.com/office/officeart/2005/8/colors/accent1_2" csCatId="accent1" phldr="1"/>
      <dgm:spPr/>
    </dgm:pt>
    <dgm:pt modelId="{04578F9F-9589-401C-A15C-74734F35B7F9}">
      <dgm:prSet phldrT="[Text]" custT="1"/>
      <dgm:spPr/>
      <dgm:t>
        <a:bodyPr/>
        <a:lstStyle/>
        <a:p>
          <a:r>
            <a:rPr lang="en-GB" sz="1400"/>
            <a:t>Pre May 2003 service</a:t>
          </a:r>
        </a:p>
      </dgm:t>
    </dgm:pt>
    <dgm:pt modelId="{DCDC1E48-6C7B-4186-AB33-EA175844917E}" type="parTrans" cxnId="{0A903965-E2C7-499E-8114-E7C313158E7F}">
      <dgm:prSet/>
      <dgm:spPr/>
      <dgm:t>
        <a:bodyPr/>
        <a:lstStyle/>
        <a:p>
          <a:endParaRPr lang="en-GB" sz="1100"/>
        </a:p>
      </dgm:t>
    </dgm:pt>
    <dgm:pt modelId="{64D22717-A11F-428C-A282-D3757CDB5ED4}" type="sibTrans" cxnId="{0A903965-E2C7-499E-8114-E7C313158E7F}">
      <dgm:prSet/>
      <dgm:spPr/>
      <dgm:t>
        <a:bodyPr/>
        <a:lstStyle/>
        <a:p>
          <a:endParaRPr lang="en-GB" sz="1100"/>
        </a:p>
      </dgm:t>
    </dgm:pt>
    <dgm:pt modelId="{CD9376C6-3DDA-450D-9EAE-61E7F561F9A3}">
      <dgm:prSet phldrT="[Text]" custT="1"/>
      <dgm:spPr/>
      <dgm:t>
        <a:bodyPr/>
        <a:lstStyle/>
        <a:p>
          <a:r>
            <a:rPr lang="en-GB" sz="1400"/>
            <a:t>May 2003 to Sept 2006 service</a:t>
          </a:r>
        </a:p>
      </dgm:t>
    </dgm:pt>
    <dgm:pt modelId="{E55ABFA5-3507-418A-85CF-986577D9CADD}" type="parTrans" cxnId="{2B1BB7B1-EA34-410C-975B-CCB696993520}">
      <dgm:prSet/>
      <dgm:spPr/>
      <dgm:t>
        <a:bodyPr/>
        <a:lstStyle/>
        <a:p>
          <a:endParaRPr lang="en-GB" sz="1100"/>
        </a:p>
      </dgm:t>
    </dgm:pt>
    <dgm:pt modelId="{CCF4BCC9-0789-4D7D-B5E4-F3CCE693800E}" type="sibTrans" cxnId="{2B1BB7B1-EA34-410C-975B-CCB696993520}">
      <dgm:prSet/>
      <dgm:spPr/>
      <dgm:t>
        <a:bodyPr/>
        <a:lstStyle/>
        <a:p>
          <a:endParaRPr lang="en-GB" sz="1100"/>
        </a:p>
      </dgm:t>
    </dgm:pt>
    <dgm:pt modelId="{0A6612E0-27AA-4BE6-9C7F-652AA6AC623E}">
      <dgm:prSet phldrT="[Text]" custT="1"/>
      <dgm:spPr/>
      <dgm:t>
        <a:bodyPr/>
        <a:lstStyle/>
        <a:p>
          <a:r>
            <a:rPr lang="en-GB" sz="1400"/>
            <a:t>Post 2006 service</a:t>
          </a:r>
        </a:p>
      </dgm:t>
    </dgm:pt>
    <dgm:pt modelId="{94FB1CFC-04F0-4BB8-9293-B0FBC746E034}" type="parTrans" cxnId="{00E21EC3-CC65-488A-A529-AEC51A0E0092}">
      <dgm:prSet/>
      <dgm:spPr/>
      <dgm:t>
        <a:bodyPr/>
        <a:lstStyle/>
        <a:p>
          <a:endParaRPr lang="en-GB" sz="1100"/>
        </a:p>
      </dgm:t>
    </dgm:pt>
    <dgm:pt modelId="{752F1B27-8792-4E0F-BAD4-E0DBCC4A5205}" type="sibTrans" cxnId="{00E21EC3-CC65-488A-A529-AEC51A0E0092}">
      <dgm:prSet/>
      <dgm:spPr/>
      <dgm:t>
        <a:bodyPr/>
        <a:lstStyle/>
        <a:p>
          <a:endParaRPr lang="en-GB" sz="1100"/>
        </a:p>
      </dgm:t>
    </dgm:pt>
    <dgm:pt modelId="{76F2BACE-8229-48DA-98ED-8483B3794DBD}" type="pres">
      <dgm:prSet presAssocID="{96943B30-8559-4674-8B40-6C094D08C593}" presName="Name0" presStyleCnt="0">
        <dgm:presLayoutVars>
          <dgm:dir/>
          <dgm:animLvl val="lvl"/>
          <dgm:resizeHandles val="exact"/>
        </dgm:presLayoutVars>
      </dgm:prSet>
      <dgm:spPr/>
    </dgm:pt>
    <dgm:pt modelId="{B9261283-CDE1-4CE6-A747-F0834532CDF3}" type="pres">
      <dgm:prSet presAssocID="{04578F9F-9589-401C-A15C-74734F35B7F9}" presName="parTxOnly" presStyleLbl="node1" presStyleIdx="0" presStyleCnt="3">
        <dgm:presLayoutVars>
          <dgm:chMax val="0"/>
          <dgm:chPref val="0"/>
          <dgm:bulletEnabled val="1"/>
        </dgm:presLayoutVars>
      </dgm:prSet>
      <dgm:spPr/>
    </dgm:pt>
    <dgm:pt modelId="{181EF2FA-D5B0-4635-8574-7DAC941BB8ED}" type="pres">
      <dgm:prSet presAssocID="{64D22717-A11F-428C-A282-D3757CDB5ED4}" presName="parTxOnlySpace" presStyleCnt="0"/>
      <dgm:spPr/>
    </dgm:pt>
    <dgm:pt modelId="{14FFD17E-39F2-49D5-93AB-B7DDC588266E}" type="pres">
      <dgm:prSet presAssocID="{CD9376C6-3DDA-450D-9EAE-61E7F561F9A3}" presName="parTxOnly" presStyleLbl="node1" presStyleIdx="1" presStyleCnt="3">
        <dgm:presLayoutVars>
          <dgm:chMax val="0"/>
          <dgm:chPref val="0"/>
          <dgm:bulletEnabled val="1"/>
        </dgm:presLayoutVars>
      </dgm:prSet>
      <dgm:spPr/>
    </dgm:pt>
    <dgm:pt modelId="{29CE6F80-DAF6-4C5D-98D4-468A6E50E8EA}" type="pres">
      <dgm:prSet presAssocID="{CCF4BCC9-0789-4D7D-B5E4-F3CCE693800E}" presName="parTxOnlySpace" presStyleCnt="0"/>
      <dgm:spPr/>
    </dgm:pt>
    <dgm:pt modelId="{38770514-B1CB-4663-B2BC-AE5A23484AF7}" type="pres">
      <dgm:prSet presAssocID="{0A6612E0-27AA-4BE6-9C7F-652AA6AC623E}" presName="parTxOnly" presStyleLbl="node1" presStyleIdx="2" presStyleCnt="3">
        <dgm:presLayoutVars>
          <dgm:chMax val="0"/>
          <dgm:chPref val="0"/>
          <dgm:bulletEnabled val="1"/>
        </dgm:presLayoutVars>
      </dgm:prSet>
      <dgm:spPr/>
    </dgm:pt>
  </dgm:ptLst>
  <dgm:cxnLst>
    <dgm:cxn modelId="{27777904-7024-41CE-A2EE-7C3E2DD85039}" type="presOf" srcId="{04578F9F-9589-401C-A15C-74734F35B7F9}" destId="{B9261283-CDE1-4CE6-A747-F0834532CDF3}" srcOrd="0" destOrd="0" presId="urn:microsoft.com/office/officeart/2005/8/layout/chevron1"/>
    <dgm:cxn modelId="{0A903965-E2C7-499E-8114-E7C313158E7F}" srcId="{96943B30-8559-4674-8B40-6C094D08C593}" destId="{04578F9F-9589-401C-A15C-74734F35B7F9}" srcOrd="0" destOrd="0" parTransId="{DCDC1E48-6C7B-4186-AB33-EA175844917E}" sibTransId="{64D22717-A11F-428C-A282-D3757CDB5ED4}"/>
    <dgm:cxn modelId="{AAC2A393-FF4F-40C0-83BD-DA76F7CCF6F3}" type="presOf" srcId="{0A6612E0-27AA-4BE6-9C7F-652AA6AC623E}" destId="{38770514-B1CB-4663-B2BC-AE5A23484AF7}" srcOrd="0" destOrd="0" presId="urn:microsoft.com/office/officeart/2005/8/layout/chevron1"/>
    <dgm:cxn modelId="{2B1BB7B1-EA34-410C-975B-CCB696993520}" srcId="{96943B30-8559-4674-8B40-6C094D08C593}" destId="{CD9376C6-3DDA-450D-9EAE-61E7F561F9A3}" srcOrd="1" destOrd="0" parTransId="{E55ABFA5-3507-418A-85CF-986577D9CADD}" sibTransId="{CCF4BCC9-0789-4D7D-B5E4-F3CCE693800E}"/>
    <dgm:cxn modelId="{00E21EC3-CC65-488A-A529-AEC51A0E0092}" srcId="{96943B30-8559-4674-8B40-6C094D08C593}" destId="{0A6612E0-27AA-4BE6-9C7F-652AA6AC623E}" srcOrd="2" destOrd="0" parTransId="{94FB1CFC-04F0-4BB8-9293-B0FBC746E034}" sibTransId="{752F1B27-8792-4E0F-BAD4-E0DBCC4A5205}"/>
    <dgm:cxn modelId="{75E446CA-9A49-499D-840A-E05BE10BBD6E}" type="presOf" srcId="{CD9376C6-3DDA-450D-9EAE-61E7F561F9A3}" destId="{14FFD17E-39F2-49D5-93AB-B7DDC588266E}" srcOrd="0" destOrd="0" presId="urn:microsoft.com/office/officeart/2005/8/layout/chevron1"/>
    <dgm:cxn modelId="{262051E1-6A40-449F-9CE3-EA38D1017040}" type="presOf" srcId="{96943B30-8559-4674-8B40-6C094D08C593}" destId="{76F2BACE-8229-48DA-98ED-8483B3794DBD}" srcOrd="0" destOrd="0" presId="urn:microsoft.com/office/officeart/2005/8/layout/chevron1"/>
    <dgm:cxn modelId="{AC4045C7-9A19-4D09-8209-DAE203F7DAB8}" type="presParOf" srcId="{76F2BACE-8229-48DA-98ED-8483B3794DBD}" destId="{B9261283-CDE1-4CE6-A747-F0834532CDF3}" srcOrd="0" destOrd="0" presId="urn:microsoft.com/office/officeart/2005/8/layout/chevron1"/>
    <dgm:cxn modelId="{AF036DE4-6C9F-494B-8745-DD012E27A8D0}" type="presParOf" srcId="{76F2BACE-8229-48DA-98ED-8483B3794DBD}" destId="{181EF2FA-D5B0-4635-8574-7DAC941BB8ED}" srcOrd="1" destOrd="0" presId="urn:microsoft.com/office/officeart/2005/8/layout/chevron1"/>
    <dgm:cxn modelId="{C0F9E8EB-C40C-47F1-8BA3-8C16891ECA0F}" type="presParOf" srcId="{76F2BACE-8229-48DA-98ED-8483B3794DBD}" destId="{14FFD17E-39F2-49D5-93AB-B7DDC588266E}" srcOrd="2" destOrd="0" presId="urn:microsoft.com/office/officeart/2005/8/layout/chevron1"/>
    <dgm:cxn modelId="{2F50E914-F0C7-4686-B4D7-C0CB3C68CDDA}" type="presParOf" srcId="{76F2BACE-8229-48DA-98ED-8483B3794DBD}" destId="{29CE6F80-DAF6-4C5D-98D4-468A6E50E8EA}" srcOrd="3" destOrd="0" presId="urn:microsoft.com/office/officeart/2005/8/layout/chevron1"/>
    <dgm:cxn modelId="{4C05262C-F5C6-4100-B8D8-68A119D3CE3F}" type="presParOf" srcId="{76F2BACE-8229-48DA-98ED-8483B3794DBD}" destId="{38770514-B1CB-4663-B2BC-AE5A23484AF7}"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61283-CDE1-4CE6-A747-F0834532CDF3}">
      <dsp:nvSpPr>
        <dsp:cNvPr id="0" name=""/>
        <dsp:cNvSpPr/>
      </dsp:nvSpPr>
      <dsp:spPr>
        <a:xfrm>
          <a:off x="2189" y="1079411"/>
          <a:ext cx="2667441" cy="106697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Pre May 2003 service</a:t>
          </a:r>
        </a:p>
      </dsp:txBody>
      <dsp:txXfrm>
        <a:off x="535677" y="1079411"/>
        <a:ext cx="1600465" cy="1066976"/>
      </dsp:txXfrm>
    </dsp:sp>
    <dsp:sp modelId="{14FFD17E-39F2-49D5-93AB-B7DDC588266E}">
      <dsp:nvSpPr>
        <dsp:cNvPr id="0" name=""/>
        <dsp:cNvSpPr/>
      </dsp:nvSpPr>
      <dsp:spPr>
        <a:xfrm>
          <a:off x="2402886" y="1079411"/>
          <a:ext cx="2667441" cy="106697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May 2003 to Sept 2006 service</a:t>
          </a:r>
        </a:p>
      </dsp:txBody>
      <dsp:txXfrm>
        <a:off x="2936374" y="1079411"/>
        <a:ext cx="1600465" cy="1066976"/>
      </dsp:txXfrm>
    </dsp:sp>
    <dsp:sp modelId="{38770514-B1CB-4663-B2BC-AE5A23484AF7}">
      <dsp:nvSpPr>
        <dsp:cNvPr id="0" name=""/>
        <dsp:cNvSpPr/>
      </dsp:nvSpPr>
      <dsp:spPr>
        <a:xfrm>
          <a:off x="4803583" y="1079411"/>
          <a:ext cx="2667441" cy="1066976"/>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a:t>Post 2006 service</a:t>
          </a:r>
        </a:p>
      </dsp:txBody>
      <dsp:txXfrm>
        <a:off x="5337071" y="1079411"/>
        <a:ext cx="1600465" cy="10669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028EC-15FD-3047-AD14-442103ED1013}"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295C5-8E5C-F643-8ABA-FFEC9A876556}" type="slidenum">
              <a:rPr lang="en-GB" smtClean="0"/>
              <a:t>‹#›</a:t>
            </a:fld>
            <a:endParaRPr lang="en-GB"/>
          </a:p>
        </p:txBody>
      </p:sp>
    </p:spTree>
    <p:extLst>
      <p:ext uri="{BB962C8B-B14F-4D97-AF65-F5344CB8AC3E}">
        <p14:creationId xmlns:p14="http://schemas.microsoft.com/office/powerpoint/2010/main" val="210661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3F3CE7-0C3F-4DA2-B438-A9AE4338E704}" type="slidenum">
              <a:rPr lang="en-GB" smtClean="0"/>
              <a:t>5</a:t>
            </a:fld>
            <a:endParaRPr lang="en-GB"/>
          </a:p>
        </p:txBody>
      </p:sp>
    </p:spTree>
    <p:extLst>
      <p:ext uri="{BB962C8B-B14F-4D97-AF65-F5344CB8AC3E}">
        <p14:creationId xmlns:p14="http://schemas.microsoft.com/office/powerpoint/2010/main" val="3069543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14</a:t>
            </a:fld>
            <a:endParaRPr lang="en-GB"/>
          </a:p>
        </p:txBody>
      </p:sp>
    </p:spTree>
    <p:extLst>
      <p:ext uri="{BB962C8B-B14F-4D97-AF65-F5344CB8AC3E}">
        <p14:creationId xmlns:p14="http://schemas.microsoft.com/office/powerpoint/2010/main" val="3224544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Salary sacrifice</a:t>
            </a:r>
          </a:p>
        </p:txBody>
      </p:sp>
      <p:sp>
        <p:nvSpPr>
          <p:cNvPr id="4" name="Slide Number Placeholder 3"/>
          <p:cNvSpPr>
            <a:spLocks noGrp="1"/>
          </p:cNvSpPr>
          <p:nvPr>
            <p:ph type="sldNum" sz="quarter" idx="5"/>
          </p:nvPr>
        </p:nvSpPr>
        <p:spPr/>
        <p:txBody>
          <a:bodyPr/>
          <a:lstStyle/>
          <a:p>
            <a:fld id="{2A2295C5-8E5C-F643-8ABA-FFEC9A876556}" type="slidenum">
              <a:rPr lang="en-GB" smtClean="0"/>
              <a:t>15</a:t>
            </a:fld>
            <a:endParaRPr lang="en-GB"/>
          </a:p>
        </p:txBody>
      </p:sp>
    </p:spTree>
    <p:extLst>
      <p:ext uri="{BB962C8B-B14F-4D97-AF65-F5344CB8AC3E}">
        <p14:creationId xmlns:p14="http://schemas.microsoft.com/office/powerpoint/2010/main" val="2475074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News letter, retirement quotes</a:t>
            </a:r>
          </a:p>
        </p:txBody>
      </p:sp>
      <p:sp>
        <p:nvSpPr>
          <p:cNvPr id="4" name="Slide Number Placeholder 3"/>
          <p:cNvSpPr>
            <a:spLocks noGrp="1"/>
          </p:cNvSpPr>
          <p:nvPr>
            <p:ph type="sldNum" sz="quarter" idx="5"/>
          </p:nvPr>
        </p:nvSpPr>
        <p:spPr/>
        <p:txBody>
          <a:bodyPr/>
          <a:lstStyle/>
          <a:p>
            <a:fld id="{2A2295C5-8E5C-F643-8ABA-FFEC9A876556}" type="slidenum">
              <a:rPr lang="en-GB" smtClean="0"/>
              <a:t>16</a:t>
            </a:fld>
            <a:endParaRPr lang="en-GB"/>
          </a:p>
        </p:txBody>
      </p:sp>
    </p:spTree>
    <p:extLst>
      <p:ext uri="{BB962C8B-B14F-4D97-AF65-F5344CB8AC3E}">
        <p14:creationId xmlns:p14="http://schemas.microsoft.com/office/powerpoint/2010/main" val="3512078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17</a:t>
            </a:fld>
            <a:endParaRPr lang="en-GB"/>
          </a:p>
        </p:txBody>
      </p:sp>
    </p:spTree>
    <p:extLst>
      <p:ext uri="{BB962C8B-B14F-4D97-AF65-F5344CB8AC3E}">
        <p14:creationId xmlns:p14="http://schemas.microsoft.com/office/powerpoint/2010/main" val="344443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19</a:t>
            </a:fld>
            <a:endParaRPr lang="en-GB"/>
          </a:p>
        </p:txBody>
      </p:sp>
    </p:spTree>
    <p:extLst>
      <p:ext uri="{BB962C8B-B14F-4D97-AF65-F5344CB8AC3E}">
        <p14:creationId xmlns:p14="http://schemas.microsoft.com/office/powerpoint/2010/main" val="226646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Just stepping back a bit to explain what defined benefit means - defined benefit comes from the fact that the benefits that are payable from your pension scheme are guaranteed to you based on what your earnings have been.  The yare </a:t>
            </a:r>
            <a:r>
              <a:rPr lang="en-GB" sz="1200" kern="1200" err="1">
                <a:solidFill>
                  <a:schemeClr val="tx1"/>
                </a:solidFill>
                <a:effectLst/>
                <a:latin typeface="+mn-lt"/>
                <a:ea typeface="+mn-ea"/>
                <a:cs typeface="+mn-cs"/>
              </a:rPr>
              <a:t>defnined</a:t>
            </a:r>
            <a:r>
              <a:rPr lang="en-GB" sz="1200" kern="1200">
                <a:solidFill>
                  <a:schemeClr val="tx1"/>
                </a:solidFill>
                <a:effectLst/>
                <a:latin typeface="+mn-lt"/>
                <a:ea typeface="+mn-ea"/>
                <a:cs typeface="+mn-cs"/>
              </a:rPr>
              <a:t> / based on a </a:t>
            </a:r>
            <a:r>
              <a:rPr lang="en-GB" sz="1200" kern="1200" err="1">
                <a:solidFill>
                  <a:schemeClr val="tx1"/>
                </a:solidFill>
                <a:effectLst/>
                <a:latin typeface="+mn-lt"/>
                <a:ea typeface="+mn-ea"/>
                <a:cs typeface="+mn-cs"/>
              </a:rPr>
              <a:t>forula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calcuatrion</a:t>
            </a:r>
            <a:r>
              <a:rPr lang="en-GB" sz="1200" kern="1200">
                <a:solidFill>
                  <a:schemeClr val="tx1"/>
                </a:solidFill>
                <a:effectLst/>
                <a:latin typeface="+mn-lt"/>
                <a:ea typeface="+mn-ea"/>
                <a:cs typeface="+mn-cs"/>
              </a:rPr>
              <a:t>.  Those benefits are fixed and guaranteed and not variable.  Generally – a defined benefit scheme has known benefits – and given the cost of providing those benefits will vary based on experience (including investment returns and inflation and </a:t>
            </a:r>
            <a:r>
              <a:rPr lang="en-GB" sz="1200" kern="1200" err="1">
                <a:solidFill>
                  <a:schemeClr val="tx1"/>
                </a:solidFill>
                <a:effectLst/>
                <a:latin typeface="+mn-lt"/>
                <a:ea typeface="+mn-ea"/>
                <a:cs typeface="+mn-cs"/>
              </a:rPr>
              <a:t>hpow</a:t>
            </a:r>
            <a:r>
              <a:rPr lang="en-GB" sz="1200" kern="1200">
                <a:solidFill>
                  <a:schemeClr val="tx1"/>
                </a:solidFill>
                <a:effectLst/>
                <a:latin typeface="+mn-lt"/>
                <a:ea typeface="+mn-ea"/>
                <a:cs typeface="+mn-cs"/>
              </a:rPr>
              <a:t> long members live and hence the pensions are paid), the cost is not fixed and will vary.  The </a:t>
            </a:r>
            <a:r>
              <a:rPr lang="en-GB" sz="1200" kern="1200" err="1">
                <a:solidFill>
                  <a:schemeClr val="tx1"/>
                </a:solidFill>
                <a:effectLst/>
                <a:latin typeface="+mn-lt"/>
                <a:ea typeface="+mn-ea"/>
                <a:cs typeface="+mn-cs"/>
              </a:rPr>
              <a:t>emploters</a:t>
            </a:r>
            <a:r>
              <a:rPr lang="en-GB" sz="1200" kern="1200">
                <a:solidFill>
                  <a:schemeClr val="tx1"/>
                </a:solidFill>
                <a:effectLst/>
                <a:latin typeface="+mn-lt"/>
                <a:ea typeface="+mn-ea"/>
                <a:cs typeface="+mn-cs"/>
              </a:rPr>
              <a:t> payments therefore vary to meet the cost of the benefits and any deficit that arises if experience is not in line with assumptions.  If the investment returns are below  what is assumed when setting the original contributions the employer has to make up the difference – the employer carries the risk in a defined benefit scheme </a:t>
            </a:r>
          </a:p>
          <a:p>
            <a:r>
              <a:rPr lang="en-GB" sz="1200" kern="1200">
                <a:solidFill>
                  <a:schemeClr val="tx1"/>
                </a:solidFill>
                <a:effectLst/>
                <a:latin typeface="+mn-lt"/>
                <a:ea typeface="+mn-ea"/>
                <a:cs typeface="+mn-cs"/>
              </a:rPr>
              <a:t>Moving to the specifics of USS </a:t>
            </a:r>
            <a:endParaRPr lang="en-GB"/>
          </a:p>
        </p:txBody>
      </p:sp>
      <p:sp>
        <p:nvSpPr>
          <p:cNvPr id="4" name="Slide Number Placeholder 3"/>
          <p:cNvSpPr>
            <a:spLocks noGrp="1"/>
          </p:cNvSpPr>
          <p:nvPr>
            <p:ph type="sldNum" sz="quarter" idx="5"/>
          </p:nvPr>
        </p:nvSpPr>
        <p:spPr/>
        <p:txBody>
          <a:bodyPr/>
          <a:lstStyle/>
          <a:p>
            <a:fld id="{F73F3CE7-0C3F-4DA2-B438-A9AE4338E704}" type="slidenum">
              <a:rPr lang="en-GB" smtClean="0"/>
              <a:t>6</a:t>
            </a:fld>
            <a:endParaRPr lang="en-GB"/>
          </a:p>
        </p:txBody>
      </p:sp>
    </p:spTree>
    <p:extLst>
      <p:ext uri="{BB962C8B-B14F-4D97-AF65-F5344CB8AC3E}">
        <p14:creationId xmlns:p14="http://schemas.microsoft.com/office/powerpoint/2010/main" val="1945315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Your normal pension date (the date you are entitled to draw your full CPAS pension) is </a:t>
            </a:r>
          </a:p>
          <a:p>
            <a:r>
              <a:rPr lang="en-GB"/>
              <a:t>your </a:t>
            </a:r>
            <a:r>
              <a:rPr lang="en-GB">
                <a:latin typeface="+mj-lt"/>
              </a:rPr>
              <a:t>65</a:t>
            </a:r>
            <a:r>
              <a:rPr lang="en-GB" baseline="30000">
                <a:latin typeface="+mj-lt"/>
              </a:rPr>
              <a:t>th</a:t>
            </a:r>
            <a:r>
              <a:rPr lang="en-GB">
                <a:latin typeface="+mj-lt"/>
              </a:rPr>
              <a:t> birthday</a:t>
            </a:r>
            <a:endParaRPr lang="en-GB"/>
          </a:p>
          <a:p>
            <a:endParaRPr lang="en-GB"/>
          </a:p>
          <a:p>
            <a:r>
              <a:rPr lang="en-GB"/>
              <a:t>Your pensionable service will be split into three parts, and  your pension will be composed of three corresponding benefits</a:t>
            </a:r>
          </a:p>
          <a:p>
            <a:endParaRPr lang="en-GB"/>
          </a:p>
          <a:p>
            <a:pPr marL="214313" indent="-214313">
              <a:buFont typeface="Arial" panose="020B0604020202020204" pitchFamily="34" charset="0"/>
              <a:buChar char="•"/>
            </a:pPr>
            <a:r>
              <a:rPr lang="en-GB">
                <a:latin typeface="+mj-lt"/>
              </a:rPr>
              <a:t>Pre-May 2003 </a:t>
            </a:r>
            <a:r>
              <a:rPr lang="en-GB"/>
              <a:t>Pensionable Service – a final salary pension</a:t>
            </a:r>
          </a:p>
          <a:p>
            <a:pPr marL="214313" indent="-214313">
              <a:buFont typeface="Arial" panose="020B0604020202020204" pitchFamily="34" charset="0"/>
              <a:buChar char="•"/>
            </a:pPr>
            <a:r>
              <a:rPr lang="en-GB">
                <a:latin typeface="+mj-lt"/>
              </a:rPr>
              <a:t>2003-2006</a:t>
            </a:r>
            <a:r>
              <a:rPr lang="en-GB"/>
              <a:t> Pensionable Service – a final salary pension plus cash sum</a:t>
            </a:r>
          </a:p>
          <a:p>
            <a:pPr marL="214313" indent="-214313">
              <a:buFont typeface="Arial" panose="020B0604020202020204" pitchFamily="34" charset="0"/>
              <a:buChar char="•"/>
            </a:pPr>
            <a:r>
              <a:rPr lang="en-GB">
                <a:latin typeface="+mj-lt"/>
              </a:rPr>
              <a:t>Post-Sept 2006 </a:t>
            </a:r>
            <a:r>
              <a:rPr lang="en-GB"/>
              <a:t>Pensionable Service – a career-average pension and a cash lump sum</a:t>
            </a:r>
          </a:p>
          <a:p>
            <a:pPr marL="214313" indent="-214313">
              <a:buFont typeface="Arial" panose="020B0604020202020204" pitchFamily="34" charset="0"/>
              <a:buChar char="•"/>
            </a:pPr>
            <a:endParaRPr lang="en-GB"/>
          </a:p>
          <a:p>
            <a:r>
              <a:rPr lang="en-GB"/>
              <a:t>Your final pension will be the total of these three components.</a:t>
            </a:r>
          </a:p>
          <a:p>
            <a:endParaRPr lang="en-GB"/>
          </a:p>
          <a:p>
            <a:endParaRPr lang="en-GB"/>
          </a:p>
          <a:p>
            <a:r>
              <a:rPr lang="en-GB"/>
              <a:t>Note: If you work part time, your service that you gain for that will per adjusted pro-rata. E.g. one-year of 3 days a week service counts as 3/5ths of a year to your pensionable service</a:t>
            </a:r>
          </a:p>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7</a:t>
            </a:fld>
            <a:endParaRPr lang="en-GB"/>
          </a:p>
        </p:txBody>
      </p:sp>
    </p:spTree>
    <p:extLst>
      <p:ext uri="{BB962C8B-B14F-4D97-AF65-F5344CB8AC3E}">
        <p14:creationId xmlns:p14="http://schemas.microsoft.com/office/powerpoint/2010/main" val="188961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3F3CE7-0C3F-4DA2-B438-A9AE4338E704}" type="slidenum">
              <a:rPr lang="en-GB" smtClean="0"/>
              <a:t>8</a:t>
            </a:fld>
            <a:endParaRPr lang="en-GB"/>
          </a:p>
        </p:txBody>
      </p:sp>
    </p:spTree>
    <p:extLst>
      <p:ext uri="{BB962C8B-B14F-4D97-AF65-F5344CB8AC3E}">
        <p14:creationId xmlns:p14="http://schemas.microsoft.com/office/powerpoint/2010/main" val="375848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73F3CE7-0C3F-4DA2-B438-A9AE4338E704}" type="slidenum">
              <a:rPr lang="en-GB" smtClean="0"/>
              <a:t>9</a:t>
            </a:fld>
            <a:endParaRPr lang="en-GB"/>
          </a:p>
        </p:txBody>
      </p:sp>
    </p:spTree>
    <p:extLst>
      <p:ext uri="{BB962C8B-B14F-4D97-AF65-F5344CB8AC3E}">
        <p14:creationId xmlns:p14="http://schemas.microsoft.com/office/powerpoint/2010/main" val="79503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73F3CE7-0C3F-4DA2-B438-A9AE4338E704}" type="slidenum">
              <a:rPr lang="en-GB" smtClean="0"/>
              <a:t>10</a:t>
            </a:fld>
            <a:endParaRPr lang="en-GB"/>
          </a:p>
        </p:txBody>
      </p:sp>
    </p:spTree>
    <p:extLst>
      <p:ext uri="{BB962C8B-B14F-4D97-AF65-F5344CB8AC3E}">
        <p14:creationId xmlns:p14="http://schemas.microsoft.com/office/powerpoint/2010/main" val="151482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ighlight>
                  <a:srgbClr val="FFFF00"/>
                </a:highlight>
              </a:rPr>
              <a:t>57 from 2028 and consent / a process / reductions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solidFill>
                <a:schemeClr val="bg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mj-lt"/>
              </a:rPr>
              <a:t>Early Retirement</a:t>
            </a:r>
          </a:p>
          <a:p>
            <a:endParaRPr lang="en-GB"/>
          </a:p>
          <a:p>
            <a:r>
              <a:rPr lang="en-GB">
                <a:solidFill>
                  <a:schemeClr val="bg1"/>
                </a:solidFill>
              </a:rPr>
              <a:t>The normal retirement age is 65.</a:t>
            </a:r>
          </a:p>
          <a:p>
            <a:endParaRPr lang="en-GB">
              <a:solidFill>
                <a:schemeClr val="bg1"/>
              </a:solidFill>
            </a:endParaRPr>
          </a:p>
          <a:p>
            <a:r>
              <a:rPr lang="en-GB">
                <a:solidFill>
                  <a:schemeClr val="bg1"/>
                </a:solidFill>
              </a:rPr>
              <a:t>You can choose to retire earlier than this, with an earliest age of 55.</a:t>
            </a:r>
          </a:p>
          <a:p>
            <a:endParaRPr lang="en-GB">
              <a:solidFill>
                <a:schemeClr val="bg1"/>
              </a:solidFill>
            </a:endParaRPr>
          </a:p>
          <a:p>
            <a:r>
              <a:rPr lang="en-GB">
                <a:solidFill>
                  <a:schemeClr val="bg1"/>
                </a:solidFill>
              </a:rPr>
              <a:t>Your pension will be reduced correspondingly, to reflect the extra years you will be receiving your pension.</a:t>
            </a:r>
          </a:p>
          <a:p>
            <a:endParaRPr lang="en-GB">
              <a:solidFill>
                <a:schemeClr val="bg1"/>
              </a:solidFill>
            </a:endParaRPr>
          </a:p>
          <a:p>
            <a:r>
              <a:rPr lang="en-GB">
                <a:solidFill>
                  <a:schemeClr val="bg1"/>
                </a:solidFill>
              </a:rPr>
              <a:t>The total value of your pension is not changed.</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mj-lt"/>
              </a:rPr>
              <a:t>Late Retirement</a:t>
            </a:r>
          </a:p>
          <a:p>
            <a:endParaRPr lang="en-GB"/>
          </a:p>
          <a:p>
            <a:r>
              <a:rPr lang="en-GB">
                <a:solidFill>
                  <a:schemeClr val="bg1"/>
                </a:solidFill>
              </a:rPr>
              <a:t>The normal retirement age is 65.</a:t>
            </a:r>
          </a:p>
          <a:p>
            <a:endParaRPr lang="en-GB">
              <a:solidFill>
                <a:schemeClr val="bg1"/>
              </a:solidFill>
            </a:endParaRPr>
          </a:p>
          <a:p>
            <a:r>
              <a:rPr lang="en-GB">
                <a:solidFill>
                  <a:schemeClr val="bg1"/>
                </a:solidFill>
              </a:rPr>
              <a:t>You can choose to retire later than this.</a:t>
            </a:r>
          </a:p>
          <a:p>
            <a:endParaRPr lang="en-GB">
              <a:solidFill>
                <a:schemeClr val="bg1"/>
              </a:solidFill>
            </a:endParaRPr>
          </a:p>
          <a:p>
            <a:r>
              <a:rPr lang="en-GB">
                <a:solidFill>
                  <a:schemeClr val="bg1"/>
                </a:solidFill>
              </a:rPr>
              <a:t>Your pension will be increased, since you are receiving your pension for fewer years. </a:t>
            </a:r>
          </a:p>
          <a:p>
            <a:endParaRPr lang="en-GB">
              <a:solidFill>
                <a:schemeClr val="bg1"/>
              </a:solidFill>
            </a:endParaRPr>
          </a:p>
          <a:p>
            <a:r>
              <a:rPr lang="en-GB">
                <a:solidFill>
                  <a:schemeClr val="bg1"/>
                </a:solidFill>
              </a:rPr>
              <a:t>You can continue to accrue benefits whilst working in this period, increasing your pension.</a:t>
            </a:r>
          </a:p>
          <a:p>
            <a:endParaRPr lang="en-GB">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mj-lt"/>
              </a:rPr>
              <a:t>Tax-Free Cash</a:t>
            </a:r>
          </a:p>
          <a:p>
            <a:endParaRPr lang="en-GB">
              <a:solidFill>
                <a:schemeClr val="bg1"/>
              </a:solidFill>
            </a:endParaRPr>
          </a:p>
          <a:p>
            <a:r>
              <a:rPr lang="en-GB" sz="1200">
                <a:solidFill>
                  <a:schemeClr val="bg1"/>
                </a:solidFill>
              </a:rPr>
              <a:t>When you choose to retire, you have an option of taking an increased cash lump sum, in return for a smaller pension.</a:t>
            </a:r>
          </a:p>
          <a:p>
            <a:endParaRPr lang="en-GB" sz="1200">
              <a:solidFill>
                <a:schemeClr val="bg1"/>
              </a:solidFill>
            </a:endParaRPr>
          </a:p>
          <a:p>
            <a:r>
              <a:rPr lang="en-GB" sz="1200">
                <a:solidFill>
                  <a:schemeClr val="bg1"/>
                </a:solidFill>
              </a:rPr>
              <a:t>The amount of cash you get per £1 p.a. pension depends on your age:</a:t>
            </a:r>
          </a:p>
          <a:p>
            <a:endParaRPr lang="en-GB" sz="1200">
              <a:solidFill>
                <a:schemeClr val="bg1"/>
              </a:solidFill>
            </a:endParaRPr>
          </a:p>
          <a:p>
            <a:r>
              <a:rPr lang="en-GB" sz="1200">
                <a:solidFill>
                  <a:schemeClr val="bg1"/>
                </a:solidFill>
              </a:rPr>
              <a:t>At 65: £1 p.a. pension = £16.70 cash</a:t>
            </a:r>
          </a:p>
          <a:p>
            <a:endParaRPr lang="en-GB" sz="1200">
              <a:solidFill>
                <a:schemeClr val="bg1"/>
              </a:solidFill>
            </a:endParaRPr>
          </a:p>
          <a:p>
            <a:r>
              <a:rPr lang="en-GB" sz="1200">
                <a:solidFill>
                  <a:schemeClr val="bg1"/>
                </a:solidFill>
              </a:rPr>
              <a:t>At 60: £1 p.a. pension = £20.45 cash</a:t>
            </a:r>
          </a:p>
          <a:p>
            <a:endParaRPr lang="en-GB" sz="1200">
              <a:solidFill>
                <a:schemeClr val="bg1"/>
              </a:solidFill>
            </a:endParaRPr>
          </a:p>
          <a:p>
            <a:r>
              <a:rPr lang="en-GB" sz="1200" b="1">
                <a:solidFill>
                  <a:schemeClr val="bg1"/>
                </a:solidFill>
              </a:rPr>
              <a:t>This does not affect spouses’ pensions.</a:t>
            </a:r>
          </a:p>
          <a:p>
            <a:endParaRPr lang="en-GB" sz="1200">
              <a:solidFill>
                <a:schemeClr val="bg1"/>
              </a:solidFill>
            </a:endParaRPr>
          </a:p>
          <a:p>
            <a:endParaRPr lang="en-GB">
              <a:solidFill>
                <a:schemeClr val="bg1"/>
              </a:solidFill>
            </a:endParaRPr>
          </a:p>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11</a:t>
            </a:fld>
            <a:endParaRPr lang="en-GB"/>
          </a:p>
        </p:txBody>
      </p:sp>
    </p:spTree>
    <p:extLst>
      <p:ext uri="{BB962C8B-B14F-4D97-AF65-F5344CB8AC3E}">
        <p14:creationId xmlns:p14="http://schemas.microsoft.com/office/powerpoint/2010/main" val="154596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12</a:t>
            </a:fld>
            <a:endParaRPr lang="en-GB"/>
          </a:p>
        </p:txBody>
      </p:sp>
    </p:spTree>
    <p:extLst>
      <p:ext uri="{BB962C8B-B14F-4D97-AF65-F5344CB8AC3E}">
        <p14:creationId xmlns:p14="http://schemas.microsoft.com/office/powerpoint/2010/main" val="382325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295C5-8E5C-F643-8ABA-FFEC9A876556}" type="slidenum">
              <a:rPr lang="en-GB" smtClean="0"/>
              <a:t>13</a:t>
            </a:fld>
            <a:endParaRPr lang="en-GB"/>
          </a:p>
        </p:txBody>
      </p:sp>
    </p:spTree>
    <p:extLst>
      <p:ext uri="{BB962C8B-B14F-4D97-AF65-F5344CB8AC3E}">
        <p14:creationId xmlns:p14="http://schemas.microsoft.com/office/powerpoint/2010/main" val="3093664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D15006-0903-E9C1-B5AF-7211BFE611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9A311D3-9D5D-9DD2-1EFE-25AF22BA68E9}"/>
              </a:ext>
            </a:extLst>
          </p:cNvPr>
          <p:cNvSpPr>
            <a:spLocks noGrp="1"/>
          </p:cNvSpPr>
          <p:nvPr>
            <p:ph type="ctrTitle" hasCustomPrompt="1"/>
          </p:nvPr>
        </p:nvSpPr>
        <p:spPr>
          <a:xfrm>
            <a:off x="252000" y="626399"/>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bg1"/>
                </a:solidFill>
                <a:latin typeface="+mj-lt"/>
                <a:ea typeface="+mj-ea"/>
                <a:cs typeface="Arial" panose="020B0604020202020204" pitchFamily="34" charset="0"/>
              </a:defRPr>
            </a:lvl1pPr>
          </a:lstStyle>
          <a:p>
            <a:r>
              <a:rPr lang="en-GB"/>
              <a:t>Headline goes here over two lines</a:t>
            </a:r>
          </a:p>
        </p:txBody>
      </p:sp>
      <p:sp>
        <p:nvSpPr>
          <p:cNvPr id="3" name="Subtitle 2">
            <a:extLst>
              <a:ext uri="{FF2B5EF4-FFF2-40B4-BE49-F238E27FC236}">
                <a16:creationId xmlns:a16="http://schemas.microsoft.com/office/drawing/2014/main" id="{928520E1-13ED-DC95-B57A-1E73B0876EDD}"/>
              </a:ext>
            </a:extLst>
          </p:cNvPr>
          <p:cNvSpPr>
            <a:spLocks noGrp="1"/>
          </p:cNvSpPr>
          <p:nvPr>
            <p:ph type="subTitle" idx="1" hasCustomPrompt="1"/>
          </p:nvPr>
        </p:nvSpPr>
        <p:spPr>
          <a:xfrm>
            <a:off x="259200" y="1623600"/>
            <a:ext cx="3445534" cy="346602"/>
          </a:xfrm>
        </p:spPr>
        <p:txBody>
          <a:bodyPr wrap="none" lIns="0" tIns="0" rIns="0" bIns="0">
            <a:noAutofit/>
          </a:bodyPr>
          <a:lstStyle>
            <a:lvl1pPr marL="0" indent="0" algn="l">
              <a:buNone/>
              <a:defRPr lang="en-GB" sz="1850" b="0" i="0" kern="1200" spc="0" dirty="0">
                <a:solidFill>
                  <a:schemeClr val="bg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goes here</a:t>
            </a:r>
          </a:p>
        </p:txBody>
      </p:sp>
      <p:grpSp>
        <p:nvGrpSpPr>
          <p:cNvPr id="8" name="Group 7">
            <a:extLst>
              <a:ext uri="{FF2B5EF4-FFF2-40B4-BE49-F238E27FC236}">
                <a16:creationId xmlns:a16="http://schemas.microsoft.com/office/drawing/2014/main" id="{B95AC99E-8D22-02AD-1DCB-65B3CB965241}"/>
              </a:ext>
            </a:extLst>
          </p:cNvPr>
          <p:cNvGrpSpPr>
            <a:grpSpLocks noChangeAspect="1"/>
          </p:cNvGrpSpPr>
          <p:nvPr userDrawn="1"/>
        </p:nvGrpSpPr>
        <p:grpSpPr>
          <a:xfrm>
            <a:off x="286445" y="4579200"/>
            <a:ext cx="871200" cy="362587"/>
            <a:chOff x="5868144" y="2000579"/>
            <a:chExt cx="1381170" cy="574833"/>
          </a:xfrm>
          <a:solidFill>
            <a:schemeClr val="bg1"/>
          </a:solidFill>
        </p:grpSpPr>
        <p:sp>
          <p:nvSpPr>
            <p:cNvPr id="9" name="Freeform 8">
              <a:extLst>
                <a:ext uri="{FF2B5EF4-FFF2-40B4-BE49-F238E27FC236}">
                  <a16:creationId xmlns:a16="http://schemas.microsoft.com/office/drawing/2014/main" id="{DBE8DD24-CFFB-4160-DFA7-2F17A259BFE5}"/>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EFBF73F-4955-0E27-59DE-B54F124A66C5}"/>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F9FFE1F-5A74-1B88-2CCF-C566E9105986}"/>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37CED226-DEE7-BB65-C9C0-1B22E8627D0C}"/>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21B2C79E-1E28-F7D1-AEE1-B0A648E2FBC6}"/>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22EA517E-6163-9B1B-5035-892B8D7643AF}"/>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33BDE06C-A217-5748-E1AA-07C746C6121D}"/>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
        <p:nvSpPr>
          <p:cNvPr id="18" name="Footer Placeholder 17">
            <a:extLst>
              <a:ext uri="{FF2B5EF4-FFF2-40B4-BE49-F238E27FC236}">
                <a16:creationId xmlns:a16="http://schemas.microsoft.com/office/drawing/2014/main" id="{E4DC4599-E986-4DCB-B51E-5F092439EC5F}"/>
              </a:ext>
            </a:extLst>
          </p:cNvPr>
          <p:cNvSpPr>
            <a:spLocks noGrp="1"/>
          </p:cNvSpPr>
          <p:nvPr>
            <p:ph type="ftr" sz="quarter" idx="12"/>
          </p:nvPr>
        </p:nvSpPr>
        <p:spPr/>
        <p:txBody>
          <a:bodyPr/>
          <a:lstStyle>
            <a:lvl1pPr>
              <a:defRPr>
                <a:solidFill>
                  <a:schemeClr val="bg1"/>
                </a:solidFill>
              </a:defRPr>
            </a:lvl1pPr>
          </a:lstStyle>
          <a:p>
            <a:r>
              <a:rPr lang="en-GB"/>
              <a:t>Document Classification: Confidential</a:t>
            </a:r>
          </a:p>
        </p:txBody>
      </p:sp>
      <p:sp>
        <p:nvSpPr>
          <p:cNvPr id="4" name="Slide Number Placeholder 3">
            <a:extLst>
              <a:ext uri="{FF2B5EF4-FFF2-40B4-BE49-F238E27FC236}">
                <a16:creationId xmlns:a16="http://schemas.microsoft.com/office/drawing/2014/main" id="{C4BA0B1E-47F4-C630-73A2-DD83C6C16C90}"/>
              </a:ext>
            </a:extLst>
          </p:cNvPr>
          <p:cNvSpPr>
            <a:spLocks noGrp="1"/>
          </p:cNvSpPr>
          <p:nvPr>
            <p:ph type="sldNum" sz="quarter" idx="13"/>
          </p:nvPr>
        </p:nvSpPr>
        <p:spPr/>
        <p:txBody>
          <a:bodyPr/>
          <a:lstStyle>
            <a:lvl1pPr>
              <a:defRPr>
                <a:solidFill>
                  <a:schemeClr val="bg1"/>
                </a:solidFill>
              </a:defRPr>
            </a:lvl1pPr>
          </a:lstStyle>
          <a:p>
            <a:fld id="{25185810-C993-8B45-8FD1-BB177FA8B29B}" type="slidenum">
              <a:rPr lang="en-GB" smtClean="0"/>
              <a:pPr/>
              <a:t>‹#›</a:t>
            </a:fld>
            <a:endParaRPr lang="en-GB"/>
          </a:p>
        </p:txBody>
      </p:sp>
      <p:sp>
        <p:nvSpPr>
          <p:cNvPr id="5" name="Date Placeholder 3">
            <a:extLst>
              <a:ext uri="{FF2B5EF4-FFF2-40B4-BE49-F238E27FC236}">
                <a16:creationId xmlns:a16="http://schemas.microsoft.com/office/drawing/2014/main" id="{CDA4C9EF-878B-AA05-1A83-4DCAF3813D7D}"/>
              </a:ext>
            </a:extLst>
          </p:cNvPr>
          <p:cNvSpPr>
            <a:spLocks noGrp="1"/>
          </p:cNvSpPr>
          <p:nvPr>
            <p:ph type="dt" sz="half" idx="10"/>
          </p:nvPr>
        </p:nvSpPr>
        <p:spPr>
          <a:xfrm>
            <a:off x="6840000" y="190800"/>
            <a:ext cx="2057400" cy="184666"/>
          </a:xfrm>
          <a:prstGeom prst="rect">
            <a:avLst/>
          </a:prstGeom>
        </p:spPr>
        <p:txBody>
          <a:bodyPr lIns="0" tIns="0" rIns="0" bIns="0"/>
          <a:lstStyle>
            <a:lvl1pPr algn="r">
              <a:defRPr sz="1200">
                <a:solidFill>
                  <a:schemeClr val="bg1"/>
                </a:solidFill>
              </a:defRPr>
            </a:lvl1pPr>
          </a:lstStyle>
          <a:p>
            <a:fld id="{2A0B3818-D2A6-7F48-BAB3-8C0C36D6C1EA}" type="datetime3">
              <a:rPr lang="en-GB" smtClean="0"/>
              <a:t>30 January, 2024</a:t>
            </a:fld>
            <a:endParaRPr lang="en-GB"/>
          </a:p>
        </p:txBody>
      </p:sp>
    </p:spTree>
    <p:extLst>
      <p:ext uri="{BB962C8B-B14F-4D97-AF65-F5344CB8AC3E}">
        <p14:creationId xmlns:p14="http://schemas.microsoft.com/office/powerpoint/2010/main" val="2354213773"/>
      </p:ext>
    </p:extLst>
  </p:cSld>
  <p:clrMapOvr>
    <a:masterClrMapping/>
  </p:clrMapOvr>
  <p:extLst>
    <p:ext uri="{DCECCB84-F9BA-43D5-87BE-67443E8EF086}">
      <p15:sldGuideLst xmlns:p15="http://schemas.microsoft.com/office/powerpoint/2012/main">
        <p15:guide id="2" pos="160" userDrawn="1">
          <p15:clr>
            <a:srgbClr val="FBAE40"/>
          </p15:clr>
        </p15:guide>
        <p15:guide id="3" pos="5420" userDrawn="1">
          <p15:clr>
            <a:srgbClr val="FBAE40"/>
          </p15:clr>
        </p15:guide>
        <p15:guide id="4" orient="horz" pos="1620" userDrawn="1">
          <p15:clr>
            <a:srgbClr val="FBAE40"/>
          </p15:clr>
        </p15:guide>
        <p15:guide id="5" orient="horz" pos="316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4" name="Content Placeholder 2">
            <a:extLst>
              <a:ext uri="{FF2B5EF4-FFF2-40B4-BE49-F238E27FC236}">
                <a16:creationId xmlns:a16="http://schemas.microsoft.com/office/drawing/2014/main" id="{AEBE5905-0306-89FD-F3F8-A3D4BC77E7B4}"/>
              </a:ext>
            </a:extLst>
          </p:cNvPr>
          <p:cNvSpPr>
            <a:spLocks noGrp="1"/>
          </p:cNvSpPr>
          <p:nvPr>
            <p:ph idx="1"/>
          </p:nvPr>
        </p:nvSpPr>
        <p:spPr>
          <a:xfrm>
            <a:off x="1131095" y="2018467"/>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5" name="Text Placeholder 4">
            <a:extLst>
              <a:ext uri="{FF2B5EF4-FFF2-40B4-BE49-F238E27FC236}">
                <a16:creationId xmlns:a16="http://schemas.microsoft.com/office/drawing/2014/main" id="{147B343F-84A0-FC91-E504-25D54E8363BA}"/>
              </a:ext>
            </a:extLst>
          </p:cNvPr>
          <p:cNvSpPr>
            <a:spLocks noGrp="1"/>
          </p:cNvSpPr>
          <p:nvPr>
            <p:ph type="body" sz="quarter" idx="3" hasCustomPrompt="1"/>
          </p:nvPr>
        </p:nvSpPr>
        <p:spPr>
          <a:xfrm>
            <a:off x="337227" y="1401857"/>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6" name="Text Placeholder 4">
            <a:extLst>
              <a:ext uri="{FF2B5EF4-FFF2-40B4-BE49-F238E27FC236}">
                <a16:creationId xmlns:a16="http://schemas.microsoft.com/office/drawing/2014/main" id="{FD2FDDF9-1C7E-442B-74D4-544786C973FD}"/>
              </a:ext>
            </a:extLst>
          </p:cNvPr>
          <p:cNvSpPr>
            <a:spLocks noGrp="1"/>
          </p:cNvSpPr>
          <p:nvPr>
            <p:ph type="body" sz="quarter" idx="13" hasCustomPrompt="1"/>
          </p:nvPr>
        </p:nvSpPr>
        <p:spPr>
          <a:xfrm>
            <a:off x="4736506" y="1401857"/>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7" name="Content Placeholder 2">
            <a:extLst>
              <a:ext uri="{FF2B5EF4-FFF2-40B4-BE49-F238E27FC236}">
                <a16:creationId xmlns:a16="http://schemas.microsoft.com/office/drawing/2014/main" id="{111F0E87-59D3-CCEF-DA35-FC8A693FE87C}"/>
              </a:ext>
            </a:extLst>
          </p:cNvPr>
          <p:cNvSpPr>
            <a:spLocks noGrp="1"/>
          </p:cNvSpPr>
          <p:nvPr>
            <p:ph idx="14"/>
          </p:nvPr>
        </p:nvSpPr>
        <p:spPr>
          <a:xfrm>
            <a:off x="1131095" y="2699403"/>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8" name="Content Placeholder 2">
            <a:extLst>
              <a:ext uri="{FF2B5EF4-FFF2-40B4-BE49-F238E27FC236}">
                <a16:creationId xmlns:a16="http://schemas.microsoft.com/office/drawing/2014/main" id="{BBA9984D-1D9D-BA51-5396-F60EFF53E0F5}"/>
              </a:ext>
            </a:extLst>
          </p:cNvPr>
          <p:cNvSpPr>
            <a:spLocks noGrp="1"/>
          </p:cNvSpPr>
          <p:nvPr>
            <p:ph idx="15"/>
          </p:nvPr>
        </p:nvSpPr>
        <p:spPr>
          <a:xfrm>
            <a:off x="1131095" y="3419250"/>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9" name="Content Placeholder 2">
            <a:extLst>
              <a:ext uri="{FF2B5EF4-FFF2-40B4-BE49-F238E27FC236}">
                <a16:creationId xmlns:a16="http://schemas.microsoft.com/office/drawing/2014/main" id="{A28BAE4C-D1D6-6242-202D-FD1890EF0E0E}"/>
              </a:ext>
            </a:extLst>
          </p:cNvPr>
          <p:cNvSpPr>
            <a:spLocks noGrp="1"/>
          </p:cNvSpPr>
          <p:nvPr>
            <p:ph idx="16"/>
          </p:nvPr>
        </p:nvSpPr>
        <p:spPr>
          <a:xfrm>
            <a:off x="1131095" y="4119641"/>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0" name="Content Placeholder 2">
            <a:extLst>
              <a:ext uri="{FF2B5EF4-FFF2-40B4-BE49-F238E27FC236}">
                <a16:creationId xmlns:a16="http://schemas.microsoft.com/office/drawing/2014/main" id="{9CFD1DA9-31B7-A11F-6E74-11C2F4A793BC}"/>
              </a:ext>
            </a:extLst>
          </p:cNvPr>
          <p:cNvSpPr>
            <a:spLocks noGrp="1"/>
          </p:cNvSpPr>
          <p:nvPr>
            <p:ph idx="17"/>
          </p:nvPr>
        </p:nvSpPr>
        <p:spPr>
          <a:xfrm>
            <a:off x="5508542" y="2018467"/>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1" name="Content Placeholder 2">
            <a:extLst>
              <a:ext uri="{FF2B5EF4-FFF2-40B4-BE49-F238E27FC236}">
                <a16:creationId xmlns:a16="http://schemas.microsoft.com/office/drawing/2014/main" id="{319708D1-F32F-ACDD-7932-E6978909FEBF}"/>
              </a:ext>
            </a:extLst>
          </p:cNvPr>
          <p:cNvSpPr>
            <a:spLocks noGrp="1"/>
          </p:cNvSpPr>
          <p:nvPr>
            <p:ph idx="18"/>
          </p:nvPr>
        </p:nvSpPr>
        <p:spPr>
          <a:xfrm>
            <a:off x="5508542" y="2699403"/>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2" name="Content Placeholder 2">
            <a:extLst>
              <a:ext uri="{FF2B5EF4-FFF2-40B4-BE49-F238E27FC236}">
                <a16:creationId xmlns:a16="http://schemas.microsoft.com/office/drawing/2014/main" id="{C3CD49BB-A679-6BA7-A952-988E9DE96240}"/>
              </a:ext>
            </a:extLst>
          </p:cNvPr>
          <p:cNvSpPr>
            <a:spLocks noGrp="1"/>
          </p:cNvSpPr>
          <p:nvPr>
            <p:ph idx="19"/>
          </p:nvPr>
        </p:nvSpPr>
        <p:spPr>
          <a:xfrm>
            <a:off x="5508542" y="3419250"/>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3" name="Content Placeholder 2">
            <a:extLst>
              <a:ext uri="{FF2B5EF4-FFF2-40B4-BE49-F238E27FC236}">
                <a16:creationId xmlns:a16="http://schemas.microsoft.com/office/drawing/2014/main" id="{D335F8BA-6AA5-19BA-79EE-E48AFB30C6BD}"/>
              </a:ext>
            </a:extLst>
          </p:cNvPr>
          <p:cNvSpPr>
            <a:spLocks noGrp="1"/>
          </p:cNvSpPr>
          <p:nvPr>
            <p:ph idx="20"/>
          </p:nvPr>
        </p:nvSpPr>
        <p:spPr>
          <a:xfrm>
            <a:off x="5508542" y="4119641"/>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6F194388-9340-E3DF-A47F-F144D383CEA8}"/>
              </a:ext>
            </a:extLst>
          </p:cNvPr>
          <p:cNvSpPr>
            <a:spLocks noGrp="1"/>
          </p:cNvSpPr>
          <p:nvPr>
            <p:ph type="ftr" sz="quarter" idx="21"/>
          </p:nvPr>
        </p:nvSpPr>
        <p:spPr/>
        <p:txBody>
          <a:bodyPr/>
          <a:lstStyle/>
          <a:p>
            <a:r>
              <a:rPr lang="en-GB"/>
              <a:t>Document Classification: Confidential</a:t>
            </a:r>
          </a:p>
        </p:txBody>
      </p:sp>
    </p:spTree>
    <p:extLst>
      <p:ext uri="{BB962C8B-B14F-4D97-AF65-F5344CB8AC3E}">
        <p14:creationId xmlns:p14="http://schemas.microsoft.com/office/powerpoint/2010/main" val="4187321178"/>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4" name="Content Placeholder 2">
            <a:extLst>
              <a:ext uri="{FF2B5EF4-FFF2-40B4-BE49-F238E27FC236}">
                <a16:creationId xmlns:a16="http://schemas.microsoft.com/office/drawing/2014/main" id="{AEBE5905-0306-89FD-F3F8-A3D4BC77E7B4}"/>
              </a:ext>
            </a:extLst>
          </p:cNvPr>
          <p:cNvSpPr>
            <a:spLocks noGrp="1"/>
          </p:cNvSpPr>
          <p:nvPr>
            <p:ph idx="1"/>
          </p:nvPr>
        </p:nvSpPr>
        <p:spPr>
          <a:xfrm>
            <a:off x="1131095" y="2018467"/>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5" name="Text Placeholder 4">
            <a:extLst>
              <a:ext uri="{FF2B5EF4-FFF2-40B4-BE49-F238E27FC236}">
                <a16:creationId xmlns:a16="http://schemas.microsoft.com/office/drawing/2014/main" id="{147B343F-84A0-FC91-E504-25D54E8363BA}"/>
              </a:ext>
            </a:extLst>
          </p:cNvPr>
          <p:cNvSpPr>
            <a:spLocks noGrp="1"/>
          </p:cNvSpPr>
          <p:nvPr>
            <p:ph type="body" sz="quarter" idx="3" hasCustomPrompt="1"/>
          </p:nvPr>
        </p:nvSpPr>
        <p:spPr>
          <a:xfrm>
            <a:off x="337227" y="1401857"/>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6" name="Text Placeholder 4">
            <a:extLst>
              <a:ext uri="{FF2B5EF4-FFF2-40B4-BE49-F238E27FC236}">
                <a16:creationId xmlns:a16="http://schemas.microsoft.com/office/drawing/2014/main" id="{FD2FDDF9-1C7E-442B-74D4-544786C973FD}"/>
              </a:ext>
            </a:extLst>
          </p:cNvPr>
          <p:cNvSpPr>
            <a:spLocks noGrp="1"/>
          </p:cNvSpPr>
          <p:nvPr>
            <p:ph type="body" sz="quarter" idx="13" hasCustomPrompt="1"/>
          </p:nvPr>
        </p:nvSpPr>
        <p:spPr>
          <a:xfrm>
            <a:off x="4736506" y="1401857"/>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7" name="Content Placeholder 2">
            <a:extLst>
              <a:ext uri="{FF2B5EF4-FFF2-40B4-BE49-F238E27FC236}">
                <a16:creationId xmlns:a16="http://schemas.microsoft.com/office/drawing/2014/main" id="{111F0E87-59D3-CCEF-DA35-FC8A693FE87C}"/>
              </a:ext>
            </a:extLst>
          </p:cNvPr>
          <p:cNvSpPr>
            <a:spLocks noGrp="1"/>
          </p:cNvSpPr>
          <p:nvPr>
            <p:ph idx="14"/>
          </p:nvPr>
        </p:nvSpPr>
        <p:spPr>
          <a:xfrm>
            <a:off x="1131095" y="2699403"/>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8" name="Content Placeholder 2">
            <a:extLst>
              <a:ext uri="{FF2B5EF4-FFF2-40B4-BE49-F238E27FC236}">
                <a16:creationId xmlns:a16="http://schemas.microsoft.com/office/drawing/2014/main" id="{BBA9984D-1D9D-BA51-5396-F60EFF53E0F5}"/>
              </a:ext>
            </a:extLst>
          </p:cNvPr>
          <p:cNvSpPr>
            <a:spLocks noGrp="1"/>
          </p:cNvSpPr>
          <p:nvPr>
            <p:ph idx="15"/>
          </p:nvPr>
        </p:nvSpPr>
        <p:spPr>
          <a:xfrm>
            <a:off x="1131095" y="3419250"/>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9" name="Content Placeholder 2">
            <a:extLst>
              <a:ext uri="{FF2B5EF4-FFF2-40B4-BE49-F238E27FC236}">
                <a16:creationId xmlns:a16="http://schemas.microsoft.com/office/drawing/2014/main" id="{A28BAE4C-D1D6-6242-202D-FD1890EF0E0E}"/>
              </a:ext>
            </a:extLst>
          </p:cNvPr>
          <p:cNvSpPr>
            <a:spLocks noGrp="1"/>
          </p:cNvSpPr>
          <p:nvPr>
            <p:ph idx="16"/>
          </p:nvPr>
        </p:nvSpPr>
        <p:spPr>
          <a:xfrm>
            <a:off x="1131095" y="4119641"/>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0" name="Content Placeholder 2">
            <a:extLst>
              <a:ext uri="{FF2B5EF4-FFF2-40B4-BE49-F238E27FC236}">
                <a16:creationId xmlns:a16="http://schemas.microsoft.com/office/drawing/2014/main" id="{9CFD1DA9-31B7-A11F-6E74-11C2F4A793BC}"/>
              </a:ext>
            </a:extLst>
          </p:cNvPr>
          <p:cNvSpPr>
            <a:spLocks noGrp="1"/>
          </p:cNvSpPr>
          <p:nvPr>
            <p:ph idx="17"/>
          </p:nvPr>
        </p:nvSpPr>
        <p:spPr>
          <a:xfrm>
            <a:off x="5508542" y="2018467"/>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1" name="Content Placeholder 2">
            <a:extLst>
              <a:ext uri="{FF2B5EF4-FFF2-40B4-BE49-F238E27FC236}">
                <a16:creationId xmlns:a16="http://schemas.microsoft.com/office/drawing/2014/main" id="{319708D1-F32F-ACDD-7932-E6978909FEBF}"/>
              </a:ext>
            </a:extLst>
          </p:cNvPr>
          <p:cNvSpPr>
            <a:spLocks noGrp="1"/>
          </p:cNvSpPr>
          <p:nvPr>
            <p:ph idx="18"/>
          </p:nvPr>
        </p:nvSpPr>
        <p:spPr>
          <a:xfrm>
            <a:off x="5508542" y="2699403"/>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2" name="Content Placeholder 2">
            <a:extLst>
              <a:ext uri="{FF2B5EF4-FFF2-40B4-BE49-F238E27FC236}">
                <a16:creationId xmlns:a16="http://schemas.microsoft.com/office/drawing/2014/main" id="{C3CD49BB-A679-6BA7-A952-988E9DE96240}"/>
              </a:ext>
            </a:extLst>
          </p:cNvPr>
          <p:cNvSpPr>
            <a:spLocks noGrp="1"/>
          </p:cNvSpPr>
          <p:nvPr>
            <p:ph idx="19"/>
          </p:nvPr>
        </p:nvSpPr>
        <p:spPr>
          <a:xfrm>
            <a:off x="5508542" y="3419250"/>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3" name="Content Placeholder 2">
            <a:extLst>
              <a:ext uri="{FF2B5EF4-FFF2-40B4-BE49-F238E27FC236}">
                <a16:creationId xmlns:a16="http://schemas.microsoft.com/office/drawing/2014/main" id="{D335F8BA-6AA5-19BA-79EE-E48AFB30C6BD}"/>
              </a:ext>
            </a:extLst>
          </p:cNvPr>
          <p:cNvSpPr>
            <a:spLocks noGrp="1"/>
          </p:cNvSpPr>
          <p:nvPr>
            <p:ph idx="20"/>
          </p:nvPr>
        </p:nvSpPr>
        <p:spPr>
          <a:xfrm>
            <a:off x="5508542" y="4119641"/>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81DC8496-9A1A-E986-0750-270C9240B3B1}"/>
              </a:ext>
            </a:extLst>
          </p:cNvPr>
          <p:cNvSpPr>
            <a:spLocks noGrp="1"/>
          </p:cNvSpPr>
          <p:nvPr>
            <p:ph type="ftr" sz="quarter" idx="21"/>
          </p:nvPr>
        </p:nvSpPr>
        <p:spPr/>
        <p:txBody>
          <a:bodyPr/>
          <a:lstStyle/>
          <a:p>
            <a:r>
              <a:rPr lang="en-GB"/>
              <a:t>Document Classification: Confidential</a:t>
            </a:r>
          </a:p>
        </p:txBody>
      </p:sp>
    </p:spTree>
    <p:extLst>
      <p:ext uri="{BB962C8B-B14F-4D97-AF65-F5344CB8AC3E}">
        <p14:creationId xmlns:p14="http://schemas.microsoft.com/office/powerpoint/2010/main" val="3476615799"/>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4" name="Content Placeholder 2">
            <a:extLst>
              <a:ext uri="{FF2B5EF4-FFF2-40B4-BE49-F238E27FC236}">
                <a16:creationId xmlns:a16="http://schemas.microsoft.com/office/drawing/2014/main" id="{AEBE5905-0306-89FD-F3F8-A3D4BC77E7B4}"/>
              </a:ext>
            </a:extLst>
          </p:cNvPr>
          <p:cNvSpPr>
            <a:spLocks noGrp="1"/>
          </p:cNvSpPr>
          <p:nvPr>
            <p:ph idx="1"/>
          </p:nvPr>
        </p:nvSpPr>
        <p:spPr>
          <a:xfrm>
            <a:off x="1131095" y="2018467"/>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5" name="Text Placeholder 4">
            <a:extLst>
              <a:ext uri="{FF2B5EF4-FFF2-40B4-BE49-F238E27FC236}">
                <a16:creationId xmlns:a16="http://schemas.microsoft.com/office/drawing/2014/main" id="{147B343F-84A0-FC91-E504-25D54E8363BA}"/>
              </a:ext>
            </a:extLst>
          </p:cNvPr>
          <p:cNvSpPr>
            <a:spLocks noGrp="1"/>
          </p:cNvSpPr>
          <p:nvPr>
            <p:ph type="body" sz="quarter" idx="3" hasCustomPrompt="1"/>
          </p:nvPr>
        </p:nvSpPr>
        <p:spPr>
          <a:xfrm>
            <a:off x="337227" y="1401857"/>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7" name="Content Placeholder 2">
            <a:extLst>
              <a:ext uri="{FF2B5EF4-FFF2-40B4-BE49-F238E27FC236}">
                <a16:creationId xmlns:a16="http://schemas.microsoft.com/office/drawing/2014/main" id="{111F0E87-59D3-CCEF-DA35-FC8A693FE87C}"/>
              </a:ext>
            </a:extLst>
          </p:cNvPr>
          <p:cNvSpPr>
            <a:spLocks noGrp="1"/>
          </p:cNvSpPr>
          <p:nvPr>
            <p:ph idx="14"/>
          </p:nvPr>
        </p:nvSpPr>
        <p:spPr>
          <a:xfrm>
            <a:off x="1131095" y="2699403"/>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8" name="Content Placeholder 2">
            <a:extLst>
              <a:ext uri="{FF2B5EF4-FFF2-40B4-BE49-F238E27FC236}">
                <a16:creationId xmlns:a16="http://schemas.microsoft.com/office/drawing/2014/main" id="{BBA9984D-1D9D-BA51-5396-F60EFF53E0F5}"/>
              </a:ext>
            </a:extLst>
          </p:cNvPr>
          <p:cNvSpPr>
            <a:spLocks noGrp="1"/>
          </p:cNvSpPr>
          <p:nvPr>
            <p:ph idx="15"/>
          </p:nvPr>
        </p:nvSpPr>
        <p:spPr>
          <a:xfrm>
            <a:off x="1131095" y="3419250"/>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9" name="Content Placeholder 2">
            <a:extLst>
              <a:ext uri="{FF2B5EF4-FFF2-40B4-BE49-F238E27FC236}">
                <a16:creationId xmlns:a16="http://schemas.microsoft.com/office/drawing/2014/main" id="{A28BAE4C-D1D6-6242-202D-FD1890EF0E0E}"/>
              </a:ext>
            </a:extLst>
          </p:cNvPr>
          <p:cNvSpPr>
            <a:spLocks noGrp="1"/>
          </p:cNvSpPr>
          <p:nvPr>
            <p:ph idx="16"/>
          </p:nvPr>
        </p:nvSpPr>
        <p:spPr>
          <a:xfrm>
            <a:off x="1131095" y="4119641"/>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81DC8496-9A1A-E986-0750-270C9240B3B1}"/>
              </a:ext>
            </a:extLst>
          </p:cNvPr>
          <p:cNvSpPr>
            <a:spLocks noGrp="1"/>
          </p:cNvSpPr>
          <p:nvPr>
            <p:ph type="ftr" sz="quarter" idx="21"/>
          </p:nvPr>
        </p:nvSpPr>
        <p:spPr/>
        <p:txBody>
          <a:bodyPr/>
          <a:lstStyle/>
          <a:p>
            <a:r>
              <a:rPr lang="en-GB"/>
              <a:t>Document Classification: Confidential</a:t>
            </a:r>
          </a:p>
        </p:txBody>
      </p:sp>
      <p:sp>
        <p:nvSpPr>
          <p:cNvPr id="9" name="Content Placeholder 2">
            <a:extLst>
              <a:ext uri="{FF2B5EF4-FFF2-40B4-BE49-F238E27FC236}">
                <a16:creationId xmlns:a16="http://schemas.microsoft.com/office/drawing/2014/main" id="{391DD413-C929-EEC8-1298-D3362CAA6CB4}"/>
              </a:ext>
            </a:extLst>
          </p:cNvPr>
          <p:cNvSpPr>
            <a:spLocks noGrp="1"/>
          </p:cNvSpPr>
          <p:nvPr>
            <p:ph idx="22"/>
          </p:nvPr>
        </p:nvSpPr>
        <p:spPr>
          <a:xfrm>
            <a:off x="4855222" y="1431554"/>
            <a:ext cx="3919526" cy="3168844"/>
          </a:xfrm>
        </p:spPr>
        <p:txBody>
          <a:bodyPr lIns="0" tIns="0" rIns="0" bIns="0">
            <a:noAutofit/>
          </a:bodyPr>
          <a:lstStyle>
            <a:lvl1pPr marL="0" indent="0">
              <a:lnSpc>
                <a:spcPct val="100000"/>
              </a:lnSpc>
              <a:spcBef>
                <a:spcPts val="0"/>
              </a:spcBef>
              <a:spcAft>
                <a:spcPts val="120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Tree>
    <p:extLst>
      <p:ext uri="{BB962C8B-B14F-4D97-AF65-F5344CB8AC3E}">
        <p14:creationId xmlns:p14="http://schemas.microsoft.com/office/powerpoint/2010/main" val="3928919891"/>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3827BF5F-E4F8-8D99-3135-450244C4A4E9}"/>
              </a:ext>
            </a:extLst>
          </p:cNvPr>
          <p:cNvSpPr>
            <a:spLocks noGrp="1"/>
          </p:cNvSpPr>
          <p:nvPr>
            <p:ph type="pic" sz="quarter" idx="13" hasCustomPrompt="1"/>
          </p:nvPr>
        </p:nvSpPr>
        <p:spPr>
          <a:xfrm>
            <a:off x="4672587" y="1401857"/>
            <a:ext cx="4166908" cy="3494143"/>
          </a:xfrm>
          <a:solidFill>
            <a:srgbClr val="C0EEE0"/>
          </a:solidFill>
        </p:spPr>
        <p:txBody>
          <a:bodyPr anchor="ctr">
            <a:normAutofit/>
          </a:bodyPr>
          <a:lstStyle>
            <a:lvl1pPr algn="ctr">
              <a:defRPr sz="1400"/>
            </a:lvl1pPr>
          </a:lstStyle>
          <a:p>
            <a:r>
              <a:rPr lang="en-GB"/>
              <a:t>Click to add picture</a:t>
            </a:r>
          </a:p>
        </p:txBody>
      </p:sp>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4" name="Content Placeholder 2">
            <a:extLst>
              <a:ext uri="{FF2B5EF4-FFF2-40B4-BE49-F238E27FC236}">
                <a16:creationId xmlns:a16="http://schemas.microsoft.com/office/drawing/2014/main" id="{AEBE5905-0306-89FD-F3F8-A3D4BC77E7B4}"/>
              </a:ext>
            </a:extLst>
          </p:cNvPr>
          <p:cNvSpPr>
            <a:spLocks noGrp="1"/>
          </p:cNvSpPr>
          <p:nvPr>
            <p:ph idx="1"/>
          </p:nvPr>
        </p:nvSpPr>
        <p:spPr>
          <a:xfrm>
            <a:off x="1131095" y="2018467"/>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5" name="Text Placeholder 4">
            <a:extLst>
              <a:ext uri="{FF2B5EF4-FFF2-40B4-BE49-F238E27FC236}">
                <a16:creationId xmlns:a16="http://schemas.microsoft.com/office/drawing/2014/main" id="{147B343F-84A0-FC91-E504-25D54E8363BA}"/>
              </a:ext>
            </a:extLst>
          </p:cNvPr>
          <p:cNvSpPr>
            <a:spLocks noGrp="1"/>
          </p:cNvSpPr>
          <p:nvPr>
            <p:ph type="body" sz="quarter" idx="3" hasCustomPrompt="1"/>
          </p:nvPr>
        </p:nvSpPr>
        <p:spPr>
          <a:xfrm>
            <a:off x="337227" y="1401857"/>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7" name="Content Placeholder 2">
            <a:extLst>
              <a:ext uri="{FF2B5EF4-FFF2-40B4-BE49-F238E27FC236}">
                <a16:creationId xmlns:a16="http://schemas.microsoft.com/office/drawing/2014/main" id="{111F0E87-59D3-CCEF-DA35-FC8A693FE87C}"/>
              </a:ext>
            </a:extLst>
          </p:cNvPr>
          <p:cNvSpPr>
            <a:spLocks noGrp="1"/>
          </p:cNvSpPr>
          <p:nvPr>
            <p:ph idx="14"/>
          </p:nvPr>
        </p:nvSpPr>
        <p:spPr>
          <a:xfrm>
            <a:off x="1131095" y="2699403"/>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8" name="Content Placeholder 2">
            <a:extLst>
              <a:ext uri="{FF2B5EF4-FFF2-40B4-BE49-F238E27FC236}">
                <a16:creationId xmlns:a16="http://schemas.microsoft.com/office/drawing/2014/main" id="{BBA9984D-1D9D-BA51-5396-F60EFF53E0F5}"/>
              </a:ext>
            </a:extLst>
          </p:cNvPr>
          <p:cNvSpPr>
            <a:spLocks noGrp="1"/>
          </p:cNvSpPr>
          <p:nvPr>
            <p:ph idx="15"/>
          </p:nvPr>
        </p:nvSpPr>
        <p:spPr>
          <a:xfrm>
            <a:off x="1131095" y="3419250"/>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9" name="Content Placeholder 2">
            <a:extLst>
              <a:ext uri="{FF2B5EF4-FFF2-40B4-BE49-F238E27FC236}">
                <a16:creationId xmlns:a16="http://schemas.microsoft.com/office/drawing/2014/main" id="{A28BAE4C-D1D6-6242-202D-FD1890EF0E0E}"/>
              </a:ext>
            </a:extLst>
          </p:cNvPr>
          <p:cNvSpPr>
            <a:spLocks noGrp="1"/>
          </p:cNvSpPr>
          <p:nvPr>
            <p:ph idx="16"/>
          </p:nvPr>
        </p:nvSpPr>
        <p:spPr>
          <a:xfrm>
            <a:off x="1131095" y="4119641"/>
            <a:ext cx="3116253" cy="431437"/>
          </a:xfrm>
        </p:spPr>
        <p:txBody>
          <a:bodyPr lIns="0" tIns="0" rIns="0" bIns="0" anchor="ctr">
            <a:noAutofit/>
          </a:bodyPr>
          <a:lstStyle>
            <a:lvl1pPr marL="0" indent="0">
              <a:lnSpc>
                <a:spcPct val="100000"/>
              </a:lnSpc>
              <a:spcBef>
                <a:spcPts val="0"/>
              </a:spcBef>
              <a:spcAft>
                <a:spcPts val="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81DC8496-9A1A-E986-0750-270C9240B3B1}"/>
              </a:ext>
            </a:extLst>
          </p:cNvPr>
          <p:cNvSpPr>
            <a:spLocks noGrp="1"/>
          </p:cNvSpPr>
          <p:nvPr>
            <p:ph type="ftr" sz="quarter" idx="21"/>
          </p:nvPr>
        </p:nvSpPr>
        <p:spPr/>
        <p:txBody>
          <a:bodyPr/>
          <a:lstStyle/>
          <a:p>
            <a:r>
              <a:rPr lang="en-GB"/>
              <a:t>Document Classification: Confidential</a:t>
            </a:r>
          </a:p>
        </p:txBody>
      </p:sp>
    </p:spTree>
    <p:extLst>
      <p:ext uri="{BB962C8B-B14F-4D97-AF65-F5344CB8AC3E}">
        <p14:creationId xmlns:p14="http://schemas.microsoft.com/office/powerpoint/2010/main" val="4141770609"/>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9" name="Text Placeholder 4">
            <a:extLst>
              <a:ext uri="{FF2B5EF4-FFF2-40B4-BE49-F238E27FC236}">
                <a16:creationId xmlns:a16="http://schemas.microsoft.com/office/drawing/2014/main" id="{8472CE71-3498-8821-768E-0F58A670719A}"/>
              </a:ext>
            </a:extLst>
          </p:cNvPr>
          <p:cNvSpPr>
            <a:spLocks noGrp="1"/>
          </p:cNvSpPr>
          <p:nvPr>
            <p:ph type="body" sz="quarter" idx="13" hasCustomPrompt="1"/>
          </p:nvPr>
        </p:nvSpPr>
        <p:spPr>
          <a:xfrm>
            <a:off x="308694" y="1399892"/>
            <a:ext cx="3910137" cy="237003"/>
          </a:xfrm>
        </p:spPr>
        <p:txBody>
          <a:bodyPr lIns="0" tIns="0" rIns="0" bIns="0" anchor="t">
            <a:noAutofit/>
          </a:bodyPr>
          <a:lstStyle>
            <a:lvl1pPr marL="0" indent="0">
              <a:buNone/>
              <a:defRPr sz="12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12pt</a:t>
            </a:r>
            <a:r>
              <a:rPr lang="en-US"/>
              <a:t> click to add text</a:t>
            </a:r>
          </a:p>
        </p:txBody>
      </p:sp>
      <p:sp>
        <p:nvSpPr>
          <p:cNvPr id="21" name="Chart Placeholder 20">
            <a:extLst>
              <a:ext uri="{FF2B5EF4-FFF2-40B4-BE49-F238E27FC236}">
                <a16:creationId xmlns:a16="http://schemas.microsoft.com/office/drawing/2014/main" id="{B86E17CB-06E6-5A44-3AB1-10C2C4AE4084}"/>
              </a:ext>
            </a:extLst>
          </p:cNvPr>
          <p:cNvSpPr>
            <a:spLocks noGrp="1"/>
          </p:cNvSpPr>
          <p:nvPr>
            <p:ph type="chart" sz="quarter" idx="14" hasCustomPrompt="1"/>
          </p:nvPr>
        </p:nvSpPr>
        <p:spPr>
          <a:xfrm>
            <a:off x="308694" y="1636895"/>
            <a:ext cx="4866556" cy="3117223"/>
          </a:xfrm>
          <a:solidFill>
            <a:srgbClr val="C0EEE0"/>
          </a:solidFill>
        </p:spPr>
        <p:txBody>
          <a:bodyPr anchor="ctr">
            <a:normAutofit/>
          </a:bodyPr>
          <a:lstStyle>
            <a:lvl1pPr algn="ctr">
              <a:defRPr sz="1400"/>
            </a:lvl1pPr>
          </a:lstStyle>
          <a:p>
            <a:r>
              <a:rPr lang="en-GB"/>
              <a:t>Click to add chart</a:t>
            </a:r>
          </a:p>
        </p:txBody>
      </p:sp>
      <p:sp>
        <p:nvSpPr>
          <p:cNvPr id="3" name="Footer Placeholder 2">
            <a:extLst>
              <a:ext uri="{FF2B5EF4-FFF2-40B4-BE49-F238E27FC236}">
                <a16:creationId xmlns:a16="http://schemas.microsoft.com/office/drawing/2014/main" id="{C3BB1E1C-00F6-F56A-9E9D-8A5D48AC2519}"/>
              </a:ext>
            </a:extLst>
          </p:cNvPr>
          <p:cNvSpPr>
            <a:spLocks noGrp="1"/>
          </p:cNvSpPr>
          <p:nvPr>
            <p:ph type="ftr" sz="quarter" idx="15"/>
          </p:nvPr>
        </p:nvSpPr>
        <p:spPr/>
        <p:txBody>
          <a:bodyPr/>
          <a:lstStyle/>
          <a:p>
            <a:r>
              <a:rPr lang="en-GB"/>
              <a:t>Document Classification: Confidential</a:t>
            </a:r>
          </a:p>
        </p:txBody>
      </p:sp>
      <p:sp>
        <p:nvSpPr>
          <p:cNvPr id="6" name="Picture Placeholder 5">
            <a:extLst>
              <a:ext uri="{FF2B5EF4-FFF2-40B4-BE49-F238E27FC236}">
                <a16:creationId xmlns:a16="http://schemas.microsoft.com/office/drawing/2014/main" id="{07FAE7A9-5001-1C99-5E9A-571A82AB06FE}"/>
              </a:ext>
            </a:extLst>
          </p:cNvPr>
          <p:cNvSpPr>
            <a:spLocks noGrp="1"/>
          </p:cNvSpPr>
          <p:nvPr>
            <p:ph type="pic" sz="quarter" idx="16" hasCustomPrompt="1"/>
          </p:nvPr>
        </p:nvSpPr>
        <p:spPr>
          <a:xfrm>
            <a:off x="6996234" y="1518393"/>
            <a:ext cx="1749425" cy="359894"/>
          </a:xfrm>
        </p:spPr>
        <p:txBody>
          <a:bodyPr anchor="ctr" anchorCtr="0">
            <a:normAutofit/>
          </a:bodyPr>
          <a:lstStyle>
            <a:lvl1pPr marL="0" indent="0" algn="ctr">
              <a:buFontTx/>
              <a:buNone/>
              <a:defRPr sz="1000"/>
            </a:lvl1pPr>
          </a:lstStyle>
          <a:p>
            <a:r>
              <a:rPr lang="en-GB"/>
              <a:t>Click icon to add logo/image</a:t>
            </a:r>
          </a:p>
        </p:txBody>
      </p:sp>
      <p:sp>
        <p:nvSpPr>
          <p:cNvPr id="7" name="Picture Placeholder 5">
            <a:extLst>
              <a:ext uri="{FF2B5EF4-FFF2-40B4-BE49-F238E27FC236}">
                <a16:creationId xmlns:a16="http://schemas.microsoft.com/office/drawing/2014/main" id="{2BB2E60D-636E-269E-79C9-500A80E88EC9}"/>
              </a:ext>
            </a:extLst>
          </p:cNvPr>
          <p:cNvSpPr>
            <a:spLocks noGrp="1"/>
          </p:cNvSpPr>
          <p:nvPr>
            <p:ph type="pic" sz="quarter" idx="17" hasCustomPrompt="1"/>
          </p:nvPr>
        </p:nvSpPr>
        <p:spPr>
          <a:xfrm>
            <a:off x="6996234" y="2093559"/>
            <a:ext cx="1749425" cy="359894"/>
          </a:xfrm>
        </p:spPr>
        <p:txBody>
          <a:bodyPr anchor="ctr" anchorCtr="0">
            <a:normAutofit/>
          </a:bodyPr>
          <a:lstStyle>
            <a:lvl1pPr marL="0" indent="0" algn="ctr">
              <a:buFontTx/>
              <a:buNone/>
              <a:defRPr sz="1000"/>
            </a:lvl1pPr>
          </a:lstStyle>
          <a:p>
            <a:r>
              <a:rPr lang="en-GB"/>
              <a:t>Click icon to add logo/image</a:t>
            </a:r>
          </a:p>
        </p:txBody>
      </p:sp>
      <p:sp>
        <p:nvSpPr>
          <p:cNvPr id="10" name="Picture Placeholder 5">
            <a:extLst>
              <a:ext uri="{FF2B5EF4-FFF2-40B4-BE49-F238E27FC236}">
                <a16:creationId xmlns:a16="http://schemas.microsoft.com/office/drawing/2014/main" id="{35DE799C-DF16-7AD3-CAFD-BFD5A9705572}"/>
              </a:ext>
            </a:extLst>
          </p:cNvPr>
          <p:cNvSpPr>
            <a:spLocks noGrp="1"/>
          </p:cNvSpPr>
          <p:nvPr>
            <p:ph type="pic" sz="quarter" idx="18" hasCustomPrompt="1"/>
          </p:nvPr>
        </p:nvSpPr>
        <p:spPr>
          <a:xfrm>
            <a:off x="6996234" y="2668725"/>
            <a:ext cx="1749425" cy="359894"/>
          </a:xfrm>
        </p:spPr>
        <p:txBody>
          <a:bodyPr anchor="ctr" anchorCtr="0">
            <a:normAutofit/>
          </a:bodyPr>
          <a:lstStyle>
            <a:lvl1pPr marL="0" indent="0" algn="ctr">
              <a:buFontTx/>
              <a:buNone/>
              <a:defRPr sz="1000"/>
            </a:lvl1pPr>
          </a:lstStyle>
          <a:p>
            <a:r>
              <a:rPr lang="en-GB"/>
              <a:t>Click icon to add logo/image</a:t>
            </a:r>
          </a:p>
        </p:txBody>
      </p:sp>
      <p:sp>
        <p:nvSpPr>
          <p:cNvPr id="11" name="Picture Placeholder 5">
            <a:extLst>
              <a:ext uri="{FF2B5EF4-FFF2-40B4-BE49-F238E27FC236}">
                <a16:creationId xmlns:a16="http://schemas.microsoft.com/office/drawing/2014/main" id="{79017127-5C65-1B0F-4713-51CA2313EDB4}"/>
              </a:ext>
            </a:extLst>
          </p:cNvPr>
          <p:cNvSpPr>
            <a:spLocks noGrp="1"/>
          </p:cNvSpPr>
          <p:nvPr>
            <p:ph type="pic" sz="quarter" idx="19" hasCustomPrompt="1"/>
          </p:nvPr>
        </p:nvSpPr>
        <p:spPr>
          <a:xfrm>
            <a:off x="6996234" y="3243891"/>
            <a:ext cx="1749425" cy="359894"/>
          </a:xfrm>
        </p:spPr>
        <p:txBody>
          <a:bodyPr anchor="ctr" anchorCtr="0">
            <a:normAutofit/>
          </a:bodyPr>
          <a:lstStyle>
            <a:lvl1pPr marL="0" indent="0" algn="ctr">
              <a:buFontTx/>
              <a:buNone/>
              <a:defRPr sz="1000"/>
            </a:lvl1pPr>
          </a:lstStyle>
          <a:p>
            <a:r>
              <a:rPr lang="en-GB"/>
              <a:t>Click icon to add logo/image</a:t>
            </a:r>
          </a:p>
        </p:txBody>
      </p:sp>
      <p:sp>
        <p:nvSpPr>
          <p:cNvPr id="13" name="Picture Placeholder 5">
            <a:extLst>
              <a:ext uri="{FF2B5EF4-FFF2-40B4-BE49-F238E27FC236}">
                <a16:creationId xmlns:a16="http://schemas.microsoft.com/office/drawing/2014/main" id="{574F1478-FA97-EF26-DDFF-F883EF9BF85C}"/>
              </a:ext>
            </a:extLst>
          </p:cNvPr>
          <p:cNvSpPr>
            <a:spLocks noGrp="1"/>
          </p:cNvSpPr>
          <p:nvPr>
            <p:ph type="pic" sz="quarter" idx="20" hasCustomPrompt="1"/>
          </p:nvPr>
        </p:nvSpPr>
        <p:spPr>
          <a:xfrm>
            <a:off x="6996234" y="3819057"/>
            <a:ext cx="1749425" cy="359894"/>
          </a:xfrm>
        </p:spPr>
        <p:txBody>
          <a:bodyPr anchor="ctr" anchorCtr="0">
            <a:normAutofit/>
          </a:bodyPr>
          <a:lstStyle>
            <a:lvl1pPr marL="0" indent="0" algn="ctr">
              <a:buFontTx/>
              <a:buNone/>
              <a:defRPr sz="1000"/>
            </a:lvl1pPr>
          </a:lstStyle>
          <a:p>
            <a:r>
              <a:rPr lang="en-GB"/>
              <a:t>Click icon to add logo/image</a:t>
            </a:r>
          </a:p>
        </p:txBody>
      </p:sp>
      <p:sp>
        <p:nvSpPr>
          <p:cNvPr id="14" name="Picture Placeholder 5">
            <a:extLst>
              <a:ext uri="{FF2B5EF4-FFF2-40B4-BE49-F238E27FC236}">
                <a16:creationId xmlns:a16="http://schemas.microsoft.com/office/drawing/2014/main" id="{AD0C7BEF-F364-58C7-817F-207729EB6B84}"/>
              </a:ext>
            </a:extLst>
          </p:cNvPr>
          <p:cNvSpPr>
            <a:spLocks noGrp="1"/>
          </p:cNvSpPr>
          <p:nvPr>
            <p:ph type="pic" sz="quarter" idx="21" hasCustomPrompt="1"/>
          </p:nvPr>
        </p:nvSpPr>
        <p:spPr>
          <a:xfrm>
            <a:off x="6996234" y="4394224"/>
            <a:ext cx="1749425" cy="359894"/>
          </a:xfrm>
        </p:spPr>
        <p:txBody>
          <a:bodyPr anchor="ctr" anchorCtr="0">
            <a:normAutofit/>
          </a:bodyPr>
          <a:lstStyle>
            <a:lvl1pPr marL="0" indent="0" algn="ctr">
              <a:buFontTx/>
              <a:buNone/>
              <a:defRPr sz="1000"/>
            </a:lvl1pPr>
          </a:lstStyle>
          <a:p>
            <a:r>
              <a:rPr lang="en-GB"/>
              <a:t>Click icon to add logo/image</a:t>
            </a:r>
          </a:p>
        </p:txBody>
      </p:sp>
    </p:spTree>
    <p:extLst>
      <p:ext uri="{BB962C8B-B14F-4D97-AF65-F5344CB8AC3E}">
        <p14:creationId xmlns:p14="http://schemas.microsoft.com/office/powerpoint/2010/main" val="2665847925"/>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n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9" name="Text Placeholder 4">
            <a:extLst>
              <a:ext uri="{FF2B5EF4-FFF2-40B4-BE49-F238E27FC236}">
                <a16:creationId xmlns:a16="http://schemas.microsoft.com/office/drawing/2014/main" id="{8472CE71-3498-8821-768E-0F58A670719A}"/>
              </a:ext>
            </a:extLst>
          </p:cNvPr>
          <p:cNvSpPr>
            <a:spLocks noGrp="1"/>
          </p:cNvSpPr>
          <p:nvPr>
            <p:ph type="body" sz="quarter" idx="13" hasCustomPrompt="1"/>
          </p:nvPr>
        </p:nvSpPr>
        <p:spPr>
          <a:xfrm>
            <a:off x="308694" y="1399892"/>
            <a:ext cx="3910137" cy="237003"/>
          </a:xfrm>
        </p:spPr>
        <p:txBody>
          <a:bodyPr lIns="0" tIns="0" rIns="0" bIns="0" anchor="t">
            <a:noAutofit/>
          </a:bodyPr>
          <a:lstStyle>
            <a:lvl1pPr marL="0" indent="0">
              <a:buNone/>
              <a:defRPr sz="15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15pt</a:t>
            </a:r>
            <a:r>
              <a:rPr lang="en-US"/>
              <a:t> click to add text</a:t>
            </a:r>
          </a:p>
        </p:txBody>
      </p:sp>
      <p:sp>
        <p:nvSpPr>
          <p:cNvPr id="21" name="Chart Placeholder 20">
            <a:extLst>
              <a:ext uri="{FF2B5EF4-FFF2-40B4-BE49-F238E27FC236}">
                <a16:creationId xmlns:a16="http://schemas.microsoft.com/office/drawing/2014/main" id="{B86E17CB-06E6-5A44-3AB1-10C2C4AE4084}"/>
              </a:ext>
            </a:extLst>
          </p:cNvPr>
          <p:cNvSpPr>
            <a:spLocks noGrp="1"/>
          </p:cNvSpPr>
          <p:nvPr>
            <p:ph type="chart" sz="quarter" idx="14" hasCustomPrompt="1"/>
          </p:nvPr>
        </p:nvSpPr>
        <p:spPr>
          <a:xfrm>
            <a:off x="308694" y="1636895"/>
            <a:ext cx="4866556" cy="3117223"/>
          </a:xfrm>
          <a:solidFill>
            <a:srgbClr val="C0EEE0"/>
          </a:solidFill>
        </p:spPr>
        <p:txBody>
          <a:bodyPr anchor="ctr">
            <a:normAutofit/>
          </a:bodyPr>
          <a:lstStyle>
            <a:lvl1pPr algn="ctr">
              <a:defRPr sz="1400"/>
            </a:lvl1pPr>
          </a:lstStyle>
          <a:p>
            <a:r>
              <a:rPr lang="en-GB"/>
              <a:t>Click to add chart</a:t>
            </a:r>
          </a:p>
        </p:txBody>
      </p:sp>
      <p:sp>
        <p:nvSpPr>
          <p:cNvPr id="3" name="Footer Placeholder 2">
            <a:extLst>
              <a:ext uri="{FF2B5EF4-FFF2-40B4-BE49-F238E27FC236}">
                <a16:creationId xmlns:a16="http://schemas.microsoft.com/office/drawing/2014/main" id="{C3BB1E1C-00F6-F56A-9E9D-8A5D48AC2519}"/>
              </a:ext>
            </a:extLst>
          </p:cNvPr>
          <p:cNvSpPr>
            <a:spLocks noGrp="1"/>
          </p:cNvSpPr>
          <p:nvPr>
            <p:ph type="ftr" sz="quarter" idx="15"/>
          </p:nvPr>
        </p:nvSpPr>
        <p:spPr/>
        <p:txBody>
          <a:bodyPr/>
          <a:lstStyle/>
          <a:p>
            <a:r>
              <a:rPr lang="en-GB"/>
              <a:t>Document Classification: Confidential</a:t>
            </a:r>
          </a:p>
        </p:txBody>
      </p:sp>
    </p:spTree>
    <p:extLst>
      <p:ext uri="{BB962C8B-B14F-4D97-AF65-F5344CB8AC3E}">
        <p14:creationId xmlns:p14="http://schemas.microsoft.com/office/powerpoint/2010/main" val="3173290428"/>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x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9" name="Text Placeholder 4">
            <a:extLst>
              <a:ext uri="{FF2B5EF4-FFF2-40B4-BE49-F238E27FC236}">
                <a16:creationId xmlns:a16="http://schemas.microsoft.com/office/drawing/2014/main" id="{8472CE71-3498-8821-768E-0F58A670719A}"/>
              </a:ext>
            </a:extLst>
          </p:cNvPr>
          <p:cNvSpPr>
            <a:spLocks noGrp="1"/>
          </p:cNvSpPr>
          <p:nvPr>
            <p:ph type="body" sz="quarter" idx="13" hasCustomPrompt="1"/>
          </p:nvPr>
        </p:nvSpPr>
        <p:spPr>
          <a:xfrm>
            <a:off x="308695" y="1399892"/>
            <a:ext cx="3618358" cy="237003"/>
          </a:xfrm>
        </p:spPr>
        <p:txBody>
          <a:bodyPr lIns="0" tIns="0" rIns="0" bIns="0" anchor="t">
            <a:noAutofit/>
          </a:bodyPr>
          <a:lstStyle>
            <a:lvl1pPr marL="0" indent="0">
              <a:buNone/>
              <a:defRPr sz="12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12pt</a:t>
            </a:r>
            <a:r>
              <a:rPr lang="en-US"/>
              <a:t> click to add text</a:t>
            </a:r>
          </a:p>
        </p:txBody>
      </p:sp>
      <p:sp>
        <p:nvSpPr>
          <p:cNvPr id="21" name="Chart Placeholder 20">
            <a:extLst>
              <a:ext uri="{FF2B5EF4-FFF2-40B4-BE49-F238E27FC236}">
                <a16:creationId xmlns:a16="http://schemas.microsoft.com/office/drawing/2014/main" id="{B86E17CB-06E6-5A44-3AB1-10C2C4AE4084}"/>
              </a:ext>
            </a:extLst>
          </p:cNvPr>
          <p:cNvSpPr>
            <a:spLocks noGrp="1"/>
          </p:cNvSpPr>
          <p:nvPr>
            <p:ph type="chart" sz="quarter" idx="14" hasCustomPrompt="1"/>
          </p:nvPr>
        </p:nvSpPr>
        <p:spPr>
          <a:xfrm>
            <a:off x="809453" y="1636895"/>
            <a:ext cx="3117600" cy="3117223"/>
          </a:xfrm>
          <a:solidFill>
            <a:srgbClr val="C0EEE0"/>
          </a:solidFill>
        </p:spPr>
        <p:txBody>
          <a:bodyPr anchor="ctr">
            <a:normAutofit/>
          </a:bodyPr>
          <a:lstStyle>
            <a:lvl1pPr algn="ctr">
              <a:defRPr sz="1400"/>
            </a:lvl1pPr>
          </a:lstStyle>
          <a:p>
            <a:r>
              <a:rPr lang="en-GB"/>
              <a:t>Click to add chart</a:t>
            </a:r>
          </a:p>
        </p:txBody>
      </p:sp>
      <p:sp>
        <p:nvSpPr>
          <p:cNvPr id="7" name="Text Placeholder 4">
            <a:extLst>
              <a:ext uri="{FF2B5EF4-FFF2-40B4-BE49-F238E27FC236}">
                <a16:creationId xmlns:a16="http://schemas.microsoft.com/office/drawing/2014/main" id="{4B4EE9F8-0BF2-E261-28C8-EA01D4DF7666}"/>
              </a:ext>
            </a:extLst>
          </p:cNvPr>
          <p:cNvSpPr>
            <a:spLocks noGrp="1"/>
          </p:cNvSpPr>
          <p:nvPr>
            <p:ph type="body" sz="quarter" idx="15" hasCustomPrompt="1"/>
          </p:nvPr>
        </p:nvSpPr>
        <p:spPr>
          <a:xfrm>
            <a:off x="4696341" y="1399892"/>
            <a:ext cx="3638206" cy="237003"/>
          </a:xfrm>
        </p:spPr>
        <p:txBody>
          <a:bodyPr lIns="0" tIns="0" rIns="0" bIns="0" anchor="t">
            <a:noAutofit/>
          </a:bodyPr>
          <a:lstStyle>
            <a:lvl1pPr marL="0" indent="0">
              <a:buNone/>
              <a:defRPr sz="12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12pt</a:t>
            </a:r>
            <a:r>
              <a:rPr lang="en-US"/>
              <a:t> click to add text</a:t>
            </a:r>
          </a:p>
        </p:txBody>
      </p:sp>
      <p:sp>
        <p:nvSpPr>
          <p:cNvPr id="10" name="Chart Placeholder 20">
            <a:extLst>
              <a:ext uri="{FF2B5EF4-FFF2-40B4-BE49-F238E27FC236}">
                <a16:creationId xmlns:a16="http://schemas.microsoft.com/office/drawing/2014/main" id="{AD2000E0-22A9-5FD9-3A06-2FE3FF956041}"/>
              </a:ext>
            </a:extLst>
          </p:cNvPr>
          <p:cNvSpPr>
            <a:spLocks noGrp="1"/>
          </p:cNvSpPr>
          <p:nvPr>
            <p:ph type="chart" sz="quarter" idx="16" hasCustomPrompt="1"/>
          </p:nvPr>
        </p:nvSpPr>
        <p:spPr>
          <a:xfrm>
            <a:off x="5208732" y="1636895"/>
            <a:ext cx="3117600" cy="3117223"/>
          </a:xfrm>
          <a:solidFill>
            <a:srgbClr val="C0EEE0"/>
          </a:solidFill>
        </p:spPr>
        <p:txBody>
          <a:bodyPr anchor="ctr">
            <a:normAutofit/>
          </a:bodyPr>
          <a:lstStyle>
            <a:lvl1pPr algn="ctr">
              <a:defRPr sz="1400"/>
            </a:lvl1pPr>
          </a:lstStyle>
          <a:p>
            <a:r>
              <a:rPr lang="en-GB"/>
              <a:t>Click to add chart</a:t>
            </a:r>
          </a:p>
        </p:txBody>
      </p:sp>
      <p:sp>
        <p:nvSpPr>
          <p:cNvPr id="3" name="Footer Placeholder 2">
            <a:extLst>
              <a:ext uri="{FF2B5EF4-FFF2-40B4-BE49-F238E27FC236}">
                <a16:creationId xmlns:a16="http://schemas.microsoft.com/office/drawing/2014/main" id="{3641F91D-CB4E-DC22-CCCD-34786099ADF7}"/>
              </a:ext>
            </a:extLst>
          </p:cNvPr>
          <p:cNvSpPr>
            <a:spLocks noGrp="1"/>
          </p:cNvSpPr>
          <p:nvPr>
            <p:ph type="ftr" sz="quarter" idx="17"/>
          </p:nvPr>
        </p:nvSpPr>
        <p:spPr/>
        <p:txBody>
          <a:bodyPr/>
          <a:lstStyle/>
          <a:p>
            <a:r>
              <a:rPr lang="en-GB"/>
              <a:t>Document Classification: Confidential</a:t>
            </a:r>
          </a:p>
        </p:txBody>
      </p:sp>
    </p:spTree>
    <p:extLst>
      <p:ext uri="{BB962C8B-B14F-4D97-AF65-F5344CB8AC3E}">
        <p14:creationId xmlns:p14="http://schemas.microsoft.com/office/powerpoint/2010/main" val="271373033"/>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9" name="Text Placeholder 4">
            <a:extLst>
              <a:ext uri="{FF2B5EF4-FFF2-40B4-BE49-F238E27FC236}">
                <a16:creationId xmlns:a16="http://schemas.microsoft.com/office/drawing/2014/main" id="{8472CE71-3498-8821-768E-0F58A670719A}"/>
              </a:ext>
            </a:extLst>
          </p:cNvPr>
          <p:cNvSpPr>
            <a:spLocks noGrp="1"/>
          </p:cNvSpPr>
          <p:nvPr>
            <p:ph type="body" sz="quarter" idx="13" hasCustomPrompt="1"/>
          </p:nvPr>
        </p:nvSpPr>
        <p:spPr>
          <a:xfrm>
            <a:off x="308695" y="1399892"/>
            <a:ext cx="3618358" cy="237003"/>
          </a:xfrm>
        </p:spPr>
        <p:txBody>
          <a:bodyPr lIns="0" tIns="0" rIns="0" bIns="0" anchor="t">
            <a:noAutofit/>
          </a:bodyPr>
          <a:lstStyle>
            <a:lvl1pPr marL="0" indent="0">
              <a:buNone/>
              <a:defRPr sz="12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12pt</a:t>
            </a:r>
            <a:r>
              <a:rPr lang="en-US"/>
              <a:t> click to add text</a:t>
            </a:r>
          </a:p>
        </p:txBody>
      </p:sp>
      <p:sp>
        <p:nvSpPr>
          <p:cNvPr id="21" name="Chart Placeholder 20">
            <a:extLst>
              <a:ext uri="{FF2B5EF4-FFF2-40B4-BE49-F238E27FC236}">
                <a16:creationId xmlns:a16="http://schemas.microsoft.com/office/drawing/2014/main" id="{B86E17CB-06E6-5A44-3AB1-10C2C4AE4084}"/>
              </a:ext>
            </a:extLst>
          </p:cNvPr>
          <p:cNvSpPr>
            <a:spLocks noGrp="1"/>
          </p:cNvSpPr>
          <p:nvPr>
            <p:ph type="chart" sz="quarter" idx="14" hasCustomPrompt="1"/>
          </p:nvPr>
        </p:nvSpPr>
        <p:spPr>
          <a:xfrm>
            <a:off x="809453" y="1636895"/>
            <a:ext cx="3117600" cy="3117223"/>
          </a:xfrm>
          <a:solidFill>
            <a:srgbClr val="C0EEE0"/>
          </a:solidFill>
        </p:spPr>
        <p:txBody>
          <a:bodyPr anchor="ctr">
            <a:normAutofit/>
          </a:bodyPr>
          <a:lstStyle>
            <a:lvl1pPr algn="ctr">
              <a:defRPr sz="1400"/>
            </a:lvl1pPr>
          </a:lstStyle>
          <a:p>
            <a:r>
              <a:rPr lang="en-GB"/>
              <a:t>Click to add chart</a:t>
            </a:r>
          </a:p>
        </p:txBody>
      </p:sp>
      <p:sp>
        <p:nvSpPr>
          <p:cNvPr id="7" name="Text Placeholder 4">
            <a:extLst>
              <a:ext uri="{FF2B5EF4-FFF2-40B4-BE49-F238E27FC236}">
                <a16:creationId xmlns:a16="http://schemas.microsoft.com/office/drawing/2014/main" id="{4B4EE9F8-0BF2-E261-28C8-EA01D4DF7666}"/>
              </a:ext>
            </a:extLst>
          </p:cNvPr>
          <p:cNvSpPr>
            <a:spLocks noGrp="1"/>
          </p:cNvSpPr>
          <p:nvPr>
            <p:ph type="body" sz="quarter" idx="15" hasCustomPrompt="1"/>
          </p:nvPr>
        </p:nvSpPr>
        <p:spPr>
          <a:xfrm>
            <a:off x="4696341" y="1399892"/>
            <a:ext cx="3638206" cy="237003"/>
          </a:xfrm>
        </p:spPr>
        <p:txBody>
          <a:bodyPr lIns="0" tIns="0" rIns="0" bIns="0" anchor="t">
            <a:noAutofit/>
          </a:bodyPr>
          <a:lstStyle>
            <a:lvl1pPr marL="0" indent="0">
              <a:buNone/>
              <a:defRPr sz="12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12pt</a:t>
            </a:r>
            <a:r>
              <a:rPr lang="en-US"/>
              <a:t>, click to add text</a:t>
            </a:r>
          </a:p>
        </p:txBody>
      </p:sp>
      <p:sp>
        <p:nvSpPr>
          <p:cNvPr id="3" name="Footer Placeholder 2">
            <a:extLst>
              <a:ext uri="{FF2B5EF4-FFF2-40B4-BE49-F238E27FC236}">
                <a16:creationId xmlns:a16="http://schemas.microsoft.com/office/drawing/2014/main" id="{3641F91D-CB4E-DC22-CCCD-34786099ADF7}"/>
              </a:ext>
            </a:extLst>
          </p:cNvPr>
          <p:cNvSpPr>
            <a:spLocks noGrp="1"/>
          </p:cNvSpPr>
          <p:nvPr>
            <p:ph type="ftr" sz="quarter" idx="17"/>
          </p:nvPr>
        </p:nvSpPr>
        <p:spPr/>
        <p:txBody>
          <a:bodyPr/>
          <a:lstStyle/>
          <a:p>
            <a:r>
              <a:rPr lang="en-GB"/>
              <a:t>Document Classification: Confidential</a:t>
            </a:r>
          </a:p>
        </p:txBody>
      </p:sp>
      <p:sp>
        <p:nvSpPr>
          <p:cNvPr id="4" name="Content Placeholder 2">
            <a:extLst>
              <a:ext uri="{FF2B5EF4-FFF2-40B4-BE49-F238E27FC236}">
                <a16:creationId xmlns:a16="http://schemas.microsoft.com/office/drawing/2014/main" id="{DECEDBEB-424B-CC63-3D55-108AAD5D8515}"/>
              </a:ext>
            </a:extLst>
          </p:cNvPr>
          <p:cNvSpPr>
            <a:spLocks noGrp="1"/>
          </p:cNvSpPr>
          <p:nvPr>
            <p:ph idx="1" hasCustomPrompt="1"/>
          </p:nvPr>
        </p:nvSpPr>
        <p:spPr>
          <a:xfrm>
            <a:off x="4686533" y="1778777"/>
            <a:ext cx="3648012" cy="2896740"/>
          </a:xfrm>
        </p:spPr>
        <p:txBody>
          <a:bodyPr lIns="0" tIns="0" rIns="0" bIns="0" anchor="t">
            <a:noAutofit/>
          </a:bodyPr>
          <a:lstStyle>
            <a:lvl1pPr marL="0" indent="0">
              <a:lnSpc>
                <a:spcPct val="100000"/>
              </a:lnSpc>
              <a:spcBef>
                <a:spcPts val="0"/>
              </a:spcBef>
              <a:spcAft>
                <a:spcPts val="90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TT </a:t>
            </a:r>
            <a:r>
              <a:rPr lang="en-US" err="1"/>
              <a:t>Hoves</a:t>
            </a:r>
            <a:r>
              <a:rPr lang="en-US"/>
              <a:t> Light body </a:t>
            </a:r>
            <a:r>
              <a:rPr lang="en-US" err="1"/>
              <a:t>12pt</a:t>
            </a:r>
            <a:r>
              <a:rPr lang="en-US"/>
              <a:t>, click to add text</a:t>
            </a:r>
          </a:p>
        </p:txBody>
      </p:sp>
    </p:spTree>
    <p:extLst>
      <p:ext uri="{BB962C8B-B14F-4D97-AF65-F5344CB8AC3E}">
        <p14:creationId xmlns:p14="http://schemas.microsoft.com/office/powerpoint/2010/main" val="825443297"/>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8" name="Table Placeholder 7">
            <a:extLst>
              <a:ext uri="{FF2B5EF4-FFF2-40B4-BE49-F238E27FC236}">
                <a16:creationId xmlns:a16="http://schemas.microsoft.com/office/drawing/2014/main" id="{451F9FFE-8B4F-25A3-5876-5B069ABB82D3}"/>
              </a:ext>
            </a:extLst>
          </p:cNvPr>
          <p:cNvSpPr>
            <a:spLocks noGrp="1"/>
          </p:cNvSpPr>
          <p:nvPr>
            <p:ph type="tbl" sz="quarter" idx="13" hasCustomPrompt="1"/>
          </p:nvPr>
        </p:nvSpPr>
        <p:spPr>
          <a:xfrm>
            <a:off x="287338" y="1548000"/>
            <a:ext cx="7610475" cy="1881187"/>
          </a:xfrm>
          <a:solidFill>
            <a:srgbClr val="C0EEE0"/>
          </a:solidFill>
        </p:spPr>
        <p:txBody>
          <a:bodyPr anchor="ctr">
            <a:normAutofit/>
          </a:bodyPr>
          <a:lstStyle>
            <a:lvl1pPr marL="0" indent="0" algn="ctr">
              <a:buFontTx/>
              <a:buNone/>
              <a:defRPr sz="1600"/>
            </a:lvl1pPr>
          </a:lstStyle>
          <a:p>
            <a:r>
              <a:rPr lang="en-GB"/>
              <a:t>Click to add table</a:t>
            </a:r>
          </a:p>
        </p:txBody>
      </p:sp>
      <p:sp>
        <p:nvSpPr>
          <p:cNvPr id="3" name="Footer Placeholder 2">
            <a:extLst>
              <a:ext uri="{FF2B5EF4-FFF2-40B4-BE49-F238E27FC236}">
                <a16:creationId xmlns:a16="http://schemas.microsoft.com/office/drawing/2014/main" id="{9B0112D4-FED9-41E8-170F-FEAF5F4DCB05}"/>
              </a:ext>
            </a:extLst>
          </p:cNvPr>
          <p:cNvSpPr>
            <a:spLocks noGrp="1"/>
          </p:cNvSpPr>
          <p:nvPr>
            <p:ph type="ftr" sz="quarter" idx="14"/>
          </p:nvPr>
        </p:nvSpPr>
        <p:spPr/>
        <p:txBody>
          <a:bodyPr/>
          <a:lstStyle/>
          <a:p>
            <a:r>
              <a:rPr lang="en-GB"/>
              <a:t>Document Classification: Confidential</a:t>
            </a:r>
          </a:p>
        </p:txBody>
      </p:sp>
    </p:spTree>
    <p:extLst>
      <p:ext uri="{BB962C8B-B14F-4D97-AF65-F5344CB8AC3E}">
        <p14:creationId xmlns:p14="http://schemas.microsoft.com/office/powerpoint/2010/main" val="291574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89902ECD-5AD8-E376-B5E0-94239ED28C0E}"/>
              </a:ext>
            </a:extLst>
          </p:cNvPr>
          <p:cNvSpPr>
            <a:spLocks noGrp="1" noChangeAspect="1"/>
          </p:cNvSpPr>
          <p:nvPr>
            <p:ph type="body" idx="33" hasCustomPrompt="1"/>
          </p:nvPr>
        </p:nvSpPr>
        <p:spPr>
          <a:xfrm>
            <a:off x="5014774" y="1400400"/>
            <a:ext cx="1317600" cy="1317600"/>
          </a:xfrm>
          <a:prstGeom prst="ellipse">
            <a:avLst/>
          </a:prstGeom>
          <a:solidFill>
            <a:schemeClr val="accent4">
              <a:alpha val="40000"/>
            </a:schemeClr>
          </a:solidFill>
        </p:spPr>
        <p:txBody>
          <a:bodyPr lIns="36000" tIns="0" rIns="36000" bIns="0" anchor="ctr">
            <a:noAutofit/>
          </a:bodyPr>
          <a:lstStyle>
            <a:lvl1pPr marL="0" indent="0" algn="ctr">
              <a:lnSpc>
                <a:spcPct val="90000"/>
              </a:lnSpc>
              <a:spcBef>
                <a:spcPts val="0"/>
              </a:spcBef>
              <a:buNone/>
              <a:defRPr sz="14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p>
        </p:txBody>
      </p:sp>
      <p:sp>
        <p:nvSpPr>
          <p:cNvPr id="16" name="Text Placeholder 2">
            <a:extLst>
              <a:ext uri="{FF2B5EF4-FFF2-40B4-BE49-F238E27FC236}">
                <a16:creationId xmlns:a16="http://schemas.microsoft.com/office/drawing/2014/main" id="{6938BDF6-D24E-B217-C1CD-6AA3AD4D769A}"/>
              </a:ext>
            </a:extLst>
          </p:cNvPr>
          <p:cNvSpPr>
            <a:spLocks noGrp="1" noChangeAspect="1"/>
          </p:cNvSpPr>
          <p:nvPr>
            <p:ph type="body" idx="34" hasCustomPrompt="1"/>
          </p:nvPr>
        </p:nvSpPr>
        <p:spPr>
          <a:xfrm>
            <a:off x="7217385" y="1400400"/>
            <a:ext cx="1317600" cy="1317600"/>
          </a:xfrm>
          <a:prstGeom prst="ellipse">
            <a:avLst/>
          </a:prstGeom>
          <a:solidFill>
            <a:schemeClr val="accent4">
              <a:alpha val="40000"/>
            </a:schemeClr>
          </a:solidFill>
        </p:spPr>
        <p:txBody>
          <a:bodyPr lIns="36000" tIns="0" rIns="36000" bIns="0" anchor="ctr">
            <a:noAutofit/>
          </a:bodyPr>
          <a:lstStyle>
            <a:lvl1pPr marL="0" indent="0" algn="ctr">
              <a:lnSpc>
                <a:spcPct val="90000"/>
              </a:lnSpc>
              <a:spcBef>
                <a:spcPts val="0"/>
              </a:spcBef>
              <a:buNone/>
              <a:defRPr sz="14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p>
        </p:txBody>
      </p:sp>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26" name="Content Placeholder 2">
            <a:extLst>
              <a:ext uri="{FF2B5EF4-FFF2-40B4-BE49-F238E27FC236}">
                <a16:creationId xmlns:a16="http://schemas.microsoft.com/office/drawing/2014/main" id="{4549758E-F374-1B48-77DB-43CE2BC06AC7}"/>
              </a:ext>
            </a:extLst>
          </p:cNvPr>
          <p:cNvSpPr>
            <a:spLocks noGrp="1"/>
          </p:cNvSpPr>
          <p:nvPr>
            <p:ph idx="1"/>
          </p:nvPr>
        </p:nvSpPr>
        <p:spPr>
          <a:xfrm>
            <a:off x="168614" y="3106603"/>
            <a:ext cx="2200666" cy="431437"/>
          </a:xfrm>
        </p:spPr>
        <p:txBody>
          <a:bodyPr lIns="144000" tIns="0" rIns="72000" bIns="0" anchor="t">
            <a:noAutofit/>
          </a:bodyPr>
          <a:lstStyle>
            <a:lvl1pPr marL="0" indent="0">
              <a:lnSpc>
                <a:spcPct val="10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7" name="Content Placeholder 2">
            <a:extLst>
              <a:ext uri="{FF2B5EF4-FFF2-40B4-BE49-F238E27FC236}">
                <a16:creationId xmlns:a16="http://schemas.microsoft.com/office/drawing/2014/main" id="{3467A870-6A2F-84AB-7805-11EA7728D74B}"/>
              </a:ext>
            </a:extLst>
          </p:cNvPr>
          <p:cNvSpPr>
            <a:spLocks noGrp="1"/>
          </p:cNvSpPr>
          <p:nvPr>
            <p:ph idx="16"/>
          </p:nvPr>
        </p:nvSpPr>
        <p:spPr>
          <a:xfrm>
            <a:off x="2369873" y="3106603"/>
            <a:ext cx="2200666" cy="431437"/>
          </a:xfrm>
        </p:spPr>
        <p:txBody>
          <a:bodyPr lIns="144000" tIns="0" rIns="72000" bIns="0" anchor="t">
            <a:noAutofit/>
          </a:bodyPr>
          <a:lstStyle>
            <a:lvl1pPr marL="0" indent="0">
              <a:lnSpc>
                <a:spcPct val="10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8" name="Content Placeholder 2">
            <a:extLst>
              <a:ext uri="{FF2B5EF4-FFF2-40B4-BE49-F238E27FC236}">
                <a16:creationId xmlns:a16="http://schemas.microsoft.com/office/drawing/2014/main" id="{86354965-696E-28EE-0197-DA0FF456AD55}"/>
              </a:ext>
            </a:extLst>
          </p:cNvPr>
          <p:cNvSpPr>
            <a:spLocks noGrp="1"/>
          </p:cNvSpPr>
          <p:nvPr>
            <p:ph idx="17"/>
          </p:nvPr>
        </p:nvSpPr>
        <p:spPr>
          <a:xfrm>
            <a:off x="4570539" y="3106603"/>
            <a:ext cx="2200666" cy="431437"/>
          </a:xfrm>
        </p:spPr>
        <p:txBody>
          <a:bodyPr lIns="144000" tIns="0" rIns="72000" bIns="0" anchor="t">
            <a:noAutofit/>
          </a:bodyPr>
          <a:lstStyle>
            <a:lvl1pPr marL="0" indent="0">
              <a:lnSpc>
                <a:spcPct val="10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9" name="Content Placeholder 2">
            <a:extLst>
              <a:ext uri="{FF2B5EF4-FFF2-40B4-BE49-F238E27FC236}">
                <a16:creationId xmlns:a16="http://schemas.microsoft.com/office/drawing/2014/main" id="{F2A26E22-350B-47F0-2B17-678E25AAD3C8}"/>
              </a:ext>
            </a:extLst>
          </p:cNvPr>
          <p:cNvSpPr>
            <a:spLocks noGrp="1"/>
          </p:cNvSpPr>
          <p:nvPr>
            <p:ph idx="18"/>
          </p:nvPr>
        </p:nvSpPr>
        <p:spPr>
          <a:xfrm>
            <a:off x="6770022" y="3106603"/>
            <a:ext cx="2200666" cy="431437"/>
          </a:xfrm>
        </p:spPr>
        <p:txBody>
          <a:bodyPr lIns="144000" tIns="0" rIns="72000" bIns="0" anchor="t">
            <a:noAutofit/>
          </a:bodyPr>
          <a:lstStyle>
            <a:lvl1pPr marL="0" indent="0">
              <a:lnSpc>
                <a:spcPct val="10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55BC711D-A783-015C-5892-5C1B332B5466}"/>
              </a:ext>
            </a:extLst>
          </p:cNvPr>
          <p:cNvSpPr>
            <a:spLocks noGrp="1"/>
          </p:cNvSpPr>
          <p:nvPr>
            <p:ph type="ftr" sz="quarter" idx="19"/>
          </p:nvPr>
        </p:nvSpPr>
        <p:spPr/>
        <p:txBody>
          <a:bodyPr/>
          <a:lstStyle/>
          <a:p>
            <a:r>
              <a:rPr lang="en-GB"/>
              <a:t>Document Classification: Confidential</a:t>
            </a:r>
          </a:p>
        </p:txBody>
      </p:sp>
      <p:sp>
        <p:nvSpPr>
          <p:cNvPr id="13" name="Text Placeholder 2">
            <a:extLst>
              <a:ext uri="{FF2B5EF4-FFF2-40B4-BE49-F238E27FC236}">
                <a16:creationId xmlns:a16="http://schemas.microsoft.com/office/drawing/2014/main" id="{B6564798-58CE-B8C2-23F5-DAAA032FE858}"/>
              </a:ext>
            </a:extLst>
          </p:cNvPr>
          <p:cNvSpPr>
            <a:spLocks noGrp="1" noChangeAspect="1"/>
          </p:cNvSpPr>
          <p:nvPr>
            <p:ph type="body" idx="31" hasCustomPrompt="1"/>
          </p:nvPr>
        </p:nvSpPr>
        <p:spPr>
          <a:xfrm>
            <a:off x="609552" y="1400400"/>
            <a:ext cx="1317600" cy="1317600"/>
          </a:xfrm>
          <a:prstGeom prst="ellipse">
            <a:avLst/>
          </a:prstGeom>
          <a:solidFill>
            <a:schemeClr val="accent4">
              <a:alpha val="40000"/>
            </a:schemeClr>
          </a:solidFill>
        </p:spPr>
        <p:txBody>
          <a:bodyPr lIns="36000" tIns="0" rIns="36000" bIns="0" anchor="ctr">
            <a:noAutofit/>
          </a:bodyPr>
          <a:lstStyle>
            <a:lvl1pPr marL="0" indent="0" algn="ctr">
              <a:lnSpc>
                <a:spcPct val="90000"/>
              </a:lnSpc>
              <a:spcBef>
                <a:spcPts val="0"/>
              </a:spcBef>
              <a:buNone/>
              <a:defRPr sz="14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p>
        </p:txBody>
      </p:sp>
      <p:sp>
        <p:nvSpPr>
          <p:cNvPr id="30" name="Text Placeholder 2">
            <a:extLst>
              <a:ext uri="{FF2B5EF4-FFF2-40B4-BE49-F238E27FC236}">
                <a16:creationId xmlns:a16="http://schemas.microsoft.com/office/drawing/2014/main" id="{4513D3CB-E433-B93B-4DCD-30AAC71234FF}"/>
              </a:ext>
            </a:extLst>
          </p:cNvPr>
          <p:cNvSpPr>
            <a:spLocks noGrp="1" noChangeAspect="1"/>
          </p:cNvSpPr>
          <p:nvPr>
            <p:ph type="body" idx="35" hasCustomPrompt="1"/>
          </p:nvPr>
        </p:nvSpPr>
        <p:spPr>
          <a:xfrm>
            <a:off x="2812163" y="1400400"/>
            <a:ext cx="1317600" cy="1317600"/>
          </a:xfrm>
          <a:prstGeom prst="ellipse">
            <a:avLst/>
          </a:prstGeom>
          <a:solidFill>
            <a:schemeClr val="accent4">
              <a:alpha val="40000"/>
            </a:schemeClr>
          </a:solidFill>
        </p:spPr>
        <p:txBody>
          <a:bodyPr lIns="36000" tIns="0" rIns="36000" bIns="0" anchor="ctr">
            <a:noAutofit/>
          </a:bodyPr>
          <a:lstStyle>
            <a:lvl1pPr marL="0" indent="0" algn="ctr">
              <a:lnSpc>
                <a:spcPct val="90000"/>
              </a:lnSpc>
              <a:spcBef>
                <a:spcPts val="0"/>
              </a:spcBef>
              <a:buNone/>
              <a:defRPr sz="14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p>
        </p:txBody>
      </p:sp>
    </p:spTree>
    <p:extLst>
      <p:ext uri="{BB962C8B-B14F-4D97-AF65-F5344CB8AC3E}">
        <p14:creationId xmlns:p14="http://schemas.microsoft.com/office/powerpoint/2010/main" val="77404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ACAE783-5F7D-DDB3-AD3E-F431D43F3F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a:solidFill>
            <a:schemeClr val="bg1"/>
          </a:solidFill>
        </p:spPr>
      </p:pic>
      <p:sp>
        <p:nvSpPr>
          <p:cNvPr id="2" name="Title 1">
            <a:extLst>
              <a:ext uri="{FF2B5EF4-FFF2-40B4-BE49-F238E27FC236}">
                <a16:creationId xmlns:a16="http://schemas.microsoft.com/office/drawing/2014/main" id="{C9A311D3-9D5D-9DD2-1EFE-25AF22BA68E9}"/>
              </a:ext>
            </a:extLst>
          </p:cNvPr>
          <p:cNvSpPr>
            <a:spLocks noGrp="1"/>
          </p:cNvSpPr>
          <p:nvPr>
            <p:ph type="ctrTitle" hasCustomPrompt="1"/>
          </p:nvPr>
        </p:nvSpPr>
        <p:spPr>
          <a:xfrm>
            <a:off x="252000" y="626399"/>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3" name="Subtitle 2">
            <a:extLst>
              <a:ext uri="{FF2B5EF4-FFF2-40B4-BE49-F238E27FC236}">
                <a16:creationId xmlns:a16="http://schemas.microsoft.com/office/drawing/2014/main" id="{928520E1-13ED-DC95-B57A-1E73B0876EDD}"/>
              </a:ext>
            </a:extLst>
          </p:cNvPr>
          <p:cNvSpPr>
            <a:spLocks noGrp="1"/>
          </p:cNvSpPr>
          <p:nvPr>
            <p:ph type="subTitle" idx="1" hasCustomPrompt="1"/>
          </p:nvPr>
        </p:nvSpPr>
        <p:spPr>
          <a:xfrm>
            <a:off x="259200" y="1623600"/>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goes here</a:t>
            </a:r>
          </a:p>
        </p:txBody>
      </p:sp>
      <p:grpSp>
        <p:nvGrpSpPr>
          <p:cNvPr id="8" name="Group 7">
            <a:extLst>
              <a:ext uri="{FF2B5EF4-FFF2-40B4-BE49-F238E27FC236}">
                <a16:creationId xmlns:a16="http://schemas.microsoft.com/office/drawing/2014/main" id="{B95AC99E-8D22-02AD-1DCB-65B3CB965241}"/>
              </a:ext>
            </a:extLst>
          </p:cNvPr>
          <p:cNvGrpSpPr>
            <a:grpSpLocks noChangeAspect="1"/>
          </p:cNvGrpSpPr>
          <p:nvPr userDrawn="1"/>
        </p:nvGrpSpPr>
        <p:grpSpPr>
          <a:xfrm>
            <a:off x="286445" y="4579200"/>
            <a:ext cx="871200" cy="362587"/>
            <a:chOff x="5868144" y="2000579"/>
            <a:chExt cx="1381170" cy="574833"/>
          </a:xfrm>
          <a:solidFill>
            <a:schemeClr val="accent1"/>
          </a:solidFill>
        </p:grpSpPr>
        <p:sp>
          <p:nvSpPr>
            <p:cNvPr id="9" name="Freeform 8">
              <a:extLst>
                <a:ext uri="{FF2B5EF4-FFF2-40B4-BE49-F238E27FC236}">
                  <a16:creationId xmlns:a16="http://schemas.microsoft.com/office/drawing/2014/main" id="{DBE8DD24-CFFB-4160-DFA7-2F17A259BFE5}"/>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EFBF73F-4955-0E27-59DE-B54F124A66C5}"/>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F9FFE1F-5A74-1B88-2CCF-C566E9105986}"/>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37CED226-DEE7-BB65-C9C0-1B22E8627D0C}"/>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21B2C79E-1E28-F7D1-AEE1-B0A648E2FBC6}"/>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22EA517E-6163-9B1B-5035-892B8D7643AF}"/>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33BDE06C-A217-5748-E1AA-07C746C6121D}"/>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
        <p:nvSpPr>
          <p:cNvPr id="7" name="Footer Placeholder 6">
            <a:extLst>
              <a:ext uri="{FF2B5EF4-FFF2-40B4-BE49-F238E27FC236}">
                <a16:creationId xmlns:a16="http://schemas.microsoft.com/office/drawing/2014/main" id="{36861D45-E099-AD45-3516-D63CB6F7CE91}"/>
              </a:ext>
            </a:extLst>
          </p:cNvPr>
          <p:cNvSpPr>
            <a:spLocks noGrp="1"/>
          </p:cNvSpPr>
          <p:nvPr>
            <p:ph type="ftr" sz="quarter" idx="13"/>
          </p:nvPr>
        </p:nvSpPr>
        <p:spPr/>
        <p:txBody>
          <a:bodyPr/>
          <a:lstStyle/>
          <a:p>
            <a:r>
              <a:rPr lang="en-GB"/>
              <a:t>Document Classification: Confidential</a:t>
            </a:r>
          </a:p>
        </p:txBody>
      </p:sp>
      <p:sp>
        <p:nvSpPr>
          <p:cNvPr id="17" name="Date Placeholder 3">
            <a:extLst>
              <a:ext uri="{FF2B5EF4-FFF2-40B4-BE49-F238E27FC236}">
                <a16:creationId xmlns:a16="http://schemas.microsoft.com/office/drawing/2014/main" id="{C11A54C7-D43C-62A2-6803-4A35C4002136}"/>
              </a:ext>
            </a:extLst>
          </p:cNvPr>
          <p:cNvSpPr>
            <a:spLocks noGrp="1"/>
          </p:cNvSpPr>
          <p:nvPr>
            <p:ph type="dt" sz="half" idx="10"/>
          </p:nvPr>
        </p:nvSpPr>
        <p:spPr>
          <a:xfrm>
            <a:off x="6840000" y="190800"/>
            <a:ext cx="2057400" cy="184666"/>
          </a:xfrm>
          <a:prstGeom prst="rect">
            <a:avLst/>
          </a:prstGeom>
        </p:spPr>
        <p:txBody>
          <a:bodyPr lIns="0" tIns="0" rIns="0" bIns="0"/>
          <a:lstStyle>
            <a:lvl1pPr algn="r">
              <a:defRPr sz="1200">
                <a:solidFill>
                  <a:schemeClr val="accent1"/>
                </a:solidFill>
              </a:defRPr>
            </a:lvl1pPr>
          </a:lstStyle>
          <a:p>
            <a:fld id="{10A42BC3-A377-DA4D-8C3A-F7F0546343FD}" type="datetime3">
              <a:rPr lang="en-GB" smtClean="0"/>
              <a:t>30 January, 2024</a:t>
            </a:fld>
            <a:endParaRPr lang="en-GB"/>
          </a:p>
        </p:txBody>
      </p:sp>
      <p:sp>
        <p:nvSpPr>
          <p:cNvPr id="4" name="Slide Number Placeholder 3">
            <a:extLst>
              <a:ext uri="{FF2B5EF4-FFF2-40B4-BE49-F238E27FC236}">
                <a16:creationId xmlns:a16="http://schemas.microsoft.com/office/drawing/2014/main" id="{7FA1D221-A3B0-654F-B6B3-B900E9B15F33}"/>
              </a:ext>
            </a:extLst>
          </p:cNvPr>
          <p:cNvSpPr>
            <a:spLocks noGrp="1"/>
          </p:cNvSpPr>
          <p:nvPr>
            <p:ph type="sldNum" sz="quarter" idx="14"/>
          </p:nvPr>
        </p:nvSpPr>
        <p:spPr/>
        <p:txBody>
          <a:bodyPr/>
          <a:lstStyle/>
          <a:p>
            <a:fld id="{25185810-C993-8B45-8FD1-BB177FA8B29B}" type="slidenum">
              <a:rPr lang="en-GB" smtClean="0"/>
              <a:pPr/>
              <a:t>‹#›</a:t>
            </a:fld>
            <a:endParaRPr lang="en-GB"/>
          </a:p>
        </p:txBody>
      </p:sp>
    </p:spTree>
    <p:extLst>
      <p:ext uri="{BB962C8B-B14F-4D97-AF65-F5344CB8AC3E}">
        <p14:creationId xmlns:p14="http://schemas.microsoft.com/office/powerpoint/2010/main" val="879312882"/>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poin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atin typeface="+mj-lt"/>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26" name="Content Placeholder 2">
            <a:extLst>
              <a:ext uri="{FF2B5EF4-FFF2-40B4-BE49-F238E27FC236}">
                <a16:creationId xmlns:a16="http://schemas.microsoft.com/office/drawing/2014/main" id="{4549758E-F374-1B48-77DB-43CE2BC06AC7}"/>
              </a:ext>
            </a:extLst>
          </p:cNvPr>
          <p:cNvSpPr>
            <a:spLocks noGrp="1"/>
          </p:cNvSpPr>
          <p:nvPr>
            <p:ph idx="1"/>
          </p:nvPr>
        </p:nvSpPr>
        <p:spPr>
          <a:xfrm>
            <a:off x="168614"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7" name="Content Placeholder 2">
            <a:extLst>
              <a:ext uri="{FF2B5EF4-FFF2-40B4-BE49-F238E27FC236}">
                <a16:creationId xmlns:a16="http://schemas.microsoft.com/office/drawing/2014/main" id="{3467A870-6A2F-84AB-7805-11EA7728D74B}"/>
              </a:ext>
            </a:extLst>
          </p:cNvPr>
          <p:cNvSpPr>
            <a:spLocks noGrp="1"/>
          </p:cNvSpPr>
          <p:nvPr>
            <p:ph idx="16"/>
          </p:nvPr>
        </p:nvSpPr>
        <p:spPr>
          <a:xfrm>
            <a:off x="2369873"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8" name="Content Placeholder 2">
            <a:extLst>
              <a:ext uri="{FF2B5EF4-FFF2-40B4-BE49-F238E27FC236}">
                <a16:creationId xmlns:a16="http://schemas.microsoft.com/office/drawing/2014/main" id="{86354965-696E-28EE-0197-DA0FF456AD55}"/>
              </a:ext>
            </a:extLst>
          </p:cNvPr>
          <p:cNvSpPr>
            <a:spLocks noGrp="1"/>
          </p:cNvSpPr>
          <p:nvPr>
            <p:ph idx="17"/>
          </p:nvPr>
        </p:nvSpPr>
        <p:spPr>
          <a:xfrm>
            <a:off x="4570539"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9" name="Content Placeholder 2">
            <a:extLst>
              <a:ext uri="{FF2B5EF4-FFF2-40B4-BE49-F238E27FC236}">
                <a16:creationId xmlns:a16="http://schemas.microsoft.com/office/drawing/2014/main" id="{F2A26E22-350B-47F0-2B17-678E25AAD3C8}"/>
              </a:ext>
            </a:extLst>
          </p:cNvPr>
          <p:cNvSpPr>
            <a:spLocks noGrp="1"/>
          </p:cNvSpPr>
          <p:nvPr>
            <p:ph idx="18"/>
          </p:nvPr>
        </p:nvSpPr>
        <p:spPr>
          <a:xfrm>
            <a:off x="6770022"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6240FD0A-BCE5-87B3-9D57-F8D3549791F8}"/>
              </a:ext>
            </a:extLst>
          </p:cNvPr>
          <p:cNvSpPr>
            <a:spLocks noGrp="1"/>
          </p:cNvSpPr>
          <p:nvPr>
            <p:ph type="ftr" sz="quarter" idx="22"/>
          </p:nvPr>
        </p:nvSpPr>
        <p:spPr/>
        <p:txBody>
          <a:bodyPr/>
          <a:lstStyle/>
          <a:p>
            <a:r>
              <a:rPr lang="en-GB"/>
              <a:t>Document Classification: Confidential</a:t>
            </a:r>
          </a:p>
        </p:txBody>
      </p:sp>
      <p:sp>
        <p:nvSpPr>
          <p:cNvPr id="8" name="Picture Placeholder 34">
            <a:extLst>
              <a:ext uri="{FF2B5EF4-FFF2-40B4-BE49-F238E27FC236}">
                <a16:creationId xmlns:a16="http://schemas.microsoft.com/office/drawing/2014/main" id="{BB3573C2-B475-21A4-7A3E-D7F5D0A0D6DE}"/>
              </a:ext>
            </a:extLst>
          </p:cNvPr>
          <p:cNvSpPr>
            <a:spLocks noGrp="1" noChangeAspect="1"/>
          </p:cNvSpPr>
          <p:nvPr>
            <p:ph type="pic" sz="quarter" idx="38" hasCustomPrompt="1"/>
          </p:nvPr>
        </p:nvSpPr>
        <p:spPr>
          <a:xfrm>
            <a:off x="620947" y="2610464"/>
            <a:ext cx="1296000" cy="1296000"/>
          </a:xfrm>
          <a:prstGeom prst="ellipse">
            <a:avLst/>
          </a:prstGeom>
          <a:noFill/>
        </p:spPr>
        <p:txBody>
          <a:bodyPr lIns="0" tIns="0" rIns="0" bIns="0" anchor="ctr">
            <a:normAutofit/>
          </a:bodyPr>
          <a:lstStyle>
            <a:lvl1pPr marL="0" indent="0" algn="ctr">
              <a:buNone/>
              <a:defRPr sz="1200">
                <a:solidFill>
                  <a:schemeClr val="bg1"/>
                </a:solidFill>
              </a:defRPr>
            </a:lvl1pPr>
          </a:lstStyle>
          <a:p>
            <a:r>
              <a:rPr lang="en-GB"/>
              <a:t>Click to </a:t>
            </a:r>
            <a:br>
              <a:rPr lang="en-GB"/>
            </a:br>
            <a:r>
              <a:rPr lang="en-GB"/>
              <a:t>add icon</a:t>
            </a:r>
          </a:p>
        </p:txBody>
      </p:sp>
      <p:sp>
        <p:nvSpPr>
          <p:cNvPr id="4" name="Picture Placeholder 34">
            <a:extLst>
              <a:ext uri="{FF2B5EF4-FFF2-40B4-BE49-F238E27FC236}">
                <a16:creationId xmlns:a16="http://schemas.microsoft.com/office/drawing/2014/main" id="{C2126EE1-DFF4-F2B1-C5D4-BE1C35CC298F}"/>
              </a:ext>
            </a:extLst>
          </p:cNvPr>
          <p:cNvSpPr>
            <a:spLocks noGrp="1" noChangeAspect="1"/>
          </p:cNvSpPr>
          <p:nvPr>
            <p:ph type="pic" sz="quarter" idx="42" hasCustomPrompt="1"/>
          </p:nvPr>
        </p:nvSpPr>
        <p:spPr>
          <a:xfrm>
            <a:off x="2822206" y="2610464"/>
            <a:ext cx="1296000" cy="1296000"/>
          </a:xfrm>
          <a:prstGeom prst="ellipse">
            <a:avLst/>
          </a:prstGeom>
          <a:noFill/>
        </p:spPr>
        <p:txBody>
          <a:bodyPr lIns="0" tIns="0" rIns="0" bIns="0" anchor="ctr">
            <a:normAutofit/>
          </a:bodyPr>
          <a:lstStyle>
            <a:lvl1pPr marL="0" indent="0" algn="ctr">
              <a:buNone/>
              <a:defRPr sz="1200">
                <a:solidFill>
                  <a:schemeClr val="bg1"/>
                </a:solidFill>
              </a:defRPr>
            </a:lvl1pPr>
          </a:lstStyle>
          <a:p>
            <a:r>
              <a:rPr lang="en-GB"/>
              <a:t>Click to </a:t>
            </a:r>
            <a:br>
              <a:rPr lang="en-GB"/>
            </a:br>
            <a:r>
              <a:rPr lang="en-GB"/>
              <a:t>add icon</a:t>
            </a:r>
          </a:p>
        </p:txBody>
      </p:sp>
      <p:sp>
        <p:nvSpPr>
          <p:cNvPr id="6" name="Picture Placeholder 34">
            <a:extLst>
              <a:ext uri="{FF2B5EF4-FFF2-40B4-BE49-F238E27FC236}">
                <a16:creationId xmlns:a16="http://schemas.microsoft.com/office/drawing/2014/main" id="{C18FCC84-6267-1805-9DD2-63E2253C0EC0}"/>
              </a:ext>
            </a:extLst>
          </p:cNvPr>
          <p:cNvSpPr>
            <a:spLocks noGrp="1" noChangeAspect="1"/>
          </p:cNvSpPr>
          <p:nvPr>
            <p:ph type="pic" sz="quarter" idx="43" hasCustomPrompt="1"/>
          </p:nvPr>
        </p:nvSpPr>
        <p:spPr>
          <a:xfrm>
            <a:off x="5022872" y="2610464"/>
            <a:ext cx="1296000" cy="1296000"/>
          </a:xfrm>
          <a:prstGeom prst="ellipse">
            <a:avLst/>
          </a:prstGeom>
          <a:noFill/>
        </p:spPr>
        <p:txBody>
          <a:bodyPr lIns="0" tIns="0" rIns="0" bIns="0" anchor="ctr">
            <a:normAutofit/>
          </a:bodyPr>
          <a:lstStyle>
            <a:lvl1pPr marL="0" indent="0" algn="ctr">
              <a:buNone/>
              <a:defRPr sz="1200">
                <a:solidFill>
                  <a:schemeClr val="bg1"/>
                </a:solidFill>
              </a:defRPr>
            </a:lvl1pPr>
          </a:lstStyle>
          <a:p>
            <a:r>
              <a:rPr lang="en-GB"/>
              <a:t>Click to </a:t>
            </a:r>
            <a:br>
              <a:rPr lang="en-GB"/>
            </a:br>
            <a:r>
              <a:rPr lang="en-GB"/>
              <a:t>add icon</a:t>
            </a:r>
          </a:p>
        </p:txBody>
      </p:sp>
      <p:sp>
        <p:nvSpPr>
          <p:cNvPr id="7" name="Picture Placeholder 34">
            <a:extLst>
              <a:ext uri="{FF2B5EF4-FFF2-40B4-BE49-F238E27FC236}">
                <a16:creationId xmlns:a16="http://schemas.microsoft.com/office/drawing/2014/main" id="{B5AB75B3-7FF2-8F53-B362-49EE1C4AF0EE}"/>
              </a:ext>
            </a:extLst>
          </p:cNvPr>
          <p:cNvSpPr>
            <a:spLocks noGrp="1" noChangeAspect="1"/>
          </p:cNvSpPr>
          <p:nvPr>
            <p:ph type="pic" sz="quarter" idx="44" hasCustomPrompt="1"/>
          </p:nvPr>
        </p:nvSpPr>
        <p:spPr>
          <a:xfrm>
            <a:off x="7222355" y="2610464"/>
            <a:ext cx="1296000" cy="1296000"/>
          </a:xfrm>
          <a:prstGeom prst="ellipse">
            <a:avLst/>
          </a:prstGeom>
          <a:noFill/>
        </p:spPr>
        <p:txBody>
          <a:bodyPr lIns="0" tIns="0" rIns="0" bIns="0" anchor="ctr">
            <a:normAutofit/>
          </a:bodyPr>
          <a:lstStyle>
            <a:lvl1pPr marL="0" indent="0" algn="ctr">
              <a:buNone/>
              <a:defRPr sz="1200">
                <a:solidFill>
                  <a:schemeClr val="bg1"/>
                </a:solidFill>
              </a:defRPr>
            </a:lvl1pPr>
          </a:lstStyle>
          <a:p>
            <a:r>
              <a:rPr lang="en-GB"/>
              <a:t>Click to </a:t>
            </a:r>
            <a:br>
              <a:rPr lang="en-GB"/>
            </a:br>
            <a:r>
              <a:rPr lang="en-GB"/>
              <a:t>add icon</a:t>
            </a:r>
          </a:p>
        </p:txBody>
      </p:sp>
    </p:spTree>
    <p:extLst>
      <p:ext uri="{BB962C8B-B14F-4D97-AF65-F5344CB8AC3E}">
        <p14:creationId xmlns:p14="http://schemas.microsoft.com/office/powerpoint/2010/main" val="2806293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points v3">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2C0BB8D-761A-FFA0-EA78-2823E6009821}"/>
              </a:ext>
            </a:extLst>
          </p:cNvPr>
          <p:cNvSpPr>
            <a:spLocks noGrp="1" noChangeAspect="1"/>
          </p:cNvSpPr>
          <p:nvPr>
            <p:ph type="body" idx="32" hasCustomPrompt="1"/>
          </p:nvPr>
        </p:nvSpPr>
        <p:spPr>
          <a:xfrm>
            <a:off x="2734977" y="2520466"/>
            <a:ext cx="1475999" cy="1475999"/>
          </a:xfrm>
          <a:prstGeom prst="ellipse">
            <a:avLst/>
          </a:prstGeom>
          <a:solidFill>
            <a:schemeClr val="accent1">
              <a:alpha val="40000"/>
            </a:schemeClr>
          </a:solidFill>
        </p:spPr>
        <p:txBody>
          <a:bodyPr lIns="0" tIns="0" rIns="0" bIns="0" anchor="ctr">
            <a:noAutofit/>
          </a:bodyPr>
          <a:lstStyle>
            <a:lvl1pPr marL="0" indent="0" algn="ctr">
              <a:lnSpc>
                <a:spcPct val="80000"/>
              </a:lnSpc>
              <a:spcBef>
                <a:spcPts val="0"/>
              </a:spcBef>
              <a:buNone/>
              <a:defRPr sz="36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XX</a:t>
            </a:r>
          </a:p>
        </p:txBody>
      </p:sp>
      <p:sp>
        <p:nvSpPr>
          <p:cNvPr id="6" name="Text Placeholder 2">
            <a:extLst>
              <a:ext uri="{FF2B5EF4-FFF2-40B4-BE49-F238E27FC236}">
                <a16:creationId xmlns:a16="http://schemas.microsoft.com/office/drawing/2014/main" id="{228DD3DF-5EBF-6F7D-93DA-82BB7D8079B9}"/>
              </a:ext>
            </a:extLst>
          </p:cNvPr>
          <p:cNvSpPr>
            <a:spLocks noGrp="1" noChangeAspect="1"/>
          </p:cNvSpPr>
          <p:nvPr>
            <p:ph type="body" idx="33" hasCustomPrompt="1"/>
          </p:nvPr>
        </p:nvSpPr>
        <p:spPr>
          <a:xfrm>
            <a:off x="4943339" y="2520466"/>
            <a:ext cx="1475999" cy="1475999"/>
          </a:xfrm>
          <a:prstGeom prst="ellipse">
            <a:avLst/>
          </a:prstGeom>
          <a:solidFill>
            <a:schemeClr val="accent1">
              <a:alpha val="40000"/>
            </a:schemeClr>
          </a:solidFill>
        </p:spPr>
        <p:txBody>
          <a:bodyPr lIns="0" tIns="0" rIns="0" bIns="0" anchor="ctr">
            <a:noAutofit/>
          </a:bodyPr>
          <a:lstStyle>
            <a:lvl1pPr marL="0" indent="0" algn="ctr">
              <a:lnSpc>
                <a:spcPct val="80000"/>
              </a:lnSpc>
              <a:spcBef>
                <a:spcPts val="0"/>
              </a:spcBef>
              <a:buNone/>
              <a:defRPr sz="36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XX</a:t>
            </a:r>
          </a:p>
        </p:txBody>
      </p:sp>
      <p:sp>
        <p:nvSpPr>
          <p:cNvPr id="19" name="Text Placeholder 2">
            <a:extLst>
              <a:ext uri="{FF2B5EF4-FFF2-40B4-BE49-F238E27FC236}">
                <a16:creationId xmlns:a16="http://schemas.microsoft.com/office/drawing/2014/main" id="{D0FCD1CB-1388-F724-291B-761916E919E9}"/>
              </a:ext>
            </a:extLst>
          </p:cNvPr>
          <p:cNvSpPr>
            <a:spLocks noGrp="1" noChangeAspect="1"/>
          </p:cNvSpPr>
          <p:nvPr>
            <p:ph type="body" idx="34" hasCustomPrompt="1"/>
          </p:nvPr>
        </p:nvSpPr>
        <p:spPr>
          <a:xfrm>
            <a:off x="7151701" y="2520466"/>
            <a:ext cx="1475999" cy="1475999"/>
          </a:xfrm>
          <a:prstGeom prst="ellipse">
            <a:avLst/>
          </a:prstGeom>
          <a:solidFill>
            <a:schemeClr val="accent1">
              <a:alpha val="40000"/>
            </a:schemeClr>
          </a:solidFill>
        </p:spPr>
        <p:txBody>
          <a:bodyPr lIns="0" tIns="0" rIns="0" bIns="0" anchor="ctr">
            <a:noAutofit/>
          </a:bodyPr>
          <a:lstStyle>
            <a:lvl1pPr marL="0" indent="0" algn="ctr">
              <a:lnSpc>
                <a:spcPct val="80000"/>
              </a:lnSpc>
              <a:spcBef>
                <a:spcPts val="0"/>
              </a:spcBef>
              <a:buNone/>
              <a:defRPr sz="36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XX</a:t>
            </a:r>
          </a:p>
        </p:txBody>
      </p:sp>
      <p:sp>
        <p:nvSpPr>
          <p:cNvPr id="20" name="Text Placeholder 2">
            <a:extLst>
              <a:ext uri="{FF2B5EF4-FFF2-40B4-BE49-F238E27FC236}">
                <a16:creationId xmlns:a16="http://schemas.microsoft.com/office/drawing/2014/main" id="{6630ED6D-3315-1D0A-1426-D568C0EDDBE3}"/>
              </a:ext>
            </a:extLst>
          </p:cNvPr>
          <p:cNvSpPr>
            <a:spLocks noGrp="1" noChangeAspect="1"/>
          </p:cNvSpPr>
          <p:nvPr>
            <p:ph type="body" idx="31" hasCustomPrompt="1"/>
          </p:nvPr>
        </p:nvSpPr>
        <p:spPr>
          <a:xfrm>
            <a:off x="526615" y="2520466"/>
            <a:ext cx="1475999" cy="1475999"/>
          </a:xfrm>
          <a:prstGeom prst="ellipse">
            <a:avLst/>
          </a:prstGeom>
          <a:solidFill>
            <a:schemeClr val="accent1">
              <a:alpha val="40000"/>
            </a:schemeClr>
          </a:solidFill>
        </p:spPr>
        <p:txBody>
          <a:bodyPr lIns="0" tIns="0" rIns="0" bIns="0" anchor="ctr">
            <a:noAutofit/>
          </a:bodyPr>
          <a:lstStyle>
            <a:lvl1pPr marL="0" indent="0" algn="ctr">
              <a:lnSpc>
                <a:spcPct val="80000"/>
              </a:lnSpc>
              <a:spcBef>
                <a:spcPts val="0"/>
              </a:spcBef>
              <a:buNone/>
              <a:defRPr sz="36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XX</a:t>
            </a:r>
          </a:p>
        </p:txBody>
      </p:sp>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a:xfrm>
            <a:off x="216000" y="180000"/>
            <a:ext cx="3991610" cy="994172"/>
          </a:xfrm>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26" name="Content Placeholder 2">
            <a:extLst>
              <a:ext uri="{FF2B5EF4-FFF2-40B4-BE49-F238E27FC236}">
                <a16:creationId xmlns:a16="http://schemas.microsoft.com/office/drawing/2014/main" id="{4549758E-F374-1B48-77DB-43CE2BC06AC7}"/>
              </a:ext>
            </a:extLst>
          </p:cNvPr>
          <p:cNvSpPr>
            <a:spLocks noGrp="1"/>
          </p:cNvSpPr>
          <p:nvPr>
            <p:ph idx="1"/>
          </p:nvPr>
        </p:nvSpPr>
        <p:spPr>
          <a:xfrm>
            <a:off x="168614"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7" name="Content Placeholder 2">
            <a:extLst>
              <a:ext uri="{FF2B5EF4-FFF2-40B4-BE49-F238E27FC236}">
                <a16:creationId xmlns:a16="http://schemas.microsoft.com/office/drawing/2014/main" id="{3467A870-6A2F-84AB-7805-11EA7728D74B}"/>
              </a:ext>
            </a:extLst>
          </p:cNvPr>
          <p:cNvSpPr>
            <a:spLocks noGrp="1"/>
          </p:cNvSpPr>
          <p:nvPr>
            <p:ph idx="16"/>
          </p:nvPr>
        </p:nvSpPr>
        <p:spPr>
          <a:xfrm>
            <a:off x="2369873"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8" name="Content Placeholder 2">
            <a:extLst>
              <a:ext uri="{FF2B5EF4-FFF2-40B4-BE49-F238E27FC236}">
                <a16:creationId xmlns:a16="http://schemas.microsoft.com/office/drawing/2014/main" id="{86354965-696E-28EE-0197-DA0FF456AD55}"/>
              </a:ext>
            </a:extLst>
          </p:cNvPr>
          <p:cNvSpPr>
            <a:spLocks noGrp="1"/>
          </p:cNvSpPr>
          <p:nvPr>
            <p:ph idx="17"/>
          </p:nvPr>
        </p:nvSpPr>
        <p:spPr>
          <a:xfrm>
            <a:off x="4570539"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29" name="Content Placeholder 2">
            <a:extLst>
              <a:ext uri="{FF2B5EF4-FFF2-40B4-BE49-F238E27FC236}">
                <a16:creationId xmlns:a16="http://schemas.microsoft.com/office/drawing/2014/main" id="{F2A26E22-350B-47F0-2B17-678E25AAD3C8}"/>
              </a:ext>
            </a:extLst>
          </p:cNvPr>
          <p:cNvSpPr>
            <a:spLocks noGrp="1"/>
          </p:cNvSpPr>
          <p:nvPr>
            <p:ph idx="18"/>
          </p:nvPr>
        </p:nvSpPr>
        <p:spPr>
          <a:xfrm>
            <a:off x="6770022" y="1419390"/>
            <a:ext cx="2200666" cy="431437"/>
          </a:xfrm>
        </p:spPr>
        <p:txBody>
          <a:bodyPr lIns="144000" tIns="0" rIns="72000" bIns="0" anchor="t">
            <a:noAutofit/>
          </a:bodyPr>
          <a:lstStyle>
            <a:lvl1pPr marL="0" indent="0">
              <a:lnSpc>
                <a:spcPct val="90000"/>
              </a:lnSpc>
              <a:spcBef>
                <a:spcPts val="0"/>
              </a:spcBef>
              <a:spcAft>
                <a:spcPts val="0"/>
              </a:spcAft>
              <a:buFontTx/>
              <a:buNone/>
              <a:defRPr sz="13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0ACB7D60-225E-6229-3C54-FCFF94D0CBFC}"/>
              </a:ext>
            </a:extLst>
          </p:cNvPr>
          <p:cNvSpPr>
            <a:spLocks noGrp="1"/>
          </p:cNvSpPr>
          <p:nvPr>
            <p:ph type="ftr" sz="quarter" idx="22"/>
          </p:nvPr>
        </p:nvSpPr>
        <p:spPr/>
        <p:txBody>
          <a:bodyPr/>
          <a:lstStyle/>
          <a:p>
            <a:r>
              <a:rPr lang="en-GB"/>
              <a:t>Document Classification: Confidential</a:t>
            </a:r>
          </a:p>
        </p:txBody>
      </p:sp>
    </p:spTree>
    <p:extLst>
      <p:ext uri="{BB962C8B-B14F-4D97-AF65-F5344CB8AC3E}">
        <p14:creationId xmlns:p14="http://schemas.microsoft.com/office/powerpoint/2010/main" val="2874146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4 poin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a:xfrm>
            <a:off x="216000" y="180000"/>
            <a:ext cx="3991610" cy="994172"/>
          </a:xfrm>
        </p:spPr>
        <p:txBody>
          <a:bodyPr/>
          <a:lstStyle>
            <a:lvl1pPr>
              <a:lnSpc>
                <a:spcPct val="85000"/>
              </a:lnSpc>
              <a:defRPr/>
            </a:lvl1pPr>
          </a:lstStyle>
          <a:p>
            <a:r>
              <a:rPr lang="en-GB"/>
              <a:t>Headline goes here over two lines</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26" name="Content Placeholder 2">
            <a:extLst>
              <a:ext uri="{FF2B5EF4-FFF2-40B4-BE49-F238E27FC236}">
                <a16:creationId xmlns:a16="http://schemas.microsoft.com/office/drawing/2014/main" id="{4549758E-F374-1B48-77DB-43CE2BC06AC7}"/>
              </a:ext>
            </a:extLst>
          </p:cNvPr>
          <p:cNvSpPr>
            <a:spLocks noGrp="1"/>
          </p:cNvSpPr>
          <p:nvPr>
            <p:ph idx="1"/>
          </p:nvPr>
        </p:nvSpPr>
        <p:spPr>
          <a:xfrm>
            <a:off x="480620" y="3404130"/>
            <a:ext cx="1908000" cy="431437"/>
          </a:xfrm>
        </p:spPr>
        <p:txBody>
          <a:bodyPr lIns="144000" tIns="0" rIns="72000" bIns="0" anchor="t">
            <a:noAutofit/>
          </a:bodyPr>
          <a:lstStyle>
            <a:lvl1pPr marL="0" indent="0" algn="ctr">
              <a:lnSpc>
                <a:spcPct val="90000"/>
              </a:lnSpc>
              <a:spcBef>
                <a:spcPts val="0"/>
              </a:spcBef>
              <a:spcAft>
                <a:spcPts val="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 name="Footer Placeholder 2">
            <a:extLst>
              <a:ext uri="{FF2B5EF4-FFF2-40B4-BE49-F238E27FC236}">
                <a16:creationId xmlns:a16="http://schemas.microsoft.com/office/drawing/2014/main" id="{0ACB7D60-225E-6229-3C54-FCFF94D0CBFC}"/>
              </a:ext>
            </a:extLst>
          </p:cNvPr>
          <p:cNvSpPr>
            <a:spLocks noGrp="1"/>
          </p:cNvSpPr>
          <p:nvPr>
            <p:ph type="ftr" sz="quarter" idx="22"/>
          </p:nvPr>
        </p:nvSpPr>
        <p:spPr/>
        <p:txBody>
          <a:bodyPr/>
          <a:lstStyle/>
          <a:p>
            <a:r>
              <a:rPr lang="en-GB"/>
              <a:t>Document Classification: Confidential</a:t>
            </a:r>
          </a:p>
        </p:txBody>
      </p:sp>
      <p:sp>
        <p:nvSpPr>
          <p:cNvPr id="32" name="Content Placeholder 2">
            <a:extLst>
              <a:ext uri="{FF2B5EF4-FFF2-40B4-BE49-F238E27FC236}">
                <a16:creationId xmlns:a16="http://schemas.microsoft.com/office/drawing/2014/main" id="{F2ED37AE-CC44-5532-854E-E91035B314D6}"/>
              </a:ext>
            </a:extLst>
          </p:cNvPr>
          <p:cNvSpPr>
            <a:spLocks noGrp="1"/>
          </p:cNvSpPr>
          <p:nvPr>
            <p:ph idx="26"/>
          </p:nvPr>
        </p:nvSpPr>
        <p:spPr>
          <a:xfrm>
            <a:off x="2573181" y="3404130"/>
            <a:ext cx="1908000" cy="431437"/>
          </a:xfrm>
        </p:spPr>
        <p:txBody>
          <a:bodyPr lIns="144000" tIns="0" rIns="72000" bIns="0" anchor="t">
            <a:noAutofit/>
          </a:bodyPr>
          <a:lstStyle>
            <a:lvl1pPr marL="0" indent="0" algn="ctr">
              <a:lnSpc>
                <a:spcPct val="90000"/>
              </a:lnSpc>
              <a:spcBef>
                <a:spcPts val="0"/>
              </a:spcBef>
              <a:spcAft>
                <a:spcPts val="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3" name="Content Placeholder 2">
            <a:extLst>
              <a:ext uri="{FF2B5EF4-FFF2-40B4-BE49-F238E27FC236}">
                <a16:creationId xmlns:a16="http://schemas.microsoft.com/office/drawing/2014/main" id="{31905043-E0C4-3A96-EC41-BEF980DA7CEF}"/>
              </a:ext>
            </a:extLst>
          </p:cNvPr>
          <p:cNvSpPr>
            <a:spLocks noGrp="1"/>
          </p:cNvSpPr>
          <p:nvPr>
            <p:ph idx="27"/>
          </p:nvPr>
        </p:nvSpPr>
        <p:spPr>
          <a:xfrm>
            <a:off x="4662819" y="3404130"/>
            <a:ext cx="1908000" cy="431437"/>
          </a:xfrm>
        </p:spPr>
        <p:txBody>
          <a:bodyPr lIns="144000" tIns="0" rIns="72000" bIns="0" anchor="t">
            <a:noAutofit/>
          </a:bodyPr>
          <a:lstStyle>
            <a:lvl1pPr marL="0" indent="0" algn="ctr">
              <a:lnSpc>
                <a:spcPct val="90000"/>
              </a:lnSpc>
              <a:spcBef>
                <a:spcPts val="0"/>
              </a:spcBef>
              <a:spcAft>
                <a:spcPts val="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4" name="Content Placeholder 2">
            <a:extLst>
              <a:ext uri="{FF2B5EF4-FFF2-40B4-BE49-F238E27FC236}">
                <a16:creationId xmlns:a16="http://schemas.microsoft.com/office/drawing/2014/main" id="{68D10837-39DF-8ADA-EF21-CD06983BC298}"/>
              </a:ext>
            </a:extLst>
          </p:cNvPr>
          <p:cNvSpPr>
            <a:spLocks noGrp="1"/>
          </p:cNvSpPr>
          <p:nvPr>
            <p:ph idx="28"/>
          </p:nvPr>
        </p:nvSpPr>
        <p:spPr>
          <a:xfrm>
            <a:off x="6752457" y="3404130"/>
            <a:ext cx="1908000" cy="431437"/>
          </a:xfrm>
        </p:spPr>
        <p:txBody>
          <a:bodyPr lIns="144000" tIns="0" rIns="72000" bIns="0" anchor="t">
            <a:noAutofit/>
          </a:bodyPr>
          <a:lstStyle>
            <a:lvl1pPr marL="0" indent="0" algn="ctr">
              <a:lnSpc>
                <a:spcPct val="90000"/>
              </a:lnSpc>
              <a:spcBef>
                <a:spcPts val="0"/>
              </a:spcBef>
              <a:spcAft>
                <a:spcPts val="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36" name="Subtitle 2">
            <a:extLst>
              <a:ext uri="{FF2B5EF4-FFF2-40B4-BE49-F238E27FC236}">
                <a16:creationId xmlns:a16="http://schemas.microsoft.com/office/drawing/2014/main" id="{3DD72E54-BD3A-E65F-103B-F972D16F2969}"/>
              </a:ext>
            </a:extLst>
          </p:cNvPr>
          <p:cNvSpPr>
            <a:spLocks noGrp="1"/>
          </p:cNvSpPr>
          <p:nvPr>
            <p:ph type="subTitle" idx="29" hasCustomPrompt="1"/>
          </p:nvPr>
        </p:nvSpPr>
        <p:spPr>
          <a:xfrm>
            <a:off x="2388620" y="4357765"/>
            <a:ext cx="4363837" cy="185943"/>
          </a:xfrm>
        </p:spPr>
        <p:txBody>
          <a:bodyPr wrap="none" lIns="0" tIns="0" rIns="0" bIns="0">
            <a:noAutofit/>
          </a:bodyPr>
          <a:lstStyle>
            <a:lvl1pPr marL="0" indent="0" algn="ctr">
              <a:lnSpc>
                <a:spcPct val="100000"/>
              </a:lnSpc>
              <a:spcBef>
                <a:spcPts val="0"/>
              </a:spcBef>
              <a:buNone/>
              <a:defRPr lang="en-GB" sz="1500" b="0" i="0" kern="1200" spc="0" dirty="0">
                <a:solidFill>
                  <a:schemeClr val="accent3"/>
                </a:solidFill>
                <a:latin typeface="TT Hoves Medium" panose="020B0003020000060003" pitchFamily="34" charset="0"/>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add summary line here</a:t>
            </a:r>
          </a:p>
        </p:txBody>
      </p:sp>
      <p:sp>
        <p:nvSpPr>
          <p:cNvPr id="4" name="Text Placeholder 2">
            <a:extLst>
              <a:ext uri="{FF2B5EF4-FFF2-40B4-BE49-F238E27FC236}">
                <a16:creationId xmlns:a16="http://schemas.microsoft.com/office/drawing/2014/main" id="{080E6587-DA8E-258F-FAA4-F47BD8E27272}"/>
              </a:ext>
            </a:extLst>
          </p:cNvPr>
          <p:cNvSpPr>
            <a:spLocks noGrp="1"/>
          </p:cNvSpPr>
          <p:nvPr>
            <p:ph type="body" idx="30"/>
          </p:nvPr>
        </p:nvSpPr>
        <p:spPr>
          <a:xfrm>
            <a:off x="480620" y="1395047"/>
            <a:ext cx="1908000" cy="1908000"/>
          </a:xfrm>
          <a:prstGeom prst="ellipse">
            <a:avLst/>
          </a:prstGeom>
          <a:solidFill>
            <a:srgbClr val="87D6BB">
              <a:alpha val="60000"/>
            </a:srgbClr>
          </a:solidFill>
        </p:spPr>
        <p:txBody>
          <a:bodyPr lIns="36000" tIns="0" rIns="36000" bIns="0" anchor="ctr">
            <a:noAutofit/>
          </a:bodyPr>
          <a:lstStyle>
            <a:lvl1pPr marL="0" indent="0" algn="ctr">
              <a:lnSpc>
                <a:spcPct val="80000"/>
              </a:lnSpc>
              <a:spcBef>
                <a:spcPts val="0"/>
              </a:spcBef>
              <a:buNone/>
              <a:defRPr sz="1400" b="0">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Text Placeholder 2">
            <a:extLst>
              <a:ext uri="{FF2B5EF4-FFF2-40B4-BE49-F238E27FC236}">
                <a16:creationId xmlns:a16="http://schemas.microsoft.com/office/drawing/2014/main" id="{CB20C11B-8DC4-B81D-632A-5800DEB42D4A}"/>
              </a:ext>
            </a:extLst>
          </p:cNvPr>
          <p:cNvSpPr>
            <a:spLocks noGrp="1"/>
          </p:cNvSpPr>
          <p:nvPr>
            <p:ph type="body" idx="31"/>
          </p:nvPr>
        </p:nvSpPr>
        <p:spPr>
          <a:xfrm>
            <a:off x="2573181" y="1395047"/>
            <a:ext cx="1908000" cy="1908000"/>
          </a:xfrm>
          <a:prstGeom prst="ellipse">
            <a:avLst/>
          </a:prstGeom>
          <a:solidFill>
            <a:srgbClr val="00BA8D"/>
          </a:solidFill>
        </p:spPr>
        <p:txBody>
          <a:bodyPr lIns="36000" tIns="0" rIns="36000" bIns="0" anchor="ctr">
            <a:noAutofit/>
          </a:bodyPr>
          <a:lstStyle>
            <a:lvl1pPr marL="0" indent="0" algn="ctr">
              <a:lnSpc>
                <a:spcPct val="80000"/>
              </a:lnSpc>
              <a:spcBef>
                <a:spcPts val="0"/>
              </a:spcBef>
              <a:buNone/>
              <a:defRPr sz="14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ext Placeholder 2">
            <a:extLst>
              <a:ext uri="{FF2B5EF4-FFF2-40B4-BE49-F238E27FC236}">
                <a16:creationId xmlns:a16="http://schemas.microsoft.com/office/drawing/2014/main" id="{50885455-B073-338B-D531-FEC930D8D860}"/>
              </a:ext>
            </a:extLst>
          </p:cNvPr>
          <p:cNvSpPr>
            <a:spLocks noGrp="1"/>
          </p:cNvSpPr>
          <p:nvPr>
            <p:ph type="body" idx="32"/>
          </p:nvPr>
        </p:nvSpPr>
        <p:spPr>
          <a:xfrm>
            <a:off x="4662819" y="1395047"/>
            <a:ext cx="1908000" cy="1908000"/>
          </a:xfrm>
          <a:prstGeom prst="ellipse">
            <a:avLst/>
          </a:prstGeom>
          <a:solidFill>
            <a:srgbClr val="87D6BB">
              <a:alpha val="60000"/>
            </a:srgbClr>
          </a:solidFill>
        </p:spPr>
        <p:txBody>
          <a:bodyPr lIns="36000" tIns="0" rIns="36000" bIns="0" anchor="ctr">
            <a:noAutofit/>
          </a:bodyPr>
          <a:lstStyle>
            <a:lvl1pPr marL="0" indent="0" algn="ctr">
              <a:lnSpc>
                <a:spcPct val="80000"/>
              </a:lnSpc>
              <a:spcBef>
                <a:spcPts val="0"/>
              </a:spcBef>
              <a:buNone/>
              <a:defRPr sz="1400" b="0">
                <a:solidFill>
                  <a:schemeClr val="accent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2">
            <a:extLst>
              <a:ext uri="{FF2B5EF4-FFF2-40B4-BE49-F238E27FC236}">
                <a16:creationId xmlns:a16="http://schemas.microsoft.com/office/drawing/2014/main" id="{A2F5A7CF-683E-0858-8F30-EB432DB8615D}"/>
              </a:ext>
            </a:extLst>
          </p:cNvPr>
          <p:cNvSpPr>
            <a:spLocks noGrp="1"/>
          </p:cNvSpPr>
          <p:nvPr>
            <p:ph type="body" idx="33"/>
          </p:nvPr>
        </p:nvSpPr>
        <p:spPr>
          <a:xfrm>
            <a:off x="6755380" y="1395047"/>
            <a:ext cx="1908000" cy="1908000"/>
          </a:xfrm>
          <a:prstGeom prst="ellipse">
            <a:avLst/>
          </a:prstGeom>
          <a:solidFill>
            <a:srgbClr val="00BA8D"/>
          </a:solidFill>
        </p:spPr>
        <p:txBody>
          <a:bodyPr lIns="36000" tIns="0" rIns="36000" bIns="0" anchor="ctr">
            <a:noAutofit/>
          </a:bodyPr>
          <a:lstStyle>
            <a:lvl1pPr marL="0" indent="0" algn="ctr">
              <a:lnSpc>
                <a:spcPct val="80000"/>
              </a:lnSpc>
              <a:spcBef>
                <a:spcPts val="0"/>
              </a:spcBef>
              <a:buNone/>
              <a:defRPr sz="14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77832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ody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4" name="Footer Placeholder 3">
            <a:extLst>
              <a:ext uri="{FF2B5EF4-FFF2-40B4-BE49-F238E27FC236}">
                <a16:creationId xmlns:a16="http://schemas.microsoft.com/office/drawing/2014/main" id="{F8A964B6-3136-EDB8-6D23-F0E8DD1B3787}"/>
              </a:ext>
            </a:extLst>
          </p:cNvPr>
          <p:cNvSpPr>
            <a:spLocks noGrp="1"/>
          </p:cNvSpPr>
          <p:nvPr>
            <p:ph type="ftr" sz="quarter" idx="11"/>
          </p:nvPr>
        </p:nvSpPr>
        <p:spPr/>
        <p:txBody>
          <a:bodyPr/>
          <a:lstStyle/>
          <a:p>
            <a:r>
              <a:rPr lang="en-GB"/>
              <a:t>Document Classification: Confidential</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0" name="Picture Placeholder 9">
            <a:extLst>
              <a:ext uri="{FF2B5EF4-FFF2-40B4-BE49-F238E27FC236}">
                <a16:creationId xmlns:a16="http://schemas.microsoft.com/office/drawing/2014/main" id="{AC409464-5272-5FAA-0877-53DD52F322B3}"/>
              </a:ext>
            </a:extLst>
          </p:cNvPr>
          <p:cNvSpPr>
            <a:spLocks noGrp="1"/>
          </p:cNvSpPr>
          <p:nvPr>
            <p:ph type="pic" sz="quarter" idx="13" hasCustomPrompt="1"/>
          </p:nvPr>
        </p:nvSpPr>
        <p:spPr>
          <a:xfrm>
            <a:off x="4672587" y="1401857"/>
            <a:ext cx="4166908" cy="3428761"/>
          </a:xfrm>
          <a:solidFill>
            <a:srgbClr val="C0EEE0"/>
          </a:solidFill>
        </p:spPr>
        <p:txBody>
          <a:bodyPr anchor="ctr">
            <a:normAutofit/>
          </a:bodyPr>
          <a:lstStyle>
            <a:lvl1pPr algn="ctr">
              <a:defRPr sz="1400"/>
            </a:lvl1pPr>
          </a:lstStyle>
          <a:p>
            <a:r>
              <a:rPr lang="en-GB"/>
              <a:t>Click to add picture</a:t>
            </a:r>
          </a:p>
        </p:txBody>
      </p:sp>
      <p:sp>
        <p:nvSpPr>
          <p:cNvPr id="13" name="Content Placeholder 2">
            <a:extLst>
              <a:ext uri="{FF2B5EF4-FFF2-40B4-BE49-F238E27FC236}">
                <a16:creationId xmlns:a16="http://schemas.microsoft.com/office/drawing/2014/main" id="{8D709B05-0BC9-350D-5B63-65FEDD23E56F}"/>
              </a:ext>
            </a:extLst>
          </p:cNvPr>
          <p:cNvSpPr>
            <a:spLocks noGrp="1"/>
          </p:cNvSpPr>
          <p:nvPr>
            <p:ph idx="1" hasCustomPrompt="1"/>
          </p:nvPr>
        </p:nvSpPr>
        <p:spPr>
          <a:xfrm>
            <a:off x="337227" y="1653453"/>
            <a:ext cx="3910145" cy="431437"/>
          </a:xfrm>
        </p:spPr>
        <p:txBody>
          <a:bodyPr lIns="0" tIns="0" rIns="0" bIns="0">
            <a:noAutofit/>
          </a:bodyPr>
          <a:lstStyle>
            <a:lvl1pPr marL="0" indent="0">
              <a:lnSpc>
                <a:spcPct val="100000"/>
              </a:lnSpc>
              <a:spcBef>
                <a:spcPts val="0"/>
              </a:spcBef>
              <a:spcAft>
                <a:spcPts val="90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TT </a:t>
            </a:r>
            <a:r>
              <a:rPr lang="en-US" err="1"/>
              <a:t>Hoves</a:t>
            </a:r>
            <a:r>
              <a:rPr lang="en-US"/>
              <a:t> Light </a:t>
            </a:r>
            <a:r>
              <a:rPr lang="en-US" err="1"/>
              <a:t>12pt</a:t>
            </a:r>
            <a:endParaRPr lang="en-US"/>
          </a:p>
        </p:txBody>
      </p:sp>
      <p:sp>
        <p:nvSpPr>
          <p:cNvPr id="14" name="Text Placeholder 4">
            <a:extLst>
              <a:ext uri="{FF2B5EF4-FFF2-40B4-BE49-F238E27FC236}">
                <a16:creationId xmlns:a16="http://schemas.microsoft.com/office/drawing/2014/main" id="{EF273E6F-A53F-6E8A-5EB4-0002B68B156D}"/>
              </a:ext>
            </a:extLst>
          </p:cNvPr>
          <p:cNvSpPr>
            <a:spLocks noGrp="1"/>
          </p:cNvSpPr>
          <p:nvPr>
            <p:ph type="body" sz="quarter" idx="3" hasCustomPrompt="1"/>
          </p:nvPr>
        </p:nvSpPr>
        <p:spPr>
          <a:xfrm>
            <a:off x="337227" y="1376690"/>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Tree>
    <p:extLst>
      <p:ext uri="{BB962C8B-B14F-4D97-AF65-F5344CB8AC3E}">
        <p14:creationId xmlns:p14="http://schemas.microsoft.com/office/powerpoint/2010/main" val="1915919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body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C409464-5272-5FAA-0877-53DD52F322B3}"/>
              </a:ext>
            </a:extLst>
          </p:cNvPr>
          <p:cNvSpPr>
            <a:spLocks noGrp="1"/>
          </p:cNvSpPr>
          <p:nvPr>
            <p:ph type="pic" sz="quarter" idx="13" hasCustomPrompt="1"/>
          </p:nvPr>
        </p:nvSpPr>
        <p:spPr>
          <a:xfrm>
            <a:off x="4672586" y="0"/>
            <a:ext cx="4471407" cy="5143499"/>
          </a:xfrm>
          <a:solidFill>
            <a:srgbClr val="C0EEE0"/>
          </a:solidFill>
        </p:spPr>
        <p:txBody>
          <a:bodyPr anchor="ctr">
            <a:normAutofit/>
          </a:bodyPr>
          <a:lstStyle>
            <a:lvl1pPr algn="ctr">
              <a:defRPr sz="1400"/>
            </a:lvl1pPr>
          </a:lstStyle>
          <a:p>
            <a:r>
              <a:rPr lang="en-GB"/>
              <a:t>Click to add picture</a:t>
            </a:r>
          </a:p>
        </p:txBody>
      </p:sp>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4" name="Footer Placeholder 3">
            <a:extLst>
              <a:ext uri="{FF2B5EF4-FFF2-40B4-BE49-F238E27FC236}">
                <a16:creationId xmlns:a16="http://schemas.microsoft.com/office/drawing/2014/main" id="{F8A964B6-3136-EDB8-6D23-F0E8DD1B3787}"/>
              </a:ext>
            </a:extLst>
          </p:cNvPr>
          <p:cNvSpPr>
            <a:spLocks noGrp="1"/>
          </p:cNvSpPr>
          <p:nvPr>
            <p:ph type="ftr" sz="quarter" idx="11"/>
          </p:nvPr>
        </p:nvSpPr>
        <p:spPr/>
        <p:txBody>
          <a:bodyPr/>
          <a:lstStyle/>
          <a:p>
            <a:r>
              <a:rPr lang="en-GB"/>
              <a:t>Document Classification: Confidential</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3" name="Content Placeholder 2">
            <a:extLst>
              <a:ext uri="{FF2B5EF4-FFF2-40B4-BE49-F238E27FC236}">
                <a16:creationId xmlns:a16="http://schemas.microsoft.com/office/drawing/2014/main" id="{8D709B05-0BC9-350D-5B63-65FEDD23E56F}"/>
              </a:ext>
            </a:extLst>
          </p:cNvPr>
          <p:cNvSpPr>
            <a:spLocks noGrp="1"/>
          </p:cNvSpPr>
          <p:nvPr>
            <p:ph idx="1"/>
          </p:nvPr>
        </p:nvSpPr>
        <p:spPr>
          <a:xfrm>
            <a:off x="337227" y="1613693"/>
            <a:ext cx="3910145" cy="431437"/>
          </a:xfrm>
        </p:spPr>
        <p:txBody>
          <a:bodyPr lIns="0" tIns="0" rIns="0" bIns="0">
            <a:noAutofit/>
          </a:bodyPr>
          <a:lstStyle>
            <a:lvl1pPr marL="0" indent="0">
              <a:lnSpc>
                <a:spcPct val="100000"/>
              </a:lnSpc>
              <a:spcBef>
                <a:spcPts val="0"/>
              </a:spcBef>
              <a:spcAft>
                <a:spcPts val="160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4" name="Text Placeholder 4">
            <a:extLst>
              <a:ext uri="{FF2B5EF4-FFF2-40B4-BE49-F238E27FC236}">
                <a16:creationId xmlns:a16="http://schemas.microsoft.com/office/drawing/2014/main" id="{EF273E6F-A53F-6E8A-5EB4-0002B68B156D}"/>
              </a:ext>
            </a:extLst>
          </p:cNvPr>
          <p:cNvSpPr>
            <a:spLocks noGrp="1"/>
          </p:cNvSpPr>
          <p:nvPr>
            <p:ph type="body" sz="quarter" idx="3" hasCustomPrompt="1"/>
          </p:nvPr>
        </p:nvSpPr>
        <p:spPr>
          <a:xfrm>
            <a:off x="337227" y="1376690"/>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Tree>
    <p:extLst>
      <p:ext uri="{BB962C8B-B14F-4D97-AF65-F5344CB8AC3E}">
        <p14:creationId xmlns:p14="http://schemas.microsoft.com/office/powerpoint/2010/main" val="1201945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head, body and pull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4" name="Footer Placeholder 3">
            <a:extLst>
              <a:ext uri="{FF2B5EF4-FFF2-40B4-BE49-F238E27FC236}">
                <a16:creationId xmlns:a16="http://schemas.microsoft.com/office/drawing/2014/main" id="{F8A964B6-3136-EDB8-6D23-F0E8DD1B3787}"/>
              </a:ext>
            </a:extLst>
          </p:cNvPr>
          <p:cNvSpPr>
            <a:spLocks noGrp="1"/>
          </p:cNvSpPr>
          <p:nvPr>
            <p:ph type="ftr" sz="quarter" idx="11"/>
          </p:nvPr>
        </p:nvSpPr>
        <p:spPr/>
        <p:txBody>
          <a:bodyPr/>
          <a:lstStyle/>
          <a:p>
            <a:r>
              <a:rPr lang="en-GB"/>
              <a:t>Document Classification: Confidential</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3" name="Content Placeholder 2">
            <a:extLst>
              <a:ext uri="{FF2B5EF4-FFF2-40B4-BE49-F238E27FC236}">
                <a16:creationId xmlns:a16="http://schemas.microsoft.com/office/drawing/2014/main" id="{8D709B05-0BC9-350D-5B63-65FEDD23E56F}"/>
              </a:ext>
            </a:extLst>
          </p:cNvPr>
          <p:cNvSpPr>
            <a:spLocks noGrp="1"/>
          </p:cNvSpPr>
          <p:nvPr>
            <p:ph idx="1" hasCustomPrompt="1"/>
          </p:nvPr>
        </p:nvSpPr>
        <p:spPr>
          <a:xfrm>
            <a:off x="337227" y="1613693"/>
            <a:ext cx="3910145" cy="431437"/>
          </a:xfrm>
        </p:spPr>
        <p:txBody>
          <a:bodyPr lIns="0" tIns="0" rIns="0" bIns="0">
            <a:noAutofit/>
          </a:bodyPr>
          <a:lstStyle>
            <a:lvl1pPr marL="0" indent="0">
              <a:lnSpc>
                <a:spcPct val="100000"/>
              </a:lnSpc>
              <a:spcBef>
                <a:spcPts val="0"/>
              </a:spcBef>
              <a:spcAft>
                <a:spcPts val="900"/>
              </a:spcAft>
              <a:buFontTx/>
              <a:buNone/>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TT </a:t>
            </a:r>
            <a:r>
              <a:rPr lang="en-US" err="1"/>
              <a:t>Hoves</a:t>
            </a:r>
            <a:r>
              <a:rPr lang="en-US"/>
              <a:t> Light </a:t>
            </a:r>
            <a:r>
              <a:rPr lang="en-US" err="1"/>
              <a:t>12pt</a:t>
            </a:r>
            <a:r>
              <a:rPr lang="en-US"/>
              <a:t>, click to add text</a:t>
            </a:r>
          </a:p>
        </p:txBody>
      </p:sp>
      <p:sp>
        <p:nvSpPr>
          <p:cNvPr id="14" name="Text Placeholder 4">
            <a:extLst>
              <a:ext uri="{FF2B5EF4-FFF2-40B4-BE49-F238E27FC236}">
                <a16:creationId xmlns:a16="http://schemas.microsoft.com/office/drawing/2014/main" id="{EF273E6F-A53F-6E8A-5EB4-0002B68B156D}"/>
              </a:ext>
            </a:extLst>
          </p:cNvPr>
          <p:cNvSpPr>
            <a:spLocks noGrp="1"/>
          </p:cNvSpPr>
          <p:nvPr>
            <p:ph type="body" sz="quarter" idx="3" hasCustomPrompt="1"/>
          </p:nvPr>
        </p:nvSpPr>
        <p:spPr>
          <a:xfrm>
            <a:off x="337227" y="1376690"/>
            <a:ext cx="3910137" cy="237003"/>
          </a:xfrm>
        </p:spPr>
        <p:txBody>
          <a:bodyPr lIns="0" tIns="0" rIns="0" bIns="0" anchor="t">
            <a:noAutofit/>
          </a:bodyPr>
          <a:lstStyle>
            <a:lvl1pPr marL="0" indent="0">
              <a:buNone/>
              <a:defRPr sz="12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12pt</a:t>
            </a:r>
            <a:r>
              <a:rPr lang="en-US"/>
              <a:t> click to add text</a:t>
            </a:r>
          </a:p>
        </p:txBody>
      </p:sp>
      <p:sp>
        <p:nvSpPr>
          <p:cNvPr id="11" name="Text Placeholder 4">
            <a:extLst>
              <a:ext uri="{FF2B5EF4-FFF2-40B4-BE49-F238E27FC236}">
                <a16:creationId xmlns:a16="http://schemas.microsoft.com/office/drawing/2014/main" id="{B57A630B-A3FB-01D1-485F-D89E55CE03E1}"/>
              </a:ext>
            </a:extLst>
          </p:cNvPr>
          <p:cNvSpPr>
            <a:spLocks noGrp="1"/>
          </p:cNvSpPr>
          <p:nvPr>
            <p:ph type="body" sz="quarter" idx="15" hasCustomPrompt="1"/>
          </p:nvPr>
        </p:nvSpPr>
        <p:spPr>
          <a:xfrm>
            <a:off x="5763702" y="2115418"/>
            <a:ext cx="2295512" cy="237003"/>
          </a:xfrm>
        </p:spPr>
        <p:txBody>
          <a:bodyPr lIns="0" tIns="0" rIns="0" bIns="0" anchor="t">
            <a:noAutofit/>
          </a:bodyPr>
          <a:lstStyle>
            <a:lvl1pPr marL="0" indent="0">
              <a:buNone/>
              <a:defRPr sz="1500" b="0" i="0">
                <a:solidFill>
                  <a:schemeClr val="accent4"/>
                </a:solidFill>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15pt</a:t>
            </a:r>
            <a:r>
              <a:rPr lang="en-US"/>
              <a:t> click to add pull quote</a:t>
            </a:r>
          </a:p>
        </p:txBody>
      </p:sp>
    </p:spTree>
    <p:extLst>
      <p:ext uri="{BB962C8B-B14F-4D97-AF65-F5344CB8AC3E}">
        <p14:creationId xmlns:p14="http://schemas.microsoft.com/office/powerpoint/2010/main" val="889660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4" name="Footer Placeholder 3">
            <a:extLst>
              <a:ext uri="{FF2B5EF4-FFF2-40B4-BE49-F238E27FC236}">
                <a16:creationId xmlns:a16="http://schemas.microsoft.com/office/drawing/2014/main" id="{F8A964B6-3136-EDB8-6D23-F0E8DD1B3787}"/>
              </a:ext>
            </a:extLst>
          </p:cNvPr>
          <p:cNvSpPr>
            <a:spLocks noGrp="1"/>
          </p:cNvSpPr>
          <p:nvPr>
            <p:ph type="ftr" sz="quarter" idx="11"/>
          </p:nvPr>
        </p:nvSpPr>
        <p:spPr/>
        <p:txBody>
          <a:bodyPr/>
          <a:lstStyle/>
          <a:p>
            <a:r>
              <a:rPr lang="en-GB"/>
              <a:t>Document Classification: Confidential</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Tree>
    <p:extLst>
      <p:ext uri="{BB962C8B-B14F-4D97-AF65-F5344CB8AC3E}">
        <p14:creationId xmlns:p14="http://schemas.microsoft.com/office/powerpoint/2010/main" val="306029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Stru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a:xfrm>
            <a:off x="216000" y="180000"/>
            <a:ext cx="3238400" cy="994172"/>
          </a:xfrm>
        </p:spPr>
        <p:txBody>
          <a:bodyPr/>
          <a:lstStyle>
            <a:lvl1pPr>
              <a:lnSpc>
                <a:spcPct val="85000"/>
              </a:lnSpc>
              <a:defRPr/>
            </a:lvl1pPr>
          </a:lstStyle>
          <a:p>
            <a:r>
              <a:rPr lang="en-US"/>
              <a:t>Headline goes here over two lines</a:t>
            </a:r>
            <a:endParaRPr lang="en-GB"/>
          </a:p>
        </p:txBody>
      </p:sp>
      <p:sp>
        <p:nvSpPr>
          <p:cNvPr id="4" name="Footer Placeholder 3">
            <a:extLst>
              <a:ext uri="{FF2B5EF4-FFF2-40B4-BE49-F238E27FC236}">
                <a16:creationId xmlns:a16="http://schemas.microsoft.com/office/drawing/2014/main" id="{F8A964B6-3136-EDB8-6D23-F0E8DD1B3787}"/>
              </a:ext>
            </a:extLst>
          </p:cNvPr>
          <p:cNvSpPr>
            <a:spLocks noGrp="1"/>
          </p:cNvSpPr>
          <p:nvPr>
            <p:ph type="ftr" sz="quarter" idx="11"/>
          </p:nvPr>
        </p:nvSpPr>
        <p:spPr/>
        <p:txBody>
          <a:bodyPr/>
          <a:lstStyle/>
          <a:p>
            <a:r>
              <a:rPr lang="en-GB"/>
              <a:t>Document Classification: Confidential</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30" name="Text Placeholder 2">
            <a:extLst>
              <a:ext uri="{FF2B5EF4-FFF2-40B4-BE49-F238E27FC236}">
                <a16:creationId xmlns:a16="http://schemas.microsoft.com/office/drawing/2014/main" id="{6E714E68-083C-F41A-BD29-871771F40C19}"/>
              </a:ext>
            </a:extLst>
          </p:cNvPr>
          <p:cNvSpPr>
            <a:spLocks noGrp="1" noChangeAspect="1"/>
          </p:cNvSpPr>
          <p:nvPr>
            <p:ph type="body" idx="31" hasCustomPrompt="1"/>
          </p:nvPr>
        </p:nvSpPr>
        <p:spPr>
          <a:xfrm>
            <a:off x="3355576" y="616612"/>
            <a:ext cx="837325" cy="837325"/>
          </a:xfrm>
          <a:prstGeom prst="ellipse">
            <a:avLst/>
          </a:prstGeom>
          <a:solidFill>
            <a:schemeClr val="accent4">
              <a:alpha val="40000"/>
            </a:schemeClr>
          </a:solidFill>
        </p:spPr>
        <p:txBody>
          <a:bodyPr lIns="36000" tIns="0" rIns="36000" bIns="0" anchor="ctr">
            <a:noAutofit/>
          </a:bodyPr>
          <a:lstStyle>
            <a:lvl1pPr marL="0" indent="0" algn="ctr">
              <a:lnSpc>
                <a:spcPct val="85000"/>
              </a:lnSpc>
              <a:spcBef>
                <a:spcPts val="0"/>
              </a:spcBef>
              <a:buNone/>
              <a:defRPr sz="8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team name</a:t>
            </a:r>
          </a:p>
        </p:txBody>
      </p:sp>
      <p:sp>
        <p:nvSpPr>
          <p:cNvPr id="35" name="Picture Placeholder 34">
            <a:extLst>
              <a:ext uri="{FF2B5EF4-FFF2-40B4-BE49-F238E27FC236}">
                <a16:creationId xmlns:a16="http://schemas.microsoft.com/office/drawing/2014/main" id="{E1B5CCF6-4586-52C1-76B5-6FF2A85FE419}"/>
              </a:ext>
            </a:extLst>
          </p:cNvPr>
          <p:cNvSpPr>
            <a:spLocks noGrp="1" noChangeAspect="1"/>
          </p:cNvSpPr>
          <p:nvPr>
            <p:ph type="pic" sz="quarter" idx="35" hasCustomPrompt="1"/>
          </p:nvPr>
        </p:nvSpPr>
        <p:spPr>
          <a:xfrm>
            <a:off x="4257800" y="616612"/>
            <a:ext cx="838800" cy="838800"/>
          </a:xfrm>
          <a:prstGeom prst="ellipse">
            <a:avLst/>
          </a:prstGeom>
          <a:solidFill>
            <a:srgbClr val="DCDDDD"/>
          </a:solidFill>
        </p:spPr>
        <p:txBody>
          <a:bodyPr lIns="0" tIns="0" rIns="0" bIns="0" anchor="ctr">
            <a:noAutofit/>
          </a:bodyPr>
          <a:lstStyle>
            <a:lvl1pPr marL="0" indent="0" algn="ctr">
              <a:buNone/>
              <a:defRPr sz="800"/>
            </a:lvl1pPr>
          </a:lstStyle>
          <a:p>
            <a:r>
              <a:rPr lang="en-GB"/>
              <a:t>Click icon to add head</a:t>
            </a:r>
            <a:br>
              <a:rPr lang="en-GB"/>
            </a:br>
            <a:r>
              <a:rPr lang="en-GB"/>
              <a:t>shot</a:t>
            </a:r>
          </a:p>
        </p:txBody>
      </p:sp>
      <p:sp>
        <p:nvSpPr>
          <p:cNvPr id="36" name="Picture Placeholder 34">
            <a:extLst>
              <a:ext uri="{FF2B5EF4-FFF2-40B4-BE49-F238E27FC236}">
                <a16:creationId xmlns:a16="http://schemas.microsoft.com/office/drawing/2014/main" id="{25F6B9B2-3C3C-9DD4-6724-03329A7E2278}"/>
              </a:ext>
            </a:extLst>
          </p:cNvPr>
          <p:cNvSpPr>
            <a:spLocks noGrp="1" noChangeAspect="1"/>
          </p:cNvSpPr>
          <p:nvPr>
            <p:ph type="pic" sz="quarter" idx="36" hasCustomPrompt="1"/>
          </p:nvPr>
        </p:nvSpPr>
        <p:spPr>
          <a:xfrm>
            <a:off x="5161500" y="616612"/>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37" name="Text Placeholder 2">
            <a:extLst>
              <a:ext uri="{FF2B5EF4-FFF2-40B4-BE49-F238E27FC236}">
                <a16:creationId xmlns:a16="http://schemas.microsoft.com/office/drawing/2014/main" id="{CFCD2291-B9CE-A0DA-2EFF-A152CFAA82D5}"/>
              </a:ext>
            </a:extLst>
          </p:cNvPr>
          <p:cNvSpPr>
            <a:spLocks noGrp="1" noChangeAspect="1"/>
          </p:cNvSpPr>
          <p:nvPr>
            <p:ph type="body" idx="37" hasCustomPrompt="1"/>
          </p:nvPr>
        </p:nvSpPr>
        <p:spPr>
          <a:xfrm>
            <a:off x="311362" y="2215393"/>
            <a:ext cx="837325" cy="837325"/>
          </a:xfrm>
          <a:prstGeom prst="ellipse">
            <a:avLst/>
          </a:prstGeom>
          <a:solidFill>
            <a:schemeClr val="accent4">
              <a:alpha val="40000"/>
            </a:schemeClr>
          </a:solidFill>
        </p:spPr>
        <p:txBody>
          <a:bodyPr lIns="36000" tIns="0" rIns="36000" bIns="0" anchor="ctr">
            <a:noAutofit/>
          </a:bodyPr>
          <a:lstStyle>
            <a:lvl1pPr marL="0" indent="0" algn="ctr">
              <a:lnSpc>
                <a:spcPct val="85000"/>
              </a:lnSpc>
              <a:spcBef>
                <a:spcPts val="0"/>
              </a:spcBef>
              <a:buNone/>
              <a:defRPr sz="8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team name</a:t>
            </a:r>
          </a:p>
        </p:txBody>
      </p:sp>
      <p:sp>
        <p:nvSpPr>
          <p:cNvPr id="38" name="Picture Placeholder 34">
            <a:extLst>
              <a:ext uri="{FF2B5EF4-FFF2-40B4-BE49-F238E27FC236}">
                <a16:creationId xmlns:a16="http://schemas.microsoft.com/office/drawing/2014/main" id="{7C601C6D-DA28-8D14-9A0E-CC87542DA0E2}"/>
              </a:ext>
            </a:extLst>
          </p:cNvPr>
          <p:cNvSpPr>
            <a:spLocks noGrp="1" noChangeAspect="1"/>
          </p:cNvSpPr>
          <p:nvPr>
            <p:ph type="pic" sz="quarter" idx="38" hasCustomPrompt="1"/>
          </p:nvPr>
        </p:nvSpPr>
        <p:spPr>
          <a:xfrm>
            <a:off x="1213586" y="2215393"/>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39" name="Picture Placeholder 34">
            <a:extLst>
              <a:ext uri="{FF2B5EF4-FFF2-40B4-BE49-F238E27FC236}">
                <a16:creationId xmlns:a16="http://schemas.microsoft.com/office/drawing/2014/main" id="{ABBF7AAB-4990-FB43-69F4-7091F4894215}"/>
              </a:ext>
            </a:extLst>
          </p:cNvPr>
          <p:cNvSpPr>
            <a:spLocks noGrp="1" noChangeAspect="1"/>
          </p:cNvSpPr>
          <p:nvPr>
            <p:ph type="pic" sz="quarter" idx="39" hasCustomPrompt="1"/>
          </p:nvPr>
        </p:nvSpPr>
        <p:spPr>
          <a:xfrm>
            <a:off x="2117286" y="2215393"/>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0" name="Picture Placeholder 34">
            <a:extLst>
              <a:ext uri="{FF2B5EF4-FFF2-40B4-BE49-F238E27FC236}">
                <a16:creationId xmlns:a16="http://schemas.microsoft.com/office/drawing/2014/main" id="{47D1DD07-6119-2614-77A0-A7F80660D3FA}"/>
              </a:ext>
            </a:extLst>
          </p:cNvPr>
          <p:cNvSpPr>
            <a:spLocks noGrp="1" noChangeAspect="1"/>
          </p:cNvSpPr>
          <p:nvPr>
            <p:ph type="pic" sz="quarter" idx="40" hasCustomPrompt="1"/>
          </p:nvPr>
        </p:nvSpPr>
        <p:spPr>
          <a:xfrm>
            <a:off x="3020986" y="2215393"/>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1" name="Text Placeholder 2">
            <a:extLst>
              <a:ext uri="{FF2B5EF4-FFF2-40B4-BE49-F238E27FC236}">
                <a16:creationId xmlns:a16="http://schemas.microsoft.com/office/drawing/2014/main" id="{1F92E94B-FE4A-48A7-45C6-E90953540561}"/>
              </a:ext>
            </a:extLst>
          </p:cNvPr>
          <p:cNvSpPr>
            <a:spLocks noGrp="1" noChangeAspect="1"/>
          </p:cNvSpPr>
          <p:nvPr>
            <p:ph type="body" idx="41" hasCustomPrompt="1"/>
          </p:nvPr>
        </p:nvSpPr>
        <p:spPr>
          <a:xfrm>
            <a:off x="4003039" y="2215393"/>
            <a:ext cx="837325" cy="837325"/>
          </a:xfrm>
          <a:prstGeom prst="ellipse">
            <a:avLst/>
          </a:prstGeom>
          <a:solidFill>
            <a:schemeClr val="accent4">
              <a:alpha val="40000"/>
            </a:schemeClr>
          </a:solidFill>
        </p:spPr>
        <p:txBody>
          <a:bodyPr lIns="36000" tIns="0" rIns="36000" bIns="0" anchor="ctr">
            <a:noAutofit/>
          </a:bodyPr>
          <a:lstStyle>
            <a:lvl1pPr marL="0" indent="0" algn="ctr">
              <a:lnSpc>
                <a:spcPct val="85000"/>
              </a:lnSpc>
              <a:spcBef>
                <a:spcPts val="0"/>
              </a:spcBef>
              <a:buNone/>
              <a:defRPr sz="8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team name</a:t>
            </a:r>
          </a:p>
        </p:txBody>
      </p:sp>
      <p:sp>
        <p:nvSpPr>
          <p:cNvPr id="42" name="Picture Placeholder 34">
            <a:extLst>
              <a:ext uri="{FF2B5EF4-FFF2-40B4-BE49-F238E27FC236}">
                <a16:creationId xmlns:a16="http://schemas.microsoft.com/office/drawing/2014/main" id="{7167504E-D2F9-0714-64DC-645D9B2F7841}"/>
              </a:ext>
            </a:extLst>
          </p:cNvPr>
          <p:cNvSpPr>
            <a:spLocks noGrp="1" noChangeAspect="1"/>
          </p:cNvSpPr>
          <p:nvPr>
            <p:ph type="pic" sz="quarter" idx="42" hasCustomPrompt="1"/>
          </p:nvPr>
        </p:nvSpPr>
        <p:spPr>
          <a:xfrm>
            <a:off x="4905263" y="2215393"/>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3" name="Picture Placeholder 34">
            <a:extLst>
              <a:ext uri="{FF2B5EF4-FFF2-40B4-BE49-F238E27FC236}">
                <a16:creationId xmlns:a16="http://schemas.microsoft.com/office/drawing/2014/main" id="{49624D9A-F4C4-98AF-546B-A0D93B6D561A}"/>
              </a:ext>
            </a:extLst>
          </p:cNvPr>
          <p:cNvSpPr>
            <a:spLocks noGrp="1" noChangeAspect="1"/>
          </p:cNvSpPr>
          <p:nvPr>
            <p:ph type="pic" sz="quarter" idx="43" hasCustomPrompt="1"/>
          </p:nvPr>
        </p:nvSpPr>
        <p:spPr>
          <a:xfrm>
            <a:off x="5808963" y="2215393"/>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5" name="Picture Placeholder 34">
            <a:extLst>
              <a:ext uri="{FF2B5EF4-FFF2-40B4-BE49-F238E27FC236}">
                <a16:creationId xmlns:a16="http://schemas.microsoft.com/office/drawing/2014/main" id="{30B60F7E-DF4D-6794-A7B7-0A36AE1EDD42}"/>
              </a:ext>
            </a:extLst>
          </p:cNvPr>
          <p:cNvSpPr>
            <a:spLocks noGrp="1" noChangeAspect="1"/>
          </p:cNvSpPr>
          <p:nvPr>
            <p:ph type="pic" sz="quarter" idx="44" hasCustomPrompt="1"/>
          </p:nvPr>
        </p:nvSpPr>
        <p:spPr>
          <a:xfrm>
            <a:off x="1213586" y="3521679"/>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6" name="Picture Placeholder 34">
            <a:extLst>
              <a:ext uri="{FF2B5EF4-FFF2-40B4-BE49-F238E27FC236}">
                <a16:creationId xmlns:a16="http://schemas.microsoft.com/office/drawing/2014/main" id="{10F21AD8-A6B9-1171-D5C8-F961A09E9DD8}"/>
              </a:ext>
            </a:extLst>
          </p:cNvPr>
          <p:cNvSpPr>
            <a:spLocks noGrp="1" noChangeAspect="1"/>
          </p:cNvSpPr>
          <p:nvPr>
            <p:ph type="pic" sz="quarter" idx="45" hasCustomPrompt="1"/>
          </p:nvPr>
        </p:nvSpPr>
        <p:spPr>
          <a:xfrm>
            <a:off x="2117286" y="3521679"/>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7" name="Picture Placeholder 34">
            <a:extLst>
              <a:ext uri="{FF2B5EF4-FFF2-40B4-BE49-F238E27FC236}">
                <a16:creationId xmlns:a16="http://schemas.microsoft.com/office/drawing/2014/main" id="{6717D1CD-121B-0D6A-5DC5-575DA8B192D3}"/>
              </a:ext>
            </a:extLst>
          </p:cNvPr>
          <p:cNvSpPr>
            <a:spLocks noGrp="1" noChangeAspect="1"/>
          </p:cNvSpPr>
          <p:nvPr>
            <p:ph type="pic" sz="quarter" idx="46" hasCustomPrompt="1"/>
          </p:nvPr>
        </p:nvSpPr>
        <p:spPr>
          <a:xfrm>
            <a:off x="3020986" y="3521679"/>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8" name="Picture Placeholder 34">
            <a:extLst>
              <a:ext uri="{FF2B5EF4-FFF2-40B4-BE49-F238E27FC236}">
                <a16:creationId xmlns:a16="http://schemas.microsoft.com/office/drawing/2014/main" id="{727CB7AB-AAFF-39BE-E358-B5BE955735C3}"/>
              </a:ext>
            </a:extLst>
          </p:cNvPr>
          <p:cNvSpPr>
            <a:spLocks noGrp="1" noChangeAspect="1"/>
          </p:cNvSpPr>
          <p:nvPr>
            <p:ph type="pic" sz="quarter" idx="47" hasCustomPrompt="1"/>
          </p:nvPr>
        </p:nvSpPr>
        <p:spPr>
          <a:xfrm>
            <a:off x="4905263" y="3521679"/>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49" name="Picture Placeholder 34">
            <a:extLst>
              <a:ext uri="{FF2B5EF4-FFF2-40B4-BE49-F238E27FC236}">
                <a16:creationId xmlns:a16="http://schemas.microsoft.com/office/drawing/2014/main" id="{B3084528-B126-ADE2-EEC5-C10079447F13}"/>
              </a:ext>
            </a:extLst>
          </p:cNvPr>
          <p:cNvSpPr>
            <a:spLocks noGrp="1" noChangeAspect="1"/>
          </p:cNvSpPr>
          <p:nvPr>
            <p:ph type="pic" sz="quarter" idx="48" hasCustomPrompt="1"/>
          </p:nvPr>
        </p:nvSpPr>
        <p:spPr>
          <a:xfrm>
            <a:off x="5808963" y="3521679"/>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52" name="Text Placeholder 2">
            <a:extLst>
              <a:ext uri="{FF2B5EF4-FFF2-40B4-BE49-F238E27FC236}">
                <a16:creationId xmlns:a16="http://schemas.microsoft.com/office/drawing/2014/main" id="{3F00A85E-691D-3AA5-F51C-4A2E31454ECA}"/>
              </a:ext>
            </a:extLst>
          </p:cNvPr>
          <p:cNvSpPr>
            <a:spLocks noGrp="1" noChangeAspect="1"/>
          </p:cNvSpPr>
          <p:nvPr>
            <p:ph type="body" idx="49" hasCustomPrompt="1"/>
          </p:nvPr>
        </p:nvSpPr>
        <p:spPr>
          <a:xfrm>
            <a:off x="6956380" y="2215393"/>
            <a:ext cx="837325" cy="837325"/>
          </a:xfrm>
          <a:prstGeom prst="ellipse">
            <a:avLst/>
          </a:prstGeom>
          <a:solidFill>
            <a:schemeClr val="accent4">
              <a:alpha val="40000"/>
            </a:schemeClr>
          </a:solidFill>
        </p:spPr>
        <p:txBody>
          <a:bodyPr lIns="36000" tIns="0" rIns="36000" bIns="0" anchor="ctr">
            <a:noAutofit/>
          </a:bodyPr>
          <a:lstStyle>
            <a:lvl1pPr marL="0" indent="0" algn="ctr">
              <a:lnSpc>
                <a:spcPct val="85000"/>
              </a:lnSpc>
              <a:spcBef>
                <a:spcPts val="0"/>
              </a:spcBef>
              <a:buNone/>
              <a:defRPr sz="800" b="0">
                <a:solidFill>
                  <a:schemeClr val="bg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team name</a:t>
            </a:r>
          </a:p>
        </p:txBody>
      </p:sp>
      <p:sp>
        <p:nvSpPr>
          <p:cNvPr id="53" name="Picture Placeholder 34">
            <a:extLst>
              <a:ext uri="{FF2B5EF4-FFF2-40B4-BE49-F238E27FC236}">
                <a16:creationId xmlns:a16="http://schemas.microsoft.com/office/drawing/2014/main" id="{1CFE3E75-1EE7-8A91-41F0-A9F45D568204}"/>
              </a:ext>
            </a:extLst>
          </p:cNvPr>
          <p:cNvSpPr>
            <a:spLocks noGrp="1" noChangeAspect="1"/>
          </p:cNvSpPr>
          <p:nvPr>
            <p:ph type="pic" sz="quarter" idx="50" hasCustomPrompt="1"/>
          </p:nvPr>
        </p:nvSpPr>
        <p:spPr>
          <a:xfrm>
            <a:off x="7858604" y="2215393"/>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54" name="Picture Placeholder 34">
            <a:extLst>
              <a:ext uri="{FF2B5EF4-FFF2-40B4-BE49-F238E27FC236}">
                <a16:creationId xmlns:a16="http://schemas.microsoft.com/office/drawing/2014/main" id="{77223995-127A-2E08-A28D-E487421B32AF}"/>
              </a:ext>
            </a:extLst>
          </p:cNvPr>
          <p:cNvSpPr>
            <a:spLocks noGrp="1" noChangeAspect="1"/>
          </p:cNvSpPr>
          <p:nvPr>
            <p:ph type="pic" sz="quarter" idx="51" hasCustomPrompt="1"/>
          </p:nvPr>
        </p:nvSpPr>
        <p:spPr>
          <a:xfrm>
            <a:off x="7858604" y="3521679"/>
            <a:ext cx="838800" cy="838800"/>
          </a:xfrm>
          <a:prstGeom prst="ellipse">
            <a:avLst/>
          </a:prstGeom>
          <a:solidFill>
            <a:srgbClr val="DCDDDD"/>
          </a:solidFill>
        </p:spPr>
        <p:txBody>
          <a:bodyPr lIns="0" tIns="0" rIns="0" bIns="0" anchor="ctr">
            <a:normAutofit/>
          </a:bodyPr>
          <a:lstStyle>
            <a:lvl1pPr marL="0" indent="0" algn="ctr">
              <a:buNone/>
              <a:defRPr sz="800"/>
            </a:lvl1pPr>
          </a:lstStyle>
          <a:p>
            <a:r>
              <a:rPr lang="en-GB"/>
              <a:t>Click icon to add head</a:t>
            </a:r>
            <a:br>
              <a:rPr lang="en-GB"/>
            </a:br>
            <a:r>
              <a:rPr lang="en-GB"/>
              <a:t>shot</a:t>
            </a:r>
          </a:p>
        </p:txBody>
      </p:sp>
      <p:sp>
        <p:nvSpPr>
          <p:cNvPr id="55" name="Text Placeholder 2">
            <a:extLst>
              <a:ext uri="{FF2B5EF4-FFF2-40B4-BE49-F238E27FC236}">
                <a16:creationId xmlns:a16="http://schemas.microsoft.com/office/drawing/2014/main" id="{3C42439F-1811-A058-5449-758E6839067D}"/>
              </a:ext>
            </a:extLst>
          </p:cNvPr>
          <p:cNvSpPr>
            <a:spLocks noGrp="1"/>
          </p:cNvSpPr>
          <p:nvPr>
            <p:ph type="body" idx="13" hasCustomPrompt="1"/>
          </p:nvPr>
        </p:nvSpPr>
        <p:spPr>
          <a:xfrm>
            <a:off x="4258799" y="1671266"/>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56" name="Text Placeholder 4">
            <a:extLst>
              <a:ext uri="{FF2B5EF4-FFF2-40B4-BE49-F238E27FC236}">
                <a16:creationId xmlns:a16="http://schemas.microsoft.com/office/drawing/2014/main" id="{55114E32-AC6B-A0E1-F9C4-47A7CB06E8FC}"/>
              </a:ext>
            </a:extLst>
          </p:cNvPr>
          <p:cNvSpPr>
            <a:spLocks noGrp="1"/>
          </p:cNvSpPr>
          <p:nvPr>
            <p:ph type="body" sz="quarter" idx="3" hasCustomPrompt="1"/>
          </p:nvPr>
        </p:nvSpPr>
        <p:spPr>
          <a:xfrm>
            <a:off x="4258799" y="1526525"/>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57" name="Text Placeholder 2">
            <a:extLst>
              <a:ext uri="{FF2B5EF4-FFF2-40B4-BE49-F238E27FC236}">
                <a16:creationId xmlns:a16="http://schemas.microsoft.com/office/drawing/2014/main" id="{B8BF7D06-E0BA-FDF5-1231-AA5CA81C606C}"/>
              </a:ext>
            </a:extLst>
          </p:cNvPr>
          <p:cNvSpPr>
            <a:spLocks noGrp="1"/>
          </p:cNvSpPr>
          <p:nvPr>
            <p:ph type="body" idx="52" hasCustomPrompt="1"/>
          </p:nvPr>
        </p:nvSpPr>
        <p:spPr>
          <a:xfrm>
            <a:off x="5161500" y="1671266"/>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58" name="Text Placeholder 4">
            <a:extLst>
              <a:ext uri="{FF2B5EF4-FFF2-40B4-BE49-F238E27FC236}">
                <a16:creationId xmlns:a16="http://schemas.microsoft.com/office/drawing/2014/main" id="{E740A5F4-5F95-230D-B554-57B41E097FB2}"/>
              </a:ext>
            </a:extLst>
          </p:cNvPr>
          <p:cNvSpPr>
            <a:spLocks noGrp="1"/>
          </p:cNvSpPr>
          <p:nvPr>
            <p:ph type="body" sz="quarter" idx="53" hasCustomPrompt="1"/>
          </p:nvPr>
        </p:nvSpPr>
        <p:spPr>
          <a:xfrm>
            <a:off x="5161500" y="1526525"/>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59" name="Text Placeholder 2">
            <a:extLst>
              <a:ext uri="{FF2B5EF4-FFF2-40B4-BE49-F238E27FC236}">
                <a16:creationId xmlns:a16="http://schemas.microsoft.com/office/drawing/2014/main" id="{899227D9-4C74-AA09-7970-AD547ED54584}"/>
              </a:ext>
            </a:extLst>
          </p:cNvPr>
          <p:cNvSpPr>
            <a:spLocks noGrp="1"/>
          </p:cNvSpPr>
          <p:nvPr>
            <p:ph type="body" idx="54" hasCustomPrompt="1"/>
          </p:nvPr>
        </p:nvSpPr>
        <p:spPr>
          <a:xfrm>
            <a:off x="1214585" y="3276259"/>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60" name="Text Placeholder 4">
            <a:extLst>
              <a:ext uri="{FF2B5EF4-FFF2-40B4-BE49-F238E27FC236}">
                <a16:creationId xmlns:a16="http://schemas.microsoft.com/office/drawing/2014/main" id="{1C5914A0-CBD6-820A-80A9-14A9EC1F2804}"/>
              </a:ext>
            </a:extLst>
          </p:cNvPr>
          <p:cNvSpPr>
            <a:spLocks noGrp="1"/>
          </p:cNvSpPr>
          <p:nvPr>
            <p:ph type="body" sz="quarter" idx="55" hasCustomPrompt="1"/>
          </p:nvPr>
        </p:nvSpPr>
        <p:spPr>
          <a:xfrm>
            <a:off x="1214585" y="3131518"/>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61" name="Text Placeholder 2">
            <a:extLst>
              <a:ext uri="{FF2B5EF4-FFF2-40B4-BE49-F238E27FC236}">
                <a16:creationId xmlns:a16="http://schemas.microsoft.com/office/drawing/2014/main" id="{BA34E260-568D-F2C8-F619-0223C1669B1C}"/>
              </a:ext>
            </a:extLst>
          </p:cNvPr>
          <p:cNvSpPr>
            <a:spLocks noGrp="1"/>
          </p:cNvSpPr>
          <p:nvPr>
            <p:ph type="body" idx="56" hasCustomPrompt="1"/>
          </p:nvPr>
        </p:nvSpPr>
        <p:spPr>
          <a:xfrm>
            <a:off x="2117286" y="3276259"/>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62" name="Text Placeholder 4">
            <a:extLst>
              <a:ext uri="{FF2B5EF4-FFF2-40B4-BE49-F238E27FC236}">
                <a16:creationId xmlns:a16="http://schemas.microsoft.com/office/drawing/2014/main" id="{4946DBEA-531C-FA67-A7FB-33DD4A2732CD}"/>
              </a:ext>
            </a:extLst>
          </p:cNvPr>
          <p:cNvSpPr>
            <a:spLocks noGrp="1"/>
          </p:cNvSpPr>
          <p:nvPr>
            <p:ph type="body" sz="quarter" idx="57" hasCustomPrompt="1"/>
          </p:nvPr>
        </p:nvSpPr>
        <p:spPr>
          <a:xfrm>
            <a:off x="2117286" y="3131518"/>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63" name="Text Placeholder 2">
            <a:extLst>
              <a:ext uri="{FF2B5EF4-FFF2-40B4-BE49-F238E27FC236}">
                <a16:creationId xmlns:a16="http://schemas.microsoft.com/office/drawing/2014/main" id="{5A792949-CF3D-2881-BCAB-DE4F5053996D}"/>
              </a:ext>
            </a:extLst>
          </p:cNvPr>
          <p:cNvSpPr>
            <a:spLocks noGrp="1"/>
          </p:cNvSpPr>
          <p:nvPr>
            <p:ph type="body" idx="58" hasCustomPrompt="1"/>
          </p:nvPr>
        </p:nvSpPr>
        <p:spPr>
          <a:xfrm>
            <a:off x="3019987" y="3276259"/>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64" name="Text Placeholder 4">
            <a:extLst>
              <a:ext uri="{FF2B5EF4-FFF2-40B4-BE49-F238E27FC236}">
                <a16:creationId xmlns:a16="http://schemas.microsoft.com/office/drawing/2014/main" id="{4881B6DC-1299-14C5-4DDC-DC164B6F178C}"/>
              </a:ext>
            </a:extLst>
          </p:cNvPr>
          <p:cNvSpPr>
            <a:spLocks noGrp="1"/>
          </p:cNvSpPr>
          <p:nvPr>
            <p:ph type="body" sz="quarter" idx="59" hasCustomPrompt="1"/>
          </p:nvPr>
        </p:nvSpPr>
        <p:spPr>
          <a:xfrm>
            <a:off x="3019987" y="3131518"/>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67" name="Text Placeholder 2">
            <a:extLst>
              <a:ext uri="{FF2B5EF4-FFF2-40B4-BE49-F238E27FC236}">
                <a16:creationId xmlns:a16="http://schemas.microsoft.com/office/drawing/2014/main" id="{A34C3897-1C5E-130F-1EF3-3D78E410D41C}"/>
              </a:ext>
            </a:extLst>
          </p:cNvPr>
          <p:cNvSpPr>
            <a:spLocks noGrp="1"/>
          </p:cNvSpPr>
          <p:nvPr>
            <p:ph type="body" idx="62" hasCustomPrompt="1"/>
          </p:nvPr>
        </p:nvSpPr>
        <p:spPr>
          <a:xfrm>
            <a:off x="4905263" y="3276259"/>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68" name="Text Placeholder 4">
            <a:extLst>
              <a:ext uri="{FF2B5EF4-FFF2-40B4-BE49-F238E27FC236}">
                <a16:creationId xmlns:a16="http://schemas.microsoft.com/office/drawing/2014/main" id="{611FB213-2DFE-70B3-33F6-B4D0E27F47B6}"/>
              </a:ext>
            </a:extLst>
          </p:cNvPr>
          <p:cNvSpPr>
            <a:spLocks noGrp="1"/>
          </p:cNvSpPr>
          <p:nvPr>
            <p:ph type="body" sz="quarter" idx="63" hasCustomPrompt="1"/>
          </p:nvPr>
        </p:nvSpPr>
        <p:spPr>
          <a:xfrm>
            <a:off x="4905263" y="3131518"/>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69" name="Text Placeholder 2">
            <a:extLst>
              <a:ext uri="{FF2B5EF4-FFF2-40B4-BE49-F238E27FC236}">
                <a16:creationId xmlns:a16="http://schemas.microsoft.com/office/drawing/2014/main" id="{397DD3AE-A958-BE2C-B378-C722DE80FCAF}"/>
              </a:ext>
            </a:extLst>
          </p:cNvPr>
          <p:cNvSpPr>
            <a:spLocks noGrp="1"/>
          </p:cNvSpPr>
          <p:nvPr>
            <p:ph type="body" idx="64" hasCustomPrompt="1"/>
          </p:nvPr>
        </p:nvSpPr>
        <p:spPr>
          <a:xfrm>
            <a:off x="5807964" y="3281745"/>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70" name="Text Placeholder 4">
            <a:extLst>
              <a:ext uri="{FF2B5EF4-FFF2-40B4-BE49-F238E27FC236}">
                <a16:creationId xmlns:a16="http://schemas.microsoft.com/office/drawing/2014/main" id="{007B3BFA-746C-30A7-E8CB-D4E6B69E4270}"/>
              </a:ext>
            </a:extLst>
          </p:cNvPr>
          <p:cNvSpPr>
            <a:spLocks noGrp="1"/>
          </p:cNvSpPr>
          <p:nvPr>
            <p:ph type="body" sz="quarter" idx="65" hasCustomPrompt="1"/>
          </p:nvPr>
        </p:nvSpPr>
        <p:spPr>
          <a:xfrm>
            <a:off x="5807964" y="3137004"/>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71" name="Text Placeholder 2">
            <a:extLst>
              <a:ext uri="{FF2B5EF4-FFF2-40B4-BE49-F238E27FC236}">
                <a16:creationId xmlns:a16="http://schemas.microsoft.com/office/drawing/2014/main" id="{61367F99-7479-5108-DC09-C68384E63CBE}"/>
              </a:ext>
            </a:extLst>
          </p:cNvPr>
          <p:cNvSpPr>
            <a:spLocks noGrp="1"/>
          </p:cNvSpPr>
          <p:nvPr>
            <p:ph type="body" idx="66" hasCustomPrompt="1"/>
          </p:nvPr>
        </p:nvSpPr>
        <p:spPr>
          <a:xfrm>
            <a:off x="7858604" y="3281745"/>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72" name="Text Placeholder 4">
            <a:extLst>
              <a:ext uri="{FF2B5EF4-FFF2-40B4-BE49-F238E27FC236}">
                <a16:creationId xmlns:a16="http://schemas.microsoft.com/office/drawing/2014/main" id="{15B26CB4-AC08-BDA8-FE3F-C23CEA275F93}"/>
              </a:ext>
            </a:extLst>
          </p:cNvPr>
          <p:cNvSpPr>
            <a:spLocks noGrp="1"/>
          </p:cNvSpPr>
          <p:nvPr>
            <p:ph type="body" sz="quarter" idx="67" hasCustomPrompt="1"/>
          </p:nvPr>
        </p:nvSpPr>
        <p:spPr>
          <a:xfrm>
            <a:off x="7858604" y="3137004"/>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73" name="Text Placeholder 2">
            <a:extLst>
              <a:ext uri="{FF2B5EF4-FFF2-40B4-BE49-F238E27FC236}">
                <a16:creationId xmlns:a16="http://schemas.microsoft.com/office/drawing/2014/main" id="{36454E9A-8D93-7A47-955A-0D0433A4409F}"/>
              </a:ext>
            </a:extLst>
          </p:cNvPr>
          <p:cNvSpPr>
            <a:spLocks noGrp="1"/>
          </p:cNvSpPr>
          <p:nvPr>
            <p:ph type="body" idx="68" hasCustomPrompt="1"/>
          </p:nvPr>
        </p:nvSpPr>
        <p:spPr>
          <a:xfrm>
            <a:off x="1214585" y="4573687"/>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74" name="Text Placeholder 4">
            <a:extLst>
              <a:ext uri="{FF2B5EF4-FFF2-40B4-BE49-F238E27FC236}">
                <a16:creationId xmlns:a16="http://schemas.microsoft.com/office/drawing/2014/main" id="{8251F846-3DC0-F829-689C-847AE3961EAC}"/>
              </a:ext>
            </a:extLst>
          </p:cNvPr>
          <p:cNvSpPr>
            <a:spLocks noGrp="1"/>
          </p:cNvSpPr>
          <p:nvPr>
            <p:ph type="body" sz="quarter" idx="69" hasCustomPrompt="1"/>
          </p:nvPr>
        </p:nvSpPr>
        <p:spPr>
          <a:xfrm>
            <a:off x="1214585" y="4428946"/>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75" name="Text Placeholder 2">
            <a:extLst>
              <a:ext uri="{FF2B5EF4-FFF2-40B4-BE49-F238E27FC236}">
                <a16:creationId xmlns:a16="http://schemas.microsoft.com/office/drawing/2014/main" id="{B0FF25A6-CF70-E908-C601-60D1D9C00BED}"/>
              </a:ext>
            </a:extLst>
          </p:cNvPr>
          <p:cNvSpPr>
            <a:spLocks noGrp="1"/>
          </p:cNvSpPr>
          <p:nvPr>
            <p:ph type="body" idx="70" hasCustomPrompt="1"/>
          </p:nvPr>
        </p:nvSpPr>
        <p:spPr>
          <a:xfrm>
            <a:off x="2117286" y="4573687"/>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76" name="Text Placeholder 4">
            <a:extLst>
              <a:ext uri="{FF2B5EF4-FFF2-40B4-BE49-F238E27FC236}">
                <a16:creationId xmlns:a16="http://schemas.microsoft.com/office/drawing/2014/main" id="{853B9831-CC1B-8EB3-103D-D5E811104719}"/>
              </a:ext>
            </a:extLst>
          </p:cNvPr>
          <p:cNvSpPr>
            <a:spLocks noGrp="1"/>
          </p:cNvSpPr>
          <p:nvPr>
            <p:ph type="body" sz="quarter" idx="71" hasCustomPrompt="1"/>
          </p:nvPr>
        </p:nvSpPr>
        <p:spPr>
          <a:xfrm>
            <a:off x="2117286" y="4428946"/>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77" name="Text Placeholder 2">
            <a:extLst>
              <a:ext uri="{FF2B5EF4-FFF2-40B4-BE49-F238E27FC236}">
                <a16:creationId xmlns:a16="http://schemas.microsoft.com/office/drawing/2014/main" id="{06D34106-0BA4-E45C-8D5A-4AD45E564357}"/>
              </a:ext>
            </a:extLst>
          </p:cNvPr>
          <p:cNvSpPr>
            <a:spLocks noGrp="1"/>
          </p:cNvSpPr>
          <p:nvPr>
            <p:ph type="body" idx="72" hasCustomPrompt="1"/>
          </p:nvPr>
        </p:nvSpPr>
        <p:spPr>
          <a:xfrm>
            <a:off x="3019987" y="4573687"/>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78" name="Text Placeholder 4">
            <a:extLst>
              <a:ext uri="{FF2B5EF4-FFF2-40B4-BE49-F238E27FC236}">
                <a16:creationId xmlns:a16="http://schemas.microsoft.com/office/drawing/2014/main" id="{8F2FE5B3-F39E-775F-07BB-8A17CDB510B5}"/>
              </a:ext>
            </a:extLst>
          </p:cNvPr>
          <p:cNvSpPr>
            <a:spLocks noGrp="1"/>
          </p:cNvSpPr>
          <p:nvPr>
            <p:ph type="body" sz="quarter" idx="73" hasCustomPrompt="1"/>
          </p:nvPr>
        </p:nvSpPr>
        <p:spPr>
          <a:xfrm>
            <a:off x="3019987" y="4428946"/>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79" name="Text Placeholder 2">
            <a:extLst>
              <a:ext uri="{FF2B5EF4-FFF2-40B4-BE49-F238E27FC236}">
                <a16:creationId xmlns:a16="http://schemas.microsoft.com/office/drawing/2014/main" id="{B9F83EDD-7E39-5C36-92E0-EF48662C3348}"/>
              </a:ext>
            </a:extLst>
          </p:cNvPr>
          <p:cNvSpPr>
            <a:spLocks noGrp="1"/>
          </p:cNvSpPr>
          <p:nvPr>
            <p:ph type="body" idx="74" hasCustomPrompt="1"/>
          </p:nvPr>
        </p:nvSpPr>
        <p:spPr>
          <a:xfrm>
            <a:off x="4905263" y="4573687"/>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80" name="Text Placeholder 4">
            <a:extLst>
              <a:ext uri="{FF2B5EF4-FFF2-40B4-BE49-F238E27FC236}">
                <a16:creationId xmlns:a16="http://schemas.microsoft.com/office/drawing/2014/main" id="{534A3599-BDF4-394F-375E-900A5CC269E0}"/>
              </a:ext>
            </a:extLst>
          </p:cNvPr>
          <p:cNvSpPr>
            <a:spLocks noGrp="1"/>
          </p:cNvSpPr>
          <p:nvPr>
            <p:ph type="body" sz="quarter" idx="75" hasCustomPrompt="1"/>
          </p:nvPr>
        </p:nvSpPr>
        <p:spPr>
          <a:xfrm>
            <a:off x="4905263" y="4428946"/>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81" name="Text Placeholder 2">
            <a:extLst>
              <a:ext uri="{FF2B5EF4-FFF2-40B4-BE49-F238E27FC236}">
                <a16:creationId xmlns:a16="http://schemas.microsoft.com/office/drawing/2014/main" id="{A9491387-A637-CAFE-9E08-67B9DBB790A4}"/>
              </a:ext>
            </a:extLst>
          </p:cNvPr>
          <p:cNvSpPr>
            <a:spLocks noGrp="1"/>
          </p:cNvSpPr>
          <p:nvPr>
            <p:ph type="body" idx="76" hasCustomPrompt="1"/>
          </p:nvPr>
        </p:nvSpPr>
        <p:spPr>
          <a:xfrm>
            <a:off x="5807964" y="4579173"/>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82" name="Text Placeholder 4">
            <a:extLst>
              <a:ext uri="{FF2B5EF4-FFF2-40B4-BE49-F238E27FC236}">
                <a16:creationId xmlns:a16="http://schemas.microsoft.com/office/drawing/2014/main" id="{4AFF90DA-A74A-6016-868E-8D4B0D072DFE}"/>
              </a:ext>
            </a:extLst>
          </p:cNvPr>
          <p:cNvSpPr>
            <a:spLocks noGrp="1"/>
          </p:cNvSpPr>
          <p:nvPr>
            <p:ph type="body" sz="quarter" idx="77" hasCustomPrompt="1"/>
          </p:nvPr>
        </p:nvSpPr>
        <p:spPr>
          <a:xfrm>
            <a:off x="5807964" y="4434432"/>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
        <p:nvSpPr>
          <p:cNvPr id="83" name="Text Placeholder 2">
            <a:extLst>
              <a:ext uri="{FF2B5EF4-FFF2-40B4-BE49-F238E27FC236}">
                <a16:creationId xmlns:a16="http://schemas.microsoft.com/office/drawing/2014/main" id="{BA0F9608-8C82-C570-CF53-8CF79B931584}"/>
              </a:ext>
            </a:extLst>
          </p:cNvPr>
          <p:cNvSpPr>
            <a:spLocks noGrp="1"/>
          </p:cNvSpPr>
          <p:nvPr>
            <p:ph type="body" idx="78" hasCustomPrompt="1"/>
          </p:nvPr>
        </p:nvSpPr>
        <p:spPr>
          <a:xfrm>
            <a:off x="7858604" y="4579173"/>
            <a:ext cx="838800" cy="168094"/>
          </a:xfrm>
        </p:spPr>
        <p:txBody>
          <a:bodyPr lIns="0" tIns="0" rIns="0" bIns="0" anchor="t">
            <a:noAutofit/>
          </a:bodyPr>
          <a:lstStyle>
            <a:lvl1pPr marL="0" indent="0">
              <a:buNone/>
              <a:defRPr sz="7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Consultant</a:t>
            </a:r>
          </a:p>
        </p:txBody>
      </p:sp>
      <p:sp>
        <p:nvSpPr>
          <p:cNvPr id="84" name="Text Placeholder 4">
            <a:extLst>
              <a:ext uri="{FF2B5EF4-FFF2-40B4-BE49-F238E27FC236}">
                <a16:creationId xmlns:a16="http://schemas.microsoft.com/office/drawing/2014/main" id="{7A1AE074-2B37-CDC6-D2FB-42AC2F82314E}"/>
              </a:ext>
            </a:extLst>
          </p:cNvPr>
          <p:cNvSpPr>
            <a:spLocks noGrp="1"/>
          </p:cNvSpPr>
          <p:nvPr>
            <p:ph type="body" sz="quarter" idx="79" hasCustomPrompt="1"/>
          </p:nvPr>
        </p:nvSpPr>
        <p:spPr>
          <a:xfrm>
            <a:off x="7858604" y="4434432"/>
            <a:ext cx="838800" cy="144741"/>
          </a:xfrm>
        </p:spPr>
        <p:txBody>
          <a:bodyPr lIns="0" tIns="0" rIns="0" bIns="0" anchor="t">
            <a:noAutofit/>
          </a:bodyPr>
          <a:lstStyle>
            <a:lvl1pPr marL="0" indent="0">
              <a:buNone/>
              <a:defRPr sz="7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Name Surname</a:t>
            </a:r>
          </a:p>
        </p:txBody>
      </p:sp>
    </p:spTree>
    <p:extLst>
      <p:ext uri="{BB962C8B-B14F-4D97-AF65-F5344CB8AC3E}">
        <p14:creationId xmlns:p14="http://schemas.microsoft.com/office/powerpoint/2010/main" val="1952040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C39E-17AF-C65D-C68E-9584AB26F469}"/>
              </a:ext>
            </a:extLst>
          </p:cNvPr>
          <p:cNvSpPr>
            <a:spLocks noGrp="1"/>
          </p:cNvSpPr>
          <p:nvPr>
            <p:ph type="title" hasCustomPrompt="1"/>
          </p:nvPr>
        </p:nvSpPr>
        <p:spPr>
          <a:xfrm>
            <a:off x="216000" y="180000"/>
            <a:ext cx="3683647" cy="717361"/>
          </a:xfrm>
        </p:spPr>
        <p:txBody>
          <a:bodyPr/>
          <a:lstStyle>
            <a:lvl1pPr>
              <a:lnSpc>
                <a:spcPct val="85000"/>
              </a:lnSpc>
              <a:defRPr/>
            </a:lvl1pPr>
          </a:lstStyle>
          <a:p>
            <a:r>
              <a:rPr lang="en-US"/>
              <a:t>Headline goes here over two lines</a:t>
            </a:r>
            <a:endParaRPr lang="en-GB"/>
          </a:p>
        </p:txBody>
      </p:sp>
      <p:sp>
        <p:nvSpPr>
          <p:cNvPr id="4" name="Footer Placeholder 3">
            <a:extLst>
              <a:ext uri="{FF2B5EF4-FFF2-40B4-BE49-F238E27FC236}">
                <a16:creationId xmlns:a16="http://schemas.microsoft.com/office/drawing/2014/main" id="{F8A964B6-3136-EDB8-6D23-F0E8DD1B3787}"/>
              </a:ext>
            </a:extLst>
          </p:cNvPr>
          <p:cNvSpPr>
            <a:spLocks noGrp="1"/>
          </p:cNvSpPr>
          <p:nvPr>
            <p:ph type="ftr" sz="quarter" idx="11"/>
          </p:nvPr>
        </p:nvSpPr>
        <p:spPr/>
        <p:txBody>
          <a:bodyPr/>
          <a:lstStyle/>
          <a:p>
            <a:r>
              <a:rPr lang="en-GB"/>
              <a:t>Document Classification: Confidential</a:t>
            </a:r>
          </a:p>
        </p:txBody>
      </p:sp>
      <p:sp>
        <p:nvSpPr>
          <p:cNvPr id="5" name="Slide Number Placeholder 4">
            <a:extLst>
              <a:ext uri="{FF2B5EF4-FFF2-40B4-BE49-F238E27FC236}">
                <a16:creationId xmlns:a16="http://schemas.microsoft.com/office/drawing/2014/main" id="{41D4EB99-54B4-FA9F-F16A-3CFBC25A11E2}"/>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1" name="Text Placeholder 2">
            <a:extLst>
              <a:ext uri="{FF2B5EF4-FFF2-40B4-BE49-F238E27FC236}">
                <a16:creationId xmlns:a16="http://schemas.microsoft.com/office/drawing/2014/main" id="{C290B0EB-E7A9-F566-0BA3-F298A225C4C9}"/>
              </a:ext>
            </a:extLst>
          </p:cNvPr>
          <p:cNvSpPr>
            <a:spLocks noGrp="1"/>
          </p:cNvSpPr>
          <p:nvPr>
            <p:ph type="body" idx="13"/>
          </p:nvPr>
        </p:nvSpPr>
        <p:spPr>
          <a:xfrm>
            <a:off x="385200" y="1208228"/>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4">
            <a:extLst>
              <a:ext uri="{FF2B5EF4-FFF2-40B4-BE49-F238E27FC236}">
                <a16:creationId xmlns:a16="http://schemas.microsoft.com/office/drawing/2014/main" id="{E4130DB9-A996-C52F-4EE9-32C31CB83F09}"/>
              </a:ext>
            </a:extLst>
          </p:cNvPr>
          <p:cNvSpPr>
            <a:spLocks noGrp="1"/>
          </p:cNvSpPr>
          <p:nvPr>
            <p:ph type="body" sz="quarter" idx="3"/>
          </p:nvPr>
        </p:nvSpPr>
        <p:spPr>
          <a:xfrm>
            <a:off x="385200" y="942660"/>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Text Placeholder 2">
            <a:extLst>
              <a:ext uri="{FF2B5EF4-FFF2-40B4-BE49-F238E27FC236}">
                <a16:creationId xmlns:a16="http://schemas.microsoft.com/office/drawing/2014/main" id="{A73E3D30-31B6-CD8B-ECD4-FE1A80FF04D0}"/>
              </a:ext>
            </a:extLst>
          </p:cNvPr>
          <p:cNvSpPr>
            <a:spLocks noGrp="1" noChangeAspect="1"/>
          </p:cNvSpPr>
          <p:nvPr>
            <p:ph type="body" idx="31" hasCustomPrompt="1"/>
          </p:nvPr>
        </p:nvSpPr>
        <p:spPr>
          <a:xfrm>
            <a:off x="376159" y="2419200"/>
            <a:ext cx="529200" cy="529200"/>
          </a:xfrm>
          <a:prstGeom prst="ellipse">
            <a:avLst/>
          </a:prstGeom>
          <a:solidFill>
            <a:srgbClr val="B22470">
              <a:alpha val="40000"/>
            </a:srgbClr>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25" name="Text Placeholder 2">
            <a:extLst>
              <a:ext uri="{FF2B5EF4-FFF2-40B4-BE49-F238E27FC236}">
                <a16:creationId xmlns:a16="http://schemas.microsoft.com/office/drawing/2014/main" id="{81B54EEC-4CF5-0517-3B4A-2EB6C6F10DF7}"/>
              </a:ext>
            </a:extLst>
          </p:cNvPr>
          <p:cNvSpPr>
            <a:spLocks noGrp="1" noChangeAspect="1"/>
          </p:cNvSpPr>
          <p:nvPr>
            <p:ph type="body" idx="32" hasCustomPrompt="1"/>
          </p:nvPr>
        </p:nvSpPr>
        <p:spPr>
          <a:xfrm>
            <a:off x="1088466" y="2419200"/>
            <a:ext cx="529200" cy="529200"/>
          </a:xfrm>
          <a:prstGeom prst="ellipse">
            <a:avLst/>
          </a:prstGeom>
          <a:solidFill>
            <a:srgbClr val="B22470"/>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26" name="Text Placeholder 2">
            <a:extLst>
              <a:ext uri="{FF2B5EF4-FFF2-40B4-BE49-F238E27FC236}">
                <a16:creationId xmlns:a16="http://schemas.microsoft.com/office/drawing/2014/main" id="{9BC936BC-C472-A51A-FB7C-F0ADA51F0545}"/>
              </a:ext>
            </a:extLst>
          </p:cNvPr>
          <p:cNvSpPr>
            <a:spLocks noGrp="1" noChangeAspect="1"/>
          </p:cNvSpPr>
          <p:nvPr>
            <p:ph type="body" idx="33" hasCustomPrompt="1"/>
          </p:nvPr>
        </p:nvSpPr>
        <p:spPr>
          <a:xfrm>
            <a:off x="1800773" y="2419200"/>
            <a:ext cx="529200" cy="529200"/>
          </a:xfrm>
          <a:prstGeom prst="ellipse">
            <a:avLst/>
          </a:prstGeom>
          <a:solidFill>
            <a:srgbClr val="B22470">
              <a:alpha val="40000"/>
            </a:srgbClr>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27" name="Text Placeholder 2">
            <a:extLst>
              <a:ext uri="{FF2B5EF4-FFF2-40B4-BE49-F238E27FC236}">
                <a16:creationId xmlns:a16="http://schemas.microsoft.com/office/drawing/2014/main" id="{E2C2E0D5-17D4-F20C-B0D6-C7908247581B}"/>
              </a:ext>
            </a:extLst>
          </p:cNvPr>
          <p:cNvSpPr>
            <a:spLocks noGrp="1" noChangeAspect="1"/>
          </p:cNvSpPr>
          <p:nvPr>
            <p:ph type="body" idx="34" hasCustomPrompt="1"/>
          </p:nvPr>
        </p:nvSpPr>
        <p:spPr>
          <a:xfrm>
            <a:off x="2513080" y="2419200"/>
            <a:ext cx="529200" cy="529200"/>
          </a:xfrm>
          <a:prstGeom prst="ellipse">
            <a:avLst/>
          </a:prstGeom>
          <a:solidFill>
            <a:srgbClr val="B22470"/>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28" name="Text Placeholder 2">
            <a:extLst>
              <a:ext uri="{FF2B5EF4-FFF2-40B4-BE49-F238E27FC236}">
                <a16:creationId xmlns:a16="http://schemas.microsoft.com/office/drawing/2014/main" id="{730140B0-689C-4669-AE71-4B25381F23E7}"/>
              </a:ext>
            </a:extLst>
          </p:cNvPr>
          <p:cNvSpPr>
            <a:spLocks noGrp="1" noChangeAspect="1"/>
          </p:cNvSpPr>
          <p:nvPr>
            <p:ph type="body" idx="35" hasCustomPrompt="1"/>
          </p:nvPr>
        </p:nvSpPr>
        <p:spPr>
          <a:xfrm>
            <a:off x="3225387" y="2419200"/>
            <a:ext cx="529200" cy="529200"/>
          </a:xfrm>
          <a:prstGeom prst="ellipse">
            <a:avLst/>
          </a:prstGeom>
          <a:solidFill>
            <a:srgbClr val="B22470">
              <a:alpha val="40000"/>
            </a:srgbClr>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29" name="Text Placeholder 2">
            <a:extLst>
              <a:ext uri="{FF2B5EF4-FFF2-40B4-BE49-F238E27FC236}">
                <a16:creationId xmlns:a16="http://schemas.microsoft.com/office/drawing/2014/main" id="{2DE02945-06E9-71D6-3500-3C571C71889D}"/>
              </a:ext>
            </a:extLst>
          </p:cNvPr>
          <p:cNvSpPr>
            <a:spLocks noGrp="1" noChangeAspect="1"/>
          </p:cNvSpPr>
          <p:nvPr>
            <p:ph type="body" idx="36" hasCustomPrompt="1"/>
          </p:nvPr>
        </p:nvSpPr>
        <p:spPr>
          <a:xfrm>
            <a:off x="3937694" y="2419200"/>
            <a:ext cx="529200" cy="529200"/>
          </a:xfrm>
          <a:prstGeom prst="ellipse">
            <a:avLst/>
          </a:prstGeom>
          <a:solidFill>
            <a:srgbClr val="B22470"/>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30" name="Text Placeholder 2">
            <a:extLst>
              <a:ext uri="{FF2B5EF4-FFF2-40B4-BE49-F238E27FC236}">
                <a16:creationId xmlns:a16="http://schemas.microsoft.com/office/drawing/2014/main" id="{6CC8DA1D-2FF8-122F-7644-48A15B69CC3B}"/>
              </a:ext>
            </a:extLst>
          </p:cNvPr>
          <p:cNvSpPr>
            <a:spLocks noGrp="1" noChangeAspect="1"/>
          </p:cNvSpPr>
          <p:nvPr>
            <p:ph type="body" idx="37" hasCustomPrompt="1"/>
          </p:nvPr>
        </p:nvSpPr>
        <p:spPr>
          <a:xfrm>
            <a:off x="5362308" y="2419200"/>
            <a:ext cx="529200" cy="529200"/>
          </a:xfrm>
          <a:prstGeom prst="ellipse">
            <a:avLst/>
          </a:prstGeom>
          <a:solidFill>
            <a:srgbClr val="B22470"/>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31" name="Text Placeholder 2">
            <a:extLst>
              <a:ext uri="{FF2B5EF4-FFF2-40B4-BE49-F238E27FC236}">
                <a16:creationId xmlns:a16="http://schemas.microsoft.com/office/drawing/2014/main" id="{70F8DF3A-A103-AA2F-99C9-AEFA24C49B7C}"/>
              </a:ext>
            </a:extLst>
          </p:cNvPr>
          <p:cNvSpPr>
            <a:spLocks noGrp="1" noChangeAspect="1"/>
          </p:cNvSpPr>
          <p:nvPr>
            <p:ph type="body" idx="38" hasCustomPrompt="1"/>
          </p:nvPr>
        </p:nvSpPr>
        <p:spPr>
          <a:xfrm>
            <a:off x="4650001" y="2419200"/>
            <a:ext cx="529200" cy="529200"/>
          </a:xfrm>
          <a:prstGeom prst="ellipse">
            <a:avLst/>
          </a:prstGeom>
          <a:solidFill>
            <a:srgbClr val="B22470">
              <a:alpha val="40000"/>
            </a:srgbClr>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32" name="Text Placeholder 2">
            <a:extLst>
              <a:ext uri="{FF2B5EF4-FFF2-40B4-BE49-F238E27FC236}">
                <a16:creationId xmlns:a16="http://schemas.microsoft.com/office/drawing/2014/main" id="{4D08CBE5-9056-36EC-727F-21F1011A0902}"/>
              </a:ext>
            </a:extLst>
          </p:cNvPr>
          <p:cNvSpPr>
            <a:spLocks noGrp="1" noChangeAspect="1"/>
          </p:cNvSpPr>
          <p:nvPr>
            <p:ph type="body" idx="39" hasCustomPrompt="1"/>
          </p:nvPr>
        </p:nvSpPr>
        <p:spPr>
          <a:xfrm>
            <a:off x="6074615" y="2419200"/>
            <a:ext cx="529200" cy="529200"/>
          </a:xfrm>
          <a:prstGeom prst="ellipse">
            <a:avLst/>
          </a:prstGeom>
          <a:solidFill>
            <a:srgbClr val="B22470">
              <a:alpha val="40000"/>
            </a:srgbClr>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33" name="Text Placeholder 2">
            <a:extLst>
              <a:ext uri="{FF2B5EF4-FFF2-40B4-BE49-F238E27FC236}">
                <a16:creationId xmlns:a16="http://schemas.microsoft.com/office/drawing/2014/main" id="{D6DAC874-8F32-5EA6-13D3-4D7C850D97C5}"/>
              </a:ext>
            </a:extLst>
          </p:cNvPr>
          <p:cNvSpPr>
            <a:spLocks noGrp="1" noChangeAspect="1"/>
          </p:cNvSpPr>
          <p:nvPr>
            <p:ph type="body" idx="40" hasCustomPrompt="1"/>
          </p:nvPr>
        </p:nvSpPr>
        <p:spPr>
          <a:xfrm>
            <a:off x="6786922" y="2419200"/>
            <a:ext cx="529200" cy="529200"/>
          </a:xfrm>
          <a:prstGeom prst="ellipse">
            <a:avLst/>
          </a:prstGeom>
          <a:solidFill>
            <a:srgbClr val="B22470"/>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34" name="Text Placeholder 2">
            <a:extLst>
              <a:ext uri="{FF2B5EF4-FFF2-40B4-BE49-F238E27FC236}">
                <a16:creationId xmlns:a16="http://schemas.microsoft.com/office/drawing/2014/main" id="{D7020822-EA47-AC99-8491-BFBE0F5E3328}"/>
              </a:ext>
            </a:extLst>
          </p:cNvPr>
          <p:cNvSpPr>
            <a:spLocks noGrp="1" noChangeAspect="1"/>
          </p:cNvSpPr>
          <p:nvPr>
            <p:ph type="body" idx="41" hasCustomPrompt="1"/>
          </p:nvPr>
        </p:nvSpPr>
        <p:spPr>
          <a:xfrm>
            <a:off x="7499232" y="2419200"/>
            <a:ext cx="529200" cy="529200"/>
          </a:xfrm>
          <a:prstGeom prst="ellipse">
            <a:avLst/>
          </a:prstGeom>
          <a:solidFill>
            <a:srgbClr val="B22470">
              <a:alpha val="40000"/>
            </a:srgbClr>
          </a:solidFill>
        </p:spPr>
        <p:txBody>
          <a:bodyPr lIns="0" tIns="0" rIns="0" bIns="0" anchor="ctr">
            <a:noAutofit/>
          </a:bodyPr>
          <a:lstStyle>
            <a:lvl1pPr marL="0" indent="0" algn="ctr">
              <a:lnSpc>
                <a:spcPct val="90000"/>
              </a:lnSpc>
              <a:spcBef>
                <a:spcPts val="0"/>
              </a:spcBef>
              <a:buNone/>
              <a:defRPr sz="1100" b="0">
                <a:solidFill>
                  <a:schemeClr val="bg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date</a:t>
            </a:r>
          </a:p>
        </p:txBody>
      </p:sp>
      <p:sp>
        <p:nvSpPr>
          <p:cNvPr id="37" name="Text Placeholder 2">
            <a:extLst>
              <a:ext uri="{FF2B5EF4-FFF2-40B4-BE49-F238E27FC236}">
                <a16:creationId xmlns:a16="http://schemas.microsoft.com/office/drawing/2014/main" id="{23FB4D1E-33AC-EF1C-0B5A-7CD24018EE47}"/>
              </a:ext>
            </a:extLst>
          </p:cNvPr>
          <p:cNvSpPr>
            <a:spLocks noGrp="1"/>
          </p:cNvSpPr>
          <p:nvPr>
            <p:ph type="body" idx="42"/>
          </p:nvPr>
        </p:nvSpPr>
        <p:spPr>
          <a:xfrm>
            <a:off x="1087200" y="4411467"/>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8" name="Text Placeholder 4">
            <a:extLst>
              <a:ext uri="{FF2B5EF4-FFF2-40B4-BE49-F238E27FC236}">
                <a16:creationId xmlns:a16="http://schemas.microsoft.com/office/drawing/2014/main" id="{F992231F-3620-266D-FD18-88393C84A44E}"/>
              </a:ext>
            </a:extLst>
          </p:cNvPr>
          <p:cNvSpPr>
            <a:spLocks noGrp="1"/>
          </p:cNvSpPr>
          <p:nvPr>
            <p:ph type="body" sz="quarter" idx="43"/>
          </p:nvPr>
        </p:nvSpPr>
        <p:spPr>
          <a:xfrm>
            <a:off x="1087200" y="4145899"/>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9" name="Text Placeholder 2">
            <a:extLst>
              <a:ext uri="{FF2B5EF4-FFF2-40B4-BE49-F238E27FC236}">
                <a16:creationId xmlns:a16="http://schemas.microsoft.com/office/drawing/2014/main" id="{7BF9A37E-A1F8-0274-7EC3-FF4384A82A16}"/>
              </a:ext>
            </a:extLst>
          </p:cNvPr>
          <p:cNvSpPr>
            <a:spLocks noGrp="1"/>
          </p:cNvSpPr>
          <p:nvPr>
            <p:ph type="body" idx="44"/>
          </p:nvPr>
        </p:nvSpPr>
        <p:spPr>
          <a:xfrm>
            <a:off x="1800000" y="1208228"/>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0" name="Text Placeholder 4">
            <a:extLst>
              <a:ext uri="{FF2B5EF4-FFF2-40B4-BE49-F238E27FC236}">
                <a16:creationId xmlns:a16="http://schemas.microsoft.com/office/drawing/2014/main" id="{F4AF5508-4BB4-54EE-F10C-5735617F7DDD}"/>
              </a:ext>
            </a:extLst>
          </p:cNvPr>
          <p:cNvSpPr>
            <a:spLocks noGrp="1"/>
          </p:cNvSpPr>
          <p:nvPr>
            <p:ph type="body" sz="quarter" idx="45"/>
          </p:nvPr>
        </p:nvSpPr>
        <p:spPr>
          <a:xfrm>
            <a:off x="1800000" y="942660"/>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1" name="Text Placeholder 2">
            <a:extLst>
              <a:ext uri="{FF2B5EF4-FFF2-40B4-BE49-F238E27FC236}">
                <a16:creationId xmlns:a16="http://schemas.microsoft.com/office/drawing/2014/main" id="{F459F2D2-A59C-9D4B-306B-22F329ADF301}"/>
              </a:ext>
            </a:extLst>
          </p:cNvPr>
          <p:cNvSpPr>
            <a:spLocks noGrp="1"/>
          </p:cNvSpPr>
          <p:nvPr>
            <p:ph type="body" idx="46"/>
          </p:nvPr>
        </p:nvSpPr>
        <p:spPr>
          <a:xfrm>
            <a:off x="3225600" y="1208228"/>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2" name="Text Placeholder 4">
            <a:extLst>
              <a:ext uri="{FF2B5EF4-FFF2-40B4-BE49-F238E27FC236}">
                <a16:creationId xmlns:a16="http://schemas.microsoft.com/office/drawing/2014/main" id="{8DB0E7E4-8616-F73C-61F6-18B700A88071}"/>
              </a:ext>
            </a:extLst>
          </p:cNvPr>
          <p:cNvSpPr>
            <a:spLocks noGrp="1"/>
          </p:cNvSpPr>
          <p:nvPr>
            <p:ph type="body" sz="quarter" idx="47"/>
          </p:nvPr>
        </p:nvSpPr>
        <p:spPr>
          <a:xfrm>
            <a:off x="3225600" y="942660"/>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3" name="Text Placeholder 2">
            <a:extLst>
              <a:ext uri="{FF2B5EF4-FFF2-40B4-BE49-F238E27FC236}">
                <a16:creationId xmlns:a16="http://schemas.microsoft.com/office/drawing/2014/main" id="{D4169791-B331-9FD5-A2DA-6CBF9141B35D}"/>
              </a:ext>
            </a:extLst>
          </p:cNvPr>
          <p:cNvSpPr>
            <a:spLocks noGrp="1"/>
          </p:cNvSpPr>
          <p:nvPr>
            <p:ph type="body" idx="48"/>
          </p:nvPr>
        </p:nvSpPr>
        <p:spPr>
          <a:xfrm>
            <a:off x="4651200" y="1208228"/>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4" name="Text Placeholder 4">
            <a:extLst>
              <a:ext uri="{FF2B5EF4-FFF2-40B4-BE49-F238E27FC236}">
                <a16:creationId xmlns:a16="http://schemas.microsoft.com/office/drawing/2014/main" id="{43BDE39F-5060-DC1D-F70E-38989F8C13F2}"/>
              </a:ext>
            </a:extLst>
          </p:cNvPr>
          <p:cNvSpPr>
            <a:spLocks noGrp="1"/>
          </p:cNvSpPr>
          <p:nvPr>
            <p:ph type="body" sz="quarter" idx="49"/>
          </p:nvPr>
        </p:nvSpPr>
        <p:spPr>
          <a:xfrm>
            <a:off x="4651200" y="942660"/>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5" name="Text Placeholder 2">
            <a:extLst>
              <a:ext uri="{FF2B5EF4-FFF2-40B4-BE49-F238E27FC236}">
                <a16:creationId xmlns:a16="http://schemas.microsoft.com/office/drawing/2014/main" id="{67616C1C-9615-C6E1-68A8-20C5AC41D8B2}"/>
              </a:ext>
            </a:extLst>
          </p:cNvPr>
          <p:cNvSpPr>
            <a:spLocks noGrp="1"/>
          </p:cNvSpPr>
          <p:nvPr>
            <p:ph type="body" idx="50"/>
          </p:nvPr>
        </p:nvSpPr>
        <p:spPr>
          <a:xfrm>
            <a:off x="6073200" y="1208228"/>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6" name="Text Placeholder 4">
            <a:extLst>
              <a:ext uri="{FF2B5EF4-FFF2-40B4-BE49-F238E27FC236}">
                <a16:creationId xmlns:a16="http://schemas.microsoft.com/office/drawing/2014/main" id="{EAA62850-4315-BA14-34EE-72EC8F1BF569}"/>
              </a:ext>
            </a:extLst>
          </p:cNvPr>
          <p:cNvSpPr>
            <a:spLocks noGrp="1"/>
          </p:cNvSpPr>
          <p:nvPr>
            <p:ph type="body" sz="quarter" idx="51"/>
          </p:nvPr>
        </p:nvSpPr>
        <p:spPr>
          <a:xfrm>
            <a:off x="6073200" y="942660"/>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7" name="Text Placeholder 2">
            <a:extLst>
              <a:ext uri="{FF2B5EF4-FFF2-40B4-BE49-F238E27FC236}">
                <a16:creationId xmlns:a16="http://schemas.microsoft.com/office/drawing/2014/main" id="{E8B04332-E7DA-847A-D178-B7FB538E3A25}"/>
              </a:ext>
            </a:extLst>
          </p:cNvPr>
          <p:cNvSpPr>
            <a:spLocks noGrp="1"/>
          </p:cNvSpPr>
          <p:nvPr>
            <p:ph type="body" idx="52"/>
          </p:nvPr>
        </p:nvSpPr>
        <p:spPr>
          <a:xfrm>
            <a:off x="7498800" y="1208228"/>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8" name="Text Placeholder 4">
            <a:extLst>
              <a:ext uri="{FF2B5EF4-FFF2-40B4-BE49-F238E27FC236}">
                <a16:creationId xmlns:a16="http://schemas.microsoft.com/office/drawing/2014/main" id="{B5E24FCA-B617-3F76-A1D6-0D67560E25E8}"/>
              </a:ext>
            </a:extLst>
          </p:cNvPr>
          <p:cNvSpPr>
            <a:spLocks noGrp="1"/>
          </p:cNvSpPr>
          <p:nvPr>
            <p:ph type="body" sz="quarter" idx="53"/>
          </p:nvPr>
        </p:nvSpPr>
        <p:spPr>
          <a:xfrm>
            <a:off x="7498800" y="942660"/>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9" name="Text Placeholder 2">
            <a:extLst>
              <a:ext uri="{FF2B5EF4-FFF2-40B4-BE49-F238E27FC236}">
                <a16:creationId xmlns:a16="http://schemas.microsoft.com/office/drawing/2014/main" id="{B8534C0E-D6AC-8811-A7F4-3B14075C9324}"/>
              </a:ext>
            </a:extLst>
          </p:cNvPr>
          <p:cNvSpPr>
            <a:spLocks noGrp="1"/>
          </p:cNvSpPr>
          <p:nvPr>
            <p:ph type="body" idx="54"/>
          </p:nvPr>
        </p:nvSpPr>
        <p:spPr>
          <a:xfrm>
            <a:off x="2512800" y="4411467"/>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0" name="Text Placeholder 4">
            <a:extLst>
              <a:ext uri="{FF2B5EF4-FFF2-40B4-BE49-F238E27FC236}">
                <a16:creationId xmlns:a16="http://schemas.microsoft.com/office/drawing/2014/main" id="{8F2C4800-02B2-F1ED-0D86-11474C8EF26F}"/>
              </a:ext>
            </a:extLst>
          </p:cNvPr>
          <p:cNvSpPr>
            <a:spLocks noGrp="1"/>
          </p:cNvSpPr>
          <p:nvPr>
            <p:ph type="body" sz="quarter" idx="55"/>
          </p:nvPr>
        </p:nvSpPr>
        <p:spPr>
          <a:xfrm>
            <a:off x="2512800" y="4145899"/>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1" name="Text Placeholder 2">
            <a:extLst>
              <a:ext uri="{FF2B5EF4-FFF2-40B4-BE49-F238E27FC236}">
                <a16:creationId xmlns:a16="http://schemas.microsoft.com/office/drawing/2014/main" id="{B738C004-5D37-FE2E-8EA8-1EC7AD09312E}"/>
              </a:ext>
            </a:extLst>
          </p:cNvPr>
          <p:cNvSpPr>
            <a:spLocks noGrp="1"/>
          </p:cNvSpPr>
          <p:nvPr>
            <p:ph type="body" idx="56"/>
          </p:nvPr>
        </p:nvSpPr>
        <p:spPr>
          <a:xfrm>
            <a:off x="3938400" y="4411467"/>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2" name="Text Placeholder 4">
            <a:extLst>
              <a:ext uri="{FF2B5EF4-FFF2-40B4-BE49-F238E27FC236}">
                <a16:creationId xmlns:a16="http://schemas.microsoft.com/office/drawing/2014/main" id="{91ED83CA-48D0-5A77-8E26-A76883414F2C}"/>
              </a:ext>
            </a:extLst>
          </p:cNvPr>
          <p:cNvSpPr>
            <a:spLocks noGrp="1"/>
          </p:cNvSpPr>
          <p:nvPr>
            <p:ph type="body" sz="quarter" idx="57"/>
          </p:nvPr>
        </p:nvSpPr>
        <p:spPr>
          <a:xfrm>
            <a:off x="3938400" y="4145899"/>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3" name="Text Placeholder 2">
            <a:extLst>
              <a:ext uri="{FF2B5EF4-FFF2-40B4-BE49-F238E27FC236}">
                <a16:creationId xmlns:a16="http://schemas.microsoft.com/office/drawing/2014/main" id="{824F0351-8E0F-F0A4-64B0-0AD6024D65A2}"/>
              </a:ext>
            </a:extLst>
          </p:cNvPr>
          <p:cNvSpPr>
            <a:spLocks noGrp="1"/>
          </p:cNvSpPr>
          <p:nvPr>
            <p:ph type="body" idx="58"/>
          </p:nvPr>
        </p:nvSpPr>
        <p:spPr>
          <a:xfrm>
            <a:off x="5364000" y="4411467"/>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4" name="Text Placeholder 4">
            <a:extLst>
              <a:ext uri="{FF2B5EF4-FFF2-40B4-BE49-F238E27FC236}">
                <a16:creationId xmlns:a16="http://schemas.microsoft.com/office/drawing/2014/main" id="{E38E916A-4300-C511-3298-DBB3FADC9145}"/>
              </a:ext>
            </a:extLst>
          </p:cNvPr>
          <p:cNvSpPr>
            <a:spLocks noGrp="1"/>
          </p:cNvSpPr>
          <p:nvPr>
            <p:ph type="body" sz="quarter" idx="59"/>
          </p:nvPr>
        </p:nvSpPr>
        <p:spPr>
          <a:xfrm>
            <a:off x="5364000" y="4145899"/>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5" name="Text Placeholder 2">
            <a:extLst>
              <a:ext uri="{FF2B5EF4-FFF2-40B4-BE49-F238E27FC236}">
                <a16:creationId xmlns:a16="http://schemas.microsoft.com/office/drawing/2014/main" id="{0624ABC0-A8F6-A49D-B495-CBB2EDE9898D}"/>
              </a:ext>
            </a:extLst>
          </p:cNvPr>
          <p:cNvSpPr>
            <a:spLocks noGrp="1"/>
          </p:cNvSpPr>
          <p:nvPr>
            <p:ph type="body" idx="60"/>
          </p:nvPr>
        </p:nvSpPr>
        <p:spPr>
          <a:xfrm>
            <a:off x="6786000" y="4411467"/>
            <a:ext cx="1098000" cy="261610"/>
          </a:xfrm>
        </p:spPr>
        <p:txBody>
          <a:bodyPr lIns="0" tIns="0" rIns="0" bIns="0" anchor="t">
            <a:noAutofit/>
          </a:bodyPr>
          <a:lstStyle>
            <a:lvl1pPr marL="0" indent="0">
              <a:buNone/>
              <a:defRPr sz="850" b="0">
                <a:solidFill>
                  <a:schemeClr val="tx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6" name="Text Placeholder 4">
            <a:extLst>
              <a:ext uri="{FF2B5EF4-FFF2-40B4-BE49-F238E27FC236}">
                <a16:creationId xmlns:a16="http://schemas.microsoft.com/office/drawing/2014/main" id="{3E46A055-026B-51AA-9F4B-AF48C170604B}"/>
              </a:ext>
            </a:extLst>
          </p:cNvPr>
          <p:cNvSpPr>
            <a:spLocks noGrp="1"/>
          </p:cNvSpPr>
          <p:nvPr>
            <p:ph type="body" sz="quarter" idx="61"/>
          </p:nvPr>
        </p:nvSpPr>
        <p:spPr>
          <a:xfrm>
            <a:off x="6786000" y="4145899"/>
            <a:ext cx="1098000" cy="237003"/>
          </a:xfrm>
        </p:spPr>
        <p:txBody>
          <a:bodyPr lIns="0" tIns="0" rIns="0" bIns="0" anchor="t">
            <a:noAutofit/>
          </a:bodyPr>
          <a:lstStyle>
            <a:lvl1pPr marL="0" indent="0">
              <a:buNone/>
              <a:defRPr sz="8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924490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lus ru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6" name="Footer Placeholder 15">
            <a:extLst>
              <a:ext uri="{FF2B5EF4-FFF2-40B4-BE49-F238E27FC236}">
                <a16:creationId xmlns:a16="http://schemas.microsoft.com/office/drawing/2014/main" id="{BE01D5B1-2F97-7944-C263-67FDA0EADD3F}"/>
              </a:ext>
            </a:extLst>
          </p:cNvPr>
          <p:cNvSpPr>
            <a:spLocks noGrp="1"/>
          </p:cNvSpPr>
          <p:nvPr>
            <p:ph type="ftr" sz="quarter" idx="14"/>
          </p:nvPr>
        </p:nvSpPr>
        <p:spPr/>
        <p:txBody>
          <a:bodyPr/>
          <a:lstStyle/>
          <a:p>
            <a:r>
              <a:rPr lang="en-GB"/>
              <a:t>Document Classification: Confidential</a:t>
            </a:r>
          </a:p>
        </p:txBody>
      </p:sp>
    </p:spTree>
    <p:extLst>
      <p:ext uri="{BB962C8B-B14F-4D97-AF65-F5344CB8AC3E}">
        <p14:creationId xmlns:p14="http://schemas.microsoft.com/office/powerpoint/2010/main" val="410471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ile slide imag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33" name="Picture Placeholder 32">
            <a:extLst>
              <a:ext uri="{FF2B5EF4-FFF2-40B4-BE49-F238E27FC236}">
                <a16:creationId xmlns:a16="http://schemas.microsoft.com/office/drawing/2014/main" id="{3B3A5614-B392-372F-067D-18757C24E347}"/>
              </a:ext>
            </a:extLst>
          </p:cNvPr>
          <p:cNvSpPr>
            <a:spLocks noGrp="1"/>
          </p:cNvSpPr>
          <p:nvPr>
            <p:ph type="pic" sz="quarter" idx="13" hasCustomPrompt="1"/>
          </p:nvPr>
        </p:nvSpPr>
        <p:spPr>
          <a:xfrm>
            <a:off x="3665244" y="945646"/>
            <a:ext cx="5478756" cy="4197855"/>
          </a:xfrm>
          <a:custGeom>
            <a:avLst/>
            <a:gdLst>
              <a:gd name="connsiteX0" fmla="*/ 3964135 w 5478756"/>
              <a:gd name="connsiteY0" fmla="*/ 6 h 4197855"/>
              <a:gd name="connsiteX1" fmla="*/ 5376297 w 5478756"/>
              <a:gd name="connsiteY1" fmla="*/ 202809 h 4197855"/>
              <a:gd name="connsiteX2" fmla="*/ 5478756 w 5478756"/>
              <a:gd name="connsiteY2" fmla="*/ 233396 h 4197855"/>
              <a:gd name="connsiteX3" fmla="*/ 5478756 w 5478756"/>
              <a:gd name="connsiteY3" fmla="*/ 3659606 h 4197855"/>
              <a:gd name="connsiteX4" fmla="*/ 5351198 w 5478756"/>
              <a:gd name="connsiteY4" fmla="*/ 3598941 h 4197855"/>
              <a:gd name="connsiteX5" fmla="*/ 3803096 w 5478756"/>
              <a:gd name="connsiteY5" fmla="*/ 3862667 h 4197855"/>
              <a:gd name="connsiteX6" fmla="*/ 3696284 w 5478756"/>
              <a:gd name="connsiteY6" fmla="*/ 4152415 h 4197855"/>
              <a:gd name="connsiteX7" fmla="*/ 3692182 w 5478756"/>
              <a:gd name="connsiteY7" fmla="*/ 4197855 h 4197855"/>
              <a:gd name="connsiteX8" fmla="*/ 10739 w 5478756"/>
              <a:gd name="connsiteY8" fmla="*/ 4197855 h 4197855"/>
              <a:gd name="connsiteX9" fmla="*/ 9379 w 5478756"/>
              <a:gd name="connsiteY9" fmla="*/ 4184886 h 4197855"/>
              <a:gd name="connsiteX10" fmla="*/ 575639 w 5478756"/>
              <a:gd name="connsiteY10" fmla="*/ 1958070 h 4197855"/>
              <a:gd name="connsiteX11" fmla="*/ 3964135 w 5478756"/>
              <a:gd name="connsiteY11" fmla="*/ 6 h 419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78756" h="4197855">
                <a:moveTo>
                  <a:pt x="3964135" y="6"/>
                </a:moveTo>
                <a:cubicBezTo>
                  <a:pt x="4415609" y="699"/>
                  <a:pt x="4888895" y="67916"/>
                  <a:pt x="5376297" y="202809"/>
                </a:cubicBezTo>
                <a:lnTo>
                  <a:pt x="5478756" y="233396"/>
                </a:lnTo>
                <a:lnTo>
                  <a:pt x="5478756" y="3659606"/>
                </a:lnTo>
                <a:lnTo>
                  <a:pt x="5351198" y="3598941"/>
                </a:lnTo>
                <a:cubicBezTo>
                  <a:pt x="4659486" y="3293110"/>
                  <a:pt x="4088785" y="3367839"/>
                  <a:pt x="3803096" y="3862667"/>
                </a:cubicBezTo>
                <a:cubicBezTo>
                  <a:pt x="3748679" y="3956919"/>
                  <a:pt x="3713807" y="4053506"/>
                  <a:pt x="3696284" y="4152415"/>
                </a:cubicBezTo>
                <a:lnTo>
                  <a:pt x="3692182" y="4197855"/>
                </a:lnTo>
                <a:lnTo>
                  <a:pt x="10739" y="4197855"/>
                </a:lnTo>
                <a:lnTo>
                  <a:pt x="9379" y="4184886"/>
                </a:lnTo>
                <a:cubicBezTo>
                  <a:pt x="-41651" y="3501776"/>
                  <a:pt x="111201" y="2762500"/>
                  <a:pt x="575639" y="1958070"/>
                </a:cubicBezTo>
                <a:cubicBezTo>
                  <a:pt x="1323522" y="662699"/>
                  <a:pt x="2534467" y="-2190"/>
                  <a:pt x="3964135" y="6"/>
                </a:cubicBezTo>
                <a:close/>
              </a:path>
            </a:pathLst>
          </a:custGeom>
          <a:solidFill>
            <a:srgbClr val="C0EEE0"/>
          </a:solidFill>
        </p:spPr>
        <p:txBody>
          <a:bodyPr wrap="square" lIns="90000" anchor="ctr" anchorCtr="0">
            <a:noAutofit/>
          </a:bodyPr>
          <a:lstStyle>
            <a:lvl1pPr marL="0" indent="0" algn="ctr">
              <a:buFontTx/>
              <a:buNone/>
              <a:defRPr sz="1600"/>
            </a:lvl1pPr>
          </a:lstStyle>
          <a:p>
            <a:r>
              <a:rPr lang="en-GB"/>
              <a:t>Click to add picture</a:t>
            </a:r>
          </a:p>
        </p:txBody>
      </p:sp>
      <p:sp>
        <p:nvSpPr>
          <p:cNvPr id="34" name="Title 1">
            <a:extLst>
              <a:ext uri="{FF2B5EF4-FFF2-40B4-BE49-F238E27FC236}">
                <a16:creationId xmlns:a16="http://schemas.microsoft.com/office/drawing/2014/main" id="{AFAD54AB-F196-AA3D-ADD3-F4E5A5AD5786}"/>
              </a:ext>
            </a:extLst>
          </p:cNvPr>
          <p:cNvSpPr>
            <a:spLocks noGrp="1"/>
          </p:cNvSpPr>
          <p:nvPr>
            <p:ph type="ctrTitle" hasCustomPrompt="1"/>
          </p:nvPr>
        </p:nvSpPr>
        <p:spPr>
          <a:xfrm>
            <a:off x="252000" y="626399"/>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35" name="Subtitle 2">
            <a:extLst>
              <a:ext uri="{FF2B5EF4-FFF2-40B4-BE49-F238E27FC236}">
                <a16:creationId xmlns:a16="http://schemas.microsoft.com/office/drawing/2014/main" id="{D2396A29-5FBD-0D48-AE64-EF681B46361F}"/>
              </a:ext>
            </a:extLst>
          </p:cNvPr>
          <p:cNvSpPr>
            <a:spLocks noGrp="1"/>
          </p:cNvSpPr>
          <p:nvPr>
            <p:ph type="subTitle" idx="1" hasCustomPrompt="1"/>
          </p:nvPr>
        </p:nvSpPr>
        <p:spPr>
          <a:xfrm>
            <a:off x="259200" y="1623600"/>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goes here</a:t>
            </a:r>
          </a:p>
        </p:txBody>
      </p:sp>
      <p:sp>
        <p:nvSpPr>
          <p:cNvPr id="2" name="Footer Placeholder 1">
            <a:extLst>
              <a:ext uri="{FF2B5EF4-FFF2-40B4-BE49-F238E27FC236}">
                <a16:creationId xmlns:a16="http://schemas.microsoft.com/office/drawing/2014/main" id="{CB39F6C7-7D21-3BCA-764B-2CC7592028FF}"/>
              </a:ext>
            </a:extLst>
          </p:cNvPr>
          <p:cNvSpPr>
            <a:spLocks noGrp="1"/>
          </p:cNvSpPr>
          <p:nvPr>
            <p:ph type="ftr" sz="quarter" idx="14"/>
          </p:nvPr>
        </p:nvSpPr>
        <p:spPr/>
        <p:txBody>
          <a:bodyPr/>
          <a:lstStyle/>
          <a:p>
            <a:r>
              <a:rPr lang="en-GB"/>
              <a:t>Document Classification: Confidential</a:t>
            </a:r>
          </a:p>
        </p:txBody>
      </p:sp>
    </p:spTree>
    <p:extLst>
      <p:ext uri="{BB962C8B-B14F-4D97-AF65-F5344CB8AC3E}">
        <p14:creationId xmlns:p14="http://schemas.microsoft.com/office/powerpoint/2010/main" val="9628133"/>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indow A">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8B45341B-40A2-1407-F786-645A700B0445}"/>
              </a:ext>
            </a:extLst>
          </p:cNvPr>
          <p:cNvSpPr>
            <a:spLocks noGrp="1"/>
          </p:cNvSpPr>
          <p:nvPr>
            <p:ph type="pic" sz="quarter" idx="13"/>
          </p:nvPr>
        </p:nvSpPr>
        <p:spPr>
          <a:xfrm>
            <a:off x="4343926" y="-34924"/>
            <a:ext cx="4800074" cy="3849680"/>
          </a:xfrm>
          <a:custGeom>
            <a:avLst/>
            <a:gdLst>
              <a:gd name="connsiteX0" fmla="*/ 0 w 4800074"/>
              <a:gd name="connsiteY0" fmla="*/ 0 h 3849680"/>
              <a:gd name="connsiteX1" fmla="*/ 2635163 w 4800074"/>
              <a:gd name="connsiteY1" fmla="*/ 0 h 3849680"/>
              <a:gd name="connsiteX2" fmla="*/ 2669237 w 4800074"/>
              <a:gd name="connsiteY2" fmla="*/ 73602 h 3849680"/>
              <a:gd name="connsiteX3" fmla="*/ 4321037 w 4800074"/>
              <a:gd name="connsiteY3" fmla="*/ 933414 h 3849680"/>
              <a:gd name="connsiteX4" fmla="*/ 4588836 w 4800074"/>
              <a:gd name="connsiteY4" fmla="*/ 1020935 h 3849680"/>
              <a:gd name="connsiteX5" fmla="*/ 4800074 w 4800074"/>
              <a:gd name="connsiteY5" fmla="*/ 1092300 h 3849680"/>
              <a:gd name="connsiteX6" fmla="*/ 4800074 w 4800074"/>
              <a:gd name="connsiteY6" fmla="*/ 3849680 h 3849680"/>
              <a:gd name="connsiteX7" fmla="*/ 4772332 w 4800074"/>
              <a:gd name="connsiteY7" fmla="*/ 3849680 h 3849680"/>
              <a:gd name="connsiteX8" fmla="*/ 4733662 w 4800074"/>
              <a:gd name="connsiteY8" fmla="*/ 3760839 h 3849680"/>
              <a:gd name="connsiteX9" fmla="*/ 3027543 w 4800074"/>
              <a:gd name="connsiteY9" fmla="*/ 2807059 h 3849680"/>
              <a:gd name="connsiteX10" fmla="*/ 8941 w 4800074"/>
              <a:gd name="connsiteY10" fmla="*/ 112132 h 38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00074" h="3849680">
                <a:moveTo>
                  <a:pt x="0" y="0"/>
                </a:moveTo>
                <a:lnTo>
                  <a:pt x="2635163" y="0"/>
                </a:lnTo>
                <a:lnTo>
                  <a:pt x="2669237" y="73602"/>
                </a:lnTo>
                <a:cubicBezTo>
                  <a:pt x="2894609" y="470494"/>
                  <a:pt x="3566352" y="688059"/>
                  <a:pt x="4321037" y="933414"/>
                </a:cubicBezTo>
                <a:cubicBezTo>
                  <a:pt x="4409117" y="962032"/>
                  <a:pt x="4498555" y="991095"/>
                  <a:pt x="4588836" y="1020935"/>
                </a:cubicBezTo>
                <a:lnTo>
                  <a:pt x="4800074" y="1092300"/>
                </a:lnTo>
                <a:lnTo>
                  <a:pt x="4800074" y="3849680"/>
                </a:lnTo>
                <a:lnTo>
                  <a:pt x="4772332" y="3849680"/>
                </a:lnTo>
                <a:lnTo>
                  <a:pt x="4733662" y="3760839"/>
                </a:lnTo>
                <a:cubicBezTo>
                  <a:pt x="4495271" y="3313079"/>
                  <a:pt x="3788246" y="3058431"/>
                  <a:pt x="3027543" y="2807059"/>
                </a:cubicBezTo>
                <a:cubicBezTo>
                  <a:pt x="1759471" y="2387071"/>
                  <a:pt x="199041" y="1873537"/>
                  <a:pt x="8941" y="112132"/>
                </a:cubicBezTo>
                <a:close/>
              </a:path>
            </a:pathLst>
          </a:custGeom>
          <a:solidFill>
            <a:srgbClr val="C0EEE0"/>
          </a:solidFill>
        </p:spPr>
        <p:txBody>
          <a:bodyPr wrap="square" anchor="ctr">
            <a:noAutofit/>
          </a:bodyPr>
          <a:lstStyle>
            <a:lvl1pPr algn="ctr">
              <a:defRPr sz="1400"/>
            </a:lvl1pPr>
          </a:lstStyle>
          <a:p>
            <a:r>
              <a:rPr lang="en-US"/>
              <a:t>Click icon to add picture</a:t>
            </a:r>
            <a:endParaRPr lang="en-GB"/>
          </a:p>
        </p:txBody>
      </p:sp>
      <p:sp>
        <p:nvSpPr>
          <p:cNvPr id="17" name="Footer Placeholder 16">
            <a:extLst>
              <a:ext uri="{FF2B5EF4-FFF2-40B4-BE49-F238E27FC236}">
                <a16:creationId xmlns:a16="http://schemas.microsoft.com/office/drawing/2014/main" id="{A55C961E-F99D-3C65-2D40-79E51926DBBB}"/>
              </a:ext>
            </a:extLst>
          </p:cNvPr>
          <p:cNvSpPr>
            <a:spLocks noGrp="1"/>
          </p:cNvSpPr>
          <p:nvPr>
            <p:ph type="ftr" sz="quarter" idx="11"/>
          </p:nvPr>
        </p:nvSpPr>
        <p:spPr/>
        <p:txBody>
          <a:bodyPr/>
          <a:lstStyle/>
          <a:p>
            <a:r>
              <a:rPr lang="en-GB"/>
              <a:t>Document Classification: Confidential</a:t>
            </a:r>
          </a:p>
        </p:txBody>
      </p:sp>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2" name="Title 1">
            <a:extLst>
              <a:ext uri="{FF2B5EF4-FFF2-40B4-BE49-F238E27FC236}">
                <a16:creationId xmlns:a16="http://schemas.microsoft.com/office/drawing/2014/main" id="{961B0CE5-1662-452C-1701-623C445EBD68}"/>
              </a:ext>
            </a:extLst>
          </p:cNvPr>
          <p:cNvSpPr>
            <a:spLocks noGrp="1"/>
          </p:cNvSpPr>
          <p:nvPr>
            <p:ph type="ctrTitle" hasCustomPrompt="1"/>
          </p:nvPr>
        </p:nvSpPr>
        <p:spPr>
          <a:xfrm>
            <a:off x="252000" y="3070576"/>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3" name="Subtitle 2">
            <a:extLst>
              <a:ext uri="{FF2B5EF4-FFF2-40B4-BE49-F238E27FC236}">
                <a16:creationId xmlns:a16="http://schemas.microsoft.com/office/drawing/2014/main" id="{F32CC099-A8F7-026D-191C-20909A8CA3C8}"/>
              </a:ext>
            </a:extLst>
          </p:cNvPr>
          <p:cNvSpPr>
            <a:spLocks noGrp="1"/>
          </p:cNvSpPr>
          <p:nvPr>
            <p:ph type="subTitle" idx="1" hasCustomPrompt="1"/>
          </p:nvPr>
        </p:nvSpPr>
        <p:spPr>
          <a:xfrm>
            <a:off x="259200" y="4067777"/>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here</a:t>
            </a:r>
          </a:p>
        </p:txBody>
      </p:sp>
    </p:spTree>
    <p:extLst>
      <p:ext uri="{BB962C8B-B14F-4D97-AF65-F5344CB8AC3E}">
        <p14:creationId xmlns:p14="http://schemas.microsoft.com/office/powerpoint/2010/main" val="1620240493"/>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indow B">
    <p:spTree>
      <p:nvGrpSpPr>
        <p:cNvPr id="1" name=""/>
        <p:cNvGrpSpPr/>
        <p:nvPr/>
      </p:nvGrpSpPr>
      <p:grpSpPr>
        <a:xfrm>
          <a:off x="0" y="0"/>
          <a:ext cx="0" cy="0"/>
          <a:chOff x="0" y="0"/>
          <a:chExt cx="0" cy="0"/>
        </a:xfrm>
      </p:grpSpPr>
      <p:sp>
        <p:nvSpPr>
          <p:cNvPr id="17" name="Footer Placeholder 16">
            <a:extLst>
              <a:ext uri="{FF2B5EF4-FFF2-40B4-BE49-F238E27FC236}">
                <a16:creationId xmlns:a16="http://schemas.microsoft.com/office/drawing/2014/main" id="{A55C961E-F99D-3C65-2D40-79E51926DBBB}"/>
              </a:ext>
            </a:extLst>
          </p:cNvPr>
          <p:cNvSpPr>
            <a:spLocks noGrp="1"/>
          </p:cNvSpPr>
          <p:nvPr>
            <p:ph type="ftr" sz="quarter" idx="11"/>
          </p:nvPr>
        </p:nvSpPr>
        <p:spPr/>
        <p:txBody>
          <a:bodyPr/>
          <a:lstStyle/>
          <a:p>
            <a:r>
              <a:rPr lang="en-GB"/>
              <a:t>Document Classification: Confidential</a:t>
            </a:r>
          </a:p>
        </p:txBody>
      </p:sp>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2" name="TextBox 1">
            <a:extLst>
              <a:ext uri="{FF2B5EF4-FFF2-40B4-BE49-F238E27FC236}">
                <a16:creationId xmlns:a16="http://schemas.microsoft.com/office/drawing/2014/main" id="{E417F581-9A67-B08D-C9B9-2EE653E46906}"/>
              </a:ext>
            </a:extLst>
          </p:cNvPr>
          <p:cNvSpPr txBox="1"/>
          <p:nvPr userDrawn="1"/>
        </p:nvSpPr>
        <p:spPr>
          <a:xfrm>
            <a:off x="-1913860" y="-3104707"/>
            <a:ext cx="184731" cy="300082"/>
          </a:xfrm>
          <a:prstGeom prst="rect">
            <a:avLst/>
          </a:prstGeom>
          <a:noFill/>
        </p:spPr>
        <p:txBody>
          <a:bodyPr wrap="none" rtlCol="0">
            <a:spAutoFit/>
          </a:bodyPr>
          <a:lstStyle/>
          <a:p>
            <a:endParaRPr lang="en-GB"/>
          </a:p>
        </p:txBody>
      </p:sp>
      <p:sp>
        <p:nvSpPr>
          <p:cNvPr id="3" name="Title 1">
            <a:extLst>
              <a:ext uri="{FF2B5EF4-FFF2-40B4-BE49-F238E27FC236}">
                <a16:creationId xmlns:a16="http://schemas.microsoft.com/office/drawing/2014/main" id="{FE541A13-F9FD-6636-251A-1D74F43E1573}"/>
              </a:ext>
            </a:extLst>
          </p:cNvPr>
          <p:cNvSpPr>
            <a:spLocks noGrp="1"/>
          </p:cNvSpPr>
          <p:nvPr>
            <p:ph type="ctrTitle" hasCustomPrompt="1"/>
          </p:nvPr>
        </p:nvSpPr>
        <p:spPr>
          <a:xfrm>
            <a:off x="252000" y="626399"/>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4" name="Subtitle 2">
            <a:extLst>
              <a:ext uri="{FF2B5EF4-FFF2-40B4-BE49-F238E27FC236}">
                <a16:creationId xmlns:a16="http://schemas.microsoft.com/office/drawing/2014/main" id="{64EBD705-7564-27EE-2A9E-5DC735126BBF}"/>
              </a:ext>
            </a:extLst>
          </p:cNvPr>
          <p:cNvSpPr>
            <a:spLocks noGrp="1"/>
          </p:cNvSpPr>
          <p:nvPr>
            <p:ph type="subTitle" idx="1" hasCustomPrompt="1"/>
          </p:nvPr>
        </p:nvSpPr>
        <p:spPr>
          <a:xfrm>
            <a:off x="259200" y="1623600"/>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here</a:t>
            </a:r>
          </a:p>
        </p:txBody>
      </p:sp>
      <p:sp>
        <p:nvSpPr>
          <p:cNvPr id="11" name="Picture Placeholder 10">
            <a:extLst>
              <a:ext uri="{FF2B5EF4-FFF2-40B4-BE49-F238E27FC236}">
                <a16:creationId xmlns:a16="http://schemas.microsoft.com/office/drawing/2014/main" id="{313A0484-B77B-3395-E7BB-61CC565DFD10}"/>
              </a:ext>
            </a:extLst>
          </p:cNvPr>
          <p:cNvSpPr>
            <a:spLocks noGrp="1"/>
          </p:cNvSpPr>
          <p:nvPr>
            <p:ph type="pic" sz="quarter" idx="13"/>
          </p:nvPr>
        </p:nvSpPr>
        <p:spPr>
          <a:xfrm>
            <a:off x="5913070" y="0"/>
            <a:ext cx="3230930" cy="4205474"/>
          </a:xfrm>
          <a:custGeom>
            <a:avLst/>
            <a:gdLst>
              <a:gd name="connsiteX0" fmla="*/ 1176586 w 3230930"/>
              <a:gd name="connsiteY0" fmla="*/ 0 h 4205474"/>
              <a:gd name="connsiteX1" fmla="*/ 3230930 w 3230930"/>
              <a:gd name="connsiteY1" fmla="*/ 0 h 4205474"/>
              <a:gd name="connsiteX2" fmla="*/ 3230930 w 3230930"/>
              <a:gd name="connsiteY2" fmla="*/ 3961737 h 4205474"/>
              <a:gd name="connsiteX3" fmla="*/ 3090694 w 3230930"/>
              <a:gd name="connsiteY3" fmla="*/ 4029658 h 4205474"/>
              <a:gd name="connsiteX4" fmla="*/ 2225065 w 3230930"/>
              <a:gd name="connsiteY4" fmla="*/ 4205474 h 4205474"/>
              <a:gd name="connsiteX5" fmla="*/ 0 w 3230930"/>
              <a:gd name="connsiteY5" fmla="*/ 1970220 h 4205474"/>
              <a:gd name="connsiteX6" fmla="*/ 1164964 w 3230930"/>
              <a:gd name="connsiteY6" fmla="*/ 5642 h 420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0930" h="4205474">
                <a:moveTo>
                  <a:pt x="1176586" y="0"/>
                </a:moveTo>
                <a:lnTo>
                  <a:pt x="3230930" y="0"/>
                </a:lnTo>
                <a:lnTo>
                  <a:pt x="3230930" y="3961737"/>
                </a:lnTo>
                <a:lnTo>
                  <a:pt x="3090694" y="4029658"/>
                </a:lnTo>
                <a:cubicBezTo>
                  <a:pt x="2824540" y="4142856"/>
                  <a:pt x="2532002" y="4205474"/>
                  <a:pt x="2225065" y="4205474"/>
                </a:cubicBezTo>
                <a:cubicBezTo>
                  <a:pt x="997317" y="4205474"/>
                  <a:pt x="0" y="3200143"/>
                  <a:pt x="0" y="1970220"/>
                </a:cubicBezTo>
                <a:cubicBezTo>
                  <a:pt x="0" y="1124648"/>
                  <a:pt x="471388" y="385213"/>
                  <a:pt x="1164964" y="5642"/>
                </a:cubicBezTo>
                <a:close/>
              </a:path>
            </a:pathLst>
          </a:custGeom>
          <a:solidFill>
            <a:srgbClr val="C0EEE0"/>
          </a:solidFill>
        </p:spPr>
        <p:txBody>
          <a:bodyPr wrap="square" anchor="ctr">
            <a:noAutofit/>
          </a:bodyPr>
          <a:lstStyle>
            <a:lvl1pPr algn="ctr">
              <a:defRPr sz="1400"/>
            </a:lvl1pPr>
          </a:lstStyle>
          <a:p>
            <a:r>
              <a:rPr lang="en-US"/>
              <a:t>Click icon to add picture</a:t>
            </a:r>
            <a:endParaRPr lang="en-GB"/>
          </a:p>
        </p:txBody>
      </p:sp>
    </p:spTree>
    <p:extLst>
      <p:ext uri="{BB962C8B-B14F-4D97-AF65-F5344CB8AC3E}">
        <p14:creationId xmlns:p14="http://schemas.microsoft.com/office/powerpoint/2010/main" val="966472716"/>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Window C">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2" name="TextBox 1">
            <a:extLst>
              <a:ext uri="{FF2B5EF4-FFF2-40B4-BE49-F238E27FC236}">
                <a16:creationId xmlns:a16="http://schemas.microsoft.com/office/drawing/2014/main" id="{E417F581-9A67-B08D-C9B9-2EE653E46906}"/>
              </a:ext>
            </a:extLst>
          </p:cNvPr>
          <p:cNvSpPr txBox="1"/>
          <p:nvPr userDrawn="1"/>
        </p:nvSpPr>
        <p:spPr>
          <a:xfrm>
            <a:off x="-1913860" y="-3104707"/>
            <a:ext cx="184731" cy="300082"/>
          </a:xfrm>
          <a:prstGeom prst="rect">
            <a:avLst/>
          </a:prstGeom>
          <a:noFill/>
        </p:spPr>
        <p:txBody>
          <a:bodyPr wrap="none" rtlCol="0">
            <a:spAutoFit/>
          </a:bodyPr>
          <a:lstStyle/>
          <a:p>
            <a:endParaRPr lang="en-GB"/>
          </a:p>
        </p:txBody>
      </p:sp>
      <p:sp>
        <p:nvSpPr>
          <p:cNvPr id="19" name="Picture Placeholder 18">
            <a:extLst>
              <a:ext uri="{FF2B5EF4-FFF2-40B4-BE49-F238E27FC236}">
                <a16:creationId xmlns:a16="http://schemas.microsoft.com/office/drawing/2014/main" id="{6514B81E-68CC-F3D0-41AF-BA44E322ED3C}"/>
              </a:ext>
            </a:extLst>
          </p:cNvPr>
          <p:cNvSpPr>
            <a:spLocks noGrp="1"/>
          </p:cNvSpPr>
          <p:nvPr>
            <p:ph type="pic" sz="quarter" idx="13"/>
          </p:nvPr>
        </p:nvSpPr>
        <p:spPr>
          <a:xfrm>
            <a:off x="0" y="0"/>
            <a:ext cx="9144000" cy="5143500"/>
          </a:xfrm>
          <a:custGeom>
            <a:avLst/>
            <a:gdLst>
              <a:gd name="connsiteX0" fmla="*/ 172455 w 9144000"/>
              <a:gd name="connsiteY0" fmla="*/ 3822347 h 5143500"/>
              <a:gd name="connsiteX1" fmla="*/ 2825489 w 9144000"/>
              <a:gd name="connsiteY1" fmla="*/ 5100578 h 5143500"/>
              <a:gd name="connsiteX2" fmla="*/ 2998072 w 9144000"/>
              <a:gd name="connsiteY2" fmla="*/ 5143500 h 5143500"/>
              <a:gd name="connsiteX3" fmla="*/ 0 w 9144000"/>
              <a:gd name="connsiteY3" fmla="*/ 5143500 h 5143500"/>
              <a:gd name="connsiteX4" fmla="*/ 0 w 9144000"/>
              <a:gd name="connsiteY4" fmla="*/ 4072738 h 5143500"/>
              <a:gd name="connsiteX5" fmla="*/ 0 w 9144000"/>
              <a:gd name="connsiteY5" fmla="*/ 0 h 5143500"/>
              <a:gd name="connsiteX6" fmla="*/ 6778853 w 9144000"/>
              <a:gd name="connsiteY6" fmla="*/ 0 h 5143500"/>
              <a:gd name="connsiteX7" fmla="*/ 6848351 w 9144000"/>
              <a:gd name="connsiteY7" fmla="*/ 27291 h 5143500"/>
              <a:gd name="connsiteX8" fmla="*/ 9128944 w 9144000"/>
              <a:gd name="connsiteY8" fmla="*/ 1578722 h 5143500"/>
              <a:gd name="connsiteX9" fmla="*/ 9144000 w 9144000"/>
              <a:gd name="connsiteY9" fmla="*/ 1598646 h 5143500"/>
              <a:gd name="connsiteX10" fmla="*/ 9144000 w 9144000"/>
              <a:gd name="connsiteY10" fmla="*/ 5143500 h 5143500"/>
              <a:gd name="connsiteX11" fmla="*/ 5123144 w 9144000"/>
              <a:gd name="connsiteY11" fmla="*/ 5143500 h 5143500"/>
              <a:gd name="connsiteX12" fmla="*/ 5161703 w 9144000"/>
              <a:gd name="connsiteY12" fmla="*/ 5133423 h 5143500"/>
              <a:gd name="connsiteX13" fmla="*/ 5972059 w 9144000"/>
              <a:gd name="connsiteY13" fmla="*/ 4152322 h 5143500"/>
              <a:gd name="connsiteX14" fmla="*/ 3318602 w 9144000"/>
              <a:gd name="connsiteY14" fmla="*/ 2231025 h 5143500"/>
              <a:gd name="connsiteX15" fmla="*/ 1561 w 9144000"/>
              <a:gd name="connsiteY15" fmla="*/ 592097 h 5143500"/>
              <a:gd name="connsiteX16" fmla="*/ 0 w 9144000"/>
              <a:gd name="connsiteY16" fmla="*/ 590570 h 5143500"/>
              <a:gd name="connsiteX0" fmla="*/ 172455 w 9144000"/>
              <a:gd name="connsiteY0" fmla="*/ 3822347 h 5143500"/>
              <a:gd name="connsiteX1" fmla="*/ 2825489 w 9144000"/>
              <a:gd name="connsiteY1" fmla="*/ 5100578 h 5143500"/>
              <a:gd name="connsiteX2" fmla="*/ 0 w 9144000"/>
              <a:gd name="connsiteY2" fmla="*/ 5143500 h 5143500"/>
              <a:gd name="connsiteX3" fmla="*/ 0 w 9144000"/>
              <a:gd name="connsiteY3" fmla="*/ 4072738 h 5143500"/>
              <a:gd name="connsiteX4" fmla="*/ 172455 w 9144000"/>
              <a:gd name="connsiteY4" fmla="*/ 3822347 h 5143500"/>
              <a:gd name="connsiteX5" fmla="*/ 0 w 9144000"/>
              <a:gd name="connsiteY5" fmla="*/ 0 h 5143500"/>
              <a:gd name="connsiteX6" fmla="*/ 6778853 w 9144000"/>
              <a:gd name="connsiteY6" fmla="*/ 0 h 5143500"/>
              <a:gd name="connsiteX7" fmla="*/ 6848351 w 9144000"/>
              <a:gd name="connsiteY7" fmla="*/ 27291 h 5143500"/>
              <a:gd name="connsiteX8" fmla="*/ 9128944 w 9144000"/>
              <a:gd name="connsiteY8" fmla="*/ 1578722 h 5143500"/>
              <a:gd name="connsiteX9" fmla="*/ 9144000 w 9144000"/>
              <a:gd name="connsiteY9" fmla="*/ 1598646 h 5143500"/>
              <a:gd name="connsiteX10" fmla="*/ 9144000 w 9144000"/>
              <a:gd name="connsiteY10" fmla="*/ 5143500 h 5143500"/>
              <a:gd name="connsiteX11" fmla="*/ 5123144 w 9144000"/>
              <a:gd name="connsiteY11" fmla="*/ 5143500 h 5143500"/>
              <a:gd name="connsiteX12" fmla="*/ 5161703 w 9144000"/>
              <a:gd name="connsiteY12" fmla="*/ 5133423 h 5143500"/>
              <a:gd name="connsiteX13" fmla="*/ 5972059 w 9144000"/>
              <a:gd name="connsiteY13" fmla="*/ 4152322 h 5143500"/>
              <a:gd name="connsiteX14" fmla="*/ 3318602 w 9144000"/>
              <a:gd name="connsiteY14" fmla="*/ 2231025 h 5143500"/>
              <a:gd name="connsiteX15" fmla="*/ 1561 w 9144000"/>
              <a:gd name="connsiteY15" fmla="*/ 592097 h 5143500"/>
              <a:gd name="connsiteX16" fmla="*/ 0 w 9144000"/>
              <a:gd name="connsiteY16" fmla="*/ 590570 h 5143500"/>
              <a:gd name="connsiteX17" fmla="*/ 0 w 9144000"/>
              <a:gd name="connsiteY17" fmla="*/ 0 h 5143500"/>
              <a:gd name="connsiteX0" fmla="*/ 172455 w 9144000"/>
              <a:gd name="connsiteY0" fmla="*/ 3822347 h 5143500"/>
              <a:gd name="connsiteX1" fmla="*/ 0 w 9144000"/>
              <a:gd name="connsiteY1" fmla="*/ 5143500 h 5143500"/>
              <a:gd name="connsiteX2" fmla="*/ 0 w 9144000"/>
              <a:gd name="connsiteY2" fmla="*/ 4072738 h 5143500"/>
              <a:gd name="connsiteX3" fmla="*/ 172455 w 9144000"/>
              <a:gd name="connsiteY3" fmla="*/ 3822347 h 5143500"/>
              <a:gd name="connsiteX4" fmla="*/ 0 w 9144000"/>
              <a:gd name="connsiteY4" fmla="*/ 0 h 5143500"/>
              <a:gd name="connsiteX5" fmla="*/ 6778853 w 9144000"/>
              <a:gd name="connsiteY5" fmla="*/ 0 h 5143500"/>
              <a:gd name="connsiteX6" fmla="*/ 6848351 w 9144000"/>
              <a:gd name="connsiteY6" fmla="*/ 27291 h 5143500"/>
              <a:gd name="connsiteX7" fmla="*/ 9128944 w 9144000"/>
              <a:gd name="connsiteY7" fmla="*/ 1578722 h 5143500"/>
              <a:gd name="connsiteX8" fmla="*/ 9144000 w 9144000"/>
              <a:gd name="connsiteY8" fmla="*/ 1598646 h 5143500"/>
              <a:gd name="connsiteX9" fmla="*/ 9144000 w 9144000"/>
              <a:gd name="connsiteY9" fmla="*/ 5143500 h 5143500"/>
              <a:gd name="connsiteX10" fmla="*/ 5123144 w 9144000"/>
              <a:gd name="connsiteY10" fmla="*/ 5143500 h 5143500"/>
              <a:gd name="connsiteX11" fmla="*/ 5161703 w 9144000"/>
              <a:gd name="connsiteY11" fmla="*/ 5133423 h 5143500"/>
              <a:gd name="connsiteX12" fmla="*/ 5972059 w 9144000"/>
              <a:gd name="connsiteY12" fmla="*/ 4152322 h 5143500"/>
              <a:gd name="connsiteX13" fmla="*/ 3318602 w 9144000"/>
              <a:gd name="connsiteY13" fmla="*/ 2231025 h 5143500"/>
              <a:gd name="connsiteX14" fmla="*/ 1561 w 9144000"/>
              <a:gd name="connsiteY14" fmla="*/ 592097 h 5143500"/>
              <a:gd name="connsiteX15" fmla="*/ 0 w 9144000"/>
              <a:gd name="connsiteY15" fmla="*/ 590570 h 5143500"/>
              <a:gd name="connsiteX16" fmla="*/ 0 w 9144000"/>
              <a:gd name="connsiteY16" fmla="*/ 0 h 5143500"/>
              <a:gd name="connsiteX0" fmla="*/ 172455 w 9144000"/>
              <a:gd name="connsiteY0" fmla="*/ 3822347 h 5143500"/>
              <a:gd name="connsiteX1" fmla="*/ 0 w 9144000"/>
              <a:gd name="connsiteY1" fmla="*/ 4072738 h 5143500"/>
              <a:gd name="connsiteX2" fmla="*/ 172455 w 9144000"/>
              <a:gd name="connsiteY2" fmla="*/ 3822347 h 5143500"/>
              <a:gd name="connsiteX3" fmla="*/ 0 w 9144000"/>
              <a:gd name="connsiteY3" fmla="*/ 0 h 5143500"/>
              <a:gd name="connsiteX4" fmla="*/ 6778853 w 9144000"/>
              <a:gd name="connsiteY4" fmla="*/ 0 h 5143500"/>
              <a:gd name="connsiteX5" fmla="*/ 6848351 w 9144000"/>
              <a:gd name="connsiteY5" fmla="*/ 27291 h 5143500"/>
              <a:gd name="connsiteX6" fmla="*/ 9128944 w 9144000"/>
              <a:gd name="connsiteY6" fmla="*/ 1578722 h 5143500"/>
              <a:gd name="connsiteX7" fmla="*/ 9144000 w 9144000"/>
              <a:gd name="connsiteY7" fmla="*/ 1598646 h 5143500"/>
              <a:gd name="connsiteX8" fmla="*/ 9144000 w 9144000"/>
              <a:gd name="connsiteY8" fmla="*/ 5143500 h 5143500"/>
              <a:gd name="connsiteX9" fmla="*/ 5123144 w 9144000"/>
              <a:gd name="connsiteY9" fmla="*/ 5143500 h 5143500"/>
              <a:gd name="connsiteX10" fmla="*/ 5161703 w 9144000"/>
              <a:gd name="connsiteY10" fmla="*/ 5133423 h 5143500"/>
              <a:gd name="connsiteX11" fmla="*/ 5972059 w 9144000"/>
              <a:gd name="connsiteY11" fmla="*/ 4152322 h 5143500"/>
              <a:gd name="connsiteX12" fmla="*/ 3318602 w 9144000"/>
              <a:gd name="connsiteY12" fmla="*/ 2231025 h 5143500"/>
              <a:gd name="connsiteX13" fmla="*/ 1561 w 9144000"/>
              <a:gd name="connsiteY13" fmla="*/ 592097 h 5143500"/>
              <a:gd name="connsiteX14" fmla="*/ 0 w 9144000"/>
              <a:gd name="connsiteY14" fmla="*/ 590570 h 5143500"/>
              <a:gd name="connsiteX15" fmla="*/ 0 w 9144000"/>
              <a:gd name="connsiteY15" fmla="*/ 0 h 5143500"/>
              <a:gd name="connsiteX0" fmla="*/ 0 w 9144000"/>
              <a:gd name="connsiteY0" fmla="*/ 0 h 5143500"/>
              <a:gd name="connsiteX1" fmla="*/ 6778853 w 9144000"/>
              <a:gd name="connsiteY1" fmla="*/ 0 h 5143500"/>
              <a:gd name="connsiteX2" fmla="*/ 6848351 w 9144000"/>
              <a:gd name="connsiteY2" fmla="*/ 27291 h 5143500"/>
              <a:gd name="connsiteX3" fmla="*/ 9128944 w 9144000"/>
              <a:gd name="connsiteY3" fmla="*/ 1578722 h 5143500"/>
              <a:gd name="connsiteX4" fmla="*/ 9144000 w 9144000"/>
              <a:gd name="connsiteY4" fmla="*/ 1598646 h 5143500"/>
              <a:gd name="connsiteX5" fmla="*/ 9144000 w 9144000"/>
              <a:gd name="connsiteY5" fmla="*/ 5143500 h 5143500"/>
              <a:gd name="connsiteX6" fmla="*/ 5123144 w 9144000"/>
              <a:gd name="connsiteY6" fmla="*/ 5143500 h 5143500"/>
              <a:gd name="connsiteX7" fmla="*/ 5161703 w 9144000"/>
              <a:gd name="connsiteY7" fmla="*/ 5133423 h 5143500"/>
              <a:gd name="connsiteX8" fmla="*/ 5972059 w 9144000"/>
              <a:gd name="connsiteY8" fmla="*/ 4152322 h 5143500"/>
              <a:gd name="connsiteX9" fmla="*/ 3318602 w 9144000"/>
              <a:gd name="connsiteY9" fmla="*/ 2231025 h 5143500"/>
              <a:gd name="connsiteX10" fmla="*/ 1561 w 9144000"/>
              <a:gd name="connsiteY10" fmla="*/ 592097 h 5143500"/>
              <a:gd name="connsiteX11" fmla="*/ 0 w 9144000"/>
              <a:gd name="connsiteY11" fmla="*/ 590570 h 5143500"/>
              <a:gd name="connsiteX12" fmla="*/ 0 w 9144000"/>
              <a:gd name="connsiteY12"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5143500">
                <a:moveTo>
                  <a:pt x="0" y="0"/>
                </a:moveTo>
                <a:lnTo>
                  <a:pt x="6778853" y="0"/>
                </a:lnTo>
                <a:lnTo>
                  <a:pt x="6848351" y="27291"/>
                </a:lnTo>
                <a:cubicBezTo>
                  <a:pt x="7721879" y="388321"/>
                  <a:pt x="8551740" y="860396"/>
                  <a:pt x="9128944" y="1578722"/>
                </a:cubicBezTo>
                <a:lnTo>
                  <a:pt x="9144000" y="1598646"/>
                </a:lnTo>
                <a:lnTo>
                  <a:pt x="9144000" y="5143500"/>
                </a:lnTo>
                <a:lnTo>
                  <a:pt x="5123144" y="5143500"/>
                </a:lnTo>
                <a:lnTo>
                  <a:pt x="5161703" y="5133423"/>
                </a:lnTo>
                <a:cubicBezTo>
                  <a:pt x="5696884" y="4971577"/>
                  <a:pt x="5972059" y="4656479"/>
                  <a:pt x="5972059" y="4152322"/>
                </a:cubicBezTo>
                <a:cubicBezTo>
                  <a:pt x="5972059" y="3155007"/>
                  <a:pt x="4705555" y="2689340"/>
                  <a:pt x="3318602" y="2231025"/>
                </a:cubicBezTo>
                <a:cubicBezTo>
                  <a:pt x="2191493" y="1857725"/>
                  <a:pt x="908470" y="1434536"/>
                  <a:pt x="1561" y="592097"/>
                </a:cubicBezTo>
                <a:lnTo>
                  <a:pt x="0" y="590570"/>
                </a:lnTo>
                <a:lnTo>
                  <a:pt x="0" y="0"/>
                </a:lnTo>
                <a:close/>
              </a:path>
            </a:pathLst>
          </a:custGeom>
          <a:solidFill>
            <a:srgbClr val="C0EEE0"/>
          </a:solidFill>
        </p:spPr>
        <p:txBody>
          <a:bodyPr wrap="square" rIns="1080000" anchor="ctr">
            <a:noAutofit/>
          </a:bodyPr>
          <a:lstStyle>
            <a:lvl1pPr algn="r">
              <a:defRPr sz="1400"/>
            </a:lvl1pPr>
          </a:lstStyle>
          <a:p>
            <a:r>
              <a:rPr lang="en-US"/>
              <a:t>Click icon to add picture</a:t>
            </a:r>
            <a:endParaRPr lang="en-GB"/>
          </a:p>
        </p:txBody>
      </p:sp>
      <p:sp>
        <p:nvSpPr>
          <p:cNvPr id="26" name="Title 1">
            <a:extLst>
              <a:ext uri="{FF2B5EF4-FFF2-40B4-BE49-F238E27FC236}">
                <a16:creationId xmlns:a16="http://schemas.microsoft.com/office/drawing/2014/main" id="{AF94048C-C9CB-3A83-ED2F-B513FD878A10}"/>
              </a:ext>
            </a:extLst>
          </p:cNvPr>
          <p:cNvSpPr>
            <a:spLocks noGrp="1"/>
          </p:cNvSpPr>
          <p:nvPr>
            <p:ph type="ctrTitle" hasCustomPrompt="1"/>
          </p:nvPr>
        </p:nvSpPr>
        <p:spPr>
          <a:xfrm>
            <a:off x="252000" y="3070576"/>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27" name="Subtitle 2">
            <a:extLst>
              <a:ext uri="{FF2B5EF4-FFF2-40B4-BE49-F238E27FC236}">
                <a16:creationId xmlns:a16="http://schemas.microsoft.com/office/drawing/2014/main" id="{41BB08FB-D038-4DC5-D177-0DD1B1785A0C}"/>
              </a:ext>
            </a:extLst>
          </p:cNvPr>
          <p:cNvSpPr>
            <a:spLocks noGrp="1"/>
          </p:cNvSpPr>
          <p:nvPr>
            <p:ph type="subTitle" idx="1" hasCustomPrompt="1"/>
          </p:nvPr>
        </p:nvSpPr>
        <p:spPr>
          <a:xfrm>
            <a:off x="259200" y="4067777"/>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here</a:t>
            </a:r>
          </a:p>
        </p:txBody>
      </p:sp>
      <p:sp>
        <p:nvSpPr>
          <p:cNvPr id="3" name="Footer Placeholder 2">
            <a:extLst>
              <a:ext uri="{FF2B5EF4-FFF2-40B4-BE49-F238E27FC236}">
                <a16:creationId xmlns:a16="http://schemas.microsoft.com/office/drawing/2014/main" id="{BD7B2DB7-8849-051C-4EE7-430E2D72AD48}"/>
              </a:ext>
            </a:extLst>
          </p:cNvPr>
          <p:cNvSpPr>
            <a:spLocks noGrp="1"/>
          </p:cNvSpPr>
          <p:nvPr>
            <p:ph type="ftr" sz="quarter" idx="14"/>
          </p:nvPr>
        </p:nvSpPr>
        <p:spPr/>
        <p:txBody>
          <a:bodyPr/>
          <a:lstStyle/>
          <a:p>
            <a:r>
              <a:rPr lang="en-GB"/>
              <a:t>Document Classification: Confidential</a:t>
            </a:r>
          </a:p>
        </p:txBody>
      </p:sp>
      <p:grpSp>
        <p:nvGrpSpPr>
          <p:cNvPr id="4" name="Group 3">
            <a:extLst>
              <a:ext uri="{FF2B5EF4-FFF2-40B4-BE49-F238E27FC236}">
                <a16:creationId xmlns:a16="http://schemas.microsoft.com/office/drawing/2014/main" id="{A0BBF93D-5E1B-F1E7-CE47-5E372D620ED1}"/>
              </a:ext>
            </a:extLst>
          </p:cNvPr>
          <p:cNvGrpSpPr>
            <a:grpSpLocks noChangeAspect="1"/>
          </p:cNvGrpSpPr>
          <p:nvPr userDrawn="1"/>
        </p:nvGrpSpPr>
        <p:grpSpPr>
          <a:xfrm>
            <a:off x="286445" y="4579200"/>
            <a:ext cx="871200" cy="362587"/>
            <a:chOff x="5868144" y="2000579"/>
            <a:chExt cx="1381170" cy="574833"/>
          </a:xfrm>
          <a:solidFill>
            <a:schemeClr val="accent1"/>
          </a:solidFill>
        </p:grpSpPr>
        <p:sp>
          <p:nvSpPr>
            <p:cNvPr id="5" name="Freeform 4">
              <a:extLst>
                <a:ext uri="{FF2B5EF4-FFF2-40B4-BE49-F238E27FC236}">
                  <a16:creationId xmlns:a16="http://schemas.microsoft.com/office/drawing/2014/main" id="{4BFD9FE6-E878-5E51-4836-3AB2F9C7B425}"/>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58A5DD60-C06A-FF24-81BB-3D122D0241EC}"/>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B4161DF8-69DB-10A4-0426-0CFDA46CDB96}"/>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56EAF8DF-8818-F209-D37D-F65B87736E17}"/>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A2BF0E3B-2E69-BBF3-68FB-293D3717C36D}"/>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0AC8D18-6416-1D6D-21C3-8B336DA2908B}"/>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BCDEB999-C13E-9448-A096-8108E503D015}"/>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Tree>
    <p:extLst>
      <p:ext uri="{BB962C8B-B14F-4D97-AF65-F5344CB8AC3E}">
        <p14:creationId xmlns:p14="http://schemas.microsoft.com/office/powerpoint/2010/main" val="4179069405"/>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indow 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A0F0C80-AF72-674C-F709-56D58344F761}"/>
              </a:ext>
            </a:extLst>
          </p:cNvPr>
          <p:cNvSpPr>
            <a:spLocks noGrp="1"/>
          </p:cNvSpPr>
          <p:nvPr>
            <p:ph type="pic" sz="quarter" idx="14"/>
          </p:nvPr>
        </p:nvSpPr>
        <p:spPr>
          <a:xfrm>
            <a:off x="1" y="1360178"/>
            <a:ext cx="8198597" cy="3783322"/>
          </a:xfrm>
          <a:custGeom>
            <a:avLst/>
            <a:gdLst>
              <a:gd name="connsiteX0" fmla="*/ 2187979 w 8198597"/>
              <a:gd name="connsiteY0" fmla="*/ 6 h 3783322"/>
              <a:gd name="connsiteX1" fmla="*/ 5234923 w 8198597"/>
              <a:gd name="connsiteY1" fmla="*/ 917991 h 3783322"/>
              <a:gd name="connsiteX2" fmla="*/ 8073580 w 8198597"/>
              <a:gd name="connsiteY2" fmla="*/ 3594902 h 3783322"/>
              <a:gd name="connsiteX3" fmla="*/ 8198597 w 8198597"/>
              <a:gd name="connsiteY3" fmla="*/ 3783322 h 3783322"/>
              <a:gd name="connsiteX4" fmla="*/ 4082354 w 8198597"/>
              <a:gd name="connsiteY4" fmla="*/ 3783322 h 3783322"/>
              <a:gd name="connsiteX5" fmla="*/ 4069484 w 8198597"/>
              <a:gd name="connsiteY5" fmla="*/ 3773798 h 3783322"/>
              <a:gd name="connsiteX6" fmla="*/ 3816131 w 8198597"/>
              <a:gd name="connsiteY6" fmla="*/ 3614924 h 3783322"/>
              <a:gd name="connsiteX7" fmla="*/ 2032864 w 8198597"/>
              <a:gd name="connsiteY7" fmla="*/ 3720367 h 3783322"/>
              <a:gd name="connsiteX8" fmla="*/ 2003288 w 8198597"/>
              <a:gd name="connsiteY8" fmla="*/ 3783322 h 3783322"/>
              <a:gd name="connsiteX9" fmla="*/ 0 w 8198597"/>
              <a:gd name="connsiteY9" fmla="*/ 3783322 h 3783322"/>
              <a:gd name="connsiteX10" fmla="*/ 0 w 8198597"/>
              <a:gd name="connsiteY10" fmla="*/ 675225 h 3783322"/>
              <a:gd name="connsiteX11" fmla="*/ 53853 w 8198597"/>
              <a:gd name="connsiteY11" fmla="*/ 635565 h 3783322"/>
              <a:gd name="connsiteX12" fmla="*/ 2187979 w 8198597"/>
              <a:gd name="connsiteY12" fmla="*/ 6 h 378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8597" h="3783322">
                <a:moveTo>
                  <a:pt x="2187979" y="6"/>
                </a:moveTo>
                <a:cubicBezTo>
                  <a:pt x="3130133" y="1451"/>
                  <a:pt x="4170908" y="303682"/>
                  <a:pt x="5234923" y="917991"/>
                </a:cubicBezTo>
                <a:cubicBezTo>
                  <a:pt x="6232640" y="1494023"/>
                  <a:pt x="7291391" y="2464685"/>
                  <a:pt x="8073580" y="3594902"/>
                </a:cubicBezTo>
                <a:lnTo>
                  <a:pt x="8198597" y="3783322"/>
                </a:lnTo>
                <a:lnTo>
                  <a:pt x="4082354" y="3783322"/>
                </a:lnTo>
                <a:lnTo>
                  <a:pt x="4069484" y="3773798"/>
                </a:lnTo>
                <a:cubicBezTo>
                  <a:pt x="3988001" y="3718062"/>
                  <a:pt x="3903560" y="3664907"/>
                  <a:pt x="3816131" y="3614924"/>
                </a:cubicBezTo>
                <a:cubicBezTo>
                  <a:pt x="3020356" y="3159483"/>
                  <a:pt x="2347338" y="3175682"/>
                  <a:pt x="2032864" y="3720367"/>
                </a:cubicBezTo>
                <a:lnTo>
                  <a:pt x="2003288" y="3783322"/>
                </a:lnTo>
                <a:lnTo>
                  <a:pt x="0" y="3783322"/>
                </a:lnTo>
                <a:lnTo>
                  <a:pt x="0" y="675225"/>
                </a:lnTo>
                <a:lnTo>
                  <a:pt x="53853" y="635565"/>
                </a:lnTo>
                <a:cubicBezTo>
                  <a:pt x="664173" y="212917"/>
                  <a:pt x="1390771" y="-1217"/>
                  <a:pt x="2187979" y="6"/>
                </a:cubicBezTo>
                <a:close/>
              </a:path>
            </a:pathLst>
          </a:custGeom>
          <a:solidFill>
            <a:srgbClr val="C0EEE0"/>
          </a:solidFill>
        </p:spPr>
        <p:txBody>
          <a:bodyPr wrap="square" anchor="ctr">
            <a:noAutofit/>
          </a:bodyPr>
          <a:lstStyle>
            <a:lvl1pPr algn="ctr">
              <a:defRPr sz="1400"/>
            </a:lvl1pPr>
          </a:lstStyle>
          <a:p>
            <a:r>
              <a:rPr lang="en-US"/>
              <a:t>Click icon to add picture</a:t>
            </a:r>
            <a:endParaRPr lang="en-GB"/>
          </a:p>
        </p:txBody>
      </p:sp>
      <p:sp>
        <p:nvSpPr>
          <p:cNvPr id="17" name="Footer Placeholder 16">
            <a:extLst>
              <a:ext uri="{FF2B5EF4-FFF2-40B4-BE49-F238E27FC236}">
                <a16:creationId xmlns:a16="http://schemas.microsoft.com/office/drawing/2014/main" id="{A55C961E-F99D-3C65-2D40-79E51926DBBB}"/>
              </a:ext>
            </a:extLst>
          </p:cNvPr>
          <p:cNvSpPr>
            <a:spLocks noGrp="1"/>
          </p:cNvSpPr>
          <p:nvPr>
            <p:ph type="ftr" sz="quarter" idx="11"/>
          </p:nvPr>
        </p:nvSpPr>
        <p:spPr/>
        <p:txBody>
          <a:bodyPr/>
          <a:lstStyle/>
          <a:p>
            <a:r>
              <a:rPr lang="en-GB"/>
              <a:t>Document Classification: Confidential</a:t>
            </a:r>
          </a:p>
        </p:txBody>
      </p:sp>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39" name="TextBox 38">
            <a:extLst>
              <a:ext uri="{FF2B5EF4-FFF2-40B4-BE49-F238E27FC236}">
                <a16:creationId xmlns:a16="http://schemas.microsoft.com/office/drawing/2014/main" id="{6C33BFA9-5F41-F421-4516-1C8FF4B7376E}"/>
              </a:ext>
            </a:extLst>
          </p:cNvPr>
          <p:cNvSpPr txBox="1"/>
          <p:nvPr userDrawn="1"/>
        </p:nvSpPr>
        <p:spPr>
          <a:xfrm>
            <a:off x="-1097280" y="492369"/>
            <a:ext cx="184731" cy="300082"/>
          </a:xfrm>
          <a:prstGeom prst="rect">
            <a:avLst/>
          </a:prstGeom>
          <a:noFill/>
        </p:spPr>
        <p:txBody>
          <a:bodyPr wrap="none" rtlCol="0">
            <a:spAutoFit/>
          </a:bodyPr>
          <a:lstStyle/>
          <a:p>
            <a:endParaRPr lang="en-GB"/>
          </a:p>
        </p:txBody>
      </p:sp>
      <p:sp>
        <p:nvSpPr>
          <p:cNvPr id="19" name="Title 1">
            <a:extLst>
              <a:ext uri="{FF2B5EF4-FFF2-40B4-BE49-F238E27FC236}">
                <a16:creationId xmlns:a16="http://schemas.microsoft.com/office/drawing/2014/main" id="{4407C021-F5E3-2B36-1E09-B2FF0C60147D}"/>
              </a:ext>
            </a:extLst>
          </p:cNvPr>
          <p:cNvSpPr>
            <a:spLocks noGrp="1"/>
          </p:cNvSpPr>
          <p:nvPr>
            <p:ph type="ctrTitle" hasCustomPrompt="1"/>
          </p:nvPr>
        </p:nvSpPr>
        <p:spPr>
          <a:xfrm>
            <a:off x="4771920" y="626399"/>
            <a:ext cx="4131464" cy="788067"/>
          </a:xfrm>
        </p:spPr>
        <p:txBody>
          <a:bodyPr lIns="0" tIns="0" rIns="0" bIns="0" anchor="t">
            <a:normAutofit/>
          </a:bodyPr>
          <a:lstStyle>
            <a:lvl1pPr algn="r"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20" name="Subtitle 2">
            <a:extLst>
              <a:ext uri="{FF2B5EF4-FFF2-40B4-BE49-F238E27FC236}">
                <a16:creationId xmlns:a16="http://schemas.microsoft.com/office/drawing/2014/main" id="{26213B3E-2573-2E11-CBD8-F03F94EEEE48}"/>
              </a:ext>
            </a:extLst>
          </p:cNvPr>
          <p:cNvSpPr>
            <a:spLocks noGrp="1"/>
          </p:cNvSpPr>
          <p:nvPr>
            <p:ph type="subTitle" idx="1" hasCustomPrompt="1"/>
          </p:nvPr>
        </p:nvSpPr>
        <p:spPr>
          <a:xfrm>
            <a:off x="5457850" y="1623600"/>
            <a:ext cx="3445534" cy="346602"/>
          </a:xfrm>
        </p:spPr>
        <p:txBody>
          <a:bodyPr wrap="none" lIns="0" tIns="0" rIns="0" bIns="0">
            <a:noAutofit/>
          </a:bodyPr>
          <a:lstStyle>
            <a:lvl1pPr marL="0" indent="0" algn="r">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here</a:t>
            </a:r>
          </a:p>
        </p:txBody>
      </p:sp>
    </p:spTree>
    <p:extLst>
      <p:ext uri="{BB962C8B-B14F-4D97-AF65-F5344CB8AC3E}">
        <p14:creationId xmlns:p14="http://schemas.microsoft.com/office/powerpoint/2010/main" val="3293987233"/>
      </p:ext>
    </p:extLst>
  </p:cSld>
  <p:clrMapOvr>
    <a:masterClrMapping/>
  </p:clrMapOvr>
  <p:extLst>
    <p:ext uri="{DCECCB84-F9BA-43D5-87BE-67443E8EF086}">
      <p15:sldGuideLst xmlns:p15="http://schemas.microsoft.com/office/powerpoint/2012/main">
        <p15:guide id="1" pos="560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indow 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CDB8C30C-6704-0008-40E7-46C642BC40CF}"/>
              </a:ext>
            </a:extLst>
          </p:cNvPr>
          <p:cNvSpPr>
            <a:spLocks noGrp="1"/>
          </p:cNvSpPr>
          <p:nvPr>
            <p:ph type="pic" sz="quarter" idx="14"/>
          </p:nvPr>
        </p:nvSpPr>
        <p:spPr>
          <a:xfrm>
            <a:off x="4276441" y="-34925"/>
            <a:ext cx="4867559" cy="4910567"/>
          </a:xfrm>
          <a:custGeom>
            <a:avLst/>
            <a:gdLst>
              <a:gd name="connsiteX0" fmla="*/ 39281 w 4867559"/>
              <a:gd name="connsiteY0" fmla="*/ 0 h 4910567"/>
              <a:gd name="connsiteX1" fmla="*/ 3693198 w 4867559"/>
              <a:gd name="connsiteY1" fmla="*/ 0 h 4910567"/>
              <a:gd name="connsiteX2" fmla="*/ 3658086 w 4867559"/>
              <a:gd name="connsiteY2" fmla="*/ 32070 h 4910567"/>
              <a:gd name="connsiteX3" fmla="*/ 3438757 w 4867559"/>
              <a:gd name="connsiteY3" fmla="*/ 590851 h 4910567"/>
              <a:gd name="connsiteX4" fmla="*/ 4853732 w 4867559"/>
              <a:gd name="connsiteY4" fmla="*/ 1835956 h 4910567"/>
              <a:gd name="connsiteX5" fmla="*/ 4867559 w 4867559"/>
              <a:gd name="connsiteY5" fmla="*/ 1840923 h 4910567"/>
              <a:gd name="connsiteX6" fmla="*/ 4867559 w 4867559"/>
              <a:gd name="connsiteY6" fmla="*/ 4910567 h 4910567"/>
              <a:gd name="connsiteX7" fmla="*/ 4697570 w 4867559"/>
              <a:gd name="connsiteY7" fmla="*/ 4845870 h 4910567"/>
              <a:gd name="connsiteX8" fmla="*/ 4018942 w 4867559"/>
              <a:gd name="connsiteY8" fmla="*/ 4611862 h 4910567"/>
              <a:gd name="connsiteX9" fmla="*/ 0 w 4867559"/>
              <a:gd name="connsiteY9" fmla="*/ 558089 h 4910567"/>
              <a:gd name="connsiteX10" fmla="*/ 21642 w 4867559"/>
              <a:gd name="connsiteY10" fmla="*/ 134396 h 49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7559" h="4910567">
                <a:moveTo>
                  <a:pt x="39281" y="0"/>
                </a:moveTo>
                <a:lnTo>
                  <a:pt x="3693198" y="0"/>
                </a:lnTo>
                <a:lnTo>
                  <a:pt x="3658086" y="32070"/>
                </a:lnTo>
                <a:cubicBezTo>
                  <a:pt x="3515762" y="178729"/>
                  <a:pt x="3438757" y="366139"/>
                  <a:pt x="3438757" y="590851"/>
                </a:cubicBezTo>
                <a:cubicBezTo>
                  <a:pt x="3438757" y="1190073"/>
                  <a:pt x="4036470" y="1533270"/>
                  <a:pt x="4853732" y="1835956"/>
                </a:cubicBezTo>
                <a:lnTo>
                  <a:pt x="4867559" y="1840923"/>
                </a:lnTo>
                <a:lnTo>
                  <a:pt x="4867559" y="4910567"/>
                </a:lnTo>
                <a:lnTo>
                  <a:pt x="4697570" y="4845870"/>
                </a:lnTo>
                <a:cubicBezTo>
                  <a:pt x="4479640" y="4765579"/>
                  <a:pt x="4251182" y="4688605"/>
                  <a:pt x="4018942" y="4611862"/>
                </a:cubicBezTo>
                <a:cubicBezTo>
                  <a:pt x="2229503" y="4019197"/>
                  <a:pt x="0" y="3285723"/>
                  <a:pt x="0" y="558089"/>
                </a:cubicBezTo>
                <a:cubicBezTo>
                  <a:pt x="0" y="413605"/>
                  <a:pt x="7283" y="272319"/>
                  <a:pt x="21642" y="134396"/>
                </a:cubicBezTo>
                <a:close/>
              </a:path>
            </a:pathLst>
          </a:custGeom>
          <a:solidFill>
            <a:srgbClr val="C0EEE0"/>
          </a:solidFill>
        </p:spPr>
        <p:txBody>
          <a:bodyPr wrap="square" anchor="ctr">
            <a:noAutofit/>
          </a:bodyPr>
          <a:lstStyle>
            <a:lvl1pPr algn="ctr">
              <a:defRPr sz="1400"/>
            </a:lvl1pPr>
          </a:lstStyle>
          <a:p>
            <a:r>
              <a:rPr lang="en-US"/>
              <a:t>Click icon to add picture</a:t>
            </a:r>
            <a:endParaRPr lang="en-GB"/>
          </a:p>
        </p:txBody>
      </p:sp>
      <p:sp>
        <p:nvSpPr>
          <p:cNvPr id="17" name="Footer Placeholder 16">
            <a:extLst>
              <a:ext uri="{FF2B5EF4-FFF2-40B4-BE49-F238E27FC236}">
                <a16:creationId xmlns:a16="http://schemas.microsoft.com/office/drawing/2014/main" id="{A55C961E-F99D-3C65-2D40-79E51926DBBB}"/>
              </a:ext>
            </a:extLst>
          </p:cNvPr>
          <p:cNvSpPr>
            <a:spLocks noGrp="1"/>
          </p:cNvSpPr>
          <p:nvPr>
            <p:ph type="ftr" sz="quarter" idx="11"/>
          </p:nvPr>
        </p:nvSpPr>
        <p:spPr/>
        <p:txBody>
          <a:bodyPr/>
          <a:lstStyle/>
          <a:p>
            <a:r>
              <a:rPr lang="en-GB"/>
              <a:t>Document Classification: Confidential</a:t>
            </a:r>
          </a:p>
        </p:txBody>
      </p:sp>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43" name="Title 1">
            <a:extLst>
              <a:ext uri="{FF2B5EF4-FFF2-40B4-BE49-F238E27FC236}">
                <a16:creationId xmlns:a16="http://schemas.microsoft.com/office/drawing/2014/main" id="{42202231-7815-41F0-BD2D-B9AE8912D216}"/>
              </a:ext>
            </a:extLst>
          </p:cNvPr>
          <p:cNvSpPr>
            <a:spLocks noGrp="1"/>
          </p:cNvSpPr>
          <p:nvPr>
            <p:ph type="ctrTitle" hasCustomPrompt="1"/>
          </p:nvPr>
        </p:nvSpPr>
        <p:spPr>
          <a:xfrm>
            <a:off x="252000" y="626399"/>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44" name="Subtitle 2">
            <a:extLst>
              <a:ext uri="{FF2B5EF4-FFF2-40B4-BE49-F238E27FC236}">
                <a16:creationId xmlns:a16="http://schemas.microsoft.com/office/drawing/2014/main" id="{4F2E12A6-8C16-EC3B-762C-021F6062CF7A}"/>
              </a:ext>
            </a:extLst>
          </p:cNvPr>
          <p:cNvSpPr>
            <a:spLocks noGrp="1"/>
          </p:cNvSpPr>
          <p:nvPr>
            <p:ph type="subTitle" idx="1" hasCustomPrompt="1"/>
          </p:nvPr>
        </p:nvSpPr>
        <p:spPr>
          <a:xfrm>
            <a:off x="259200" y="1623600"/>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here</a:t>
            </a:r>
          </a:p>
        </p:txBody>
      </p:sp>
    </p:spTree>
    <p:extLst>
      <p:ext uri="{BB962C8B-B14F-4D97-AF65-F5344CB8AC3E}">
        <p14:creationId xmlns:p14="http://schemas.microsoft.com/office/powerpoint/2010/main" val="97457572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Window F">
    <p:spTree>
      <p:nvGrpSpPr>
        <p:cNvPr id="1" name=""/>
        <p:cNvGrpSpPr/>
        <p:nvPr/>
      </p:nvGrpSpPr>
      <p:grpSpPr>
        <a:xfrm>
          <a:off x="0" y="0"/>
          <a:ext cx="0" cy="0"/>
          <a:chOff x="0" y="0"/>
          <a:chExt cx="0" cy="0"/>
        </a:xfrm>
      </p:grpSpPr>
      <p:sp>
        <p:nvSpPr>
          <p:cNvPr id="17" name="Footer Placeholder 16">
            <a:extLst>
              <a:ext uri="{FF2B5EF4-FFF2-40B4-BE49-F238E27FC236}">
                <a16:creationId xmlns:a16="http://schemas.microsoft.com/office/drawing/2014/main" id="{A55C961E-F99D-3C65-2D40-79E51926DBBB}"/>
              </a:ext>
            </a:extLst>
          </p:cNvPr>
          <p:cNvSpPr>
            <a:spLocks noGrp="1"/>
          </p:cNvSpPr>
          <p:nvPr>
            <p:ph type="ftr" sz="quarter" idx="11"/>
          </p:nvPr>
        </p:nvSpPr>
        <p:spPr/>
        <p:txBody>
          <a:bodyPr/>
          <a:lstStyle/>
          <a:p>
            <a:r>
              <a:rPr lang="en-GB"/>
              <a:t>Document Classification: Confidential</a:t>
            </a:r>
          </a:p>
        </p:txBody>
      </p:sp>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7" name="Picture Placeholder 6">
            <a:extLst>
              <a:ext uri="{FF2B5EF4-FFF2-40B4-BE49-F238E27FC236}">
                <a16:creationId xmlns:a16="http://schemas.microsoft.com/office/drawing/2014/main" id="{6BCB6ABC-1954-4A5D-2AD7-5D4BD45BAF15}"/>
              </a:ext>
            </a:extLst>
          </p:cNvPr>
          <p:cNvSpPr>
            <a:spLocks noGrp="1"/>
          </p:cNvSpPr>
          <p:nvPr>
            <p:ph type="pic" sz="quarter" idx="13"/>
          </p:nvPr>
        </p:nvSpPr>
        <p:spPr>
          <a:xfrm>
            <a:off x="2859668" y="216716"/>
            <a:ext cx="6284333" cy="4926784"/>
          </a:xfrm>
          <a:custGeom>
            <a:avLst/>
            <a:gdLst>
              <a:gd name="connsiteX0" fmla="*/ 4414867 w 6284333"/>
              <a:gd name="connsiteY0" fmla="*/ 156 h 4926784"/>
              <a:gd name="connsiteX1" fmla="*/ 6033295 w 6284333"/>
              <a:gd name="connsiteY1" fmla="*/ 214080 h 4926784"/>
              <a:gd name="connsiteX2" fmla="*/ 6284333 w 6284333"/>
              <a:gd name="connsiteY2" fmla="*/ 280993 h 4926784"/>
              <a:gd name="connsiteX3" fmla="*/ 6284333 w 6284333"/>
              <a:gd name="connsiteY3" fmla="*/ 3824283 h 4926784"/>
              <a:gd name="connsiteX4" fmla="*/ 6196194 w 6284333"/>
              <a:gd name="connsiteY4" fmla="*/ 3780822 h 4926784"/>
              <a:gd name="connsiteX5" fmla="*/ 5892198 w 6284333"/>
              <a:gd name="connsiteY5" fmla="*/ 3659009 h 4926784"/>
              <a:gd name="connsiteX6" fmla="*/ 3991051 w 6284333"/>
              <a:gd name="connsiteY6" fmla="*/ 4120310 h 4926784"/>
              <a:gd name="connsiteX7" fmla="*/ 4053112 w 6284333"/>
              <a:gd name="connsiteY7" fmla="*/ 4913518 h 4926784"/>
              <a:gd name="connsiteX8" fmla="*/ 4060481 w 6284333"/>
              <a:gd name="connsiteY8" fmla="*/ 4926784 h 4926784"/>
              <a:gd name="connsiteX9" fmla="*/ 61241 w 6284333"/>
              <a:gd name="connsiteY9" fmla="*/ 4926784 h 4926784"/>
              <a:gd name="connsiteX10" fmla="*/ 30217 w 6284333"/>
              <a:gd name="connsiteY10" fmla="*/ 4735657 h 4926784"/>
              <a:gd name="connsiteX11" fmla="*/ 283541 w 6284333"/>
              <a:gd name="connsiteY11" fmla="*/ 2749530 h 4926784"/>
              <a:gd name="connsiteX12" fmla="*/ 4414867 w 6284333"/>
              <a:gd name="connsiteY12" fmla="*/ 156 h 492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4333" h="4926784">
                <a:moveTo>
                  <a:pt x="4414867" y="156"/>
                </a:moveTo>
                <a:cubicBezTo>
                  <a:pt x="4926982" y="3871"/>
                  <a:pt x="5469048" y="74299"/>
                  <a:pt x="6033295" y="214080"/>
                </a:cubicBezTo>
                <a:lnTo>
                  <a:pt x="6284333" y="280993"/>
                </a:lnTo>
                <a:lnTo>
                  <a:pt x="6284333" y="3824283"/>
                </a:lnTo>
                <a:lnTo>
                  <a:pt x="6196194" y="3780822"/>
                </a:lnTo>
                <a:cubicBezTo>
                  <a:pt x="6097518" y="3736645"/>
                  <a:pt x="5996159" y="3695826"/>
                  <a:pt x="5892198" y="3659009"/>
                </a:cubicBezTo>
                <a:cubicBezTo>
                  <a:pt x="4945851" y="3323359"/>
                  <a:pt x="4223744" y="3472030"/>
                  <a:pt x="3991051" y="4120310"/>
                </a:cubicBezTo>
                <a:cubicBezTo>
                  <a:pt x="3894097" y="4390423"/>
                  <a:pt x="3926667" y="4652745"/>
                  <a:pt x="4053112" y="4913518"/>
                </a:cubicBezTo>
                <a:lnTo>
                  <a:pt x="4060481" y="4926784"/>
                </a:lnTo>
                <a:lnTo>
                  <a:pt x="61241" y="4926784"/>
                </a:lnTo>
                <a:lnTo>
                  <a:pt x="30217" y="4735657"/>
                </a:lnTo>
                <a:cubicBezTo>
                  <a:pt x="-46909" y="4144254"/>
                  <a:pt x="18742" y="3487255"/>
                  <a:pt x="283541" y="2749530"/>
                </a:cubicBezTo>
                <a:cubicBezTo>
                  <a:pt x="928758" y="951963"/>
                  <a:pt x="2451758" y="-14088"/>
                  <a:pt x="4414867" y="156"/>
                </a:cubicBezTo>
                <a:close/>
              </a:path>
            </a:pathLst>
          </a:custGeom>
          <a:solidFill>
            <a:srgbClr val="C0EEE0"/>
          </a:solidFill>
        </p:spPr>
        <p:txBody>
          <a:bodyPr wrap="square" anchor="ctr">
            <a:noAutofit/>
          </a:bodyPr>
          <a:lstStyle>
            <a:lvl1pPr algn="ctr">
              <a:defRPr sz="1400"/>
            </a:lvl1pPr>
          </a:lstStyle>
          <a:p>
            <a:r>
              <a:rPr lang="en-US"/>
              <a:t>Click icon to add picture</a:t>
            </a:r>
            <a:endParaRPr lang="en-GB"/>
          </a:p>
        </p:txBody>
      </p:sp>
      <p:sp>
        <p:nvSpPr>
          <p:cNvPr id="16" name="Title 1">
            <a:extLst>
              <a:ext uri="{FF2B5EF4-FFF2-40B4-BE49-F238E27FC236}">
                <a16:creationId xmlns:a16="http://schemas.microsoft.com/office/drawing/2014/main" id="{27982147-5782-5AAF-F195-0353D8B73E6B}"/>
              </a:ext>
            </a:extLst>
          </p:cNvPr>
          <p:cNvSpPr>
            <a:spLocks noGrp="1"/>
          </p:cNvSpPr>
          <p:nvPr>
            <p:ph type="ctrTitle" hasCustomPrompt="1"/>
          </p:nvPr>
        </p:nvSpPr>
        <p:spPr>
          <a:xfrm>
            <a:off x="252000" y="626399"/>
            <a:ext cx="4131464" cy="788067"/>
          </a:xfrm>
        </p:spPr>
        <p:txBody>
          <a:bodyPr lIns="0" tIns="0" rIns="0" bIns="0" anchor="t">
            <a:normAutofit/>
          </a:bodyPr>
          <a:lstStyle>
            <a:lvl1pPr algn="l" defTabSz="685800" rtl="0" eaLnBrk="1" latinLnBrk="0" hangingPunct="1">
              <a:lnSpc>
                <a:spcPct val="85000"/>
              </a:lnSpc>
              <a:spcBef>
                <a:spcPct val="0"/>
              </a:spcBef>
              <a:buNone/>
              <a:defRPr lang="en-GB" sz="3500" b="1" i="0" kern="1200" cap="none" baseline="0" dirty="0">
                <a:solidFill>
                  <a:schemeClr val="accent1"/>
                </a:solidFill>
                <a:latin typeface="+mj-lt"/>
                <a:ea typeface="+mj-ea"/>
                <a:cs typeface="Arial" panose="020B0604020202020204" pitchFamily="34" charset="0"/>
              </a:defRPr>
            </a:lvl1pPr>
          </a:lstStyle>
          <a:p>
            <a:r>
              <a:rPr lang="en-GB"/>
              <a:t>Headline goes here over two lines</a:t>
            </a:r>
          </a:p>
        </p:txBody>
      </p:sp>
      <p:sp>
        <p:nvSpPr>
          <p:cNvPr id="19" name="Subtitle 2">
            <a:extLst>
              <a:ext uri="{FF2B5EF4-FFF2-40B4-BE49-F238E27FC236}">
                <a16:creationId xmlns:a16="http://schemas.microsoft.com/office/drawing/2014/main" id="{79171DCE-A120-26F8-A684-146DD6267282}"/>
              </a:ext>
            </a:extLst>
          </p:cNvPr>
          <p:cNvSpPr>
            <a:spLocks noGrp="1"/>
          </p:cNvSpPr>
          <p:nvPr>
            <p:ph type="subTitle" idx="1" hasCustomPrompt="1"/>
          </p:nvPr>
        </p:nvSpPr>
        <p:spPr>
          <a:xfrm>
            <a:off x="259200" y="1623600"/>
            <a:ext cx="3445534" cy="346602"/>
          </a:xfrm>
        </p:spPr>
        <p:txBody>
          <a:bodyPr wrap="none" lIns="0" tIns="0" rIns="0" bIns="0">
            <a:noAutofit/>
          </a:bodyPr>
          <a:lstStyle>
            <a:lvl1pPr marL="0" indent="0" algn="l">
              <a:buNone/>
              <a:defRPr lang="en-GB" sz="1850" b="0" i="0" kern="1200" spc="0" dirty="0">
                <a:solidFill>
                  <a:schemeClr val="accent1"/>
                </a:solidFill>
                <a:latin typeface="+mn-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Subtitle here</a:t>
            </a:r>
          </a:p>
        </p:txBody>
      </p:sp>
      <p:grpSp>
        <p:nvGrpSpPr>
          <p:cNvPr id="2" name="Group 1">
            <a:extLst>
              <a:ext uri="{FF2B5EF4-FFF2-40B4-BE49-F238E27FC236}">
                <a16:creationId xmlns:a16="http://schemas.microsoft.com/office/drawing/2014/main" id="{C3E40100-A8FB-CBE5-FD23-6D5D9E09C698}"/>
              </a:ext>
            </a:extLst>
          </p:cNvPr>
          <p:cNvGrpSpPr>
            <a:grpSpLocks noChangeAspect="1"/>
          </p:cNvGrpSpPr>
          <p:nvPr userDrawn="1"/>
        </p:nvGrpSpPr>
        <p:grpSpPr>
          <a:xfrm>
            <a:off x="286445" y="4579200"/>
            <a:ext cx="871200" cy="362587"/>
            <a:chOff x="5868144" y="2000579"/>
            <a:chExt cx="1381170" cy="574833"/>
          </a:xfrm>
          <a:solidFill>
            <a:schemeClr val="accent1"/>
          </a:solidFill>
        </p:grpSpPr>
        <p:sp>
          <p:nvSpPr>
            <p:cNvPr id="3" name="Freeform 2">
              <a:extLst>
                <a:ext uri="{FF2B5EF4-FFF2-40B4-BE49-F238E27FC236}">
                  <a16:creationId xmlns:a16="http://schemas.microsoft.com/office/drawing/2014/main" id="{749BAEC4-E1A3-5B36-934B-9AF510095E9A}"/>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4" name="Freeform 3">
              <a:extLst>
                <a:ext uri="{FF2B5EF4-FFF2-40B4-BE49-F238E27FC236}">
                  <a16:creationId xmlns:a16="http://schemas.microsoft.com/office/drawing/2014/main" id="{6557171C-9494-1B70-C68E-4A14658C2A41}"/>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5" name="Freeform 4">
              <a:extLst>
                <a:ext uri="{FF2B5EF4-FFF2-40B4-BE49-F238E27FC236}">
                  <a16:creationId xmlns:a16="http://schemas.microsoft.com/office/drawing/2014/main" id="{7612FA20-1A8A-6A6D-E892-4D2E5228F84C}"/>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F3283C35-DCE1-F648-23C8-A3386D61D7D9}"/>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DE99BABD-3EB1-A90F-56E7-18C44D141DB1}"/>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C850F621-09B0-74EF-BB7E-9F137A7B272A}"/>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F4DA5B6C-DEF4-FA6C-4A36-7F8C285FB060}"/>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Tree>
    <p:extLst>
      <p:ext uri="{BB962C8B-B14F-4D97-AF65-F5344CB8AC3E}">
        <p14:creationId xmlns:p14="http://schemas.microsoft.com/office/powerpoint/2010/main" val="3643397130"/>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3C3F69-32F6-B21F-6889-AAF1FE3E32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9A311D3-9D5D-9DD2-1EFE-25AF22BA68E9}"/>
              </a:ext>
            </a:extLst>
          </p:cNvPr>
          <p:cNvSpPr>
            <a:spLocks noGrp="1"/>
          </p:cNvSpPr>
          <p:nvPr>
            <p:ph type="ctrTitle" hasCustomPrompt="1"/>
          </p:nvPr>
        </p:nvSpPr>
        <p:spPr>
          <a:xfrm>
            <a:off x="252000" y="3218400"/>
            <a:ext cx="4131464" cy="788067"/>
          </a:xfrm>
        </p:spPr>
        <p:txBody>
          <a:bodyPr lIns="0" tIns="0" rIns="0" bIns="0" anchor="t">
            <a:noAutofit/>
          </a:bodyPr>
          <a:lstStyle>
            <a:lvl1pPr algn="l" defTabSz="685800" rtl="0" eaLnBrk="1" latinLnBrk="0" hangingPunct="1">
              <a:lnSpc>
                <a:spcPct val="85000"/>
              </a:lnSpc>
              <a:spcBef>
                <a:spcPct val="0"/>
              </a:spcBef>
              <a:buNone/>
              <a:defRPr lang="en-GB" sz="4400" b="1" i="0" kern="1200" cap="none" baseline="0" dirty="0">
                <a:solidFill>
                  <a:schemeClr val="accent3"/>
                </a:solidFill>
                <a:latin typeface="+mj-lt"/>
                <a:ea typeface="+mj-ea"/>
                <a:cs typeface="Arial" panose="020B0604020202020204" pitchFamily="34" charset="0"/>
              </a:defRPr>
            </a:lvl1pPr>
          </a:lstStyle>
          <a:p>
            <a:r>
              <a:rPr lang="en-GB"/>
              <a:t>Divider slide with title.</a:t>
            </a:r>
          </a:p>
        </p:txBody>
      </p:sp>
      <p:sp>
        <p:nvSpPr>
          <p:cNvPr id="3" name="Footer Placeholder 2">
            <a:extLst>
              <a:ext uri="{FF2B5EF4-FFF2-40B4-BE49-F238E27FC236}">
                <a16:creationId xmlns:a16="http://schemas.microsoft.com/office/drawing/2014/main" id="{FAFF6F8A-D80E-B6A3-70B9-822AE4A8659C}"/>
              </a:ext>
            </a:extLst>
          </p:cNvPr>
          <p:cNvSpPr>
            <a:spLocks noGrp="1"/>
          </p:cNvSpPr>
          <p:nvPr>
            <p:ph type="ftr" sz="quarter" idx="10"/>
          </p:nvPr>
        </p:nvSpPr>
        <p:spPr/>
        <p:txBody>
          <a:bodyPr/>
          <a:lstStyle/>
          <a:p>
            <a:r>
              <a:rPr lang="en-GB"/>
              <a:t>Document Classification: Confidential</a:t>
            </a:r>
          </a:p>
        </p:txBody>
      </p:sp>
      <p:sp>
        <p:nvSpPr>
          <p:cNvPr id="4" name="Slide Number Placeholder 3">
            <a:extLst>
              <a:ext uri="{FF2B5EF4-FFF2-40B4-BE49-F238E27FC236}">
                <a16:creationId xmlns:a16="http://schemas.microsoft.com/office/drawing/2014/main" id="{1AA8E873-46F1-5436-68E6-50306C45BAEC}"/>
              </a:ext>
            </a:extLst>
          </p:cNvPr>
          <p:cNvSpPr>
            <a:spLocks noGrp="1"/>
          </p:cNvSpPr>
          <p:nvPr>
            <p:ph type="sldNum" sz="quarter" idx="11"/>
          </p:nvPr>
        </p:nvSpPr>
        <p:spPr/>
        <p:txBody>
          <a:bodyPr/>
          <a:lstStyle/>
          <a:p>
            <a:fld id="{25185810-C993-8B45-8FD1-BB177FA8B29B}" type="slidenum">
              <a:rPr lang="en-GB" smtClean="0"/>
              <a:pPr/>
              <a:t>‹#›</a:t>
            </a:fld>
            <a:endParaRPr lang="en-GB"/>
          </a:p>
        </p:txBody>
      </p:sp>
      <p:sp>
        <p:nvSpPr>
          <p:cNvPr id="5" name="Footer Placeholder 4">
            <a:extLst>
              <a:ext uri="{FF2B5EF4-FFF2-40B4-BE49-F238E27FC236}">
                <a16:creationId xmlns:a16="http://schemas.microsoft.com/office/drawing/2014/main" id="{FBF11386-654E-80BA-9DA5-04165B617FF3}"/>
              </a:ext>
            </a:extLst>
          </p:cNvPr>
          <p:cNvSpPr txBox="1">
            <a:spLocks/>
          </p:cNvSpPr>
          <p:nvPr userDrawn="1"/>
        </p:nvSpPr>
        <p:spPr>
          <a:xfrm>
            <a:off x="201600" y="4919052"/>
            <a:ext cx="1440000" cy="53861"/>
          </a:xfrm>
          <a:prstGeom prst="rect">
            <a:avLst/>
          </a:prstGeom>
        </p:spPr>
        <p:txBody>
          <a:bodyPr vert="horz" lIns="0" tIns="0" rIns="0" bIns="0" rtlCol="0" anchor="ctr">
            <a:spAutoFit/>
          </a:bodyPr>
          <a:lstStyle>
            <a:defPPr>
              <a:defRPr lang="en-US"/>
            </a:defPPr>
            <a:lvl1pPr marL="0" algn="l" defTabSz="685800" rtl="0" eaLnBrk="1" latinLnBrk="0" hangingPunct="1">
              <a:defRPr sz="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350"/>
              <a:t>© Isio Group Limited/Isio Services Limited 2024. All rights reserved.</a:t>
            </a:r>
          </a:p>
        </p:txBody>
      </p:sp>
    </p:spTree>
    <p:extLst>
      <p:ext uri="{BB962C8B-B14F-4D97-AF65-F5344CB8AC3E}">
        <p14:creationId xmlns:p14="http://schemas.microsoft.com/office/powerpoint/2010/main" val="4273878393"/>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11821892-8A88-DF47-9746-339B00A344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9A311D3-9D5D-9DD2-1EFE-25AF22BA68E9}"/>
              </a:ext>
            </a:extLst>
          </p:cNvPr>
          <p:cNvSpPr>
            <a:spLocks noGrp="1"/>
          </p:cNvSpPr>
          <p:nvPr>
            <p:ph type="ctrTitle" hasCustomPrompt="1"/>
          </p:nvPr>
        </p:nvSpPr>
        <p:spPr>
          <a:xfrm>
            <a:off x="252000" y="3218400"/>
            <a:ext cx="4131464" cy="788067"/>
          </a:xfrm>
        </p:spPr>
        <p:txBody>
          <a:bodyPr lIns="0" tIns="0" rIns="0" bIns="0" anchor="t">
            <a:noAutofit/>
          </a:bodyPr>
          <a:lstStyle>
            <a:lvl1pPr algn="l" defTabSz="685800" rtl="0" eaLnBrk="1" latinLnBrk="0" hangingPunct="1">
              <a:lnSpc>
                <a:spcPct val="85000"/>
              </a:lnSpc>
              <a:spcBef>
                <a:spcPct val="0"/>
              </a:spcBef>
              <a:buNone/>
              <a:defRPr lang="en-GB" sz="4400" b="1" i="0" kern="1200" cap="none" baseline="0" dirty="0">
                <a:solidFill>
                  <a:schemeClr val="bg1"/>
                </a:solidFill>
                <a:latin typeface="+mj-lt"/>
                <a:ea typeface="+mj-ea"/>
                <a:cs typeface="Arial" panose="020B0604020202020204" pitchFamily="34" charset="0"/>
              </a:defRPr>
            </a:lvl1pPr>
          </a:lstStyle>
          <a:p>
            <a:r>
              <a:rPr lang="en-GB"/>
              <a:t>Divider slide with title.</a:t>
            </a:r>
          </a:p>
        </p:txBody>
      </p:sp>
      <p:sp>
        <p:nvSpPr>
          <p:cNvPr id="3" name="Footer Placeholder 2">
            <a:extLst>
              <a:ext uri="{FF2B5EF4-FFF2-40B4-BE49-F238E27FC236}">
                <a16:creationId xmlns:a16="http://schemas.microsoft.com/office/drawing/2014/main" id="{FAFF6F8A-D80E-B6A3-70B9-822AE4A8659C}"/>
              </a:ext>
            </a:extLst>
          </p:cNvPr>
          <p:cNvSpPr>
            <a:spLocks noGrp="1"/>
          </p:cNvSpPr>
          <p:nvPr>
            <p:ph type="ftr" sz="quarter" idx="10"/>
          </p:nvPr>
        </p:nvSpPr>
        <p:spPr/>
        <p:txBody>
          <a:bodyPr/>
          <a:lstStyle>
            <a:lvl1pPr>
              <a:defRPr>
                <a:solidFill>
                  <a:schemeClr val="bg1"/>
                </a:solidFill>
              </a:defRPr>
            </a:lvl1pPr>
          </a:lstStyle>
          <a:p>
            <a:r>
              <a:rPr lang="en-GB"/>
              <a:t>Document Classification: Confidential</a:t>
            </a:r>
          </a:p>
        </p:txBody>
      </p:sp>
      <p:sp>
        <p:nvSpPr>
          <p:cNvPr id="4" name="Slide Number Placeholder 3">
            <a:extLst>
              <a:ext uri="{FF2B5EF4-FFF2-40B4-BE49-F238E27FC236}">
                <a16:creationId xmlns:a16="http://schemas.microsoft.com/office/drawing/2014/main" id="{1AA8E873-46F1-5436-68E6-50306C45BAEC}"/>
              </a:ext>
            </a:extLst>
          </p:cNvPr>
          <p:cNvSpPr>
            <a:spLocks noGrp="1"/>
          </p:cNvSpPr>
          <p:nvPr>
            <p:ph type="sldNum" sz="quarter" idx="11"/>
          </p:nvPr>
        </p:nvSpPr>
        <p:spPr/>
        <p:txBody>
          <a:bodyPr/>
          <a:lstStyle>
            <a:lvl1pPr>
              <a:defRPr>
                <a:solidFill>
                  <a:schemeClr val="bg1"/>
                </a:solidFill>
              </a:defRPr>
            </a:lvl1pPr>
          </a:lstStyle>
          <a:p>
            <a:fld id="{25185810-C993-8B45-8FD1-BB177FA8B29B}" type="slidenum">
              <a:rPr lang="en-GB" smtClean="0"/>
              <a:pPr/>
              <a:t>‹#›</a:t>
            </a:fld>
            <a:endParaRPr lang="en-GB"/>
          </a:p>
        </p:txBody>
      </p:sp>
      <p:sp>
        <p:nvSpPr>
          <p:cNvPr id="23" name="Footer Placeholder 4">
            <a:extLst>
              <a:ext uri="{FF2B5EF4-FFF2-40B4-BE49-F238E27FC236}">
                <a16:creationId xmlns:a16="http://schemas.microsoft.com/office/drawing/2014/main" id="{96C273A1-193C-443B-40BA-2E4389102587}"/>
              </a:ext>
            </a:extLst>
          </p:cNvPr>
          <p:cNvSpPr txBox="1">
            <a:spLocks/>
          </p:cNvSpPr>
          <p:nvPr userDrawn="1"/>
        </p:nvSpPr>
        <p:spPr>
          <a:xfrm>
            <a:off x="201600" y="4896000"/>
            <a:ext cx="1440000" cy="53861"/>
          </a:xfrm>
          <a:prstGeom prst="rect">
            <a:avLst/>
          </a:prstGeom>
        </p:spPr>
        <p:txBody>
          <a:bodyPr vert="horz" lIns="0" tIns="0" rIns="0" bIns="0" rtlCol="0" anchor="ctr">
            <a:spAutoFit/>
          </a:bodyPr>
          <a:lstStyle>
            <a:defPPr>
              <a:defRPr lang="en-US"/>
            </a:defPPr>
            <a:lvl1pPr marL="0" algn="l" defTabSz="685800" rtl="0" eaLnBrk="1" latinLnBrk="0" hangingPunct="1">
              <a:defRPr sz="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350">
                <a:solidFill>
                  <a:schemeClr val="bg1"/>
                </a:solidFill>
              </a:rPr>
              <a:t>© Isio Group Limited/Isio Services Limited 2024. All rights reserved.</a:t>
            </a:r>
          </a:p>
        </p:txBody>
      </p:sp>
    </p:spTree>
    <p:extLst>
      <p:ext uri="{BB962C8B-B14F-4D97-AF65-F5344CB8AC3E}">
        <p14:creationId xmlns:p14="http://schemas.microsoft.com/office/powerpoint/2010/main" val="2368500615"/>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7C940A-8E8A-D615-BCC5-A500FEC025A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2" name="Group 1">
            <a:extLst>
              <a:ext uri="{FF2B5EF4-FFF2-40B4-BE49-F238E27FC236}">
                <a16:creationId xmlns:a16="http://schemas.microsoft.com/office/drawing/2014/main" id="{AE62403F-CE63-BC51-852A-C4265E17734D}"/>
              </a:ext>
            </a:extLst>
          </p:cNvPr>
          <p:cNvGrpSpPr>
            <a:grpSpLocks noChangeAspect="1"/>
          </p:cNvGrpSpPr>
          <p:nvPr userDrawn="1"/>
        </p:nvGrpSpPr>
        <p:grpSpPr>
          <a:xfrm>
            <a:off x="286445" y="4579200"/>
            <a:ext cx="871200" cy="362587"/>
            <a:chOff x="5868144" y="2000579"/>
            <a:chExt cx="1381170" cy="574833"/>
          </a:xfrm>
          <a:solidFill>
            <a:schemeClr val="bg1"/>
          </a:solidFill>
        </p:grpSpPr>
        <p:sp>
          <p:nvSpPr>
            <p:cNvPr id="3" name="Freeform 2">
              <a:extLst>
                <a:ext uri="{FF2B5EF4-FFF2-40B4-BE49-F238E27FC236}">
                  <a16:creationId xmlns:a16="http://schemas.microsoft.com/office/drawing/2014/main" id="{711B79D6-9085-6117-0CB7-53D52DE00987}"/>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4" name="Freeform 3">
              <a:extLst>
                <a:ext uri="{FF2B5EF4-FFF2-40B4-BE49-F238E27FC236}">
                  <a16:creationId xmlns:a16="http://schemas.microsoft.com/office/drawing/2014/main" id="{EDE2D3F6-60E0-26F7-52C9-F8CE0429AF47}"/>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5" name="Freeform 4">
              <a:extLst>
                <a:ext uri="{FF2B5EF4-FFF2-40B4-BE49-F238E27FC236}">
                  <a16:creationId xmlns:a16="http://schemas.microsoft.com/office/drawing/2014/main" id="{8403D57C-816A-89F2-D86A-A2FDD887BA14}"/>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9E5CE964-AD4C-1697-E402-0431A3ACACD2}"/>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03EE4310-4B7C-CB82-50BC-9CB4B2D30B80}"/>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6039B9B3-AB90-DE8A-DB71-B93FF79AA932}"/>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B591B30A-A65B-BA97-B6CE-16FECDD7045E}"/>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
        <p:nvSpPr>
          <p:cNvPr id="18" name="Footer Placeholder 17">
            <a:extLst>
              <a:ext uri="{FF2B5EF4-FFF2-40B4-BE49-F238E27FC236}">
                <a16:creationId xmlns:a16="http://schemas.microsoft.com/office/drawing/2014/main" id="{70002BA8-C3F0-A26D-AEDC-F0162DD99C66}"/>
              </a:ext>
            </a:extLst>
          </p:cNvPr>
          <p:cNvSpPr>
            <a:spLocks noGrp="1"/>
          </p:cNvSpPr>
          <p:nvPr>
            <p:ph type="ftr" sz="quarter" idx="10"/>
          </p:nvPr>
        </p:nvSpPr>
        <p:spPr/>
        <p:txBody>
          <a:bodyPr/>
          <a:lstStyle>
            <a:lvl1pPr>
              <a:defRPr>
                <a:solidFill>
                  <a:schemeClr val="bg1"/>
                </a:solidFill>
              </a:defRPr>
            </a:lvl1pPr>
          </a:lstStyle>
          <a:p>
            <a:r>
              <a:rPr lang="en-GB"/>
              <a:t>Document Classification: Confidential</a:t>
            </a:r>
          </a:p>
        </p:txBody>
      </p:sp>
      <p:sp>
        <p:nvSpPr>
          <p:cNvPr id="19" name="Slide Number Placeholder 18">
            <a:extLst>
              <a:ext uri="{FF2B5EF4-FFF2-40B4-BE49-F238E27FC236}">
                <a16:creationId xmlns:a16="http://schemas.microsoft.com/office/drawing/2014/main" id="{F5780B88-8DE0-97D0-73EF-2EE40D5B993D}"/>
              </a:ext>
            </a:extLst>
          </p:cNvPr>
          <p:cNvSpPr>
            <a:spLocks noGrp="1"/>
          </p:cNvSpPr>
          <p:nvPr>
            <p:ph type="sldNum" sz="quarter" idx="11"/>
          </p:nvPr>
        </p:nvSpPr>
        <p:spPr/>
        <p:txBody>
          <a:bodyPr/>
          <a:lstStyle>
            <a:lvl1pPr>
              <a:defRPr>
                <a:solidFill>
                  <a:schemeClr val="bg1"/>
                </a:solidFill>
              </a:defRPr>
            </a:lvl1pPr>
          </a:lstStyle>
          <a:p>
            <a:fld id="{25185810-C993-8B45-8FD1-BB177FA8B29B}" type="slidenum">
              <a:rPr lang="en-GB" smtClean="0"/>
              <a:pPr/>
              <a:t>‹#›</a:t>
            </a:fld>
            <a:endParaRPr lang="en-GB"/>
          </a:p>
        </p:txBody>
      </p:sp>
      <p:sp>
        <p:nvSpPr>
          <p:cNvPr id="21" name="Title 1">
            <a:extLst>
              <a:ext uri="{FF2B5EF4-FFF2-40B4-BE49-F238E27FC236}">
                <a16:creationId xmlns:a16="http://schemas.microsoft.com/office/drawing/2014/main" id="{2938EE1E-6582-64B5-E120-B66BC3561B01}"/>
              </a:ext>
            </a:extLst>
          </p:cNvPr>
          <p:cNvSpPr>
            <a:spLocks noGrp="1"/>
          </p:cNvSpPr>
          <p:nvPr>
            <p:ph type="ctrTitle" hasCustomPrompt="1"/>
          </p:nvPr>
        </p:nvSpPr>
        <p:spPr>
          <a:xfrm>
            <a:off x="252000" y="626400"/>
            <a:ext cx="4131464" cy="788067"/>
          </a:xfrm>
        </p:spPr>
        <p:txBody>
          <a:bodyPr lIns="0" tIns="0" rIns="0" bIns="0" anchor="t">
            <a:noAutofit/>
          </a:bodyPr>
          <a:lstStyle>
            <a:lvl1pPr algn="l" defTabSz="685800" rtl="0" eaLnBrk="1" latinLnBrk="0" hangingPunct="1">
              <a:lnSpc>
                <a:spcPct val="85000"/>
              </a:lnSpc>
              <a:spcBef>
                <a:spcPct val="0"/>
              </a:spcBef>
              <a:buNone/>
              <a:defRPr lang="en-GB" sz="4400" b="1" i="0" kern="1200" cap="none" baseline="0" dirty="0">
                <a:solidFill>
                  <a:schemeClr val="bg1"/>
                </a:solidFill>
                <a:latin typeface="+mj-lt"/>
                <a:ea typeface="+mj-ea"/>
                <a:cs typeface="Arial" panose="020B0604020202020204" pitchFamily="34" charset="0"/>
              </a:defRPr>
            </a:lvl1pPr>
          </a:lstStyle>
          <a:p>
            <a:r>
              <a:rPr lang="en-GB"/>
              <a:t>Divider slide with title.</a:t>
            </a:r>
          </a:p>
        </p:txBody>
      </p:sp>
      <p:sp>
        <p:nvSpPr>
          <p:cNvPr id="8" name="TextBox 7">
            <a:extLst>
              <a:ext uri="{FF2B5EF4-FFF2-40B4-BE49-F238E27FC236}">
                <a16:creationId xmlns:a16="http://schemas.microsoft.com/office/drawing/2014/main" id="{2B68EAF9-4831-07EA-EB43-05DC7BE7FE2B}"/>
              </a:ext>
            </a:extLst>
          </p:cNvPr>
          <p:cNvSpPr txBox="1"/>
          <p:nvPr userDrawn="1"/>
        </p:nvSpPr>
        <p:spPr>
          <a:xfrm>
            <a:off x="2341333" y="4900031"/>
            <a:ext cx="4084262" cy="191761"/>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720">
                <a:solidFill>
                  <a:schemeClr val="bg1"/>
                </a:solidFill>
                <a:latin typeface="+mn-lt"/>
              </a:rPr>
              <a:t>Isio Services Limited is authorised and regulated by the Financial Conduct Authority </a:t>
            </a:r>
            <a:r>
              <a:rPr lang="en-GB" sz="720" err="1">
                <a:solidFill>
                  <a:schemeClr val="bg1"/>
                </a:solidFill>
                <a:latin typeface="+mn-lt"/>
              </a:rPr>
              <a:t>FRN</a:t>
            </a:r>
            <a:r>
              <a:rPr lang="en-GB" sz="720">
                <a:solidFill>
                  <a:schemeClr val="bg1"/>
                </a:solidFill>
                <a:latin typeface="+mn-lt"/>
              </a:rPr>
              <a:t> 922376</a:t>
            </a:r>
          </a:p>
        </p:txBody>
      </p:sp>
    </p:spTree>
    <p:extLst>
      <p:ext uri="{BB962C8B-B14F-4D97-AF65-F5344CB8AC3E}">
        <p14:creationId xmlns:p14="http://schemas.microsoft.com/office/powerpoint/2010/main" val="3933018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with imag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62403F-CE63-BC51-852A-C4265E17734D}"/>
              </a:ext>
            </a:extLst>
          </p:cNvPr>
          <p:cNvGrpSpPr>
            <a:grpSpLocks noChangeAspect="1"/>
          </p:cNvGrpSpPr>
          <p:nvPr userDrawn="1"/>
        </p:nvGrpSpPr>
        <p:grpSpPr>
          <a:xfrm>
            <a:off x="286445" y="4579200"/>
            <a:ext cx="871200" cy="362587"/>
            <a:chOff x="5868144" y="2000579"/>
            <a:chExt cx="1381170" cy="574833"/>
          </a:xfrm>
          <a:solidFill>
            <a:schemeClr val="accent1"/>
          </a:solidFill>
        </p:grpSpPr>
        <p:sp>
          <p:nvSpPr>
            <p:cNvPr id="3" name="Freeform 2">
              <a:extLst>
                <a:ext uri="{FF2B5EF4-FFF2-40B4-BE49-F238E27FC236}">
                  <a16:creationId xmlns:a16="http://schemas.microsoft.com/office/drawing/2014/main" id="{711B79D6-9085-6117-0CB7-53D52DE00987}"/>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4" name="Freeform 3">
              <a:extLst>
                <a:ext uri="{FF2B5EF4-FFF2-40B4-BE49-F238E27FC236}">
                  <a16:creationId xmlns:a16="http://schemas.microsoft.com/office/drawing/2014/main" id="{EDE2D3F6-60E0-26F7-52C9-F8CE0429AF47}"/>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5" name="Freeform 4">
              <a:extLst>
                <a:ext uri="{FF2B5EF4-FFF2-40B4-BE49-F238E27FC236}">
                  <a16:creationId xmlns:a16="http://schemas.microsoft.com/office/drawing/2014/main" id="{8403D57C-816A-89F2-D86A-A2FDD887BA14}"/>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9E5CE964-AD4C-1697-E402-0431A3ACACD2}"/>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03EE4310-4B7C-CB82-50BC-9CB4B2D30B80}"/>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6039B9B3-AB90-DE8A-DB71-B93FF79AA932}"/>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B591B30A-A65B-BA97-B6CE-16FECDD7045E}"/>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
        <p:nvSpPr>
          <p:cNvPr id="18" name="Footer Placeholder 17">
            <a:extLst>
              <a:ext uri="{FF2B5EF4-FFF2-40B4-BE49-F238E27FC236}">
                <a16:creationId xmlns:a16="http://schemas.microsoft.com/office/drawing/2014/main" id="{70002BA8-C3F0-A26D-AEDC-F0162DD99C66}"/>
              </a:ext>
            </a:extLst>
          </p:cNvPr>
          <p:cNvSpPr>
            <a:spLocks noGrp="1"/>
          </p:cNvSpPr>
          <p:nvPr>
            <p:ph type="ftr" sz="quarter" idx="10"/>
          </p:nvPr>
        </p:nvSpPr>
        <p:spPr/>
        <p:txBody>
          <a:bodyPr/>
          <a:lstStyle>
            <a:lvl1pPr>
              <a:defRPr>
                <a:solidFill>
                  <a:schemeClr val="tx1"/>
                </a:solidFill>
              </a:defRPr>
            </a:lvl1pPr>
          </a:lstStyle>
          <a:p>
            <a:r>
              <a:rPr lang="en-GB"/>
              <a:t>Document Classification: Confidential</a:t>
            </a:r>
          </a:p>
        </p:txBody>
      </p:sp>
      <p:sp>
        <p:nvSpPr>
          <p:cNvPr id="19" name="Slide Number Placeholder 18">
            <a:extLst>
              <a:ext uri="{FF2B5EF4-FFF2-40B4-BE49-F238E27FC236}">
                <a16:creationId xmlns:a16="http://schemas.microsoft.com/office/drawing/2014/main" id="{F5780B88-8DE0-97D0-73EF-2EE40D5B993D}"/>
              </a:ext>
            </a:extLst>
          </p:cNvPr>
          <p:cNvSpPr>
            <a:spLocks noGrp="1"/>
          </p:cNvSpPr>
          <p:nvPr>
            <p:ph type="sldNum" sz="quarter" idx="11"/>
          </p:nvPr>
        </p:nvSpPr>
        <p:spPr/>
        <p:txBody>
          <a:bodyPr/>
          <a:lstStyle>
            <a:lvl1pPr>
              <a:defRPr>
                <a:solidFill>
                  <a:schemeClr val="tx1"/>
                </a:solidFill>
              </a:defRPr>
            </a:lvl1pPr>
          </a:lstStyle>
          <a:p>
            <a:fld id="{25185810-C993-8B45-8FD1-BB177FA8B29B}" type="slidenum">
              <a:rPr lang="en-GB" smtClean="0"/>
              <a:pPr/>
              <a:t>‹#›</a:t>
            </a:fld>
            <a:endParaRPr lang="en-GB"/>
          </a:p>
        </p:txBody>
      </p:sp>
      <p:sp>
        <p:nvSpPr>
          <p:cNvPr id="21" name="Title 1">
            <a:extLst>
              <a:ext uri="{FF2B5EF4-FFF2-40B4-BE49-F238E27FC236}">
                <a16:creationId xmlns:a16="http://schemas.microsoft.com/office/drawing/2014/main" id="{2938EE1E-6582-64B5-E120-B66BC3561B01}"/>
              </a:ext>
            </a:extLst>
          </p:cNvPr>
          <p:cNvSpPr>
            <a:spLocks noGrp="1"/>
          </p:cNvSpPr>
          <p:nvPr>
            <p:ph type="ctrTitle" hasCustomPrompt="1"/>
          </p:nvPr>
        </p:nvSpPr>
        <p:spPr>
          <a:xfrm>
            <a:off x="252000" y="626400"/>
            <a:ext cx="4131464" cy="788067"/>
          </a:xfrm>
        </p:spPr>
        <p:txBody>
          <a:bodyPr lIns="0" tIns="0" rIns="0" bIns="0" anchor="t">
            <a:noAutofit/>
          </a:bodyPr>
          <a:lstStyle>
            <a:lvl1pPr algn="l" defTabSz="685800" rtl="0" eaLnBrk="1" latinLnBrk="0" hangingPunct="1">
              <a:lnSpc>
                <a:spcPct val="85000"/>
              </a:lnSpc>
              <a:spcBef>
                <a:spcPct val="0"/>
              </a:spcBef>
              <a:buNone/>
              <a:defRPr lang="en-GB" sz="4400" b="1" i="0" kern="1200" cap="none" baseline="0" dirty="0">
                <a:solidFill>
                  <a:schemeClr val="accent1"/>
                </a:solidFill>
                <a:latin typeface="+mj-lt"/>
                <a:ea typeface="+mj-ea"/>
                <a:cs typeface="Arial" panose="020B0604020202020204" pitchFamily="34" charset="0"/>
              </a:defRPr>
            </a:lvl1pPr>
          </a:lstStyle>
          <a:p>
            <a:r>
              <a:rPr lang="en-GB"/>
              <a:t>Divider slide with title.</a:t>
            </a:r>
          </a:p>
        </p:txBody>
      </p:sp>
      <p:sp>
        <p:nvSpPr>
          <p:cNvPr id="8" name="Picture Placeholder 6">
            <a:extLst>
              <a:ext uri="{FF2B5EF4-FFF2-40B4-BE49-F238E27FC236}">
                <a16:creationId xmlns:a16="http://schemas.microsoft.com/office/drawing/2014/main" id="{59D71C85-C1F9-D52A-C5CF-73602A648011}"/>
              </a:ext>
            </a:extLst>
          </p:cNvPr>
          <p:cNvSpPr>
            <a:spLocks noGrp="1"/>
          </p:cNvSpPr>
          <p:nvPr>
            <p:ph type="pic" sz="quarter" idx="13"/>
          </p:nvPr>
        </p:nvSpPr>
        <p:spPr>
          <a:xfrm>
            <a:off x="2859668" y="216716"/>
            <a:ext cx="6284333" cy="4926784"/>
          </a:xfrm>
          <a:custGeom>
            <a:avLst/>
            <a:gdLst>
              <a:gd name="connsiteX0" fmla="*/ 4414867 w 6284333"/>
              <a:gd name="connsiteY0" fmla="*/ 156 h 4926784"/>
              <a:gd name="connsiteX1" fmla="*/ 6033295 w 6284333"/>
              <a:gd name="connsiteY1" fmla="*/ 214080 h 4926784"/>
              <a:gd name="connsiteX2" fmla="*/ 6284333 w 6284333"/>
              <a:gd name="connsiteY2" fmla="*/ 280993 h 4926784"/>
              <a:gd name="connsiteX3" fmla="*/ 6284333 w 6284333"/>
              <a:gd name="connsiteY3" fmla="*/ 3824283 h 4926784"/>
              <a:gd name="connsiteX4" fmla="*/ 6196194 w 6284333"/>
              <a:gd name="connsiteY4" fmla="*/ 3780822 h 4926784"/>
              <a:gd name="connsiteX5" fmla="*/ 5892198 w 6284333"/>
              <a:gd name="connsiteY5" fmla="*/ 3659009 h 4926784"/>
              <a:gd name="connsiteX6" fmla="*/ 3991051 w 6284333"/>
              <a:gd name="connsiteY6" fmla="*/ 4120310 h 4926784"/>
              <a:gd name="connsiteX7" fmla="*/ 4053112 w 6284333"/>
              <a:gd name="connsiteY7" fmla="*/ 4913518 h 4926784"/>
              <a:gd name="connsiteX8" fmla="*/ 4060481 w 6284333"/>
              <a:gd name="connsiteY8" fmla="*/ 4926784 h 4926784"/>
              <a:gd name="connsiteX9" fmla="*/ 61241 w 6284333"/>
              <a:gd name="connsiteY9" fmla="*/ 4926784 h 4926784"/>
              <a:gd name="connsiteX10" fmla="*/ 30217 w 6284333"/>
              <a:gd name="connsiteY10" fmla="*/ 4735657 h 4926784"/>
              <a:gd name="connsiteX11" fmla="*/ 283541 w 6284333"/>
              <a:gd name="connsiteY11" fmla="*/ 2749530 h 4926784"/>
              <a:gd name="connsiteX12" fmla="*/ 4414867 w 6284333"/>
              <a:gd name="connsiteY12" fmla="*/ 156 h 492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84333" h="4926784">
                <a:moveTo>
                  <a:pt x="4414867" y="156"/>
                </a:moveTo>
                <a:cubicBezTo>
                  <a:pt x="4926982" y="3871"/>
                  <a:pt x="5469048" y="74299"/>
                  <a:pt x="6033295" y="214080"/>
                </a:cubicBezTo>
                <a:lnTo>
                  <a:pt x="6284333" y="280993"/>
                </a:lnTo>
                <a:lnTo>
                  <a:pt x="6284333" y="3824283"/>
                </a:lnTo>
                <a:lnTo>
                  <a:pt x="6196194" y="3780822"/>
                </a:lnTo>
                <a:cubicBezTo>
                  <a:pt x="6097518" y="3736645"/>
                  <a:pt x="5996159" y="3695826"/>
                  <a:pt x="5892198" y="3659009"/>
                </a:cubicBezTo>
                <a:cubicBezTo>
                  <a:pt x="4945851" y="3323359"/>
                  <a:pt x="4223744" y="3472030"/>
                  <a:pt x="3991051" y="4120310"/>
                </a:cubicBezTo>
                <a:cubicBezTo>
                  <a:pt x="3894097" y="4390423"/>
                  <a:pt x="3926667" y="4652745"/>
                  <a:pt x="4053112" y="4913518"/>
                </a:cubicBezTo>
                <a:lnTo>
                  <a:pt x="4060481" y="4926784"/>
                </a:lnTo>
                <a:lnTo>
                  <a:pt x="61241" y="4926784"/>
                </a:lnTo>
                <a:lnTo>
                  <a:pt x="30217" y="4735657"/>
                </a:lnTo>
                <a:cubicBezTo>
                  <a:pt x="-46909" y="4144254"/>
                  <a:pt x="18742" y="3487255"/>
                  <a:pt x="283541" y="2749530"/>
                </a:cubicBezTo>
                <a:cubicBezTo>
                  <a:pt x="928758" y="951963"/>
                  <a:pt x="2451758" y="-14088"/>
                  <a:pt x="4414867" y="156"/>
                </a:cubicBezTo>
                <a:close/>
              </a:path>
            </a:pathLst>
          </a:custGeom>
          <a:solidFill>
            <a:srgbClr val="C0EEE0"/>
          </a:solidFill>
        </p:spPr>
        <p:txBody>
          <a:bodyPr wrap="square" anchor="ctr">
            <a:noAutofit/>
          </a:bodyPr>
          <a:lstStyle>
            <a:lvl1pPr algn="ctr">
              <a:defRPr sz="1400"/>
            </a:lvl1pPr>
          </a:lstStyle>
          <a:p>
            <a:r>
              <a:rPr lang="en-US"/>
              <a:t>Click icon to add picture</a:t>
            </a:r>
            <a:endParaRPr lang="en-GB"/>
          </a:p>
        </p:txBody>
      </p:sp>
      <p:sp>
        <p:nvSpPr>
          <p:cNvPr id="9" name="TextBox 8">
            <a:extLst>
              <a:ext uri="{FF2B5EF4-FFF2-40B4-BE49-F238E27FC236}">
                <a16:creationId xmlns:a16="http://schemas.microsoft.com/office/drawing/2014/main" id="{A840B4A4-E5B8-BDD8-2F74-21757ED68AFE}"/>
              </a:ext>
            </a:extLst>
          </p:cNvPr>
          <p:cNvSpPr txBox="1"/>
          <p:nvPr userDrawn="1"/>
        </p:nvSpPr>
        <p:spPr>
          <a:xfrm>
            <a:off x="280704" y="1662091"/>
            <a:ext cx="3376896" cy="191761"/>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720">
                <a:solidFill>
                  <a:schemeClr val="tx1"/>
                </a:solidFill>
                <a:latin typeface="+mn-lt"/>
              </a:rPr>
              <a:t>Isio Services Limited is authorised and regulated by the Financial Conduct Authority </a:t>
            </a:r>
            <a:r>
              <a:rPr lang="en-GB" sz="720" err="1">
                <a:solidFill>
                  <a:schemeClr val="tx1"/>
                </a:solidFill>
                <a:latin typeface="+mn-lt"/>
              </a:rPr>
              <a:t>FRN</a:t>
            </a:r>
            <a:r>
              <a:rPr lang="en-GB" sz="720">
                <a:solidFill>
                  <a:schemeClr val="tx1"/>
                </a:solidFill>
                <a:latin typeface="+mn-lt"/>
              </a:rPr>
              <a:t> 922376</a:t>
            </a:r>
          </a:p>
        </p:txBody>
      </p:sp>
    </p:spTree>
    <p:extLst>
      <p:ext uri="{BB962C8B-B14F-4D97-AF65-F5344CB8AC3E}">
        <p14:creationId xmlns:p14="http://schemas.microsoft.com/office/powerpoint/2010/main" val="2014590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ndow orange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CEC602-956D-49AF-1DD1-B16482A170C8}"/>
              </a:ext>
            </a:extLst>
          </p:cNvPr>
          <p:cNvSpPr>
            <a:spLocks noGrp="1"/>
          </p:cNvSpPr>
          <p:nvPr>
            <p:ph type="pic" sz="quarter" idx="13" hasCustomPrompt="1"/>
          </p:nvPr>
        </p:nvSpPr>
        <p:spPr>
          <a:xfrm>
            <a:off x="2218318" y="17583"/>
            <a:ext cx="6925682" cy="5125919"/>
          </a:xfrm>
          <a:custGeom>
            <a:avLst/>
            <a:gdLst>
              <a:gd name="connsiteX0" fmla="*/ 5247413 w 6925682"/>
              <a:gd name="connsiteY0" fmla="*/ 1424 h 5125919"/>
              <a:gd name="connsiteX1" fmla="*/ 6885783 w 6925682"/>
              <a:gd name="connsiteY1" fmla="*/ 140113 h 5125919"/>
              <a:gd name="connsiteX2" fmla="*/ 6925682 w 6925682"/>
              <a:gd name="connsiteY2" fmla="*/ 148115 h 5125919"/>
              <a:gd name="connsiteX3" fmla="*/ 6925682 w 6925682"/>
              <a:gd name="connsiteY3" fmla="*/ 4347207 h 5125919"/>
              <a:gd name="connsiteX4" fmla="*/ 6748322 w 6925682"/>
              <a:gd name="connsiteY4" fmla="*/ 4304196 h 5125919"/>
              <a:gd name="connsiteX5" fmla="*/ 4866078 w 6925682"/>
              <a:gd name="connsiteY5" fmla="*/ 5044551 h 5125919"/>
              <a:gd name="connsiteX6" fmla="*/ 4843061 w 6925682"/>
              <a:gd name="connsiteY6" fmla="*/ 5125919 h 5125919"/>
              <a:gd name="connsiteX7" fmla="*/ 0 w 6925682"/>
              <a:gd name="connsiteY7" fmla="*/ 5125919 h 5125919"/>
              <a:gd name="connsiteX8" fmla="*/ 39 w 6925682"/>
              <a:gd name="connsiteY8" fmla="*/ 5080278 h 5125919"/>
              <a:gd name="connsiteX9" fmla="*/ 295357 w 6925682"/>
              <a:gd name="connsiteY9" fmla="*/ 3493700 h 5125919"/>
              <a:gd name="connsiteX10" fmla="*/ 5247413 w 6925682"/>
              <a:gd name="connsiteY10" fmla="*/ 1424 h 512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25682" h="5125919">
                <a:moveTo>
                  <a:pt x="5247413" y="1424"/>
                </a:moveTo>
                <a:cubicBezTo>
                  <a:pt x="5768432" y="-8880"/>
                  <a:pt x="6316368" y="36679"/>
                  <a:pt x="6885783" y="140113"/>
                </a:cubicBezTo>
                <a:lnTo>
                  <a:pt x="6925682" y="148115"/>
                </a:lnTo>
                <a:lnTo>
                  <a:pt x="6925682" y="4347207"/>
                </a:lnTo>
                <a:lnTo>
                  <a:pt x="6748322" y="4304196"/>
                </a:lnTo>
                <a:cubicBezTo>
                  <a:pt x="5795691" y="4100869"/>
                  <a:pt x="5095883" y="4345441"/>
                  <a:pt x="4866078" y="5044551"/>
                </a:cubicBezTo>
                <a:lnTo>
                  <a:pt x="4843061" y="5125919"/>
                </a:lnTo>
                <a:lnTo>
                  <a:pt x="0" y="5125919"/>
                </a:lnTo>
                <a:lnTo>
                  <a:pt x="39" y="5080278"/>
                </a:lnTo>
                <a:cubicBezTo>
                  <a:pt x="15682" y="4589168"/>
                  <a:pt x="108563" y="4061963"/>
                  <a:pt x="295357" y="3493700"/>
                </a:cubicBezTo>
                <a:cubicBezTo>
                  <a:pt x="1023596" y="1278263"/>
                  <a:pt x="2850724" y="48822"/>
                  <a:pt x="5247413" y="1424"/>
                </a:cubicBezTo>
                <a:close/>
              </a:path>
            </a:pathLst>
          </a:custGeom>
          <a:solidFill>
            <a:srgbClr val="C0EEE0"/>
          </a:solidFill>
        </p:spPr>
        <p:txBody>
          <a:bodyPr wrap="square" anchor="ctr">
            <a:noAutofit/>
          </a:bodyPr>
          <a:lstStyle>
            <a:lvl1pPr marL="0" indent="0" algn="ctr">
              <a:buNone/>
              <a:defRPr sz="1600"/>
            </a:lvl1pPr>
          </a:lstStyle>
          <a:p>
            <a:pPr marL="171450" marR="0" lvl="0" indent="-171450" algn="ctr"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GB"/>
              <a:t>Click to add picture</a:t>
            </a:r>
          </a:p>
        </p:txBody>
      </p:sp>
      <p:sp>
        <p:nvSpPr>
          <p:cNvPr id="18" name="Slide Number Placeholder 17">
            <a:extLst>
              <a:ext uri="{FF2B5EF4-FFF2-40B4-BE49-F238E27FC236}">
                <a16:creationId xmlns:a16="http://schemas.microsoft.com/office/drawing/2014/main" id="{7D4A25DA-12E8-8778-15BD-71B5A621E72C}"/>
              </a:ext>
            </a:extLst>
          </p:cNvPr>
          <p:cNvSpPr>
            <a:spLocks noGrp="1"/>
          </p:cNvSpPr>
          <p:nvPr>
            <p:ph type="sldNum" sz="quarter" idx="12"/>
          </p:nvPr>
        </p:nvSpPr>
        <p:spPr/>
        <p:txBody>
          <a:bodyPr/>
          <a:lstStyle/>
          <a:p>
            <a:fld id="{25185810-C993-8B45-8FD1-BB177FA8B29B}" type="slidenum">
              <a:rPr lang="en-GB" smtClean="0"/>
              <a:pPr/>
              <a:t>‹#›</a:t>
            </a:fld>
            <a:endParaRPr lang="en-GB"/>
          </a:p>
        </p:txBody>
      </p:sp>
      <p:sp>
        <p:nvSpPr>
          <p:cNvPr id="9" name="Title Placeholder 1">
            <a:extLst>
              <a:ext uri="{FF2B5EF4-FFF2-40B4-BE49-F238E27FC236}">
                <a16:creationId xmlns:a16="http://schemas.microsoft.com/office/drawing/2014/main" id="{9BF65283-883C-7892-106A-DD6C1B025B38}"/>
              </a:ext>
            </a:extLst>
          </p:cNvPr>
          <p:cNvSpPr>
            <a:spLocks noGrp="1"/>
          </p:cNvSpPr>
          <p:nvPr>
            <p:ph type="title"/>
          </p:nvPr>
        </p:nvSpPr>
        <p:spPr>
          <a:xfrm>
            <a:off x="266799" y="1325214"/>
            <a:ext cx="6808648" cy="2402724"/>
          </a:xfrm>
          <a:prstGeom prst="rect">
            <a:avLst/>
          </a:prstGeom>
        </p:spPr>
        <p:txBody>
          <a:bodyPr vert="horz" wrap="square" lIns="0" tIns="0" rIns="0" bIns="0" rtlCol="0" anchor="ctr" anchorCtr="0">
            <a:noAutofit/>
          </a:bodyPr>
          <a:lstStyle>
            <a:lvl1pPr>
              <a:lnSpc>
                <a:spcPct val="85000"/>
              </a:lnSpc>
              <a:defRPr sz="5000" b="1">
                <a:solidFill>
                  <a:schemeClr val="bg2"/>
                </a:solidFill>
              </a:defRPr>
            </a:lvl1pPr>
          </a:lstStyle>
          <a:p>
            <a:pPr lvl="0">
              <a:lnSpc>
                <a:spcPct val="85000"/>
              </a:lnSpc>
            </a:pPr>
            <a:r>
              <a:rPr lang="en-US"/>
              <a:t>Click to edit Master title style</a:t>
            </a:r>
            <a:endParaRPr lang="en-GB"/>
          </a:p>
        </p:txBody>
      </p:sp>
      <p:sp>
        <p:nvSpPr>
          <p:cNvPr id="2" name="Footer Placeholder 1">
            <a:extLst>
              <a:ext uri="{FF2B5EF4-FFF2-40B4-BE49-F238E27FC236}">
                <a16:creationId xmlns:a16="http://schemas.microsoft.com/office/drawing/2014/main" id="{40949DE8-C91E-D92A-9382-92F75C0C3D71}"/>
              </a:ext>
            </a:extLst>
          </p:cNvPr>
          <p:cNvSpPr>
            <a:spLocks noGrp="1"/>
          </p:cNvSpPr>
          <p:nvPr>
            <p:ph type="ftr" sz="quarter" idx="14"/>
          </p:nvPr>
        </p:nvSpPr>
        <p:spPr/>
        <p:txBody>
          <a:bodyPr/>
          <a:lstStyle/>
          <a:p>
            <a:r>
              <a:rPr lang="en-GB"/>
              <a:t>Document Classification: Confidential</a:t>
            </a:r>
          </a:p>
        </p:txBody>
      </p:sp>
    </p:spTree>
    <p:extLst>
      <p:ext uri="{BB962C8B-B14F-4D97-AF65-F5344CB8AC3E}">
        <p14:creationId xmlns:p14="http://schemas.microsoft.com/office/powerpoint/2010/main" val="4218412809"/>
      </p:ext>
    </p:extLst>
  </p:cSld>
  <p:clrMapOvr>
    <a:masterClrMapping/>
  </p:clrMapOvr>
  <p:extLst>
    <p:ext uri="{DCECCB84-F9BA-43D5-87BE-67443E8EF086}">
      <p15:sldGuideLst xmlns:p15="http://schemas.microsoft.com/office/powerpoint/2012/main">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rketing + white paper disclaim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77C940A-8E8A-D615-BCC5-A500FEC025A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8" name="TextBox 17">
            <a:extLst>
              <a:ext uri="{FF2B5EF4-FFF2-40B4-BE49-F238E27FC236}">
                <a16:creationId xmlns:a16="http://schemas.microsoft.com/office/drawing/2014/main" id="{DB757F83-EF5C-C5D2-1CB9-34D37645A383}"/>
              </a:ext>
            </a:extLst>
          </p:cNvPr>
          <p:cNvSpPr txBox="1"/>
          <p:nvPr userDrawn="1"/>
        </p:nvSpPr>
        <p:spPr>
          <a:xfrm>
            <a:off x="280704" y="458096"/>
            <a:ext cx="3108291" cy="857262"/>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720">
                <a:solidFill>
                  <a:schemeClr val="bg1"/>
                </a:solidFill>
                <a:effectLst/>
                <a:latin typeface="+mn-lt"/>
              </a:rPr>
              <a:t>The information contained herein is of a general nature and is not intended to address the circumstances of any particular individual or entity.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2" name="Footer Placeholder 1">
            <a:extLst>
              <a:ext uri="{FF2B5EF4-FFF2-40B4-BE49-F238E27FC236}">
                <a16:creationId xmlns:a16="http://schemas.microsoft.com/office/drawing/2014/main" id="{2940CFCB-7A72-5B57-79C6-1CDE594FBA76}"/>
              </a:ext>
            </a:extLst>
          </p:cNvPr>
          <p:cNvSpPr>
            <a:spLocks noGrp="1"/>
          </p:cNvSpPr>
          <p:nvPr>
            <p:ph type="ftr" sz="quarter" idx="10"/>
          </p:nvPr>
        </p:nvSpPr>
        <p:spPr/>
        <p:txBody>
          <a:bodyPr/>
          <a:lstStyle>
            <a:lvl1pPr>
              <a:defRPr>
                <a:solidFill>
                  <a:schemeClr val="bg1"/>
                </a:solidFill>
              </a:defRPr>
            </a:lvl1pPr>
          </a:lstStyle>
          <a:p>
            <a:r>
              <a:rPr lang="en-GB"/>
              <a:t>Document Classification: Confidential</a:t>
            </a:r>
          </a:p>
        </p:txBody>
      </p:sp>
      <p:sp>
        <p:nvSpPr>
          <p:cNvPr id="3" name="Slide Number Placeholder 2">
            <a:extLst>
              <a:ext uri="{FF2B5EF4-FFF2-40B4-BE49-F238E27FC236}">
                <a16:creationId xmlns:a16="http://schemas.microsoft.com/office/drawing/2014/main" id="{79361F0C-A1A5-D04F-8742-375A06DB1CF7}"/>
              </a:ext>
            </a:extLst>
          </p:cNvPr>
          <p:cNvSpPr>
            <a:spLocks noGrp="1"/>
          </p:cNvSpPr>
          <p:nvPr>
            <p:ph type="sldNum" sz="quarter" idx="11"/>
          </p:nvPr>
        </p:nvSpPr>
        <p:spPr/>
        <p:txBody>
          <a:bodyPr/>
          <a:lstStyle/>
          <a:p>
            <a:fld id="{25185810-C993-8B45-8FD1-BB177FA8B29B}" type="slidenum">
              <a:rPr lang="en-GB" smtClean="0"/>
              <a:pPr/>
              <a:t>‹#›</a:t>
            </a:fld>
            <a:endParaRPr lang="en-GB"/>
          </a:p>
        </p:txBody>
      </p:sp>
      <p:grpSp>
        <p:nvGrpSpPr>
          <p:cNvPr id="4" name="Group 3">
            <a:extLst>
              <a:ext uri="{FF2B5EF4-FFF2-40B4-BE49-F238E27FC236}">
                <a16:creationId xmlns:a16="http://schemas.microsoft.com/office/drawing/2014/main" id="{BE3D3F2E-ECD1-658E-F98B-241442FB29A4}"/>
              </a:ext>
            </a:extLst>
          </p:cNvPr>
          <p:cNvGrpSpPr>
            <a:grpSpLocks noChangeAspect="1"/>
          </p:cNvGrpSpPr>
          <p:nvPr userDrawn="1"/>
        </p:nvGrpSpPr>
        <p:grpSpPr>
          <a:xfrm>
            <a:off x="286445" y="4579200"/>
            <a:ext cx="871200" cy="362587"/>
            <a:chOff x="5868144" y="2000579"/>
            <a:chExt cx="1381170" cy="574833"/>
          </a:xfrm>
          <a:solidFill>
            <a:schemeClr val="bg1"/>
          </a:solidFill>
        </p:grpSpPr>
        <p:sp>
          <p:nvSpPr>
            <p:cNvPr id="5" name="Freeform 4">
              <a:extLst>
                <a:ext uri="{FF2B5EF4-FFF2-40B4-BE49-F238E27FC236}">
                  <a16:creationId xmlns:a16="http://schemas.microsoft.com/office/drawing/2014/main" id="{FBAFF9CC-CA31-176B-C225-7BD7B172A614}"/>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6" name="Freeform 5">
              <a:extLst>
                <a:ext uri="{FF2B5EF4-FFF2-40B4-BE49-F238E27FC236}">
                  <a16:creationId xmlns:a16="http://schemas.microsoft.com/office/drawing/2014/main" id="{5F3B7BAC-9C49-2239-C096-233C29E51758}"/>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58EA028D-51AE-71E9-2989-4FB510E3C2DB}"/>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CB306F46-2C07-C322-3F38-478B81D3C5AC}"/>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11D6BFCE-F168-9729-FF67-FFE496F4AFDE}"/>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F13EEDB6-3BAA-29FF-D9C1-65348F7A55F9}"/>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8D268BAC-981C-ED51-5D74-6F7AAEDCD375}"/>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
        <p:nvSpPr>
          <p:cNvPr id="8" name="TextBox 7">
            <a:extLst>
              <a:ext uri="{FF2B5EF4-FFF2-40B4-BE49-F238E27FC236}">
                <a16:creationId xmlns:a16="http://schemas.microsoft.com/office/drawing/2014/main" id="{11D780F6-8488-8BBE-1E3A-4764F4F59A4A}"/>
              </a:ext>
            </a:extLst>
          </p:cNvPr>
          <p:cNvSpPr txBox="1"/>
          <p:nvPr userDrawn="1"/>
        </p:nvSpPr>
        <p:spPr>
          <a:xfrm>
            <a:off x="280704" y="1424254"/>
            <a:ext cx="4084262" cy="191761"/>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720">
                <a:solidFill>
                  <a:schemeClr val="bg1"/>
                </a:solidFill>
                <a:latin typeface="+mn-lt"/>
              </a:rPr>
              <a:t>Isio Services Limited is authorised and regulated by the Financial Conduct Authority </a:t>
            </a:r>
            <a:r>
              <a:rPr lang="en-GB" sz="720" err="1">
                <a:solidFill>
                  <a:schemeClr val="bg1"/>
                </a:solidFill>
                <a:latin typeface="+mn-lt"/>
              </a:rPr>
              <a:t>FRN</a:t>
            </a:r>
            <a:r>
              <a:rPr lang="en-GB" sz="720">
                <a:solidFill>
                  <a:schemeClr val="bg1"/>
                </a:solidFill>
                <a:latin typeface="+mn-lt"/>
              </a:rPr>
              <a:t> 922376</a:t>
            </a:r>
          </a:p>
        </p:txBody>
      </p:sp>
    </p:spTree>
    <p:extLst>
      <p:ext uri="{BB962C8B-B14F-4D97-AF65-F5344CB8AC3E}">
        <p14:creationId xmlns:p14="http://schemas.microsoft.com/office/powerpoint/2010/main" val="3122382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8F4322-F300-DD1E-C6B7-603F55804C9B}"/>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2" name="Footer Placeholder 1">
            <a:extLst>
              <a:ext uri="{FF2B5EF4-FFF2-40B4-BE49-F238E27FC236}">
                <a16:creationId xmlns:a16="http://schemas.microsoft.com/office/drawing/2014/main" id="{9261746F-B127-B476-5BB3-0DFF750B2AAD}"/>
              </a:ext>
            </a:extLst>
          </p:cNvPr>
          <p:cNvSpPr>
            <a:spLocks noGrp="1"/>
          </p:cNvSpPr>
          <p:nvPr>
            <p:ph type="ftr" sz="quarter" idx="13"/>
          </p:nvPr>
        </p:nvSpPr>
        <p:spPr/>
        <p:txBody>
          <a:bodyPr/>
          <a:lstStyle/>
          <a:p>
            <a:r>
              <a:rPr lang="en-GB"/>
              <a:t>Document Classification: Confidential</a:t>
            </a:r>
          </a:p>
        </p:txBody>
      </p:sp>
    </p:spTree>
    <p:extLst>
      <p:ext uri="{BB962C8B-B14F-4D97-AF65-F5344CB8AC3E}">
        <p14:creationId xmlns:p14="http://schemas.microsoft.com/office/powerpoint/2010/main" val="3525275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Blank slide">
    <p:bg>
      <p:bgPr>
        <a:solidFill>
          <a:schemeClr val="accent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8F4322-F300-DD1E-C6B7-603F55804C9B}"/>
              </a:ext>
            </a:extLst>
          </p:cNvPr>
          <p:cNvSpPr>
            <a:spLocks noGrp="1"/>
          </p:cNvSpPr>
          <p:nvPr>
            <p:ph type="sldNum" sz="quarter" idx="12"/>
          </p:nvPr>
        </p:nvSpPr>
        <p:spPr/>
        <p:txBody>
          <a:bodyPr/>
          <a:lstStyle>
            <a:lvl1pPr>
              <a:defRPr>
                <a:solidFill>
                  <a:schemeClr val="bg1"/>
                </a:solidFill>
              </a:defRPr>
            </a:lvl1pPr>
          </a:lstStyle>
          <a:p>
            <a:fld id="{25185810-C993-8B45-8FD1-BB177FA8B29B}" type="slidenum">
              <a:rPr lang="en-GB" smtClean="0"/>
              <a:pPr/>
              <a:t>‹#›</a:t>
            </a:fld>
            <a:endParaRPr lang="en-GB"/>
          </a:p>
        </p:txBody>
      </p:sp>
      <p:sp>
        <p:nvSpPr>
          <p:cNvPr id="2" name="Footer Placeholder 1">
            <a:extLst>
              <a:ext uri="{FF2B5EF4-FFF2-40B4-BE49-F238E27FC236}">
                <a16:creationId xmlns:a16="http://schemas.microsoft.com/office/drawing/2014/main" id="{9261746F-B127-B476-5BB3-0DFF750B2AAD}"/>
              </a:ext>
            </a:extLst>
          </p:cNvPr>
          <p:cNvSpPr>
            <a:spLocks noGrp="1"/>
          </p:cNvSpPr>
          <p:nvPr>
            <p:ph type="ftr" sz="quarter" idx="13"/>
          </p:nvPr>
        </p:nvSpPr>
        <p:spPr/>
        <p:txBody>
          <a:bodyPr/>
          <a:lstStyle>
            <a:lvl1pPr>
              <a:defRPr>
                <a:solidFill>
                  <a:schemeClr val="bg1"/>
                </a:solidFill>
              </a:defRPr>
            </a:lvl1pPr>
          </a:lstStyle>
          <a:p>
            <a:r>
              <a:rPr lang="en-GB"/>
              <a:t>Document Classification: Confidential</a:t>
            </a:r>
          </a:p>
        </p:txBody>
      </p:sp>
      <p:sp>
        <p:nvSpPr>
          <p:cNvPr id="3" name="Title 1">
            <a:extLst>
              <a:ext uri="{FF2B5EF4-FFF2-40B4-BE49-F238E27FC236}">
                <a16:creationId xmlns:a16="http://schemas.microsoft.com/office/drawing/2014/main" id="{EF9DBA61-E4A3-BA3C-2F45-FF39E9436664}"/>
              </a:ext>
            </a:extLst>
          </p:cNvPr>
          <p:cNvSpPr>
            <a:spLocks noGrp="1"/>
          </p:cNvSpPr>
          <p:nvPr>
            <p:ph type="title" hasCustomPrompt="1"/>
          </p:nvPr>
        </p:nvSpPr>
        <p:spPr>
          <a:xfrm>
            <a:off x="216000" y="180000"/>
            <a:ext cx="3683647" cy="994172"/>
          </a:xfrm>
        </p:spPr>
        <p:txBody>
          <a:bodyPr/>
          <a:lstStyle>
            <a:lvl1pPr>
              <a:lnSpc>
                <a:spcPct val="85000"/>
              </a:lnSpc>
              <a:defRPr>
                <a:solidFill>
                  <a:schemeClr val="bg1"/>
                </a:solidFill>
              </a:defRPr>
            </a:lvl1pPr>
          </a:lstStyle>
          <a:p>
            <a:r>
              <a:rPr lang="en-US"/>
              <a:t>Click here to add headline over 2 lines</a:t>
            </a:r>
            <a:endParaRPr lang="en-GB"/>
          </a:p>
        </p:txBody>
      </p:sp>
      <p:sp>
        <p:nvSpPr>
          <p:cNvPr id="5" name="Footer Placeholder 4">
            <a:extLst>
              <a:ext uri="{FF2B5EF4-FFF2-40B4-BE49-F238E27FC236}">
                <a16:creationId xmlns:a16="http://schemas.microsoft.com/office/drawing/2014/main" id="{F6E58911-62C7-D857-47B3-714215343C0B}"/>
              </a:ext>
            </a:extLst>
          </p:cNvPr>
          <p:cNvSpPr txBox="1">
            <a:spLocks/>
          </p:cNvSpPr>
          <p:nvPr userDrawn="1"/>
        </p:nvSpPr>
        <p:spPr>
          <a:xfrm>
            <a:off x="201600" y="4896000"/>
            <a:ext cx="1440000" cy="53861"/>
          </a:xfrm>
          <a:prstGeom prst="rect">
            <a:avLst/>
          </a:prstGeom>
        </p:spPr>
        <p:txBody>
          <a:bodyPr vert="horz" lIns="0" tIns="0" rIns="0" bIns="0" rtlCol="0" anchor="ctr">
            <a:spAutoFit/>
          </a:bodyPr>
          <a:lstStyle>
            <a:defPPr>
              <a:defRPr lang="en-US"/>
            </a:defPPr>
            <a:lvl1pPr marL="0" algn="l" defTabSz="685800" rtl="0" eaLnBrk="1" latinLnBrk="0" hangingPunct="1">
              <a:defRPr sz="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350">
                <a:solidFill>
                  <a:schemeClr val="bg1"/>
                </a:solidFill>
              </a:rPr>
              <a:t>© Isio Group Limited/Isio Services Limited 2024. All rights reserved.</a:t>
            </a:r>
          </a:p>
        </p:txBody>
      </p:sp>
      <p:sp>
        <p:nvSpPr>
          <p:cNvPr id="6" name="TextBox 5">
            <a:extLst>
              <a:ext uri="{FF2B5EF4-FFF2-40B4-BE49-F238E27FC236}">
                <a16:creationId xmlns:a16="http://schemas.microsoft.com/office/drawing/2014/main" id="{924A7E67-484B-C2CF-250F-C2AB97632E19}"/>
              </a:ext>
            </a:extLst>
          </p:cNvPr>
          <p:cNvSpPr txBox="1"/>
          <p:nvPr userDrawn="1"/>
        </p:nvSpPr>
        <p:spPr>
          <a:xfrm>
            <a:off x="2341333" y="4900031"/>
            <a:ext cx="4084262" cy="191761"/>
          </a:xfrm>
          <a:prstGeom prst="rect">
            <a:avLst/>
          </a:prstGeom>
          <a:noFill/>
        </p:spPr>
        <p:txBody>
          <a:bodyPr wrap="square" lIns="0" tIns="0" rIns="0" bIns="0" rtlCol="0">
            <a:noAutofit/>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GB" sz="720">
                <a:solidFill>
                  <a:schemeClr val="bg1"/>
                </a:solidFill>
                <a:latin typeface="+mn-lt"/>
              </a:rPr>
              <a:t>Isio Services Limited is authorised and regulated by the Financial Conduct Authority </a:t>
            </a:r>
            <a:r>
              <a:rPr lang="en-GB" sz="720" err="1">
                <a:solidFill>
                  <a:schemeClr val="bg1"/>
                </a:solidFill>
                <a:latin typeface="+mn-lt"/>
              </a:rPr>
              <a:t>FRN</a:t>
            </a:r>
            <a:r>
              <a:rPr lang="en-GB" sz="720">
                <a:solidFill>
                  <a:schemeClr val="bg1"/>
                </a:solidFill>
                <a:latin typeface="+mn-lt"/>
              </a:rPr>
              <a:t> 922376</a:t>
            </a:r>
          </a:p>
        </p:txBody>
      </p:sp>
    </p:spTree>
    <p:extLst>
      <p:ext uri="{BB962C8B-B14F-4D97-AF65-F5344CB8AC3E}">
        <p14:creationId xmlns:p14="http://schemas.microsoft.com/office/powerpoint/2010/main" val="1116974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ext two even columns">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13D6CF9-35FE-4B67-BCE3-2D4E88689D30}"/>
              </a:ext>
            </a:extLst>
          </p:cNvPr>
          <p:cNvSpPr>
            <a:spLocks noGrp="1"/>
          </p:cNvSpPr>
          <p:nvPr>
            <p:ph type="body" sz="quarter" idx="12"/>
          </p:nvPr>
        </p:nvSpPr>
        <p:spPr>
          <a:xfrm>
            <a:off x="285750" y="1489472"/>
            <a:ext cx="4160044" cy="3234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ACF0BA68-0CB9-4CCE-AE6C-A99BF7C37B3D}"/>
              </a:ext>
            </a:extLst>
          </p:cNvPr>
          <p:cNvSpPr>
            <a:spLocks noGrp="1"/>
          </p:cNvSpPr>
          <p:nvPr>
            <p:ph type="title"/>
          </p:nvPr>
        </p:nvSpPr>
        <p:spPr>
          <a:xfrm>
            <a:off x="285751" y="234161"/>
            <a:ext cx="5272087" cy="723852"/>
          </a:xfrm>
        </p:spPr>
        <p:txBody>
          <a:bodyPr/>
          <a:lstStyle/>
          <a:p>
            <a:r>
              <a:rPr lang="en-US"/>
              <a:t>Click to edit Master title style</a:t>
            </a:r>
            <a:endParaRPr lang="en-GB"/>
          </a:p>
        </p:txBody>
      </p:sp>
      <p:sp>
        <p:nvSpPr>
          <p:cNvPr id="8" name="Text Placeholder 12">
            <a:extLst>
              <a:ext uri="{FF2B5EF4-FFF2-40B4-BE49-F238E27FC236}">
                <a16:creationId xmlns:a16="http://schemas.microsoft.com/office/drawing/2014/main" id="{18E951C9-D651-4A7A-B4DE-28EFCD008E9D}"/>
              </a:ext>
            </a:extLst>
          </p:cNvPr>
          <p:cNvSpPr>
            <a:spLocks noGrp="1"/>
          </p:cNvSpPr>
          <p:nvPr>
            <p:ph type="body" sz="quarter" idx="13"/>
          </p:nvPr>
        </p:nvSpPr>
        <p:spPr>
          <a:xfrm>
            <a:off x="4689872" y="1489473"/>
            <a:ext cx="4160044" cy="3234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36C60DFE-77B6-4102-BFC2-4BBCBB55F537}"/>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442C914D-5CF8-46B1-B89A-CE3B3820E940}"/>
              </a:ext>
            </a:extLst>
          </p:cNvPr>
          <p:cNvSpPr>
            <a:spLocks noGrp="1"/>
          </p:cNvSpPr>
          <p:nvPr>
            <p:ph type="sldNum" sz="quarter" idx="15"/>
          </p:nvPr>
        </p:nvSpPr>
        <p:spPr/>
        <p:txBody>
          <a:bodyPr/>
          <a:lstStyle/>
          <a:p>
            <a:fld id="{04F7BE9D-6128-4BAF-83B5-B4FB5C247AA4}" type="slidenum">
              <a:rPr lang="en-GB" smtClean="0"/>
              <a:t>‹#›</a:t>
            </a:fld>
            <a:endParaRPr lang="en-GB"/>
          </a:p>
        </p:txBody>
      </p:sp>
    </p:spTree>
    <p:extLst>
      <p:ext uri="{BB962C8B-B14F-4D97-AF65-F5344CB8AC3E}">
        <p14:creationId xmlns:p14="http://schemas.microsoft.com/office/powerpoint/2010/main" val="3859069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82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a:xfrm>
            <a:off x="286445" y="1369219"/>
            <a:ext cx="3613202" cy="488926"/>
          </a:xfrm>
        </p:spPr>
        <p:txBody>
          <a:bodyPr/>
          <a:lstStyle>
            <a:lvl1pPr>
              <a:lnSpc>
                <a:spcPct val="85000"/>
              </a:lnSpc>
              <a:defRPr sz="2600" b="1">
                <a:solidFill>
                  <a:schemeClr val="bg1"/>
                </a:solidFill>
              </a:defRPr>
            </a:lvl1pPr>
          </a:lstStyle>
          <a:p>
            <a:r>
              <a:rPr lang="en-GB"/>
              <a:t>Today’s agenda</a:t>
            </a:r>
          </a:p>
        </p:txBody>
      </p:sp>
      <p:sp>
        <p:nvSpPr>
          <p:cNvPr id="3" name="Content Placeholder 2">
            <a:extLst>
              <a:ext uri="{FF2B5EF4-FFF2-40B4-BE49-F238E27FC236}">
                <a16:creationId xmlns:a16="http://schemas.microsoft.com/office/drawing/2014/main" id="{92B50775-8D2E-C02D-9B0B-F885DEFD5FEC}"/>
              </a:ext>
            </a:extLst>
          </p:cNvPr>
          <p:cNvSpPr>
            <a:spLocks noGrp="1"/>
          </p:cNvSpPr>
          <p:nvPr>
            <p:ph idx="1"/>
          </p:nvPr>
        </p:nvSpPr>
        <p:spPr>
          <a:xfrm>
            <a:off x="4680000" y="1369219"/>
            <a:ext cx="3859042" cy="3263504"/>
          </a:xfrm>
        </p:spPr>
        <p:txBody>
          <a:bodyPr lIns="0" tIns="0" rIns="0" bIns="0">
            <a:noAutofit/>
          </a:bodyPr>
          <a:lstStyle>
            <a:lvl1pPr marL="180000" indent="-270000">
              <a:lnSpc>
                <a:spcPct val="90000"/>
              </a:lnSpc>
              <a:spcBef>
                <a:spcPts val="0"/>
              </a:spcBef>
              <a:buFont typeface="+mj-lt"/>
              <a:buAutoNum type="arabicPeriod"/>
              <a:defRPr sz="1600">
                <a:solidFill>
                  <a:schemeClr val="bg1"/>
                </a:solidFill>
              </a:defRPr>
            </a:lvl1pPr>
            <a:lvl2pPr marL="180000" indent="-270000">
              <a:lnSpc>
                <a:spcPct val="90000"/>
              </a:lnSpc>
              <a:buFont typeface="+mj-lt"/>
              <a:buAutoNum type="arabicPeriod"/>
              <a:defRPr sz="1200">
                <a:solidFill>
                  <a:schemeClr val="bg1"/>
                </a:solidFill>
              </a:defRPr>
            </a:lvl2pPr>
            <a:lvl3pPr marL="180000" indent="-270000">
              <a:lnSpc>
                <a:spcPct val="90000"/>
              </a:lnSpc>
              <a:buFont typeface="+mj-lt"/>
              <a:buAutoNum type="arabicPeriod"/>
              <a:defRPr sz="1100">
                <a:solidFill>
                  <a:schemeClr val="bg1"/>
                </a:solidFill>
              </a:defRPr>
            </a:lvl3pPr>
            <a:lvl4pPr marL="180000" indent="-270000">
              <a:lnSpc>
                <a:spcPct val="90000"/>
              </a:lnSpc>
              <a:buFont typeface="+mj-lt"/>
              <a:buAutoNum type="arabicPeriod"/>
              <a:defRPr sz="1050">
                <a:solidFill>
                  <a:schemeClr val="bg1"/>
                </a:solidFill>
              </a:defRPr>
            </a:lvl4pPr>
            <a:lvl5pPr marL="180000" indent="-270000">
              <a:lnSpc>
                <a:spcPct val="90000"/>
              </a:lnSpc>
              <a:buFont typeface="+mj-lt"/>
              <a:buAutoNum type="arabicPeriod"/>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D3BF639B-5B54-1EF7-3788-FD14155F60A4}"/>
              </a:ext>
            </a:extLst>
          </p:cNvPr>
          <p:cNvGrpSpPr>
            <a:grpSpLocks noChangeAspect="1"/>
          </p:cNvGrpSpPr>
          <p:nvPr userDrawn="1"/>
        </p:nvGrpSpPr>
        <p:grpSpPr>
          <a:xfrm>
            <a:off x="286445" y="4578449"/>
            <a:ext cx="871200" cy="362587"/>
            <a:chOff x="5868144" y="2000579"/>
            <a:chExt cx="1381170" cy="574833"/>
          </a:xfrm>
          <a:solidFill>
            <a:schemeClr val="bg1"/>
          </a:solidFill>
        </p:grpSpPr>
        <p:sp>
          <p:nvSpPr>
            <p:cNvPr id="8" name="Freeform 7">
              <a:extLst>
                <a:ext uri="{FF2B5EF4-FFF2-40B4-BE49-F238E27FC236}">
                  <a16:creationId xmlns:a16="http://schemas.microsoft.com/office/drawing/2014/main" id="{48943BB1-3929-09F1-5B78-56E58E084DD1}"/>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5682A6C-28CA-9187-B35E-E15E480480EB}"/>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76D1EFB5-4E6F-F144-9BF5-116BB40402B1}"/>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1F2A4D15-33CC-204E-E6EE-DF011BA49AA5}"/>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A11DB458-5062-6186-805C-7AFE16F9C22E}"/>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03279BFC-5FFD-BD21-326B-8D240616A33E}"/>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D241A77B-5045-5A66-8244-EBDDF802CECA}"/>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
        <p:nvSpPr>
          <p:cNvPr id="21" name="Subtitle 2">
            <a:extLst>
              <a:ext uri="{FF2B5EF4-FFF2-40B4-BE49-F238E27FC236}">
                <a16:creationId xmlns:a16="http://schemas.microsoft.com/office/drawing/2014/main" id="{AE899C5A-49ED-020B-0CCA-2AC0DE43F1CE}"/>
              </a:ext>
            </a:extLst>
          </p:cNvPr>
          <p:cNvSpPr>
            <a:spLocks noGrp="1"/>
          </p:cNvSpPr>
          <p:nvPr>
            <p:ph type="subTitle" idx="10" hasCustomPrompt="1"/>
          </p:nvPr>
        </p:nvSpPr>
        <p:spPr>
          <a:xfrm>
            <a:off x="259200" y="164707"/>
            <a:ext cx="2775830" cy="346602"/>
          </a:xfrm>
        </p:spPr>
        <p:txBody>
          <a:bodyPr wrap="none" lIns="0" tIns="0" rIns="0" bIns="0">
            <a:noAutofit/>
          </a:bodyPr>
          <a:lstStyle>
            <a:lvl1pPr marL="0" indent="0" algn="l">
              <a:lnSpc>
                <a:spcPct val="100000"/>
              </a:lnSpc>
              <a:spcBef>
                <a:spcPts val="0"/>
              </a:spcBef>
              <a:buNone/>
              <a:defRPr lang="en-GB" sz="1400" b="1" i="0" kern="1200" spc="0" dirty="0">
                <a:solidFill>
                  <a:schemeClr val="bg1"/>
                </a:solidFill>
                <a:latin typeface="+mj-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Customer name</a:t>
            </a:r>
            <a:br>
              <a:rPr lang="en-GB"/>
            </a:br>
            <a:r>
              <a:rPr lang="en-GB"/>
              <a:t>Presentation Title</a:t>
            </a:r>
          </a:p>
        </p:txBody>
      </p:sp>
      <p:sp>
        <p:nvSpPr>
          <p:cNvPr id="4" name="Footer Placeholder 3">
            <a:extLst>
              <a:ext uri="{FF2B5EF4-FFF2-40B4-BE49-F238E27FC236}">
                <a16:creationId xmlns:a16="http://schemas.microsoft.com/office/drawing/2014/main" id="{CA513382-1BB0-9D78-20B3-1CA108260342}"/>
              </a:ext>
            </a:extLst>
          </p:cNvPr>
          <p:cNvSpPr>
            <a:spLocks noGrp="1"/>
          </p:cNvSpPr>
          <p:nvPr>
            <p:ph type="ftr" sz="quarter" idx="11"/>
          </p:nvPr>
        </p:nvSpPr>
        <p:spPr/>
        <p:txBody>
          <a:bodyPr/>
          <a:lstStyle>
            <a:lvl1pPr>
              <a:defRPr>
                <a:solidFill>
                  <a:schemeClr val="bg1"/>
                </a:solidFill>
              </a:defRPr>
            </a:lvl1pPr>
          </a:lstStyle>
          <a:p>
            <a:r>
              <a:rPr lang="en-GB"/>
              <a:t>Document Classification: Confidential</a:t>
            </a:r>
          </a:p>
        </p:txBody>
      </p:sp>
      <p:sp>
        <p:nvSpPr>
          <p:cNvPr id="5" name="Slide Number Placeholder 4">
            <a:extLst>
              <a:ext uri="{FF2B5EF4-FFF2-40B4-BE49-F238E27FC236}">
                <a16:creationId xmlns:a16="http://schemas.microsoft.com/office/drawing/2014/main" id="{E45E8776-34DC-7C5E-D6C7-B008CECFB9C9}"/>
              </a:ext>
            </a:extLst>
          </p:cNvPr>
          <p:cNvSpPr>
            <a:spLocks noGrp="1"/>
          </p:cNvSpPr>
          <p:nvPr>
            <p:ph type="sldNum" sz="quarter" idx="12"/>
          </p:nvPr>
        </p:nvSpPr>
        <p:spPr/>
        <p:txBody>
          <a:bodyPr/>
          <a:lstStyle>
            <a:lvl1pPr>
              <a:defRPr>
                <a:solidFill>
                  <a:schemeClr val="bg1"/>
                </a:solidFill>
              </a:defRPr>
            </a:lvl1pPr>
          </a:lstStyle>
          <a:p>
            <a:fld id="{25185810-C993-8B45-8FD1-BB177FA8B29B}" type="slidenum">
              <a:rPr lang="en-GB" smtClean="0"/>
              <a:pPr/>
              <a:t>‹#›</a:t>
            </a:fld>
            <a:endParaRPr lang="en-GB"/>
          </a:p>
        </p:txBody>
      </p:sp>
    </p:spTree>
    <p:extLst>
      <p:ext uri="{BB962C8B-B14F-4D97-AF65-F5344CB8AC3E}">
        <p14:creationId xmlns:p14="http://schemas.microsoft.com/office/powerpoint/2010/main" val="409450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a:xfrm>
            <a:off x="286445" y="1369219"/>
            <a:ext cx="3613202" cy="488926"/>
          </a:xfrm>
        </p:spPr>
        <p:txBody>
          <a:bodyPr/>
          <a:lstStyle>
            <a:lvl1pPr>
              <a:lnSpc>
                <a:spcPct val="85000"/>
              </a:lnSpc>
              <a:defRPr sz="2600" b="1">
                <a:solidFill>
                  <a:schemeClr val="accent1"/>
                </a:solidFill>
              </a:defRPr>
            </a:lvl1pPr>
          </a:lstStyle>
          <a:p>
            <a:r>
              <a:rPr lang="en-GB"/>
              <a:t>Today’s agenda</a:t>
            </a:r>
          </a:p>
        </p:txBody>
      </p:sp>
      <p:sp>
        <p:nvSpPr>
          <p:cNvPr id="3" name="Content Placeholder 2">
            <a:extLst>
              <a:ext uri="{FF2B5EF4-FFF2-40B4-BE49-F238E27FC236}">
                <a16:creationId xmlns:a16="http://schemas.microsoft.com/office/drawing/2014/main" id="{92B50775-8D2E-C02D-9B0B-F885DEFD5FEC}"/>
              </a:ext>
            </a:extLst>
          </p:cNvPr>
          <p:cNvSpPr>
            <a:spLocks noGrp="1"/>
          </p:cNvSpPr>
          <p:nvPr>
            <p:ph idx="1"/>
          </p:nvPr>
        </p:nvSpPr>
        <p:spPr>
          <a:xfrm>
            <a:off x="4680000" y="1369219"/>
            <a:ext cx="3859042" cy="3263504"/>
          </a:xfrm>
        </p:spPr>
        <p:txBody>
          <a:bodyPr lIns="0" tIns="0" rIns="0" bIns="0">
            <a:noAutofit/>
          </a:bodyPr>
          <a:lstStyle>
            <a:lvl1pPr marL="180000" indent="-270000">
              <a:lnSpc>
                <a:spcPct val="90000"/>
              </a:lnSpc>
              <a:spcBef>
                <a:spcPts val="0"/>
              </a:spcBef>
              <a:buFont typeface="+mj-lt"/>
              <a:buAutoNum type="arabicPeriod"/>
              <a:defRPr sz="1600">
                <a:solidFill>
                  <a:schemeClr val="accent1"/>
                </a:solidFill>
              </a:defRPr>
            </a:lvl1pPr>
            <a:lvl2pPr marL="180000" indent="-270000">
              <a:lnSpc>
                <a:spcPct val="90000"/>
              </a:lnSpc>
              <a:buFont typeface="+mj-lt"/>
              <a:buAutoNum type="arabicPeriod"/>
              <a:defRPr sz="1200">
                <a:solidFill>
                  <a:schemeClr val="accent1"/>
                </a:solidFill>
              </a:defRPr>
            </a:lvl2pPr>
            <a:lvl3pPr marL="180000" indent="-270000">
              <a:lnSpc>
                <a:spcPct val="90000"/>
              </a:lnSpc>
              <a:buFont typeface="+mj-lt"/>
              <a:buAutoNum type="arabicPeriod"/>
              <a:defRPr sz="1100">
                <a:solidFill>
                  <a:schemeClr val="accent1"/>
                </a:solidFill>
              </a:defRPr>
            </a:lvl3pPr>
            <a:lvl4pPr marL="180000" indent="-270000">
              <a:lnSpc>
                <a:spcPct val="90000"/>
              </a:lnSpc>
              <a:buFont typeface="+mj-lt"/>
              <a:buAutoNum type="arabicPeriod"/>
              <a:defRPr sz="1050">
                <a:solidFill>
                  <a:schemeClr val="accent1"/>
                </a:solidFill>
              </a:defRPr>
            </a:lvl4pPr>
            <a:lvl5pPr marL="180000" indent="-270000">
              <a:lnSpc>
                <a:spcPct val="90000"/>
              </a:lnSpc>
              <a:buFont typeface="+mj-lt"/>
              <a:buAutoNum type="arabicPeriod"/>
              <a:defRPr sz="105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Subtitle 2">
            <a:extLst>
              <a:ext uri="{FF2B5EF4-FFF2-40B4-BE49-F238E27FC236}">
                <a16:creationId xmlns:a16="http://schemas.microsoft.com/office/drawing/2014/main" id="{AE899C5A-49ED-020B-0CCA-2AC0DE43F1CE}"/>
              </a:ext>
            </a:extLst>
          </p:cNvPr>
          <p:cNvSpPr>
            <a:spLocks noGrp="1"/>
          </p:cNvSpPr>
          <p:nvPr>
            <p:ph type="subTitle" idx="10" hasCustomPrompt="1"/>
          </p:nvPr>
        </p:nvSpPr>
        <p:spPr>
          <a:xfrm>
            <a:off x="259200" y="164707"/>
            <a:ext cx="2775830" cy="346602"/>
          </a:xfrm>
        </p:spPr>
        <p:txBody>
          <a:bodyPr wrap="none" lIns="0" tIns="0" rIns="0" bIns="0">
            <a:noAutofit/>
          </a:bodyPr>
          <a:lstStyle>
            <a:lvl1pPr marL="0" indent="0" algn="l">
              <a:lnSpc>
                <a:spcPct val="100000"/>
              </a:lnSpc>
              <a:spcBef>
                <a:spcPts val="0"/>
              </a:spcBef>
              <a:buNone/>
              <a:defRPr lang="en-GB" sz="1400" b="1" i="0" kern="1200" spc="0" dirty="0">
                <a:solidFill>
                  <a:schemeClr val="accent1"/>
                </a:solidFill>
                <a:latin typeface="+mj-lt"/>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Customer name</a:t>
            </a:r>
            <a:br>
              <a:rPr lang="en-GB"/>
            </a:br>
            <a:r>
              <a:rPr lang="en-GB"/>
              <a:t>Presentation Title</a:t>
            </a:r>
          </a:p>
        </p:txBody>
      </p:sp>
      <p:sp>
        <p:nvSpPr>
          <p:cNvPr id="4" name="Footer Placeholder 3">
            <a:extLst>
              <a:ext uri="{FF2B5EF4-FFF2-40B4-BE49-F238E27FC236}">
                <a16:creationId xmlns:a16="http://schemas.microsoft.com/office/drawing/2014/main" id="{CA513382-1BB0-9D78-20B3-1CA108260342}"/>
              </a:ext>
            </a:extLst>
          </p:cNvPr>
          <p:cNvSpPr>
            <a:spLocks noGrp="1"/>
          </p:cNvSpPr>
          <p:nvPr>
            <p:ph type="ftr" sz="quarter" idx="11"/>
          </p:nvPr>
        </p:nvSpPr>
        <p:spPr/>
        <p:txBody>
          <a:bodyPr/>
          <a:lstStyle>
            <a:lvl1pPr>
              <a:defRPr>
                <a:solidFill>
                  <a:schemeClr val="tx1"/>
                </a:solidFill>
              </a:defRPr>
            </a:lvl1pPr>
          </a:lstStyle>
          <a:p>
            <a:r>
              <a:rPr lang="en-GB"/>
              <a:t>Document Classification: Confidential</a:t>
            </a:r>
          </a:p>
        </p:txBody>
      </p:sp>
      <p:sp>
        <p:nvSpPr>
          <p:cNvPr id="5" name="Slide Number Placeholder 4">
            <a:extLst>
              <a:ext uri="{FF2B5EF4-FFF2-40B4-BE49-F238E27FC236}">
                <a16:creationId xmlns:a16="http://schemas.microsoft.com/office/drawing/2014/main" id="{E45E8776-34DC-7C5E-D6C7-B008CECFB9C9}"/>
              </a:ext>
            </a:extLst>
          </p:cNvPr>
          <p:cNvSpPr>
            <a:spLocks noGrp="1"/>
          </p:cNvSpPr>
          <p:nvPr>
            <p:ph type="sldNum" sz="quarter" idx="12"/>
          </p:nvPr>
        </p:nvSpPr>
        <p:spPr/>
        <p:txBody>
          <a:bodyPr/>
          <a:lstStyle>
            <a:lvl1pPr>
              <a:defRPr>
                <a:solidFill>
                  <a:schemeClr val="tx1"/>
                </a:solidFill>
              </a:defRPr>
            </a:lvl1pPr>
          </a:lstStyle>
          <a:p>
            <a:fld id="{25185810-C993-8B45-8FD1-BB177FA8B29B}" type="slidenum">
              <a:rPr lang="en-GB" smtClean="0"/>
              <a:pPr/>
              <a:t>‹#›</a:t>
            </a:fld>
            <a:endParaRPr lang="en-GB"/>
          </a:p>
        </p:txBody>
      </p:sp>
      <p:grpSp>
        <p:nvGrpSpPr>
          <p:cNvPr id="6" name="Group 5">
            <a:extLst>
              <a:ext uri="{FF2B5EF4-FFF2-40B4-BE49-F238E27FC236}">
                <a16:creationId xmlns:a16="http://schemas.microsoft.com/office/drawing/2014/main" id="{BD173BAA-01EA-200D-44D2-2A200D2E48C1}"/>
              </a:ext>
            </a:extLst>
          </p:cNvPr>
          <p:cNvGrpSpPr>
            <a:grpSpLocks noChangeAspect="1"/>
          </p:cNvGrpSpPr>
          <p:nvPr userDrawn="1"/>
        </p:nvGrpSpPr>
        <p:grpSpPr>
          <a:xfrm>
            <a:off x="286445" y="4579200"/>
            <a:ext cx="871200" cy="362587"/>
            <a:chOff x="5868144" y="2000579"/>
            <a:chExt cx="1381170" cy="574833"/>
          </a:xfrm>
          <a:solidFill>
            <a:schemeClr val="accent1"/>
          </a:solidFill>
        </p:grpSpPr>
        <p:sp>
          <p:nvSpPr>
            <p:cNvPr id="15" name="Freeform 14">
              <a:extLst>
                <a:ext uri="{FF2B5EF4-FFF2-40B4-BE49-F238E27FC236}">
                  <a16:creationId xmlns:a16="http://schemas.microsoft.com/office/drawing/2014/main" id="{03CDE2D7-2A6B-5EE8-835E-CE186A12E705}"/>
                </a:ext>
              </a:extLst>
            </p:cNvPr>
            <p:cNvSpPr/>
            <p:nvPr/>
          </p:nvSpPr>
          <p:spPr>
            <a:xfrm>
              <a:off x="5880849"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5883ECC2-260D-141E-A4C2-FBF08D085C45}"/>
                </a:ext>
              </a:extLst>
            </p:cNvPr>
            <p:cNvSpPr/>
            <p:nvPr/>
          </p:nvSpPr>
          <p:spPr>
            <a:xfrm>
              <a:off x="6659754" y="2176315"/>
              <a:ext cx="400309" cy="399097"/>
            </a:xfrm>
            <a:custGeom>
              <a:avLst/>
              <a:gdLst>
                <a:gd name="connsiteX0" fmla="*/ 305873 w 400309"/>
                <a:gd name="connsiteY0" fmla="*/ 199549 h 399097"/>
                <a:gd name="connsiteX1" fmla="*/ 200155 w 400309"/>
                <a:gd name="connsiteY1" fmla="*/ 305753 h 399097"/>
                <a:gd name="connsiteX2" fmla="*/ 94436 w 400309"/>
                <a:gd name="connsiteY2" fmla="*/ 199549 h 399097"/>
                <a:gd name="connsiteX3" fmla="*/ 200155 w 400309"/>
                <a:gd name="connsiteY3" fmla="*/ 93345 h 399097"/>
                <a:gd name="connsiteX4" fmla="*/ 305873 w 400309"/>
                <a:gd name="connsiteY4" fmla="*/ 199549 h 399097"/>
                <a:gd name="connsiteX5" fmla="*/ 200155 w 400309"/>
                <a:gd name="connsiteY5" fmla="*/ 0 h 399097"/>
                <a:gd name="connsiteX6" fmla="*/ 0 w 400309"/>
                <a:gd name="connsiteY6" fmla="*/ 199549 h 399097"/>
                <a:gd name="connsiteX7" fmla="*/ 200155 w 400309"/>
                <a:gd name="connsiteY7" fmla="*/ 399097 h 399097"/>
                <a:gd name="connsiteX8" fmla="*/ 400309 w 400309"/>
                <a:gd name="connsiteY8" fmla="*/ 199549 h 399097"/>
                <a:gd name="connsiteX9" fmla="*/ 200155 w 400309"/>
                <a:gd name="connsiteY9" fmla="*/ 0 h 3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309" h="399097">
                  <a:moveTo>
                    <a:pt x="305873" y="199549"/>
                  </a:moveTo>
                  <a:cubicBezTo>
                    <a:pt x="305873" y="260128"/>
                    <a:pt x="260457" y="305753"/>
                    <a:pt x="200155" y="305753"/>
                  </a:cubicBezTo>
                  <a:cubicBezTo>
                    <a:pt x="139852" y="305753"/>
                    <a:pt x="94436" y="260128"/>
                    <a:pt x="94436" y="199549"/>
                  </a:cubicBezTo>
                  <a:cubicBezTo>
                    <a:pt x="94436" y="138970"/>
                    <a:pt x="139852" y="93345"/>
                    <a:pt x="200155" y="93345"/>
                  </a:cubicBezTo>
                  <a:cubicBezTo>
                    <a:pt x="260457" y="93345"/>
                    <a:pt x="305873" y="138970"/>
                    <a:pt x="305873" y="199549"/>
                  </a:cubicBezTo>
                  <a:moveTo>
                    <a:pt x="200155" y="0"/>
                  </a:moveTo>
                  <a:cubicBezTo>
                    <a:pt x="86092" y="0"/>
                    <a:pt x="0" y="85820"/>
                    <a:pt x="0" y="199549"/>
                  </a:cubicBezTo>
                  <a:cubicBezTo>
                    <a:pt x="0" y="313277"/>
                    <a:pt x="85997" y="399097"/>
                    <a:pt x="200155" y="399097"/>
                  </a:cubicBezTo>
                  <a:cubicBezTo>
                    <a:pt x="314312" y="399097"/>
                    <a:pt x="400309" y="313277"/>
                    <a:pt x="400309" y="199549"/>
                  </a:cubicBezTo>
                  <a:cubicBezTo>
                    <a:pt x="400309" y="85820"/>
                    <a:pt x="314312" y="0"/>
                    <a:pt x="200155" y="0"/>
                  </a:cubicBezTo>
                </a:path>
              </a:pathLst>
            </a:custGeom>
            <a:grpFill/>
            <a:ln w="9460"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2381BAF8-EF41-6404-CCC8-16C36E2545CA}"/>
                </a:ext>
              </a:extLst>
            </p:cNvPr>
            <p:cNvSpPr/>
            <p:nvPr/>
          </p:nvSpPr>
          <p:spPr>
            <a:xfrm>
              <a:off x="7126624" y="2447587"/>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A9B7292A-1AD9-0507-58EB-369C23CDA78E}"/>
                </a:ext>
              </a:extLst>
            </p:cNvPr>
            <p:cNvSpPr/>
            <p:nvPr/>
          </p:nvSpPr>
          <p:spPr>
            <a:xfrm>
              <a:off x="6465668" y="2186602"/>
              <a:ext cx="97280" cy="378237"/>
            </a:xfrm>
            <a:custGeom>
              <a:avLst/>
              <a:gdLst>
                <a:gd name="connsiteX0" fmla="*/ 0 w 97280"/>
                <a:gd name="connsiteY0" fmla="*/ 0 h 378237"/>
                <a:gd name="connsiteX1" fmla="*/ 97280 w 97280"/>
                <a:gd name="connsiteY1" fmla="*/ 0 h 378237"/>
                <a:gd name="connsiteX2" fmla="*/ 97280 w 97280"/>
                <a:gd name="connsiteY2" fmla="*/ 378238 h 378237"/>
                <a:gd name="connsiteX3" fmla="*/ 0 w 97280"/>
                <a:gd name="connsiteY3" fmla="*/ 378238 h 378237"/>
              </a:gdLst>
              <a:ahLst/>
              <a:cxnLst>
                <a:cxn ang="0">
                  <a:pos x="connsiteX0" y="connsiteY0"/>
                </a:cxn>
                <a:cxn ang="0">
                  <a:pos x="connsiteX1" y="connsiteY1"/>
                </a:cxn>
                <a:cxn ang="0">
                  <a:pos x="connsiteX2" y="connsiteY2"/>
                </a:cxn>
                <a:cxn ang="0">
                  <a:pos x="connsiteX3" y="connsiteY3"/>
                </a:cxn>
              </a:cxnLst>
              <a:rect l="l" t="t" r="r" b="b"/>
              <a:pathLst>
                <a:path w="97280" h="378237">
                  <a:moveTo>
                    <a:pt x="0" y="0"/>
                  </a:moveTo>
                  <a:lnTo>
                    <a:pt x="97280" y="0"/>
                  </a:lnTo>
                  <a:lnTo>
                    <a:pt x="97280" y="378238"/>
                  </a:lnTo>
                  <a:lnTo>
                    <a:pt x="0" y="378238"/>
                  </a:lnTo>
                  <a:close/>
                </a:path>
              </a:pathLst>
            </a:custGeom>
            <a:grpFill/>
            <a:ln w="946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7022296C-330D-D129-632A-AFBAAE96EC29}"/>
                </a:ext>
              </a:extLst>
            </p:cNvPr>
            <p:cNvSpPr/>
            <p:nvPr/>
          </p:nvSpPr>
          <p:spPr>
            <a:xfrm>
              <a:off x="6060997" y="2179363"/>
              <a:ext cx="302744" cy="395478"/>
            </a:xfrm>
            <a:custGeom>
              <a:avLst/>
              <a:gdLst>
                <a:gd name="connsiteX0" fmla="*/ 180907 w 302744"/>
                <a:gd name="connsiteY0" fmla="*/ 156496 h 395478"/>
                <a:gd name="connsiteX1" fmla="*/ 114252 w 302744"/>
                <a:gd name="connsiteY1" fmla="*/ 111633 h 395478"/>
                <a:gd name="connsiteX2" fmla="*/ 155592 w 302744"/>
                <a:gd name="connsiteY2" fmla="*/ 84391 h 395478"/>
                <a:gd name="connsiteX3" fmla="*/ 237796 w 302744"/>
                <a:gd name="connsiteY3" fmla="*/ 114109 h 395478"/>
                <a:gd name="connsiteX4" fmla="*/ 290039 w 302744"/>
                <a:gd name="connsiteY4" fmla="*/ 43720 h 395478"/>
                <a:gd name="connsiteX5" fmla="*/ 152273 w 302744"/>
                <a:gd name="connsiteY5" fmla="*/ 0 h 395478"/>
                <a:gd name="connsiteX6" fmla="*/ 14222 w 302744"/>
                <a:gd name="connsiteY6" fmla="*/ 110680 h 395478"/>
                <a:gd name="connsiteX7" fmla="*/ 131129 w 302744"/>
                <a:gd name="connsiteY7" fmla="*/ 228600 h 395478"/>
                <a:gd name="connsiteX8" fmla="*/ 200060 w 302744"/>
                <a:gd name="connsiteY8" fmla="*/ 278511 h 395478"/>
                <a:gd name="connsiteX9" fmla="*/ 146774 w 302744"/>
                <a:gd name="connsiteY9" fmla="*/ 307467 h 395478"/>
                <a:gd name="connsiteX10" fmla="*/ 49399 w 302744"/>
                <a:gd name="connsiteY10" fmla="*/ 269939 h 395478"/>
                <a:gd name="connsiteX11" fmla="*/ 0 w 302744"/>
                <a:gd name="connsiteY11" fmla="*/ 341662 h 395478"/>
                <a:gd name="connsiteX12" fmla="*/ 153032 w 302744"/>
                <a:gd name="connsiteY12" fmla="*/ 395478 h 395478"/>
                <a:gd name="connsiteX13" fmla="*/ 302745 w 302744"/>
                <a:gd name="connsiteY13" fmla="*/ 274892 h 395478"/>
                <a:gd name="connsiteX14" fmla="*/ 180907 w 302744"/>
                <a:gd name="connsiteY14" fmla="*/ 156496 h 39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2744" h="395478">
                  <a:moveTo>
                    <a:pt x="180907" y="156496"/>
                  </a:moveTo>
                  <a:cubicBezTo>
                    <a:pt x="145162" y="144875"/>
                    <a:pt x="114252" y="134874"/>
                    <a:pt x="114252" y="111633"/>
                  </a:cubicBezTo>
                  <a:cubicBezTo>
                    <a:pt x="114252" y="94202"/>
                    <a:pt x="130181" y="84487"/>
                    <a:pt x="155592" y="84391"/>
                  </a:cubicBezTo>
                  <a:cubicBezTo>
                    <a:pt x="200249" y="84201"/>
                    <a:pt x="237796" y="114109"/>
                    <a:pt x="237796" y="114109"/>
                  </a:cubicBezTo>
                  <a:lnTo>
                    <a:pt x="290039" y="43720"/>
                  </a:lnTo>
                  <a:cubicBezTo>
                    <a:pt x="249743" y="15335"/>
                    <a:pt x="194845" y="0"/>
                    <a:pt x="152273" y="0"/>
                  </a:cubicBezTo>
                  <a:cubicBezTo>
                    <a:pt x="68456" y="0"/>
                    <a:pt x="14222" y="43434"/>
                    <a:pt x="14222" y="110680"/>
                  </a:cubicBezTo>
                  <a:cubicBezTo>
                    <a:pt x="14222" y="190024"/>
                    <a:pt x="79076" y="211360"/>
                    <a:pt x="131129" y="228600"/>
                  </a:cubicBezTo>
                  <a:cubicBezTo>
                    <a:pt x="167159" y="240506"/>
                    <a:pt x="200060" y="252603"/>
                    <a:pt x="200060" y="278511"/>
                  </a:cubicBezTo>
                  <a:cubicBezTo>
                    <a:pt x="200060" y="299466"/>
                    <a:pt x="181760" y="307848"/>
                    <a:pt x="146774" y="307467"/>
                  </a:cubicBezTo>
                  <a:cubicBezTo>
                    <a:pt x="118614" y="307181"/>
                    <a:pt x="82205" y="292322"/>
                    <a:pt x="49399" y="269939"/>
                  </a:cubicBezTo>
                  <a:lnTo>
                    <a:pt x="0" y="341662"/>
                  </a:lnTo>
                  <a:cubicBezTo>
                    <a:pt x="45511" y="372809"/>
                    <a:pt x="98702" y="395478"/>
                    <a:pt x="153032" y="395478"/>
                  </a:cubicBezTo>
                  <a:cubicBezTo>
                    <a:pt x="242537" y="395478"/>
                    <a:pt x="302745" y="346996"/>
                    <a:pt x="302745" y="274892"/>
                  </a:cubicBezTo>
                  <a:cubicBezTo>
                    <a:pt x="302745" y="196120"/>
                    <a:pt x="235141" y="174117"/>
                    <a:pt x="180907" y="156496"/>
                  </a:cubicBezTo>
                </a:path>
              </a:pathLst>
            </a:custGeom>
            <a:grpFill/>
            <a:ln w="946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E3117152-31FC-05F8-3842-340B5CA0EB57}"/>
                </a:ext>
              </a:extLst>
            </p:cNvPr>
            <p:cNvSpPr/>
            <p:nvPr/>
          </p:nvSpPr>
          <p:spPr>
            <a:xfrm>
              <a:off x="6452868"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56C0A551-0402-8497-D757-548ED80661B4}"/>
                </a:ext>
              </a:extLst>
            </p:cNvPr>
            <p:cNvSpPr/>
            <p:nvPr/>
          </p:nvSpPr>
          <p:spPr>
            <a:xfrm>
              <a:off x="5868144" y="2000579"/>
              <a:ext cx="122690" cy="123253"/>
            </a:xfrm>
            <a:custGeom>
              <a:avLst/>
              <a:gdLst>
                <a:gd name="connsiteX0" fmla="*/ 61345 w 122690"/>
                <a:gd name="connsiteY0" fmla="*/ 0 h 123253"/>
                <a:gd name="connsiteX1" fmla="*/ 0 w 122690"/>
                <a:gd name="connsiteY1" fmla="*/ 61627 h 123253"/>
                <a:gd name="connsiteX2" fmla="*/ 61345 w 122690"/>
                <a:gd name="connsiteY2" fmla="*/ 123253 h 123253"/>
                <a:gd name="connsiteX3" fmla="*/ 122691 w 122690"/>
                <a:gd name="connsiteY3" fmla="*/ 61627 h 123253"/>
                <a:gd name="connsiteX4" fmla="*/ 61345 w 122690"/>
                <a:gd name="connsiteY4" fmla="*/ 0 h 12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90" h="123253">
                  <a:moveTo>
                    <a:pt x="61345" y="0"/>
                  </a:moveTo>
                  <a:cubicBezTo>
                    <a:pt x="27496" y="0"/>
                    <a:pt x="0" y="27718"/>
                    <a:pt x="0" y="61627"/>
                  </a:cubicBezTo>
                  <a:cubicBezTo>
                    <a:pt x="0" y="95536"/>
                    <a:pt x="27496" y="123253"/>
                    <a:pt x="61345" y="123253"/>
                  </a:cubicBezTo>
                  <a:cubicBezTo>
                    <a:pt x="95194" y="123253"/>
                    <a:pt x="122691" y="95631"/>
                    <a:pt x="122691" y="61627"/>
                  </a:cubicBezTo>
                  <a:cubicBezTo>
                    <a:pt x="122691" y="27623"/>
                    <a:pt x="95194" y="0"/>
                    <a:pt x="61345" y="0"/>
                  </a:cubicBezTo>
                </a:path>
              </a:pathLst>
            </a:custGeom>
            <a:grpFill/>
            <a:ln w="9460" cap="flat">
              <a:noFill/>
              <a:prstDash val="solid"/>
              <a:miter/>
            </a:ln>
          </p:spPr>
          <p:txBody>
            <a:bodyPr rtlCol="0" anchor="ctr"/>
            <a:lstStyle/>
            <a:p>
              <a:endParaRPr lang="en-GB"/>
            </a:p>
          </p:txBody>
        </p:sp>
      </p:grpSp>
    </p:spTree>
    <p:extLst>
      <p:ext uri="{BB962C8B-B14F-4D97-AF65-F5344CB8AC3E}">
        <p14:creationId xmlns:p14="http://schemas.microsoft.com/office/powerpoint/2010/main" val="86427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p:txBody>
          <a:bodyPr/>
          <a:lstStyle>
            <a:lvl1pPr>
              <a:lnSpc>
                <a:spcPct val="85000"/>
              </a:lnSpc>
              <a:defRPr/>
            </a:lvl1pPr>
          </a:lstStyle>
          <a:p>
            <a:r>
              <a:rPr lang="en-US"/>
              <a:t>Headline goes here over two lines</a:t>
            </a:r>
            <a:endParaRPr lang="en-GB"/>
          </a:p>
        </p:txBody>
      </p:sp>
      <p:sp>
        <p:nvSpPr>
          <p:cNvPr id="3" name="Content Placeholder 2">
            <a:extLst>
              <a:ext uri="{FF2B5EF4-FFF2-40B4-BE49-F238E27FC236}">
                <a16:creationId xmlns:a16="http://schemas.microsoft.com/office/drawing/2014/main" id="{92B50775-8D2E-C02D-9B0B-F885DEFD5FEC}"/>
              </a:ext>
            </a:extLst>
          </p:cNvPr>
          <p:cNvSpPr>
            <a:spLocks noGrp="1"/>
          </p:cNvSpPr>
          <p:nvPr>
            <p:ph idx="1"/>
          </p:nvPr>
        </p:nvSpPr>
        <p:spPr>
          <a:xfrm>
            <a:off x="4798422" y="2299063"/>
            <a:ext cx="3910145" cy="2333660"/>
          </a:xfrm>
        </p:spPr>
        <p:txBody>
          <a:bodyPr lIns="0" tIns="0" rIns="0" bIns="0">
            <a:noAutofit/>
          </a:bodyPr>
          <a:lstStyle>
            <a:lvl1pPr marL="0" indent="0">
              <a:lnSpc>
                <a:spcPct val="100000"/>
              </a:lnSpc>
              <a:spcBef>
                <a:spcPts val="0"/>
              </a:spcBef>
              <a:spcAft>
                <a:spcPts val="160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3" name="Text Placeholder 2">
            <a:extLst>
              <a:ext uri="{FF2B5EF4-FFF2-40B4-BE49-F238E27FC236}">
                <a16:creationId xmlns:a16="http://schemas.microsoft.com/office/drawing/2014/main" id="{DD91C282-1354-0F1F-6A29-A070F736F0DD}"/>
              </a:ext>
            </a:extLst>
          </p:cNvPr>
          <p:cNvSpPr>
            <a:spLocks noGrp="1"/>
          </p:cNvSpPr>
          <p:nvPr>
            <p:ph type="body" idx="13" hasCustomPrompt="1"/>
          </p:nvPr>
        </p:nvSpPr>
        <p:spPr>
          <a:xfrm>
            <a:off x="305999" y="2139286"/>
            <a:ext cx="2664000" cy="617934"/>
          </a:xfrm>
        </p:spPr>
        <p:txBody>
          <a:bodyPr lIns="0" tIns="0" rIns="0" bIns="0" anchor="t">
            <a:noAutofit/>
          </a:bodyPr>
          <a:lstStyle>
            <a:lvl1pPr marL="0" indent="0">
              <a:buNone/>
              <a:defRPr sz="1500" b="0">
                <a:solidFill>
                  <a:schemeClr val="accent3"/>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Light </a:t>
            </a:r>
            <a:r>
              <a:rPr lang="en-US" err="1"/>
              <a:t>15pt</a:t>
            </a:r>
            <a:r>
              <a:rPr lang="en-US"/>
              <a:t> click to add text</a:t>
            </a:r>
          </a:p>
        </p:txBody>
      </p:sp>
      <p:sp>
        <p:nvSpPr>
          <p:cNvPr id="14" name="Text Placeholder 4">
            <a:extLst>
              <a:ext uri="{FF2B5EF4-FFF2-40B4-BE49-F238E27FC236}">
                <a16:creationId xmlns:a16="http://schemas.microsoft.com/office/drawing/2014/main" id="{9EB3CB2C-B416-0A5B-E9BE-6A90ADD58562}"/>
              </a:ext>
            </a:extLst>
          </p:cNvPr>
          <p:cNvSpPr>
            <a:spLocks noGrp="1"/>
          </p:cNvSpPr>
          <p:nvPr>
            <p:ph type="body" sz="quarter" idx="3" hasCustomPrompt="1"/>
          </p:nvPr>
        </p:nvSpPr>
        <p:spPr>
          <a:xfrm>
            <a:off x="4798422" y="2062060"/>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5" name="Footer Placeholder 4">
            <a:extLst>
              <a:ext uri="{FF2B5EF4-FFF2-40B4-BE49-F238E27FC236}">
                <a16:creationId xmlns:a16="http://schemas.microsoft.com/office/drawing/2014/main" id="{710AA2EB-F60D-D28F-45D4-ECCE35D2209A}"/>
              </a:ext>
            </a:extLst>
          </p:cNvPr>
          <p:cNvSpPr>
            <a:spLocks noGrp="1"/>
          </p:cNvSpPr>
          <p:nvPr>
            <p:ph type="ftr" sz="quarter" idx="14"/>
          </p:nvPr>
        </p:nvSpPr>
        <p:spPr/>
        <p:txBody>
          <a:bodyPr/>
          <a:lstStyle/>
          <a:p>
            <a:r>
              <a:rPr lang="en-GB"/>
              <a:t>Document Classification: Confidential</a:t>
            </a:r>
          </a:p>
        </p:txBody>
      </p:sp>
    </p:spTree>
    <p:extLst>
      <p:ext uri="{BB962C8B-B14F-4D97-AF65-F5344CB8AC3E}">
        <p14:creationId xmlns:p14="http://schemas.microsoft.com/office/powerpoint/2010/main" val="149351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plit slide subheads + body">
    <p:bg>
      <p:bgPr>
        <a:solidFill>
          <a:schemeClr val="accent1">
            <a:alpha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599509-87B5-451B-BE1B-F8A21F2CEE02}"/>
              </a:ext>
            </a:extLst>
          </p:cNvPr>
          <p:cNvSpPr/>
          <p:nvPr userDrawn="1"/>
        </p:nvSpPr>
        <p:spPr>
          <a:xfrm>
            <a:off x="4699000" y="0"/>
            <a:ext cx="4445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a:xfrm>
            <a:off x="216000" y="180000"/>
            <a:ext cx="3358473" cy="994172"/>
          </a:xfrm>
        </p:spPr>
        <p:txBody>
          <a:bodyPr/>
          <a:lstStyle>
            <a:lvl1pPr>
              <a:lnSpc>
                <a:spcPct val="85000"/>
              </a:lnSpc>
              <a:defRPr b="1" i="0">
                <a:solidFill>
                  <a:schemeClr val="bg1"/>
                </a:solidFill>
                <a:latin typeface="+mj-lt"/>
              </a:defRPr>
            </a:lvl1pPr>
          </a:lstStyle>
          <a:p>
            <a:r>
              <a:rPr lang="en-US"/>
              <a:t>Headline goes here over two lines</a:t>
            </a:r>
            <a:endParaRPr lang="en-GB"/>
          </a:p>
        </p:txBody>
      </p:sp>
      <p:sp>
        <p:nvSpPr>
          <p:cNvPr id="3" name="Content Placeholder 2">
            <a:extLst>
              <a:ext uri="{FF2B5EF4-FFF2-40B4-BE49-F238E27FC236}">
                <a16:creationId xmlns:a16="http://schemas.microsoft.com/office/drawing/2014/main" id="{92B50775-8D2E-C02D-9B0B-F885DEFD5FEC}"/>
              </a:ext>
            </a:extLst>
          </p:cNvPr>
          <p:cNvSpPr>
            <a:spLocks noGrp="1"/>
          </p:cNvSpPr>
          <p:nvPr>
            <p:ph idx="1"/>
          </p:nvPr>
        </p:nvSpPr>
        <p:spPr>
          <a:xfrm>
            <a:off x="4855222" y="1668557"/>
            <a:ext cx="3910145" cy="431437"/>
          </a:xfrm>
        </p:spPr>
        <p:txBody>
          <a:bodyPr lIns="0" tIns="0" rIns="0" bIns="0">
            <a:noAutofit/>
          </a:bodyPr>
          <a:lstStyle>
            <a:lvl1pPr marL="0" indent="0">
              <a:lnSpc>
                <a:spcPct val="100000"/>
              </a:lnSpc>
              <a:spcBef>
                <a:spcPts val="0"/>
              </a:spcBef>
              <a:spcAft>
                <a:spcPts val="160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
        <p:nvSpPr>
          <p:cNvPr id="16" name="Text Placeholder 4">
            <a:extLst>
              <a:ext uri="{FF2B5EF4-FFF2-40B4-BE49-F238E27FC236}">
                <a16:creationId xmlns:a16="http://schemas.microsoft.com/office/drawing/2014/main" id="{5886CDFA-5574-13A7-AE17-EA7554433268}"/>
              </a:ext>
            </a:extLst>
          </p:cNvPr>
          <p:cNvSpPr>
            <a:spLocks noGrp="1"/>
          </p:cNvSpPr>
          <p:nvPr>
            <p:ph type="body" sz="quarter" idx="15" hasCustomPrompt="1"/>
          </p:nvPr>
        </p:nvSpPr>
        <p:spPr>
          <a:xfrm>
            <a:off x="4855222" y="2409454"/>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17" name="Content Placeholder 2">
            <a:extLst>
              <a:ext uri="{FF2B5EF4-FFF2-40B4-BE49-F238E27FC236}">
                <a16:creationId xmlns:a16="http://schemas.microsoft.com/office/drawing/2014/main" id="{C0D8D857-0C12-8CFD-DCF4-CD8712DB9318}"/>
              </a:ext>
            </a:extLst>
          </p:cNvPr>
          <p:cNvSpPr>
            <a:spLocks noGrp="1"/>
          </p:cNvSpPr>
          <p:nvPr>
            <p:ph idx="16"/>
          </p:nvPr>
        </p:nvSpPr>
        <p:spPr>
          <a:xfrm>
            <a:off x="4855222" y="3624357"/>
            <a:ext cx="3910145" cy="431437"/>
          </a:xfrm>
        </p:spPr>
        <p:txBody>
          <a:bodyPr lIns="0" tIns="0" rIns="0" bIns="0">
            <a:noAutofit/>
          </a:bodyPr>
          <a:lstStyle>
            <a:lvl1pPr marL="0" indent="0">
              <a:lnSpc>
                <a:spcPct val="100000"/>
              </a:lnSpc>
              <a:spcBef>
                <a:spcPts val="0"/>
              </a:spcBef>
              <a:spcAft>
                <a:spcPts val="160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18" name="Text Placeholder 4">
            <a:extLst>
              <a:ext uri="{FF2B5EF4-FFF2-40B4-BE49-F238E27FC236}">
                <a16:creationId xmlns:a16="http://schemas.microsoft.com/office/drawing/2014/main" id="{8941B1A6-3454-35FE-112E-FC3CE9559BCD}"/>
              </a:ext>
            </a:extLst>
          </p:cNvPr>
          <p:cNvSpPr>
            <a:spLocks noGrp="1"/>
          </p:cNvSpPr>
          <p:nvPr>
            <p:ph type="body" sz="quarter" idx="17" hasCustomPrompt="1"/>
          </p:nvPr>
        </p:nvSpPr>
        <p:spPr>
          <a:xfrm>
            <a:off x="4855222" y="3387354"/>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
        <p:nvSpPr>
          <p:cNvPr id="5" name="Content Placeholder 2">
            <a:extLst>
              <a:ext uri="{FF2B5EF4-FFF2-40B4-BE49-F238E27FC236}">
                <a16:creationId xmlns:a16="http://schemas.microsoft.com/office/drawing/2014/main" id="{5E56E252-273D-9746-F410-FD954A447A22}"/>
              </a:ext>
            </a:extLst>
          </p:cNvPr>
          <p:cNvSpPr>
            <a:spLocks noGrp="1"/>
          </p:cNvSpPr>
          <p:nvPr>
            <p:ph idx="19"/>
          </p:nvPr>
        </p:nvSpPr>
        <p:spPr>
          <a:xfrm>
            <a:off x="4855222" y="2651111"/>
            <a:ext cx="3910145" cy="431437"/>
          </a:xfrm>
        </p:spPr>
        <p:txBody>
          <a:bodyPr lIns="0" tIns="0" rIns="0" bIns="0">
            <a:noAutofit/>
          </a:bodyPr>
          <a:lstStyle>
            <a:lvl1pPr marL="0" indent="0">
              <a:lnSpc>
                <a:spcPct val="100000"/>
              </a:lnSpc>
              <a:spcBef>
                <a:spcPts val="0"/>
              </a:spcBef>
              <a:spcAft>
                <a:spcPts val="1600"/>
              </a:spcAft>
              <a:buFontTx/>
              <a:buNone/>
              <a:defRPr sz="14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9" name="Text Placeholder 4">
            <a:extLst>
              <a:ext uri="{FF2B5EF4-FFF2-40B4-BE49-F238E27FC236}">
                <a16:creationId xmlns:a16="http://schemas.microsoft.com/office/drawing/2014/main" id="{685DB774-CB85-DD28-6985-D45619BC5938}"/>
              </a:ext>
            </a:extLst>
          </p:cNvPr>
          <p:cNvSpPr>
            <a:spLocks noGrp="1"/>
          </p:cNvSpPr>
          <p:nvPr>
            <p:ph type="body" sz="quarter" idx="18" hasCustomPrompt="1"/>
          </p:nvPr>
        </p:nvSpPr>
        <p:spPr>
          <a:xfrm>
            <a:off x="4855222" y="1422246"/>
            <a:ext cx="3910137" cy="237003"/>
          </a:xfrm>
        </p:spPr>
        <p:txBody>
          <a:bodyPr lIns="0" tIns="0" rIns="0" bIns="0" anchor="t">
            <a:noAutofit/>
          </a:bodyPr>
          <a:lstStyle>
            <a:lvl1pPr marL="0" indent="0">
              <a:buNone/>
              <a:defRPr sz="1600" b="0" i="0">
                <a:latin typeface="TT Hoves Medium" panose="020B0003020000060003"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TT </a:t>
            </a:r>
            <a:r>
              <a:rPr lang="en-US" err="1"/>
              <a:t>Hoves</a:t>
            </a:r>
            <a:r>
              <a:rPr lang="en-US"/>
              <a:t> Medium </a:t>
            </a:r>
            <a:r>
              <a:rPr lang="en-US" err="1"/>
              <a:t>16pt</a:t>
            </a:r>
            <a:r>
              <a:rPr lang="en-US"/>
              <a:t> click to add text</a:t>
            </a:r>
          </a:p>
        </p:txBody>
      </p:sp>
    </p:spTree>
    <p:extLst>
      <p:ext uri="{BB962C8B-B14F-4D97-AF65-F5344CB8AC3E}">
        <p14:creationId xmlns:p14="http://schemas.microsoft.com/office/powerpoint/2010/main" val="1685694302"/>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plit slide + body copy">
    <p:bg>
      <p:bgPr>
        <a:solidFill>
          <a:schemeClr val="accent1">
            <a:alpha val="4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599509-87B5-451B-BE1B-F8A21F2CEE02}"/>
              </a:ext>
            </a:extLst>
          </p:cNvPr>
          <p:cNvSpPr/>
          <p:nvPr userDrawn="1"/>
        </p:nvSpPr>
        <p:spPr>
          <a:xfrm>
            <a:off x="4699000" y="0"/>
            <a:ext cx="4445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F862E3-F04F-177D-3FDC-6AE2EDB0F1B0}"/>
              </a:ext>
            </a:extLst>
          </p:cNvPr>
          <p:cNvSpPr>
            <a:spLocks noGrp="1"/>
          </p:cNvSpPr>
          <p:nvPr>
            <p:ph type="title" hasCustomPrompt="1"/>
          </p:nvPr>
        </p:nvSpPr>
        <p:spPr>
          <a:xfrm>
            <a:off x="216000" y="180000"/>
            <a:ext cx="3356407" cy="994172"/>
          </a:xfrm>
        </p:spPr>
        <p:txBody>
          <a:bodyPr/>
          <a:lstStyle>
            <a:lvl1pPr>
              <a:lnSpc>
                <a:spcPct val="85000"/>
              </a:lnSpc>
              <a:defRPr b="1" i="0">
                <a:solidFill>
                  <a:schemeClr val="bg1"/>
                </a:solidFill>
                <a:latin typeface="+mj-lt"/>
              </a:defRPr>
            </a:lvl1pPr>
          </a:lstStyle>
          <a:p>
            <a:r>
              <a:rPr lang="en-US"/>
              <a:t>Headline goes here over two lines</a:t>
            </a:r>
            <a:endParaRPr lang="en-GB"/>
          </a:p>
        </p:txBody>
      </p:sp>
      <p:sp>
        <p:nvSpPr>
          <p:cNvPr id="3" name="Content Placeholder 2">
            <a:extLst>
              <a:ext uri="{FF2B5EF4-FFF2-40B4-BE49-F238E27FC236}">
                <a16:creationId xmlns:a16="http://schemas.microsoft.com/office/drawing/2014/main" id="{92B50775-8D2E-C02D-9B0B-F885DEFD5FEC}"/>
              </a:ext>
            </a:extLst>
          </p:cNvPr>
          <p:cNvSpPr>
            <a:spLocks noGrp="1"/>
          </p:cNvSpPr>
          <p:nvPr>
            <p:ph idx="1"/>
          </p:nvPr>
        </p:nvSpPr>
        <p:spPr>
          <a:xfrm>
            <a:off x="4855222" y="1431554"/>
            <a:ext cx="3919526" cy="3168844"/>
          </a:xfrm>
        </p:spPr>
        <p:txBody>
          <a:bodyPr lIns="0" tIns="0" rIns="0" bIns="0">
            <a:noAutofit/>
          </a:bodyPr>
          <a:lstStyle>
            <a:lvl1pPr marL="126000" indent="-126000">
              <a:lnSpc>
                <a:spcPct val="100000"/>
              </a:lnSpc>
              <a:spcBef>
                <a:spcPts val="0"/>
              </a:spcBef>
              <a:spcAft>
                <a:spcPts val="1200"/>
              </a:spcAft>
              <a:buFont typeface="Arial" panose="020B0604020202020204" pitchFamily="34" charset="0"/>
              <a:buChar char="•"/>
              <a:defRPr sz="1200"/>
            </a:lvl1pPr>
            <a:lvl2pPr marL="342900" indent="0">
              <a:buFontTx/>
              <a:buNone/>
              <a:defRPr sz="1200"/>
            </a:lvl2pPr>
            <a:lvl3pPr marL="685800" indent="0">
              <a:buFontTx/>
              <a:buNone/>
              <a:defRPr sz="1100"/>
            </a:lvl3pPr>
            <a:lvl4pPr marL="1028700" indent="0">
              <a:buFontTx/>
              <a:buNone/>
              <a:defRPr sz="1050"/>
            </a:lvl4pPr>
            <a:lvl5pPr marL="1371600" indent="0">
              <a:buFontTx/>
              <a:buNone/>
              <a:defRPr sz="1050"/>
            </a:lvl5pPr>
          </a:lstStyle>
          <a:p>
            <a:pPr lvl="0"/>
            <a:r>
              <a:rPr lang="en-US"/>
              <a:t>Click to edit Master text styles</a:t>
            </a:r>
          </a:p>
        </p:txBody>
      </p:sp>
      <p:sp>
        <p:nvSpPr>
          <p:cNvPr id="6" name="Slide Number Placeholder 5">
            <a:extLst>
              <a:ext uri="{FF2B5EF4-FFF2-40B4-BE49-F238E27FC236}">
                <a16:creationId xmlns:a16="http://schemas.microsoft.com/office/drawing/2014/main" id="{3F25E76F-4C1D-537C-5181-4258938DC813}"/>
              </a:ext>
            </a:extLst>
          </p:cNvPr>
          <p:cNvSpPr>
            <a:spLocks noGrp="1"/>
          </p:cNvSpPr>
          <p:nvPr>
            <p:ph type="sldNum" sz="quarter" idx="12"/>
          </p:nvPr>
        </p:nvSpPr>
        <p:spPr/>
        <p:txBody>
          <a:bodyPr/>
          <a:lstStyle/>
          <a:p>
            <a:fld id="{25185810-C993-8B45-8FD1-BB177FA8B29B}" type="slidenum">
              <a:rPr lang="en-GB" smtClean="0"/>
              <a:t>‹#›</a:t>
            </a:fld>
            <a:endParaRPr lang="en-GB"/>
          </a:p>
        </p:txBody>
      </p:sp>
    </p:spTree>
    <p:extLst>
      <p:ext uri="{BB962C8B-B14F-4D97-AF65-F5344CB8AC3E}">
        <p14:creationId xmlns:p14="http://schemas.microsoft.com/office/powerpoint/2010/main" val="170111216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C44DD-0B14-CD5F-2FBC-FA37BAE375F0}"/>
              </a:ext>
            </a:extLst>
          </p:cNvPr>
          <p:cNvSpPr>
            <a:spLocks noGrp="1"/>
          </p:cNvSpPr>
          <p:nvPr>
            <p:ph type="title"/>
          </p:nvPr>
        </p:nvSpPr>
        <p:spPr>
          <a:xfrm>
            <a:off x="216000" y="180000"/>
            <a:ext cx="3683647" cy="994172"/>
          </a:xfrm>
          <a:prstGeom prst="rect">
            <a:avLst/>
          </a:prstGeom>
        </p:spPr>
        <p:txBody>
          <a:bodyPr vert="horz" wrap="square" lIns="0" tIns="0" rIns="0" bIns="0" rtlCol="0" anchor="t" anchorCtr="0">
            <a:noAutofit/>
          </a:bodyPr>
          <a:lstStyle/>
          <a:p>
            <a:pPr lvl="0">
              <a:lnSpc>
                <a:spcPct val="85000"/>
              </a:lnSpc>
            </a:pPr>
            <a:r>
              <a:rPr lang="en-US"/>
              <a:t>Click to edit Master title style</a:t>
            </a:r>
            <a:endParaRPr lang="en-GB"/>
          </a:p>
        </p:txBody>
      </p:sp>
      <p:sp>
        <p:nvSpPr>
          <p:cNvPr id="3" name="Text Placeholder 2">
            <a:extLst>
              <a:ext uri="{FF2B5EF4-FFF2-40B4-BE49-F238E27FC236}">
                <a16:creationId xmlns:a16="http://schemas.microsoft.com/office/drawing/2014/main" id="{F7271F8D-32CA-6008-AE64-2A08E6050353}"/>
              </a:ext>
            </a:extLst>
          </p:cNvPr>
          <p:cNvSpPr>
            <a:spLocks noGrp="1"/>
          </p:cNvSpPr>
          <p:nvPr>
            <p:ph type="body" idx="1"/>
          </p:nvPr>
        </p:nvSpPr>
        <p:spPr>
          <a:xfrm>
            <a:off x="216000" y="1369219"/>
            <a:ext cx="8299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9A0B120-1307-2097-1165-83D5529BB197}"/>
              </a:ext>
            </a:extLst>
          </p:cNvPr>
          <p:cNvSpPr>
            <a:spLocks noGrp="1"/>
          </p:cNvSpPr>
          <p:nvPr>
            <p:ph type="ftr" sz="quarter" idx="3"/>
          </p:nvPr>
        </p:nvSpPr>
        <p:spPr>
          <a:xfrm>
            <a:off x="7000874" y="4919052"/>
            <a:ext cx="1391531" cy="53861"/>
          </a:xfrm>
          <a:prstGeom prst="rect">
            <a:avLst/>
          </a:prstGeom>
        </p:spPr>
        <p:txBody>
          <a:bodyPr vert="horz" wrap="square" lIns="0" tIns="0" rIns="0" bIns="0" rtlCol="0" anchor="ctr">
            <a:spAutoFit/>
          </a:bodyPr>
          <a:lstStyle>
            <a:lvl1pPr algn="r">
              <a:defRPr sz="350">
                <a:solidFill>
                  <a:schemeClr val="tx1"/>
                </a:solidFill>
              </a:defRPr>
            </a:lvl1pPr>
          </a:lstStyle>
          <a:p>
            <a:r>
              <a:rPr lang="en-GB"/>
              <a:t>Document Classification: Confidential</a:t>
            </a:r>
          </a:p>
        </p:txBody>
      </p:sp>
      <p:sp>
        <p:nvSpPr>
          <p:cNvPr id="6" name="Slide Number Placeholder 5">
            <a:extLst>
              <a:ext uri="{FF2B5EF4-FFF2-40B4-BE49-F238E27FC236}">
                <a16:creationId xmlns:a16="http://schemas.microsoft.com/office/drawing/2014/main" id="{B906B6BD-3B6A-0C9F-AD64-0C395AE4F284}"/>
              </a:ext>
            </a:extLst>
          </p:cNvPr>
          <p:cNvSpPr>
            <a:spLocks noGrp="1"/>
          </p:cNvSpPr>
          <p:nvPr>
            <p:ph type="sldNum" sz="quarter" idx="4"/>
          </p:nvPr>
        </p:nvSpPr>
        <p:spPr>
          <a:xfrm>
            <a:off x="8839495" y="4903694"/>
            <a:ext cx="122400" cy="76944"/>
          </a:xfrm>
          <a:prstGeom prst="rect">
            <a:avLst/>
          </a:prstGeom>
        </p:spPr>
        <p:txBody>
          <a:bodyPr vert="horz" wrap="square" lIns="0" tIns="0" rIns="0" bIns="0" rtlCol="0" anchor="ctr">
            <a:spAutoFit/>
          </a:bodyPr>
          <a:lstStyle>
            <a:lvl1pPr algn="ctr">
              <a:defRPr sz="500">
                <a:solidFill>
                  <a:schemeClr val="tx1"/>
                </a:solidFill>
              </a:defRPr>
            </a:lvl1pPr>
          </a:lstStyle>
          <a:p>
            <a:fld id="{25185810-C993-8B45-8FD1-BB177FA8B29B}" type="slidenum">
              <a:rPr lang="en-GB" smtClean="0"/>
              <a:pPr/>
              <a:t>‹#›</a:t>
            </a:fld>
            <a:endParaRPr lang="en-GB"/>
          </a:p>
        </p:txBody>
      </p:sp>
      <p:sp>
        <p:nvSpPr>
          <p:cNvPr id="7" name="Footer Placeholder 4">
            <a:extLst>
              <a:ext uri="{FF2B5EF4-FFF2-40B4-BE49-F238E27FC236}">
                <a16:creationId xmlns:a16="http://schemas.microsoft.com/office/drawing/2014/main" id="{867D7EA8-E23F-8687-4596-7F216CA482B6}"/>
              </a:ext>
            </a:extLst>
          </p:cNvPr>
          <p:cNvSpPr txBox="1">
            <a:spLocks/>
          </p:cNvSpPr>
          <p:nvPr userDrawn="1"/>
        </p:nvSpPr>
        <p:spPr>
          <a:xfrm>
            <a:off x="201600" y="4919052"/>
            <a:ext cx="1440000" cy="53861"/>
          </a:xfrm>
          <a:prstGeom prst="rect">
            <a:avLst/>
          </a:prstGeom>
        </p:spPr>
        <p:txBody>
          <a:bodyPr vert="horz" lIns="0" tIns="0" rIns="0" bIns="0" rtlCol="0" anchor="ctr">
            <a:spAutoFit/>
          </a:bodyPr>
          <a:lstStyle>
            <a:defPPr>
              <a:defRPr lang="en-US"/>
            </a:defPPr>
            <a:lvl1pPr marL="0" algn="l" defTabSz="685800" rtl="0" eaLnBrk="1" latinLnBrk="0" hangingPunct="1">
              <a:defRPr sz="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350"/>
              <a:t>© Isio Group Limited/Isio Services Limited 2024. All rights reserved.</a:t>
            </a:r>
          </a:p>
        </p:txBody>
      </p:sp>
    </p:spTree>
    <p:extLst>
      <p:ext uri="{BB962C8B-B14F-4D97-AF65-F5344CB8AC3E}">
        <p14:creationId xmlns:p14="http://schemas.microsoft.com/office/powerpoint/2010/main" val="3432562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74" r:id="rId4"/>
    <p:sldLayoutId id="2147483675" r:id="rId5"/>
    <p:sldLayoutId id="2147483696" r:id="rId6"/>
    <p:sldLayoutId id="2147483650" r:id="rId7"/>
    <p:sldLayoutId id="2147483703" r:id="rId8"/>
    <p:sldLayoutId id="2147483677" r:id="rId9"/>
    <p:sldLayoutId id="2147483682" r:id="rId10"/>
    <p:sldLayoutId id="2147483692" r:id="rId11"/>
    <p:sldLayoutId id="2147483704" r:id="rId12"/>
    <p:sldLayoutId id="2147483705" r:id="rId13"/>
    <p:sldLayoutId id="2147483689" r:id="rId14"/>
    <p:sldLayoutId id="2147483701" r:id="rId15"/>
    <p:sldLayoutId id="2147483690" r:id="rId16"/>
    <p:sldLayoutId id="2147483702" r:id="rId17"/>
    <p:sldLayoutId id="2147483683" r:id="rId18"/>
    <p:sldLayoutId id="2147483685" r:id="rId19"/>
    <p:sldLayoutId id="2147483686" r:id="rId20"/>
    <p:sldLayoutId id="2147483687" r:id="rId21"/>
    <p:sldLayoutId id="2147483699" r:id="rId22"/>
    <p:sldLayoutId id="2147483688" r:id="rId23"/>
    <p:sldLayoutId id="2147483697" r:id="rId24"/>
    <p:sldLayoutId id="2147483707" r:id="rId25"/>
    <p:sldLayoutId id="2147483654" r:id="rId26"/>
    <p:sldLayoutId id="2147483706" r:id="rId27"/>
    <p:sldLayoutId id="2147483698" r:id="rId28"/>
    <p:sldLayoutId id="2147483684" r:id="rId29"/>
    <p:sldLayoutId id="2147483668" r:id="rId30"/>
    <p:sldLayoutId id="2147483673" r:id="rId31"/>
    <p:sldLayoutId id="2147483671" r:id="rId32"/>
    <p:sldLayoutId id="2147483669" r:id="rId33"/>
    <p:sldLayoutId id="2147483667" r:id="rId34"/>
    <p:sldLayoutId id="2147483670" r:id="rId35"/>
    <p:sldLayoutId id="2147483663" r:id="rId36"/>
    <p:sldLayoutId id="2147483694" r:id="rId37"/>
    <p:sldLayoutId id="2147483665" r:id="rId38"/>
    <p:sldLayoutId id="2147483708" r:id="rId39"/>
    <p:sldLayoutId id="2147483664" r:id="rId40"/>
    <p:sldLayoutId id="2147483655" r:id="rId41"/>
    <p:sldLayoutId id="2147483700" r:id="rId42"/>
    <p:sldLayoutId id="2147483709" r:id="rId43"/>
    <p:sldLayoutId id="2147483710" r:id="rId44"/>
  </p:sldLayoutIdLst>
  <p:hf hdr="0"/>
  <p:txStyles>
    <p:titleStyle>
      <a:lvl1pPr algn="l" defTabSz="685800" rtl="0" eaLnBrk="1" latinLnBrk="0" hangingPunct="1">
        <a:lnSpc>
          <a:spcPct val="84000"/>
        </a:lnSpc>
        <a:spcBef>
          <a:spcPct val="0"/>
        </a:spcBef>
        <a:buNone/>
        <a:defRPr lang="en-GB" sz="2800" b="1" i="0" kern="1200" cap="none" baseline="0">
          <a:solidFill>
            <a:schemeClr val="accent1"/>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31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4.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8" Type="http://schemas.openxmlformats.org/officeDocument/2006/relationships/hyperlink" Target="mailto:nottinghamCPAS@XPSGroup.com" TargetMode="External"/><Relationship Id="rId3" Type="http://schemas.openxmlformats.org/officeDocument/2006/relationships/hyperlink" Target="https://www.nottingham.ac.uk/hr/pensions/cpas-pension-scheme.aspx" TargetMode="External"/><Relationship Id="rId7" Type="http://schemas.openxmlformats.org/officeDocument/2006/relationships/hyperlink" Target="http://www.unbiased.co.uk/"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http://www.moneyhelper.org.uk/" TargetMode="External"/><Relationship Id="rId5" Type="http://schemas.openxmlformats.org/officeDocument/2006/relationships/hyperlink" Target="mailto:pensions@nottingham.ac.uk" TargetMode="External"/><Relationship Id="rId4" Type="http://schemas.openxmlformats.org/officeDocument/2006/relationships/hyperlink" Target="http://www.nottinghamcpas.co.uk/"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6520-CB0A-E3A4-64B5-F8EA029DFBDC}"/>
              </a:ext>
            </a:extLst>
          </p:cNvPr>
          <p:cNvSpPr>
            <a:spLocks noGrp="1"/>
          </p:cNvSpPr>
          <p:nvPr>
            <p:ph type="ctrTitle"/>
          </p:nvPr>
        </p:nvSpPr>
        <p:spPr>
          <a:xfrm>
            <a:off x="312611" y="360043"/>
            <a:ext cx="6365279" cy="2092212"/>
          </a:xfrm>
        </p:spPr>
        <p:txBody>
          <a:bodyPr>
            <a:normAutofit fontScale="90000"/>
          </a:bodyPr>
          <a:lstStyle/>
          <a:p>
            <a:r>
              <a:rPr lang="en-GB" sz="4500"/>
              <a:t>Contributory Pension and Assurance Scheme (CPAS)</a:t>
            </a:r>
            <a:br>
              <a:rPr lang="en-GB"/>
            </a:br>
            <a:endParaRPr lang="en-GB"/>
          </a:p>
        </p:txBody>
      </p:sp>
      <p:sp>
        <p:nvSpPr>
          <p:cNvPr id="13" name="Subtitle 12">
            <a:extLst>
              <a:ext uri="{FF2B5EF4-FFF2-40B4-BE49-F238E27FC236}">
                <a16:creationId xmlns:a16="http://schemas.microsoft.com/office/drawing/2014/main" id="{24800E69-F932-E12F-12D6-79D9A66D1337}"/>
              </a:ext>
            </a:extLst>
          </p:cNvPr>
          <p:cNvSpPr>
            <a:spLocks noGrp="1"/>
          </p:cNvSpPr>
          <p:nvPr>
            <p:ph type="subTitle" idx="1"/>
          </p:nvPr>
        </p:nvSpPr>
        <p:spPr>
          <a:xfrm>
            <a:off x="312611" y="3909253"/>
            <a:ext cx="2799497" cy="346602"/>
          </a:xfrm>
        </p:spPr>
        <p:txBody>
          <a:bodyPr/>
          <a:lstStyle/>
          <a:p>
            <a:r>
              <a:rPr lang="en-GB" sz="2400"/>
              <a:t>Pensions Awareness Day - 2024</a:t>
            </a:r>
          </a:p>
        </p:txBody>
      </p:sp>
      <p:sp>
        <p:nvSpPr>
          <p:cNvPr id="4" name="Footer Placeholder 3">
            <a:extLst>
              <a:ext uri="{FF2B5EF4-FFF2-40B4-BE49-F238E27FC236}">
                <a16:creationId xmlns:a16="http://schemas.microsoft.com/office/drawing/2014/main" id="{18F1EB5E-0742-221A-DF35-D75A81094C27}"/>
              </a:ext>
            </a:extLst>
          </p:cNvPr>
          <p:cNvSpPr>
            <a:spLocks noGrp="1"/>
          </p:cNvSpPr>
          <p:nvPr>
            <p:ph type="ftr" sz="quarter" idx="12"/>
          </p:nvPr>
        </p:nvSpPr>
        <p:spPr/>
        <p:txBody>
          <a:bodyPr/>
          <a:lstStyle/>
          <a:p>
            <a:r>
              <a:rPr lang="en-GB"/>
              <a:t>Document Classification: Confidential</a:t>
            </a:r>
          </a:p>
        </p:txBody>
      </p:sp>
      <p:sp>
        <p:nvSpPr>
          <p:cNvPr id="5" name="Date Placeholder 4">
            <a:extLst>
              <a:ext uri="{FF2B5EF4-FFF2-40B4-BE49-F238E27FC236}">
                <a16:creationId xmlns:a16="http://schemas.microsoft.com/office/drawing/2014/main" id="{A7043D6A-2108-EEF4-91EF-F5FE78DBCA8A}"/>
              </a:ext>
            </a:extLst>
          </p:cNvPr>
          <p:cNvSpPr>
            <a:spLocks noGrp="1"/>
          </p:cNvSpPr>
          <p:nvPr>
            <p:ph type="dt" sz="half" idx="10"/>
          </p:nvPr>
        </p:nvSpPr>
        <p:spPr/>
        <p:txBody>
          <a:bodyPr/>
          <a:lstStyle/>
          <a:p>
            <a:r>
              <a:rPr lang="en-GB"/>
              <a:t>1 February 2024</a:t>
            </a:r>
          </a:p>
          <a:p>
            <a:endParaRPr lang="en-GB"/>
          </a:p>
        </p:txBody>
      </p:sp>
    </p:spTree>
    <p:extLst>
      <p:ext uri="{BB962C8B-B14F-4D97-AF65-F5344CB8AC3E}">
        <p14:creationId xmlns:p14="http://schemas.microsoft.com/office/powerpoint/2010/main" val="296879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1615F-F756-4DB1-893A-BAF8C055D931}"/>
              </a:ext>
            </a:extLst>
          </p:cNvPr>
          <p:cNvSpPr>
            <a:spLocks noGrp="1"/>
          </p:cNvSpPr>
          <p:nvPr>
            <p:ph type="title"/>
          </p:nvPr>
        </p:nvSpPr>
        <p:spPr>
          <a:xfrm>
            <a:off x="216000" y="180000"/>
            <a:ext cx="6621218" cy="994172"/>
          </a:xfrm>
        </p:spPr>
        <p:txBody>
          <a:bodyPr/>
          <a:lstStyle/>
          <a:p>
            <a:r>
              <a:rPr lang="en-GB"/>
              <a:t>CARE Benefit – Post Sept 2006</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92F1544-A735-467D-98ED-F894AD529DE4}"/>
                  </a:ext>
                </a:extLst>
              </p:cNvPr>
              <p:cNvSpPr/>
              <p:nvPr/>
            </p:nvSpPr>
            <p:spPr>
              <a:xfrm>
                <a:off x="215999" y="3793637"/>
                <a:ext cx="1798977" cy="52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400" i="1">
                            <a:latin typeface="Cambria Math" panose="02040503050406030204" pitchFamily="18" charset="0"/>
                          </a:rPr>
                        </m:ctrlPr>
                      </m:fPr>
                      <m:num>
                        <m:r>
                          <m:rPr>
                            <m:nor/>
                          </m:rPr>
                          <a:rPr lang="en-GB" sz="1400" dirty="0"/>
                          <m:t>£</m:t>
                        </m:r>
                        <m:r>
                          <m:rPr>
                            <m:nor/>
                          </m:rPr>
                          <a:rPr lang="en-GB" sz="1400" b="0" i="0" dirty="0" smtClean="0"/>
                          <m:t>20</m:t>
                        </m:r>
                        <m:r>
                          <m:rPr>
                            <m:nor/>
                          </m:rPr>
                          <a:rPr lang="en-GB" sz="1400" dirty="0"/>
                          <m:t>,000 </m:t>
                        </m:r>
                      </m:num>
                      <m:den>
                        <m:r>
                          <m:rPr>
                            <m:nor/>
                          </m:rPr>
                          <a:rPr lang="en-GB" sz="1400" b="0" i="0" dirty="0" smtClean="0"/>
                          <m:t>80</m:t>
                        </m:r>
                      </m:den>
                    </m:f>
                  </m:oMath>
                </a14:m>
                <a:r>
                  <a:rPr lang="en-GB" sz="1400"/>
                  <a:t> = £250</a:t>
                </a:r>
              </a:p>
            </p:txBody>
          </p:sp>
        </mc:Choice>
        <mc:Fallback xmlns="">
          <p:sp>
            <p:nvSpPr>
              <p:cNvPr id="5" name="Rectangle 4">
                <a:extLst>
                  <a:ext uri="{FF2B5EF4-FFF2-40B4-BE49-F238E27FC236}">
                    <a16:creationId xmlns:a16="http://schemas.microsoft.com/office/drawing/2014/main" id="{992F1544-A735-467D-98ED-F894AD529DE4}"/>
                  </a:ext>
                </a:extLst>
              </p:cNvPr>
              <p:cNvSpPr>
                <a:spLocks noRot="1" noChangeAspect="1" noMove="1" noResize="1" noEditPoints="1" noAdjustHandles="1" noChangeArrowheads="1" noChangeShapeType="1" noTextEdit="1"/>
              </p:cNvSpPr>
              <p:nvPr/>
            </p:nvSpPr>
            <p:spPr>
              <a:xfrm>
                <a:off x="215999" y="3793637"/>
                <a:ext cx="1798977" cy="520187"/>
              </a:xfrm>
              <a:prstGeom prst="rect">
                <a:avLst/>
              </a:prstGeom>
              <a:blipFill>
                <a:blip r:embed="rId3"/>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34BA4CAD-0A81-FE1E-6517-07C8A7D65495}"/>
              </a:ext>
            </a:extLst>
          </p:cNvPr>
          <p:cNvGrpSpPr/>
          <p:nvPr/>
        </p:nvGrpSpPr>
        <p:grpSpPr>
          <a:xfrm>
            <a:off x="2356469" y="3623113"/>
            <a:ext cx="995820" cy="702252"/>
            <a:chOff x="2758322" y="3461944"/>
            <a:chExt cx="995820" cy="702252"/>
          </a:xfrm>
        </p:grpSpPr>
        <p:sp>
          <p:nvSpPr>
            <p:cNvPr id="6" name="Rectangle 5">
              <a:extLst>
                <a:ext uri="{FF2B5EF4-FFF2-40B4-BE49-F238E27FC236}">
                  <a16:creationId xmlns:a16="http://schemas.microsoft.com/office/drawing/2014/main" id="{28C4EA2D-2573-4579-ABE4-8FA1F5F00606}"/>
                </a:ext>
              </a:extLst>
            </p:cNvPr>
            <p:cNvSpPr/>
            <p:nvPr/>
          </p:nvSpPr>
          <p:spPr>
            <a:xfrm>
              <a:off x="2758322" y="3644008"/>
              <a:ext cx="995820" cy="52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£250</a:t>
              </a:r>
            </a:p>
          </p:txBody>
        </p:sp>
        <p:sp>
          <p:nvSpPr>
            <p:cNvPr id="9" name="Rectangle: Rounded Corners 8">
              <a:extLst>
                <a:ext uri="{FF2B5EF4-FFF2-40B4-BE49-F238E27FC236}">
                  <a16:creationId xmlns:a16="http://schemas.microsoft.com/office/drawing/2014/main" id="{154B98E5-CE01-42AF-A459-4BA11D4FA78C}"/>
                </a:ext>
              </a:extLst>
            </p:cNvPr>
            <p:cNvSpPr/>
            <p:nvPr/>
          </p:nvSpPr>
          <p:spPr>
            <a:xfrm>
              <a:off x="2758322" y="3461944"/>
              <a:ext cx="995820" cy="16357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a:t>X 1.025</a:t>
              </a:r>
            </a:p>
          </p:txBody>
        </p:sp>
      </p:grpSp>
      <p:grpSp>
        <p:nvGrpSpPr>
          <p:cNvPr id="13" name="Group 12">
            <a:extLst>
              <a:ext uri="{FF2B5EF4-FFF2-40B4-BE49-F238E27FC236}">
                <a16:creationId xmlns:a16="http://schemas.microsoft.com/office/drawing/2014/main" id="{F5476EA9-1088-F04D-30D8-3A66B681F2AE}"/>
              </a:ext>
            </a:extLst>
          </p:cNvPr>
          <p:cNvGrpSpPr/>
          <p:nvPr/>
        </p:nvGrpSpPr>
        <p:grpSpPr>
          <a:xfrm>
            <a:off x="4903392" y="3458755"/>
            <a:ext cx="1065859" cy="883735"/>
            <a:chOff x="5300645" y="3280461"/>
            <a:chExt cx="1252800" cy="883735"/>
          </a:xfrm>
        </p:grpSpPr>
        <p:sp>
          <p:nvSpPr>
            <p:cNvPr id="10" name="Rectangle: Rounded Corners 9">
              <a:extLst>
                <a:ext uri="{FF2B5EF4-FFF2-40B4-BE49-F238E27FC236}">
                  <a16:creationId xmlns:a16="http://schemas.microsoft.com/office/drawing/2014/main" id="{1104D5E6-207B-4B06-A958-2A0F713E1A54}"/>
                </a:ext>
              </a:extLst>
            </p:cNvPr>
            <p:cNvSpPr/>
            <p:nvPr/>
          </p:nvSpPr>
          <p:spPr>
            <a:xfrm>
              <a:off x="5300645" y="3280461"/>
              <a:ext cx="1252800" cy="180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50"/>
                <a:t>x 1.025</a:t>
              </a:r>
            </a:p>
          </p:txBody>
        </p:sp>
        <p:sp>
          <p:nvSpPr>
            <p:cNvPr id="7" name="Rectangle 6">
              <a:extLst>
                <a:ext uri="{FF2B5EF4-FFF2-40B4-BE49-F238E27FC236}">
                  <a16:creationId xmlns:a16="http://schemas.microsoft.com/office/drawing/2014/main" id="{2C8E1630-A533-4014-89A3-2D33756B4526}"/>
                </a:ext>
              </a:extLst>
            </p:cNvPr>
            <p:cNvSpPr/>
            <p:nvPr/>
          </p:nvSpPr>
          <p:spPr>
            <a:xfrm>
              <a:off x="5300645" y="3458814"/>
              <a:ext cx="1252800" cy="705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£256.25</a:t>
              </a:r>
            </a:p>
          </p:txBody>
        </p:sp>
      </p:gr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83C0799-010D-40B3-A834-785B5A74A86E}"/>
                  </a:ext>
                </a:extLst>
              </p:cNvPr>
              <p:cNvSpPr/>
              <p:nvPr/>
            </p:nvSpPr>
            <p:spPr>
              <a:xfrm>
                <a:off x="2426180" y="2659535"/>
                <a:ext cx="2001495" cy="52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400" i="1">
                            <a:latin typeface="Cambria Math" panose="02040503050406030204" pitchFamily="18" charset="0"/>
                          </a:rPr>
                        </m:ctrlPr>
                      </m:fPr>
                      <m:num>
                        <m:r>
                          <m:rPr>
                            <m:nor/>
                          </m:rPr>
                          <a:rPr lang="en-GB" sz="1400" dirty="0"/>
                          <m:t>£20,</m:t>
                        </m:r>
                        <m:r>
                          <m:rPr>
                            <m:nor/>
                          </m:rPr>
                          <a:rPr lang="en-GB" sz="1400" b="0" i="0" dirty="0" smtClean="0"/>
                          <m:t>8</m:t>
                        </m:r>
                        <m:r>
                          <m:rPr>
                            <m:nor/>
                          </m:rPr>
                          <a:rPr lang="en-GB" sz="1400" dirty="0"/>
                          <m:t>00 </m:t>
                        </m:r>
                      </m:num>
                      <m:den>
                        <m:r>
                          <m:rPr>
                            <m:nor/>
                          </m:rPr>
                          <a:rPr lang="en-GB" sz="1400" dirty="0"/>
                          <m:t>80</m:t>
                        </m:r>
                      </m:den>
                    </m:f>
                  </m:oMath>
                </a14:m>
                <a:r>
                  <a:rPr lang="en-GB" sz="1400"/>
                  <a:t> = £260</a:t>
                </a:r>
              </a:p>
            </p:txBody>
          </p:sp>
        </mc:Choice>
        <mc:Fallback xmlns="">
          <p:sp>
            <p:nvSpPr>
              <p:cNvPr id="12" name="Rectangle 11">
                <a:extLst>
                  <a:ext uri="{FF2B5EF4-FFF2-40B4-BE49-F238E27FC236}">
                    <a16:creationId xmlns:a16="http://schemas.microsoft.com/office/drawing/2014/main" id="{683C0799-010D-40B3-A834-785B5A74A86E}"/>
                  </a:ext>
                </a:extLst>
              </p:cNvPr>
              <p:cNvSpPr>
                <a:spLocks noRot="1" noChangeAspect="1" noMove="1" noResize="1" noEditPoints="1" noAdjustHandles="1" noChangeArrowheads="1" noChangeShapeType="1" noTextEdit="1"/>
              </p:cNvSpPr>
              <p:nvPr/>
            </p:nvSpPr>
            <p:spPr>
              <a:xfrm>
                <a:off x="2426180" y="2659535"/>
                <a:ext cx="2001495" cy="520187"/>
              </a:xfrm>
              <a:prstGeom prst="rect">
                <a:avLst/>
              </a:prstGeom>
              <a:blipFill>
                <a:blip r:embed="rId4"/>
                <a:stretch>
                  <a:fillRect/>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C05039E4-06EB-44E3-EFA4-0D2B9A34467E}"/>
              </a:ext>
            </a:extLst>
          </p:cNvPr>
          <p:cNvGrpSpPr/>
          <p:nvPr/>
        </p:nvGrpSpPr>
        <p:grpSpPr>
          <a:xfrm>
            <a:off x="4926310" y="2479754"/>
            <a:ext cx="1042941" cy="702252"/>
            <a:chOff x="5300646" y="2330470"/>
            <a:chExt cx="1252800" cy="702252"/>
          </a:xfrm>
        </p:grpSpPr>
        <p:sp>
          <p:nvSpPr>
            <p:cNvPr id="17" name="Rectangle 16">
              <a:extLst>
                <a:ext uri="{FF2B5EF4-FFF2-40B4-BE49-F238E27FC236}">
                  <a16:creationId xmlns:a16="http://schemas.microsoft.com/office/drawing/2014/main" id="{8CAA7F75-B9B3-4D25-85B3-8E36BF04E080}"/>
                </a:ext>
              </a:extLst>
            </p:cNvPr>
            <p:cNvSpPr/>
            <p:nvPr/>
          </p:nvSpPr>
          <p:spPr>
            <a:xfrm>
              <a:off x="5300646" y="2512534"/>
              <a:ext cx="1252800" cy="52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£260</a:t>
              </a:r>
            </a:p>
          </p:txBody>
        </p:sp>
        <p:sp>
          <p:nvSpPr>
            <p:cNvPr id="18" name="Rectangle: Rounded Corners 17">
              <a:extLst>
                <a:ext uri="{FF2B5EF4-FFF2-40B4-BE49-F238E27FC236}">
                  <a16:creationId xmlns:a16="http://schemas.microsoft.com/office/drawing/2014/main" id="{950651F9-8C80-424C-805B-1DAED1B331F1}"/>
                </a:ext>
              </a:extLst>
            </p:cNvPr>
            <p:cNvSpPr/>
            <p:nvPr/>
          </p:nvSpPr>
          <p:spPr>
            <a:xfrm>
              <a:off x="5300646" y="2330470"/>
              <a:ext cx="1252800" cy="1820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a:t>X 1.025</a:t>
              </a:r>
            </a:p>
          </p:txBody>
        </p:sp>
      </p:grpSp>
      <p:sp>
        <p:nvSpPr>
          <p:cNvPr id="27" name="TextBox 26">
            <a:extLst>
              <a:ext uri="{FF2B5EF4-FFF2-40B4-BE49-F238E27FC236}">
                <a16:creationId xmlns:a16="http://schemas.microsoft.com/office/drawing/2014/main" id="{0ECCB697-8F04-4751-B3E4-D2A470F69143}"/>
              </a:ext>
            </a:extLst>
          </p:cNvPr>
          <p:cNvSpPr txBox="1"/>
          <p:nvPr/>
        </p:nvSpPr>
        <p:spPr>
          <a:xfrm>
            <a:off x="630307" y="4590714"/>
            <a:ext cx="1022877" cy="253916"/>
          </a:xfrm>
          <a:prstGeom prst="rect">
            <a:avLst/>
          </a:prstGeom>
          <a:noFill/>
        </p:spPr>
        <p:txBody>
          <a:bodyPr wrap="square" rtlCol="0">
            <a:spAutoFit/>
          </a:bodyPr>
          <a:lstStyle/>
          <a:p>
            <a:pPr algn="ctr"/>
            <a:r>
              <a:rPr lang="en-GB" sz="1050"/>
              <a:t>Year 1</a:t>
            </a:r>
          </a:p>
        </p:txBody>
      </p:sp>
      <p:sp>
        <p:nvSpPr>
          <p:cNvPr id="28" name="TextBox 27">
            <a:extLst>
              <a:ext uri="{FF2B5EF4-FFF2-40B4-BE49-F238E27FC236}">
                <a16:creationId xmlns:a16="http://schemas.microsoft.com/office/drawing/2014/main" id="{EDDF4C69-5DC8-43BF-A4D8-8558CB4AE6B2}"/>
              </a:ext>
            </a:extLst>
          </p:cNvPr>
          <p:cNvSpPr txBox="1"/>
          <p:nvPr/>
        </p:nvSpPr>
        <p:spPr>
          <a:xfrm>
            <a:off x="3035982" y="4590714"/>
            <a:ext cx="1022877" cy="253916"/>
          </a:xfrm>
          <a:prstGeom prst="rect">
            <a:avLst/>
          </a:prstGeom>
          <a:noFill/>
        </p:spPr>
        <p:txBody>
          <a:bodyPr wrap="square" rtlCol="0">
            <a:spAutoFit/>
          </a:bodyPr>
          <a:lstStyle/>
          <a:p>
            <a:pPr algn="ctr"/>
            <a:r>
              <a:rPr lang="en-GB" sz="1050"/>
              <a:t>Year 2 </a:t>
            </a:r>
          </a:p>
        </p:txBody>
      </p:sp>
      <p:sp>
        <p:nvSpPr>
          <p:cNvPr id="29" name="TextBox 28">
            <a:extLst>
              <a:ext uri="{FF2B5EF4-FFF2-40B4-BE49-F238E27FC236}">
                <a16:creationId xmlns:a16="http://schemas.microsoft.com/office/drawing/2014/main" id="{D571D4EC-902B-4A15-BB35-F50C32C39023}"/>
              </a:ext>
            </a:extLst>
          </p:cNvPr>
          <p:cNvSpPr txBox="1"/>
          <p:nvPr/>
        </p:nvSpPr>
        <p:spPr>
          <a:xfrm>
            <a:off x="5969251" y="4590714"/>
            <a:ext cx="1022877" cy="253916"/>
          </a:xfrm>
          <a:prstGeom prst="rect">
            <a:avLst/>
          </a:prstGeom>
          <a:noFill/>
        </p:spPr>
        <p:txBody>
          <a:bodyPr wrap="square" rtlCol="0">
            <a:spAutoFit/>
          </a:bodyPr>
          <a:lstStyle/>
          <a:p>
            <a:pPr algn="ctr"/>
            <a:r>
              <a:rPr lang="en-GB" sz="1050"/>
              <a:t>Year 3</a:t>
            </a:r>
          </a:p>
        </p:txBody>
      </p: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463B43D-A686-47B4-812D-FFD8E12F72D5}"/>
                  </a:ext>
                </a:extLst>
              </p:cNvPr>
              <p:cNvSpPr/>
              <p:nvPr/>
            </p:nvSpPr>
            <p:spPr>
              <a:xfrm>
                <a:off x="5042768" y="1724470"/>
                <a:ext cx="2088736" cy="52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f>
                      <m:fPr>
                        <m:ctrlPr>
                          <a:rPr lang="en-GB" sz="1400" i="1">
                            <a:latin typeface="Cambria Math" panose="02040503050406030204" pitchFamily="18" charset="0"/>
                          </a:rPr>
                        </m:ctrlPr>
                      </m:fPr>
                      <m:num>
                        <m:r>
                          <m:rPr>
                            <m:nor/>
                          </m:rPr>
                          <a:rPr lang="en-GB" sz="1400" dirty="0"/>
                          <m:t>£2</m:t>
                        </m:r>
                        <m:r>
                          <m:rPr>
                            <m:nor/>
                          </m:rPr>
                          <a:rPr lang="en-GB" sz="1400" b="0" i="0" dirty="0" smtClean="0"/>
                          <m:t>1,632</m:t>
                        </m:r>
                        <m:r>
                          <m:rPr>
                            <m:nor/>
                          </m:rPr>
                          <a:rPr lang="en-GB" sz="1400" dirty="0"/>
                          <m:t> </m:t>
                        </m:r>
                      </m:num>
                      <m:den>
                        <m:r>
                          <m:rPr>
                            <m:nor/>
                          </m:rPr>
                          <a:rPr lang="en-GB" sz="1400" dirty="0"/>
                          <m:t>80</m:t>
                        </m:r>
                      </m:den>
                    </m:f>
                  </m:oMath>
                </a14:m>
                <a:r>
                  <a:rPr lang="en-GB" sz="1400"/>
                  <a:t> = £270.40</a:t>
                </a:r>
              </a:p>
            </p:txBody>
          </p:sp>
        </mc:Choice>
        <mc:Fallback xmlns="">
          <p:sp>
            <p:nvSpPr>
              <p:cNvPr id="32" name="Rectangle 31">
                <a:extLst>
                  <a:ext uri="{FF2B5EF4-FFF2-40B4-BE49-F238E27FC236}">
                    <a16:creationId xmlns:a16="http://schemas.microsoft.com/office/drawing/2014/main" id="{D463B43D-A686-47B4-812D-FFD8E12F72D5}"/>
                  </a:ext>
                </a:extLst>
              </p:cNvPr>
              <p:cNvSpPr>
                <a:spLocks noRot="1" noChangeAspect="1" noMove="1" noResize="1" noEditPoints="1" noAdjustHandles="1" noChangeArrowheads="1" noChangeShapeType="1" noTextEdit="1"/>
              </p:cNvSpPr>
              <p:nvPr/>
            </p:nvSpPr>
            <p:spPr>
              <a:xfrm>
                <a:off x="5042768" y="1724470"/>
                <a:ext cx="2088736" cy="520187"/>
              </a:xfrm>
              <a:prstGeom prst="rect">
                <a:avLst/>
              </a:prstGeom>
              <a:blipFill>
                <a:blip r:embed="rId5"/>
                <a:stretch>
                  <a:fillRect/>
                </a:stretch>
              </a:blipFill>
            </p:spPr>
            <p:txBody>
              <a:bodyPr/>
              <a:lstStyle/>
              <a:p>
                <a:r>
                  <a:rPr lang="en-US">
                    <a:noFill/>
                  </a:rPr>
                  <a:t> </a:t>
                </a:r>
              </a:p>
            </p:txBody>
          </p:sp>
        </mc:Fallback>
      </mc:AlternateContent>
      <p:sp>
        <p:nvSpPr>
          <p:cNvPr id="77" name="Rectangle 76">
            <a:extLst>
              <a:ext uri="{FF2B5EF4-FFF2-40B4-BE49-F238E27FC236}">
                <a16:creationId xmlns:a16="http://schemas.microsoft.com/office/drawing/2014/main" id="{8F5A8D1B-FE12-48F6-B7FD-FD669AAFE08D}"/>
              </a:ext>
            </a:extLst>
          </p:cNvPr>
          <p:cNvSpPr/>
          <p:nvPr/>
        </p:nvSpPr>
        <p:spPr>
          <a:xfrm>
            <a:off x="5042768" y="943430"/>
            <a:ext cx="2088736" cy="521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£799.55 pa plus cash lump sum of £2,398.65</a:t>
            </a:r>
          </a:p>
        </p:txBody>
      </p:sp>
      <p:sp>
        <p:nvSpPr>
          <p:cNvPr id="79" name="Plus Sign 78">
            <a:extLst>
              <a:ext uri="{FF2B5EF4-FFF2-40B4-BE49-F238E27FC236}">
                <a16:creationId xmlns:a16="http://schemas.microsoft.com/office/drawing/2014/main" id="{22054871-E7FC-4A79-98AC-6AF4B7F5753B}"/>
              </a:ext>
            </a:extLst>
          </p:cNvPr>
          <p:cNvSpPr/>
          <p:nvPr/>
        </p:nvSpPr>
        <p:spPr>
          <a:xfrm>
            <a:off x="3306435" y="3268650"/>
            <a:ext cx="240986" cy="277432"/>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13"/>
          </a:p>
        </p:txBody>
      </p:sp>
      <p:sp>
        <p:nvSpPr>
          <p:cNvPr id="80" name="Plus Sign 79">
            <a:extLst>
              <a:ext uri="{FF2B5EF4-FFF2-40B4-BE49-F238E27FC236}">
                <a16:creationId xmlns:a16="http://schemas.microsoft.com/office/drawing/2014/main" id="{DB228297-76AB-494C-B3C5-6587696681E3}"/>
              </a:ext>
            </a:extLst>
          </p:cNvPr>
          <p:cNvSpPr/>
          <p:nvPr/>
        </p:nvSpPr>
        <p:spPr>
          <a:xfrm>
            <a:off x="6074709" y="2309597"/>
            <a:ext cx="208799" cy="224285"/>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13"/>
          </a:p>
        </p:txBody>
      </p:sp>
      <p:sp>
        <p:nvSpPr>
          <p:cNvPr id="81" name="Plus Sign 80">
            <a:extLst>
              <a:ext uri="{FF2B5EF4-FFF2-40B4-BE49-F238E27FC236}">
                <a16:creationId xmlns:a16="http://schemas.microsoft.com/office/drawing/2014/main" id="{1B55C7EC-FD50-467E-9B10-1446A66879B2}"/>
              </a:ext>
            </a:extLst>
          </p:cNvPr>
          <p:cNvSpPr/>
          <p:nvPr/>
        </p:nvSpPr>
        <p:spPr>
          <a:xfrm>
            <a:off x="6074710" y="3197090"/>
            <a:ext cx="208799" cy="224285"/>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013"/>
          </a:p>
        </p:txBody>
      </p:sp>
      <p:sp>
        <p:nvSpPr>
          <p:cNvPr id="8" name="TextBox 7">
            <a:extLst>
              <a:ext uri="{FF2B5EF4-FFF2-40B4-BE49-F238E27FC236}">
                <a16:creationId xmlns:a16="http://schemas.microsoft.com/office/drawing/2014/main" id="{4B4C5CE5-E4EA-4214-B1AE-D26570126740}"/>
              </a:ext>
            </a:extLst>
          </p:cNvPr>
          <p:cNvSpPr txBox="1"/>
          <p:nvPr/>
        </p:nvSpPr>
        <p:spPr>
          <a:xfrm>
            <a:off x="5928758" y="1316079"/>
            <a:ext cx="540818" cy="507831"/>
          </a:xfrm>
          <a:prstGeom prst="rect">
            <a:avLst/>
          </a:prstGeom>
          <a:noFill/>
        </p:spPr>
        <p:txBody>
          <a:bodyPr wrap="square" rtlCol="0">
            <a:spAutoFit/>
          </a:bodyPr>
          <a:lstStyle/>
          <a:p>
            <a:pPr algn="ctr"/>
            <a:r>
              <a:rPr lang="en-GB" sz="2700">
                <a:solidFill>
                  <a:schemeClr val="accent2"/>
                </a:solidFill>
                <a:latin typeface="+mj-lt"/>
              </a:rPr>
              <a:t>=</a:t>
            </a:r>
          </a:p>
        </p:txBody>
      </p:sp>
      <p:sp>
        <p:nvSpPr>
          <p:cNvPr id="49" name="Rectangle 48">
            <a:extLst>
              <a:ext uri="{FF2B5EF4-FFF2-40B4-BE49-F238E27FC236}">
                <a16:creationId xmlns:a16="http://schemas.microsoft.com/office/drawing/2014/main" id="{4FD578A1-93AC-42E9-ACCA-B66447A834D3}"/>
              </a:ext>
            </a:extLst>
          </p:cNvPr>
          <p:cNvSpPr/>
          <p:nvPr/>
        </p:nvSpPr>
        <p:spPr>
          <a:xfrm>
            <a:off x="216000" y="2668458"/>
            <a:ext cx="1798977" cy="521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£250 pa plus cash lump sum of £750</a:t>
            </a:r>
          </a:p>
        </p:txBody>
      </p:sp>
      <p:sp>
        <p:nvSpPr>
          <p:cNvPr id="50" name="TextBox 49">
            <a:extLst>
              <a:ext uri="{FF2B5EF4-FFF2-40B4-BE49-F238E27FC236}">
                <a16:creationId xmlns:a16="http://schemas.microsoft.com/office/drawing/2014/main" id="{40555199-8901-4DEE-B32D-404A06B83661}"/>
              </a:ext>
            </a:extLst>
          </p:cNvPr>
          <p:cNvSpPr txBox="1"/>
          <p:nvPr/>
        </p:nvSpPr>
        <p:spPr>
          <a:xfrm>
            <a:off x="897278" y="3220280"/>
            <a:ext cx="436418" cy="507831"/>
          </a:xfrm>
          <a:prstGeom prst="rect">
            <a:avLst/>
          </a:prstGeom>
          <a:noFill/>
        </p:spPr>
        <p:txBody>
          <a:bodyPr wrap="square" rtlCol="0">
            <a:spAutoFit/>
          </a:bodyPr>
          <a:lstStyle/>
          <a:p>
            <a:pPr algn="ctr"/>
            <a:r>
              <a:rPr lang="en-GB" sz="2700">
                <a:solidFill>
                  <a:schemeClr val="accent2"/>
                </a:solidFill>
                <a:latin typeface="+mj-lt"/>
              </a:rPr>
              <a:t>=</a:t>
            </a:r>
          </a:p>
        </p:txBody>
      </p:sp>
      <p:sp>
        <p:nvSpPr>
          <p:cNvPr id="51" name="Rectangle 50">
            <a:extLst>
              <a:ext uri="{FF2B5EF4-FFF2-40B4-BE49-F238E27FC236}">
                <a16:creationId xmlns:a16="http://schemas.microsoft.com/office/drawing/2014/main" id="{7FA070DB-EB48-4667-98BC-7BAEEFBA2DC8}"/>
              </a:ext>
            </a:extLst>
          </p:cNvPr>
          <p:cNvSpPr/>
          <p:nvPr/>
        </p:nvSpPr>
        <p:spPr>
          <a:xfrm>
            <a:off x="2426179" y="1751375"/>
            <a:ext cx="2001495" cy="521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£516.25 pa plus cash lump sum of £1,548.75</a:t>
            </a:r>
          </a:p>
        </p:txBody>
      </p:sp>
      <p:sp>
        <p:nvSpPr>
          <p:cNvPr id="52" name="TextBox 51">
            <a:extLst>
              <a:ext uri="{FF2B5EF4-FFF2-40B4-BE49-F238E27FC236}">
                <a16:creationId xmlns:a16="http://schemas.microsoft.com/office/drawing/2014/main" id="{74720445-7206-4604-A7BC-E1A3B9C32BDD}"/>
              </a:ext>
            </a:extLst>
          </p:cNvPr>
          <p:cNvSpPr txBox="1"/>
          <p:nvPr/>
        </p:nvSpPr>
        <p:spPr>
          <a:xfrm>
            <a:off x="3239427" y="2198597"/>
            <a:ext cx="436418" cy="507831"/>
          </a:xfrm>
          <a:prstGeom prst="rect">
            <a:avLst/>
          </a:prstGeom>
          <a:noFill/>
        </p:spPr>
        <p:txBody>
          <a:bodyPr wrap="square" rtlCol="0">
            <a:spAutoFit/>
          </a:bodyPr>
          <a:lstStyle/>
          <a:p>
            <a:pPr algn="ctr"/>
            <a:r>
              <a:rPr lang="en-GB" sz="2700">
                <a:solidFill>
                  <a:schemeClr val="accent2"/>
                </a:solidFill>
                <a:latin typeface="+mj-lt"/>
              </a:rPr>
              <a:t>=</a:t>
            </a:r>
          </a:p>
        </p:txBody>
      </p:sp>
      <p:sp>
        <p:nvSpPr>
          <p:cNvPr id="26" name="Rectangle 25">
            <a:extLst>
              <a:ext uri="{FF2B5EF4-FFF2-40B4-BE49-F238E27FC236}">
                <a16:creationId xmlns:a16="http://schemas.microsoft.com/office/drawing/2014/main" id="{261496F8-510D-465F-A866-AD2A9463524F}"/>
              </a:ext>
            </a:extLst>
          </p:cNvPr>
          <p:cNvSpPr/>
          <p:nvPr/>
        </p:nvSpPr>
        <p:spPr>
          <a:xfrm>
            <a:off x="3709601" y="3619820"/>
            <a:ext cx="854565" cy="70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£256.25</a:t>
            </a:r>
          </a:p>
        </p:txBody>
      </p:sp>
      <p:sp>
        <p:nvSpPr>
          <p:cNvPr id="30" name="TextBox 29">
            <a:extLst>
              <a:ext uri="{FF2B5EF4-FFF2-40B4-BE49-F238E27FC236}">
                <a16:creationId xmlns:a16="http://schemas.microsoft.com/office/drawing/2014/main" id="{19AB2F34-5E43-41A9-B834-EAAF6C8D0950}"/>
              </a:ext>
            </a:extLst>
          </p:cNvPr>
          <p:cNvSpPr txBox="1"/>
          <p:nvPr/>
        </p:nvSpPr>
        <p:spPr>
          <a:xfrm>
            <a:off x="3329212" y="3771405"/>
            <a:ext cx="436418" cy="507831"/>
          </a:xfrm>
          <a:prstGeom prst="rect">
            <a:avLst/>
          </a:prstGeom>
          <a:noFill/>
        </p:spPr>
        <p:txBody>
          <a:bodyPr wrap="square" rtlCol="0">
            <a:spAutoFit/>
          </a:bodyPr>
          <a:lstStyle/>
          <a:p>
            <a:pPr algn="ctr"/>
            <a:r>
              <a:rPr lang="en-GB" sz="2700">
                <a:solidFill>
                  <a:schemeClr val="accent1"/>
                </a:solidFill>
                <a:latin typeface="+mj-lt"/>
              </a:rPr>
              <a:t>=</a:t>
            </a:r>
          </a:p>
        </p:txBody>
      </p:sp>
      <p:sp>
        <p:nvSpPr>
          <p:cNvPr id="31" name="Rectangle 30">
            <a:extLst>
              <a:ext uri="{FF2B5EF4-FFF2-40B4-BE49-F238E27FC236}">
                <a16:creationId xmlns:a16="http://schemas.microsoft.com/office/drawing/2014/main" id="{C236465C-F8D8-400B-A496-79E497D66991}"/>
              </a:ext>
            </a:extLst>
          </p:cNvPr>
          <p:cNvSpPr/>
          <p:nvPr/>
        </p:nvSpPr>
        <p:spPr>
          <a:xfrm>
            <a:off x="6417376" y="3439637"/>
            <a:ext cx="854565" cy="883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£262.65</a:t>
            </a:r>
          </a:p>
        </p:txBody>
      </p:sp>
      <p:sp>
        <p:nvSpPr>
          <p:cNvPr id="33" name="TextBox 32">
            <a:extLst>
              <a:ext uri="{FF2B5EF4-FFF2-40B4-BE49-F238E27FC236}">
                <a16:creationId xmlns:a16="http://schemas.microsoft.com/office/drawing/2014/main" id="{32D4A33A-1EE7-4E30-AD03-E6AF3270F267}"/>
              </a:ext>
            </a:extLst>
          </p:cNvPr>
          <p:cNvSpPr txBox="1"/>
          <p:nvPr/>
        </p:nvSpPr>
        <p:spPr>
          <a:xfrm>
            <a:off x="5980958" y="3725809"/>
            <a:ext cx="436418" cy="507831"/>
          </a:xfrm>
          <a:prstGeom prst="rect">
            <a:avLst/>
          </a:prstGeom>
          <a:noFill/>
        </p:spPr>
        <p:txBody>
          <a:bodyPr wrap="square" rtlCol="0">
            <a:spAutoFit/>
          </a:bodyPr>
          <a:lstStyle/>
          <a:p>
            <a:pPr algn="ctr"/>
            <a:r>
              <a:rPr lang="en-GB" sz="2700">
                <a:solidFill>
                  <a:schemeClr val="accent1"/>
                </a:solidFill>
                <a:latin typeface="+mj-lt"/>
              </a:rPr>
              <a:t>=</a:t>
            </a:r>
          </a:p>
        </p:txBody>
      </p:sp>
      <p:sp>
        <p:nvSpPr>
          <p:cNvPr id="34" name="Rectangle 33">
            <a:extLst>
              <a:ext uri="{FF2B5EF4-FFF2-40B4-BE49-F238E27FC236}">
                <a16:creationId xmlns:a16="http://schemas.microsoft.com/office/drawing/2014/main" id="{D394357C-3D5D-4EC5-9288-2201317C245E}"/>
              </a:ext>
            </a:extLst>
          </p:cNvPr>
          <p:cNvSpPr/>
          <p:nvPr/>
        </p:nvSpPr>
        <p:spPr>
          <a:xfrm>
            <a:off x="6417376" y="2485187"/>
            <a:ext cx="849617" cy="70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£266.50</a:t>
            </a:r>
          </a:p>
        </p:txBody>
      </p:sp>
      <p:sp>
        <p:nvSpPr>
          <p:cNvPr id="35" name="TextBox 34">
            <a:extLst>
              <a:ext uri="{FF2B5EF4-FFF2-40B4-BE49-F238E27FC236}">
                <a16:creationId xmlns:a16="http://schemas.microsoft.com/office/drawing/2014/main" id="{2627FF58-462B-4750-B281-2C309E8424DE}"/>
              </a:ext>
            </a:extLst>
          </p:cNvPr>
          <p:cNvSpPr txBox="1"/>
          <p:nvPr/>
        </p:nvSpPr>
        <p:spPr>
          <a:xfrm>
            <a:off x="5960900" y="2611491"/>
            <a:ext cx="436418" cy="507831"/>
          </a:xfrm>
          <a:prstGeom prst="rect">
            <a:avLst/>
          </a:prstGeom>
          <a:noFill/>
        </p:spPr>
        <p:txBody>
          <a:bodyPr wrap="square" rtlCol="0">
            <a:spAutoFit/>
          </a:bodyPr>
          <a:lstStyle/>
          <a:p>
            <a:pPr algn="ctr"/>
            <a:r>
              <a:rPr lang="en-GB" sz="2700">
                <a:solidFill>
                  <a:schemeClr val="accent1"/>
                </a:solidFill>
                <a:latin typeface="+mj-lt"/>
              </a:rPr>
              <a:t>=</a:t>
            </a:r>
          </a:p>
        </p:txBody>
      </p:sp>
      <p:sp>
        <p:nvSpPr>
          <p:cNvPr id="3" name="TextBox 2">
            <a:extLst>
              <a:ext uri="{FF2B5EF4-FFF2-40B4-BE49-F238E27FC236}">
                <a16:creationId xmlns:a16="http://schemas.microsoft.com/office/drawing/2014/main" id="{5AF678F9-8584-289B-0D36-C19BC235C2F9}"/>
              </a:ext>
            </a:extLst>
          </p:cNvPr>
          <p:cNvSpPr txBox="1"/>
          <p:nvPr/>
        </p:nvSpPr>
        <p:spPr>
          <a:xfrm>
            <a:off x="7493295" y="62322"/>
            <a:ext cx="1562659" cy="769441"/>
          </a:xfrm>
          <a:prstGeom prst="rect">
            <a:avLst/>
          </a:prstGeom>
          <a:solidFill>
            <a:schemeClr val="accent6">
              <a:lumMod val="20000"/>
              <a:lumOff val="80000"/>
            </a:schemeClr>
          </a:solidFill>
        </p:spPr>
        <p:txBody>
          <a:bodyPr wrap="square" rtlCol="0">
            <a:spAutoFit/>
          </a:bodyPr>
          <a:lstStyle/>
          <a:p>
            <a:r>
              <a:rPr lang="en-GB" sz="1100"/>
              <a:t>Assumes inflation increases by 2.5% pa &amp; salary increases by 4% pa</a:t>
            </a:r>
          </a:p>
        </p:txBody>
      </p:sp>
    </p:spTree>
    <p:extLst>
      <p:ext uri="{BB962C8B-B14F-4D97-AF65-F5344CB8AC3E}">
        <p14:creationId xmlns:p14="http://schemas.microsoft.com/office/powerpoint/2010/main" val="383255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2" grpId="0" animBg="1"/>
      <p:bldP spid="77" grpId="0" animBg="1"/>
      <p:bldP spid="79" grpId="0" animBg="1"/>
      <p:bldP spid="80" grpId="0" animBg="1"/>
      <p:bldP spid="81" grpId="0" animBg="1"/>
      <p:bldP spid="8" grpId="0"/>
      <p:bldP spid="51" grpId="0" animBg="1"/>
      <p:bldP spid="52" grpId="0"/>
      <p:bldP spid="26" grpId="0" animBg="1"/>
      <p:bldP spid="30" grpId="0"/>
      <p:bldP spid="31" grpId="0" animBg="1"/>
      <p:bldP spid="33" grpId="0"/>
      <p:bldP spid="34"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824E-FE66-43DD-CE81-B654C6725034}"/>
              </a:ext>
            </a:extLst>
          </p:cNvPr>
          <p:cNvSpPr>
            <a:spLocks noGrp="1"/>
          </p:cNvSpPr>
          <p:nvPr>
            <p:ph type="title"/>
          </p:nvPr>
        </p:nvSpPr>
        <p:spPr/>
        <p:txBody>
          <a:bodyPr/>
          <a:lstStyle/>
          <a:p>
            <a:r>
              <a:rPr lang="en-GB"/>
              <a:t>Retirement choices</a:t>
            </a:r>
          </a:p>
        </p:txBody>
      </p:sp>
      <p:grpSp>
        <p:nvGrpSpPr>
          <p:cNvPr id="3" name="Group 2">
            <a:extLst>
              <a:ext uri="{FF2B5EF4-FFF2-40B4-BE49-F238E27FC236}">
                <a16:creationId xmlns:a16="http://schemas.microsoft.com/office/drawing/2014/main" id="{77330B1D-AC59-A594-7443-D04EBDC0DA85}"/>
              </a:ext>
            </a:extLst>
          </p:cNvPr>
          <p:cNvGrpSpPr/>
          <p:nvPr/>
        </p:nvGrpSpPr>
        <p:grpSpPr>
          <a:xfrm>
            <a:off x="212877" y="1153030"/>
            <a:ext cx="3017520" cy="1327123"/>
            <a:chOff x="1197010" y="1197495"/>
            <a:chExt cx="3017520" cy="1327123"/>
          </a:xfrm>
        </p:grpSpPr>
        <p:sp>
          <p:nvSpPr>
            <p:cNvPr id="21" name="Rectangle 20">
              <a:extLst>
                <a:ext uri="{FF2B5EF4-FFF2-40B4-BE49-F238E27FC236}">
                  <a16:creationId xmlns:a16="http://schemas.microsoft.com/office/drawing/2014/main" id="{8912EB57-CCB6-82B3-A2AD-468B265537AB}"/>
                </a:ext>
              </a:extLst>
            </p:cNvPr>
            <p:cNvSpPr/>
            <p:nvPr/>
          </p:nvSpPr>
          <p:spPr>
            <a:xfrm>
              <a:off x="1197010" y="1197495"/>
              <a:ext cx="3017520" cy="1327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
          <p:nvSpPr>
            <p:cNvPr id="13" name="TextBox 12">
              <a:extLst>
                <a:ext uri="{FF2B5EF4-FFF2-40B4-BE49-F238E27FC236}">
                  <a16:creationId xmlns:a16="http://schemas.microsoft.com/office/drawing/2014/main" id="{192195D2-C1C1-3281-FEC6-A51A9B01E010}"/>
                </a:ext>
              </a:extLst>
            </p:cNvPr>
            <p:cNvSpPr txBox="1"/>
            <p:nvPr/>
          </p:nvSpPr>
          <p:spPr>
            <a:xfrm>
              <a:off x="1653650" y="1661001"/>
              <a:ext cx="2064989" cy="400110"/>
            </a:xfrm>
            <a:prstGeom prst="rect">
              <a:avLst/>
            </a:prstGeom>
            <a:noFill/>
          </p:spPr>
          <p:txBody>
            <a:bodyPr wrap="none" rtlCol="0">
              <a:spAutoFit/>
            </a:bodyPr>
            <a:lstStyle/>
            <a:p>
              <a:r>
                <a:rPr lang="en-GB" sz="2000">
                  <a:solidFill>
                    <a:schemeClr val="bg1"/>
                  </a:solidFill>
                  <a:latin typeface="+mj-lt"/>
                </a:rPr>
                <a:t>When to retire?</a:t>
              </a:r>
            </a:p>
          </p:txBody>
        </p:sp>
      </p:grpSp>
      <p:grpSp>
        <p:nvGrpSpPr>
          <p:cNvPr id="5" name="Group 4">
            <a:extLst>
              <a:ext uri="{FF2B5EF4-FFF2-40B4-BE49-F238E27FC236}">
                <a16:creationId xmlns:a16="http://schemas.microsoft.com/office/drawing/2014/main" id="{A99AB298-0D45-E6D4-5D2C-0CBF83D2AFAF}"/>
              </a:ext>
            </a:extLst>
          </p:cNvPr>
          <p:cNvGrpSpPr/>
          <p:nvPr/>
        </p:nvGrpSpPr>
        <p:grpSpPr>
          <a:xfrm>
            <a:off x="212877" y="3034730"/>
            <a:ext cx="3017520" cy="1327123"/>
            <a:chOff x="4717450" y="1174170"/>
            <a:chExt cx="3017520" cy="1327123"/>
          </a:xfrm>
        </p:grpSpPr>
        <p:sp>
          <p:nvSpPr>
            <p:cNvPr id="24" name="Rectangle 23">
              <a:extLst>
                <a:ext uri="{FF2B5EF4-FFF2-40B4-BE49-F238E27FC236}">
                  <a16:creationId xmlns:a16="http://schemas.microsoft.com/office/drawing/2014/main" id="{F48E971A-7161-B39A-2AAB-E4E525055429}"/>
                </a:ext>
              </a:extLst>
            </p:cNvPr>
            <p:cNvSpPr/>
            <p:nvPr/>
          </p:nvSpPr>
          <p:spPr>
            <a:xfrm>
              <a:off x="4717450" y="1174170"/>
              <a:ext cx="3017520" cy="1327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
          <p:nvSpPr>
            <p:cNvPr id="15" name="TextBox 14">
              <a:extLst>
                <a:ext uri="{FF2B5EF4-FFF2-40B4-BE49-F238E27FC236}">
                  <a16:creationId xmlns:a16="http://schemas.microsoft.com/office/drawing/2014/main" id="{92DFEA29-213A-67F4-D3E9-C28C9811153E}"/>
                </a:ext>
              </a:extLst>
            </p:cNvPr>
            <p:cNvSpPr txBox="1"/>
            <p:nvPr/>
          </p:nvSpPr>
          <p:spPr>
            <a:xfrm>
              <a:off x="4809136" y="1446207"/>
              <a:ext cx="2834148" cy="707886"/>
            </a:xfrm>
            <a:prstGeom prst="rect">
              <a:avLst/>
            </a:prstGeom>
            <a:noFill/>
          </p:spPr>
          <p:txBody>
            <a:bodyPr wrap="square" rtlCol="0">
              <a:spAutoFit/>
            </a:bodyPr>
            <a:lstStyle/>
            <a:p>
              <a:pPr algn="ctr"/>
              <a:r>
                <a:rPr lang="en-GB" sz="2000" b="1">
                  <a:solidFill>
                    <a:schemeClr val="bg1"/>
                  </a:solidFill>
                  <a:latin typeface="+mj-lt"/>
                </a:rPr>
                <a:t>How much tax-free lump sum?</a:t>
              </a:r>
            </a:p>
          </p:txBody>
        </p:sp>
      </p:grpSp>
      <p:sp>
        <p:nvSpPr>
          <p:cNvPr id="8" name="TextBox 7">
            <a:extLst>
              <a:ext uri="{FF2B5EF4-FFF2-40B4-BE49-F238E27FC236}">
                <a16:creationId xmlns:a16="http://schemas.microsoft.com/office/drawing/2014/main" id="{05B78766-AEB1-5667-8238-06E6B8151281}"/>
              </a:ext>
            </a:extLst>
          </p:cNvPr>
          <p:cNvSpPr txBox="1"/>
          <p:nvPr/>
        </p:nvSpPr>
        <p:spPr>
          <a:xfrm>
            <a:off x="3687037" y="1381856"/>
            <a:ext cx="4727576" cy="869469"/>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a:t>At normal (or assumed) retirement age?</a:t>
            </a:r>
          </a:p>
          <a:p>
            <a:pPr marL="285750" indent="-285750">
              <a:spcAft>
                <a:spcPts val="600"/>
              </a:spcAft>
              <a:buFont typeface="Arial" panose="020B0604020202020204" pitchFamily="34" charset="0"/>
              <a:buChar char="•"/>
            </a:pPr>
            <a:r>
              <a:rPr lang="en-GB"/>
              <a:t>Retire later?</a:t>
            </a:r>
          </a:p>
          <a:p>
            <a:pPr marL="285750" indent="-285750">
              <a:spcAft>
                <a:spcPts val="600"/>
              </a:spcAft>
              <a:buFont typeface="Arial" panose="020B0604020202020204" pitchFamily="34" charset="0"/>
              <a:buChar char="•"/>
            </a:pPr>
            <a:r>
              <a:rPr lang="en-GB"/>
              <a:t>Retire earlier? (currently minimum retirement age is 55)</a:t>
            </a:r>
          </a:p>
        </p:txBody>
      </p:sp>
      <p:sp>
        <p:nvSpPr>
          <p:cNvPr id="9" name="TextBox 8">
            <a:extLst>
              <a:ext uri="{FF2B5EF4-FFF2-40B4-BE49-F238E27FC236}">
                <a16:creationId xmlns:a16="http://schemas.microsoft.com/office/drawing/2014/main" id="{DE679064-DBD9-1292-BE2C-0D6AD667F931}"/>
              </a:ext>
            </a:extLst>
          </p:cNvPr>
          <p:cNvSpPr txBox="1"/>
          <p:nvPr/>
        </p:nvSpPr>
        <p:spPr>
          <a:xfrm>
            <a:off x="3687037" y="3263558"/>
            <a:ext cx="4652236" cy="869469"/>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GB"/>
              <a:t>Automatic lump sum</a:t>
            </a:r>
          </a:p>
          <a:p>
            <a:pPr marL="285750" indent="-285750">
              <a:spcAft>
                <a:spcPts val="600"/>
              </a:spcAft>
              <a:buFont typeface="Arial" panose="020B0604020202020204" pitchFamily="34" charset="0"/>
              <a:buChar char="•"/>
            </a:pPr>
            <a:r>
              <a:rPr lang="en-GB"/>
              <a:t>Exchange part of pension for more tax-free lump sum?</a:t>
            </a:r>
          </a:p>
          <a:p>
            <a:pPr marL="285750" indent="-285750">
              <a:spcAft>
                <a:spcPts val="600"/>
              </a:spcAft>
              <a:buFont typeface="Arial" panose="020B0604020202020204" pitchFamily="34" charset="0"/>
              <a:buChar char="•"/>
            </a:pPr>
            <a:r>
              <a:rPr lang="en-GB"/>
              <a:t>Exchange lump sum for additional pension?</a:t>
            </a:r>
          </a:p>
        </p:txBody>
      </p:sp>
      <p:sp>
        <p:nvSpPr>
          <p:cNvPr id="11" name="TextBox 10">
            <a:extLst>
              <a:ext uri="{FF2B5EF4-FFF2-40B4-BE49-F238E27FC236}">
                <a16:creationId xmlns:a16="http://schemas.microsoft.com/office/drawing/2014/main" id="{26BE964C-95A8-42D7-232C-8121A3A247EE}"/>
              </a:ext>
            </a:extLst>
          </p:cNvPr>
          <p:cNvSpPr txBox="1"/>
          <p:nvPr/>
        </p:nvSpPr>
        <p:spPr>
          <a:xfrm>
            <a:off x="3777183" y="4516074"/>
            <a:ext cx="5092498" cy="5078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285750" indent="-285750">
              <a:spcAft>
                <a:spcPts val="600"/>
              </a:spcAft>
              <a:buFont typeface="Arial" panose="020B0604020202020204" pitchFamily="34" charset="0"/>
              <a:buChar char="•"/>
            </a:lvl1pPr>
          </a:lstStyle>
          <a:p>
            <a:pPr marL="0" indent="0" algn="ctr">
              <a:buNone/>
            </a:pPr>
            <a:r>
              <a:rPr lang="en-GB">
                <a:latin typeface="+mj-lt"/>
              </a:rPr>
              <a:t>As a CPAS member you have access to the Pension Decision Service</a:t>
            </a:r>
          </a:p>
        </p:txBody>
      </p:sp>
    </p:spTree>
    <p:extLst>
      <p:ext uri="{BB962C8B-B14F-4D97-AF65-F5344CB8AC3E}">
        <p14:creationId xmlns:p14="http://schemas.microsoft.com/office/powerpoint/2010/main" val="443209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824E-FE66-43DD-CE81-B654C6725034}"/>
              </a:ext>
            </a:extLst>
          </p:cNvPr>
          <p:cNvSpPr>
            <a:spLocks noGrp="1"/>
          </p:cNvSpPr>
          <p:nvPr>
            <p:ph type="title"/>
          </p:nvPr>
        </p:nvSpPr>
        <p:spPr>
          <a:xfrm>
            <a:off x="216000" y="180000"/>
            <a:ext cx="6240218" cy="994172"/>
          </a:xfrm>
        </p:spPr>
        <p:txBody>
          <a:bodyPr/>
          <a:lstStyle/>
          <a:p>
            <a:r>
              <a:rPr lang="en-GB"/>
              <a:t>Other choices affecting your pension </a:t>
            </a:r>
          </a:p>
        </p:txBody>
      </p:sp>
      <p:grpSp>
        <p:nvGrpSpPr>
          <p:cNvPr id="34" name="Group 33">
            <a:extLst>
              <a:ext uri="{FF2B5EF4-FFF2-40B4-BE49-F238E27FC236}">
                <a16:creationId xmlns:a16="http://schemas.microsoft.com/office/drawing/2014/main" id="{42C1392B-1547-2D43-2E49-048B513237E9}"/>
              </a:ext>
            </a:extLst>
          </p:cNvPr>
          <p:cNvGrpSpPr/>
          <p:nvPr/>
        </p:nvGrpSpPr>
        <p:grpSpPr>
          <a:xfrm>
            <a:off x="1165167" y="1070421"/>
            <a:ext cx="6813665" cy="3002657"/>
            <a:chOff x="470989" y="1048616"/>
            <a:chExt cx="6813665" cy="3002657"/>
          </a:xfrm>
        </p:grpSpPr>
        <p:grpSp>
          <p:nvGrpSpPr>
            <p:cNvPr id="6" name="Group 5">
              <a:extLst>
                <a:ext uri="{FF2B5EF4-FFF2-40B4-BE49-F238E27FC236}">
                  <a16:creationId xmlns:a16="http://schemas.microsoft.com/office/drawing/2014/main" id="{32EBB546-E2A9-F85C-B250-31CDEACAAC58}"/>
                </a:ext>
              </a:extLst>
            </p:cNvPr>
            <p:cNvGrpSpPr/>
            <p:nvPr/>
          </p:nvGrpSpPr>
          <p:grpSpPr>
            <a:xfrm>
              <a:off x="4267134" y="1048616"/>
              <a:ext cx="3017520" cy="1327123"/>
              <a:chOff x="129225" y="3676824"/>
              <a:chExt cx="3017520" cy="1327123"/>
            </a:xfrm>
          </p:grpSpPr>
          <p:sp>
            <p:nvSpPr>
              <p:cNvPr id="23" name="Rectangle 22">
                <a:extLst>
                  <a:ext uri="{FF2B5EF4-FFF2-40B4-BE49-F238E27FC236}">
                    <a16:creationId xmlns:a16="http://schemas.microsoft.com/office/drawing/2014/main" id="{43FCC6A2-AA8F-BE17-6784-B0BA066CC837}"/>
                  </a:ext>
                </a:extLst>
              </p:cNvPr>
              <p:cNvSpPr/>
              <p:nvPr/>
            </p:nvSpPr>
            <p:spPr>
              <a:xfrm>
                <a:off x="129225" y="3676824"/>
                <a:ext cx="3017520" cy="1327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
            <p:nvSpPr>
              <p:cNvPr id="16" name="TextBox 15">
                <a:extLst>
                  <a:ext uri="{FF2B5EF4-FFF2-40B4-BE49-F238E27FC236}">
                    <a16:creationId xmlns:a16="http://schemas.microsoft.com/office/drawing/2014/main" id="{15CA34C1-082D-6DF9-F5AC-A064052405D6}"/>
                  </a:ext>
                </a:extLst>
              </p:cNvPr>
              <p:cNvSpPr txBox="1"/>
              <p:nvPr/>
            </p:nvSpPr>
            <p:spPr>
              <a:xfrm>
                <a:off x="254228" y="3837799"/>
                <a:ext cx="2642821" cy="1015663"/>
              </a:xfrm>
              <a:prstGeom prst="rect">
                <a:avLst/>
              </a:prstGeom>
              <a:noFill/>
            </p:spPr>
            <p:txBody>
              <a:bodyPr wrap="square" rtlCol="0">
                <a:spAutoFit/>
              </a:bodyPr>
              <a:lstStyle/>
              <a:p>
                <a:pPr algn="ctr"/>
                <a:r>
                  <a:rPr lang="en-GB" sz="2000">
                    <a:solidFill>
                      <a:schemeClr val="bg1"/>
                    </a:solidFill>
                    <a:latin typeface="+mj-lt"/>
                  </a:rPr>
                  <a:t>Changing your working patterns / role</a:t>
                </a:r>
              </a:p>
            </p:txBody>
          </p:sp>
        </p:grpSp>
        <p:grpSp>
          <p:nvGrpSpPr>
            <p:cNvPr id="8" name="Group 7">
              <a:extLst>
                <a:ext uri="{FF2B5EF4-FFF2-40B4-BE49-F238E27FC236}">
                  <a16:creationId xmlns:a16="http://schemas.microsoft.com/office/drawing/2014/main" id="{EA6630C4-B1D1-A3E5-B23C-223B1CB4D3A9}"/>
                </a:ext>
              </a:extLst>
            </p:cNvPr>
            <p:cNvGrpSpPr/>
            <p:nvPr/>
          </p:nvGrpSpPr>
          <p:grpSpPr>
            <a:xfrm>
              <a:off x="470989" y="1048616"/>
              <a:ext cx="3017520" cy="1327123"/>
              <a:chOff x="4869850" y="2968151"/>
              <a:chExt cx="3017520" cy="1327123"/>
            </a:xfrm>
          </p:grpSpPr>
          <p:sp>
            <p:nvSpPr>
              <p:cNvPr id="9" name="Rectangle 8">
                <a:extLst>
                  <a:ext uri="{FF2B5EF4-FFF2-40B4-BE49-F238E27FC236}">
                    <a16:creationId xmlns:a16="http://schemas.microsoft.com/office/drawing/2014/main" id="{11A7B240-D6D9-91D1-B218-5C8B05039D02}"/>
                  </a:ext>
                </a:extLst>
              </p:cNvPr>
              <p:cNvSpPr/>
              <p:nvPr/>
            </p:nvSpPr>
            <p:spPr>
              <a:xfrm>
                <a:off x="4869850" y="2968151"/>
                <a:ext cx="3017520" cy="1327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
            <p:nvSpPr>
              <p:cNvPr id="10" name="TextBox 9">
                <a:extLst>
                  <a:ext uri="{FF2B5EF4-FFF2-40B4-BE49-F238E27FC236}">
                    <a16:creationId xmlns:a16="http://schemas.microsoft.com/office/drawing/2014/main" id="{F7E3B9C0-F0FF-465F-0011-C49FB2831E2A}"/>
                  </a:ext>
                </a:extLst>
              </p:cNvPr>
              <p:cNvSpPr txBox="1"/>
              <p:nvPr/>
            </p:nvSpPr>
            <p:spPr>
              <a:xfrm>
                <a:off x="4956082" y="3298845"/>
                <a:ext cx="2845055" cy="707886"/>
              </a:xfrm>
              <a:prstGeom prst="rect">
                <a:avLst/>
              </a:prstGeom>
              <a:noFill/>
            </p:spPr>
            <p:txBody>
              <a:bodyPr wrap="square" rtlCol="0">
                <a:spAutoFit/>
              </a:bodyPr>
              <a:lstStyle/>
              <a:p>
                <a:pPr algn="ctr"/>
                <a:r>
                  <a:rPr lang="en-GB" sz="2000">
                    <a:solidFill>
                      <a:schemeClr val="bg1"/>
                    </a:solidFill>
                    <a:latin typeface="+mj-lt"/>
                  </a:rPr>
                  <a:t>Leaving CPAS / the University</a:t>
                </a:r>
              </a:p>
            </p:txBody>
          </p:sp>
        </p:grpSp>
        <p:grpSp>
          <p:nvGrpSpPr>
            <p:cNvPr id="28" name="Group 27">
              <a:extLst>
                <a:ext uri="{FF2B5EF4-FFF2-40B4-BE49-F238E27FC236}">
                  <a16:creationId xmlns:a16="http://schemas.microsoft.com/office/drawing/2014/main" id="{FD4ABA0D-1BD0-AF31-710F-6D3EC3D993A1}"/>
                </a:ext>
              </a:extLst>
            </p:cNvPr>
            <p:cNvGrpSpPr/>
            <p:nvPr/>
          </p:nvGrpSpPr>
          <p:grpSpPr>
            <a:xfrm>
              <a:off x="470989" y="2724150"/>
              <a:ext cx="3017520" cy="1327123"/>
              <a:chOff x="316262" y="3551267"/>
              <a:chExt cx="3017520" cy="1327123"/>
            </a:xfrm>
          </p:grpSpPr>
          <p:sp>
            <p:nvSpPr>
              <p:cNvPr id="29" name="Rectangle 28">
                <a:extLst>
                  <a:ext uri="{FF2B5EF4-FFF2-40B4-BE49-F238E27FC236}">
                    <a16:creationId xmlns:a16="http://schemas.microsoft.com/office/drawing/2014/main" id="{A7FA58B0-1114-527F-37C1-2751A1AE26A9}"/>
                  </a:ext>
                </a:extLst>
              </p:cNvPr>
              <p:cNvSpPr/>
              <p:nvPr/>
            </p:nvSpPr>
            <p:spPr>
              <a:xfrm>
                <a:off x="316262" y="3551267"/>
                <a:ext cx="3017520" cy="1327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
            <p:nvSpPr>
              <p:cNvPr id="30" name="TextBox 29">
                <a:extLst>
                  <a:ext uri="{FF2B5EF4-FFF2-40B4-BE49-F238E27FC236}">
                    <a16:creationId xmlns:a16="http://schemas.microsoft.com/office/drawing/2014/main" id="{34D3050C-868A-AFAE-B1DE-31EB95EB46CA}"/>
                  </a:ext>
                </a:extLst>
              </p:cNvPr>
              <p:cNvSpPr txBox="1"/>
              <p:nvPr/>
            </p:nvSpPr>
            <p:spPr>
              <a:xfrm>
                <a:off x="566737" y="3835208"/>
                <a:ext cx="2642821" cy="707886"/>
              </a:xfrm>
              <a:prstGeom prst="rect">
                <a:avLst/>
              </a:prstGeom>
              <a:noFill/>
            </p:spPr>
            <p:txBody>
              <a:bodyPr wrap="square" rtlCol="0">
                <a:spAutoFit/>
              </a:bodyPr>
              <a:lstStyle/>
              <a:p>
                <a:pPr algn="ctr"/>
                <a:r>
                  <a:rPr lang="en-GB" sz="2000">
                    <a:solidFill>
                      <a:schemeClr val="bg1"/>
                    </a:solidFill>
                    <a:latin typeface="+mj-lt"/>
                  </a:rPr>
                  <a:t>Transferring your benefits</a:t>
                </a:r>
              </a:p>
            </p:txBody>
          </p:sp>
        </p:grpSp>
        <p:grpSp>
          <p:nvGrpSpPr>
            <p:cNvPr id="31" name="Group 30">
              <a:extLst>
                <a:ext uri="{FF2B5EF4-FFF2-40B4-BE49-F238E27FC236}">
                  <a16:creationId xmlns:a16="http://schemas.microsoft.com/office/drawing/2014/main" id="{480F26EA-1DEE-F9AB-1AB6-234716CD1891}"/>
                </a:ext>
              </a:extLst>
            </p:cNvPr>
            <p:cNvGrpSpPr/>
            <p:nvPr/>
          </p:nvGrpSpPr>
          <p:grpSpPr>
            <a:xfrm>
              <a:off x="4267133" y="2724149"/>
              <a:ext cx="3017520" cy="1327123"/>
              <a:chOff x="129224" y="3551267"/>
              <a:chExt cx="3017520" cy="1327123"/>
            </a:xfrm>
          </p:grpSpPr>
          <p:sp>
            <p:nvSpPr>
              <p:cNvPr id="32" name="Rectangle 31">
                <a:extLst>
                  <a:ext uri="{FF2B5EF4-FFF2-40B4-BE49-F238E27FC236}">
                    <a16:creationId xmlns:a16="http://schemas.microsoft.com/office/drawing/2014/main" id="{90255AFD-5D28-1478-91CC-975998A672B2}"/>
                  </a:ext>
                </a:extLst>
              </p:cNvPr>
              <p:cNvSpPr/>
              <p:nvPr/>
            </p:nvSpPr>
            <p:spPr>
              <a:xfrm>
                <a:off x="129224" y="3551267"/>
                <a:ext cx="3017520" cy="13271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
            <p:nvSpPr>
              <p:cNvPr id="33" name="TextBox 32">
                <a:extLst>
                  <a:ext uri="{FF2B5EF4-FFF2-40B4-BE49-F238E27FC236}">
                    <a16:creationId xmlns:a16="http://schemas.microsoft.com/office/drawing/2014/main" id="{4A56A587-51D7-64A1-5723-972CE2570879}"/>
                  </a:ext>
                </a:extLst>
              </p:cNvPr>
              <p:cNvSpPr txBox="1"/>
              <p:nvPr/>
            </p:nvSpPr>
            <p:spPr>
              <a:xfrm>
                <a:off x="379699" y="3835208"/>
                <a:ext cx="2642821" cy="707886"/>
              </a:xfrm>
              <a:prstGeom prst="rect">
                <a:avLst/>
              </a:prstGeom>
              <a:noFill/>
            </p:spPr>
            <p:txBody>
              <a:bodyPr wrap="square" rtlCol="0">
                <a:spAutoFit/>
              </a:bodyPr>
              <a:lstStyle/>
              <a:p>
                <a:pPr algn="ctr"/>
                <a:r>
                  <a:rPr lang="en-GB" sz="2000">
                    <a:solidFill>
                      <a:schemeClr val="bg1"/>
                    </a:solidFill>
                    <a:latin typeface="+mj-lt"/>
                  </a:rPr>
                  <a:t>Top-up your pension?</a:t>
                </a:r>
              </a:p>
            </p:txBody>
          </p:sp>
        </p:grpSp>
      </p:grpSp>
    </p:spTree>
    <p:extLst>
      <p:ext uri="{BB962C8B-B14F-4D97-AF65-F5344CB8AC3E}">
        <p14:creationId xmlns:p14="http://schemas.microsoft.com/office/powerpoint/2010/main" val="406703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824E-FE66-43DD-CE81-B654C6725034}"/>
              </a:ext>
            </a:extLst>
          </p:cNvPr>
          <p:cNvSpPr>
            <a:spLocks noGrp="1"/>
          </p:cNvSpPr>
          <p:nvPr>
            <p:ph type="title"/>
          </p:nvPr>
        </p:nvSpPr>
        <p:spPr>
          <a:xfrm>
            <a:off x="216000" y="180000"/>
            <a:ext cx="6129382" cy="994172"/>
          </a:xfrm>
        </p:spPr>
        <p:txBody>
          <a:bodyPr/>
          <a:lstStyle/>
          <a:p>
            <a:r>
              <a:rPr lang="en-GB"/>
              <a:t> Transferring your benefits</a:t>
            </a:r>
          </a:p>
        </p:txBody>
      </p:sp>
      <p:sp>
        <p:nvSpPr>
          <p:cNvPr id="4" name="TextBox 3">
            <a:extLst>
              <a:ext uri="{FF2B5EF4-FFF2-40B4-BE49-F238E27FC236}">
                <a16:creationId xmlns:a16="http://schemas.microsoft.com/office/drawing/2014/main" id="{10613670-D7C8-186A-FD7E-EE8B96E6C15E}"/>
              </a:ext>
            </a:extLst>
          </p:cNvPr>
          <p:cNvSpPr txBox="1"/>
          <p:nvPr/>
        </p:nvSpPr>
        <p:spPr>
          <a:xfrm>
            <a:off x="216000" y="888743"/>
            <a:ext cx="8001919" cy="5078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a:t>There is an option to transfer, this typically means changing from a </a:t>
            </a:r>
            <a:r>
              <a:rPr lang="en-GB">
                <a:solidFill>
                  <a:schemeClr val="tx2"/>
                </a:solidFill>
                <a:latin typeface="+mj-lt"/>
              </a:rPr>
              <a:t>guaranteed income </a:t>
            </a:r>
            <a:r>
              <a:rPr lang="en-GB"/>
              <a:t>(DB scheme) to an </a:t>
            </a:r>
            <a:r>
              <a:rPr lang="en-GB">
                <a:solidFill>
                  <a:schemeClr val="tx2"/>
                </a:solidFill>
                <a:latin typeface="+mj-lt"/>
              </a:rPr>
              <a:t>uncertain income</a:t>
            </a:r>
            <a:r>
              <a:rPr lang="en-GB"/>
              <a:t> (DC scheme)</a:t>
            </a:r>
          </a:p>
        </p:txBody>
      </p:sp>
      <p:grpSp>
        <p:nvGrpSpPr>
          <p:cNvPr id="29" name="Group 28">
            <a:extLst>
              <a:ext uri="{FF2B5EF4-FFF2-40B4-BE49-F238E27FC236}">
                <a16:creationId xmlns:a16="http://schemas.microsoft.com/office/drawing/2014/main" id="{A3A3B217-3D60-4B9C-C62B-C40938A3C064}"/>
              </a:ext>
            </a:extLst>
          </p:cNvPr>
          <p:cNvGrpSpPr/>
          <p:nvPr/>
        </p:nvGrpSpPr>
        <p:grpSpPr>
          <a:xfrm>
            <a:off x="4567675" y="1979950"/>
            <a:ext cx="4401123" cy="2209293"/>
            <a:chOff x="3172984" y="503426"/>
            <a:chExt cx="9408465" cy="4136832"/>
          </a:xfrm>
        </p:grpSpPr>
        <p:sp>
          <p:nvSpPr>
            <p:cNvPr id="9" name="Arrow: Pentagon 8">
              <a:extLst>
                <a:ext uri="{FF2B5EF4-FFF2-40B4-BE49-F238E27FC236}">
                  <a16:creationId xmlns:a16="http://schemas.microsoft.com/office/drawing/2014/main" id="{016F1898-56E8-E503-AE08-5C68490C9125}"/>
                </a:ext>
              </a:extLst>
            </p:cNvPr>
            <p:cNvSpPr/>
            <p:nvPr/>
          </p:nvSpPr>
          <p:spPr>
            <a:xfrm>
              <a:off x="3172984" y="1921735"/>
              <a:ext cx="2305302" cy="630400"/>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000"/>
                <a:t>Employee contributions</a:t>
              </a:r>
            </a:p>
          </p:txBody>
        </p:sp>
        <p:sp>
          <p:nvSpPr>
            <p:cNvPr id="10" name="Arrow: Pentagon 9">
              <a:extLst>
                <a:ext uri="{FF2B5EF4-FFF2-40B4-BE49-F238E27FC236}">
                  <a16:creationId xmlns:a16="http://schemas.microsoft.com/office/drawing/2014/main" id="{ACA1D533-EFF4-23D7-58D1-3E475BAED12A}"/>
                </a:ext>
              </a:extLst>
            </p:cNvPr>
            <p:cNvSpPr/>
            <p:nvPr/>
          </p:nvSpPr>
          <p:spPr>
            <a:xfrm flipH="1">
              <a:off x="8195782" y="1940323"/>
              <a:ext cx="2267139" cy="630400"/>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000"/>
                <a:t>Employer contributions</a:t>
              </a:r>
            </a:p>
          </p:txBody>
        </p:sp>
        <p:sp>
          <p:nvSpPr>
            <p:cNvPr id="12" name="Arrow: Pentagon 11">
              <a:extLst>
                <a:ext uri="{FF2B5EF4-FFF2-40B4-BE49-F238E27FC236}">
                  <a16:creationId xmlns:a16="http://schemas.microsoft.com/office/drawing/2014/main" id="{C5BB8F1A-22EC-B0C4-8599-88F64720B6E5}"/>
                </a:ext>
              </a:extLst>
            </p:cNvPr>
            <p:cNvSpPr/>
            <p:nvPr/>
          </p:nvSpPr>
          <p:spPr>
            <a:xfrm rot="16200000" flipH="1">
              <a:off x="5812572" y="2257047"/>
              <a:ext cx="1846904" cy="2919518"/>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endParaRPr lang="en-GB" sz="1000">
                <a:solidFill>
                  <a:schemeClr val="tx1"/>
                </a:solidFill>
              </a:endParaRPr>
            </a:p>
          </p:txBody>
        </p:sp>
        <p:sp>
          <p:nvSpPr>
            <p:cNvPr id="25" name="TextBox 24">
              <a:extLst>
                <a:ext uri="{FF2B5EF4-FFF2-40B4-BE49-F238E27FC236}">
                  <a16:creationId xmlns:a16="http://schemas.microsoft.com/office/drawing/2014/main" id="{0C60AAB3-E8EE-BF1E-B69B-257F5D5C4B10}"/>
                </a:ext>
              </a:extLst>
            </p:cNvPr>
            <p:cNvSpPr txBox="1"/>
            <p:nvPr/>
          </p:nvSpPr>
          <p:spPr>
            <a:xfrm>
              <a:off x="5276261" y="2780183"/>
              <a:ext cx="2919520" cy="1325494"/>
            </a:xfrm>
            <a:prstGeom prst="rect">
              <a:avLst/>
            </a:prstGeom>
            <a:noFill/>
            <a:ln>
              <a:noFill/>
            </a:ln>
          </p:spPr>
          <p:txBody>
            <a:bodyPr wrap="square" rtlCol="0">
              <a:spAutoFit/>
            </a:bodyPr>
            <a:lstStyle/>
            <a:p>
              <a:pPr algn="ctr"/>
              <a:r>
                <a:rPr lang="en-GB" sz="1000">
                  <a:latin typeface="+mj-lt"/>
                </a:rPr>
                <a:t>Benefit payments</a:t>
              </a:r>
            </a:p>
            <a:p>
              <a:pPr algn="ctr"/>
              <a:r>
                <a:rPr lang="en-GB" sz="1000"/>
                <a:t>Flexible –pot of money can be used in various ways</a:t>
              </a:r>
            </a:p>
          </p:txBody>
        </p:sp>
        <p:sp>
          <p:nvSpPr>
            <p:cNvPr id="26" name="Rectangle 25">
              <a:extLst>
                <a:ext uri="{FF2B5EF4-FFF2-40B4-BE49-F238E27FC236}">
                  <a16:creationId xmlns:a16="http://schemas.microsoft.com/office/drawing/2014/main" id="{313ADB23-4F7B-1DE4-EDA5-FB019C0C1551}"/>
                </a:ext>
              </a:extLst>
            </p:cNvPr>
            <p:cNvSpPr/>
            <p:nvPr/>
          </p:nvSpPr>
          <p:spPr>
            <a:xfrm>
              <a:off x="10765294" y="503426"/>
              <a:ext cx="1816153" cy="555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a:t>Known / fixed</a:t>
              </a:r>
            </a:p>
          </p:txBody>
        </p:sp>
        <p:sp>
          <p:nvSpPr>
            <p:cNvPr id="27" name="Rectangle 26">
              <a:extLst>
                <a:ext uri="{FF2B5EF4-FFF2-40B4-BE49-F238E27FC236}">
                  <a16:creationId xmlns:a16="http://schemas.microsoft.com/office/drawing/2014/main" id="{AEF7E20F-5B2C-D96C-5F0E-0FB4EDD317B9}"/>
                </a:ext>
              </a:extLst>
            </p:cNvPr>
            <p:cNvSpPr/>
            <p:nvPr/>
          </p:nvSpPr>
          <p:spPr>
            <a:xfrm>
              <a:off x="10765296" y="1165493"/>
              <a:ext cx="1816153" cy="555232"/>
            </a:xfrm>
            <a:prstGeom prst="rect">
              <a:avLst/>
            </a:prstGeom>
            <a:solidFill>
              <a:schemeClr val="bg1">
                <a:lumMod val="8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000">
                  <a:solidFill>
                    <a:schemeClr val="tx1"/>
                  </a:solidFill>
                </a:rPr>
                <a:t>Unknown / variable</a:t>
              </a:r>
            </a:p>
          </p:txBody>
        </p:sp>
        <p:sp>
          <p:nvSpPr>
            <p:cNvPr id="28" name="Arrow: Pentagon 27">
              <a:extLst>
                <a:ext uri="{FF2B5EF4-FFF2-40B4-BE49-F238E27FC236}">
                  <a16:creationId xmlns:a16="http://schemas.microsoft.com/office/drawing/2014/main" id="{7A809D37-4C75-70EE-5C2D-9B63F59B10E5}"/>
                </a:ext>
              </a:extLst>
            </p:cNvPr>
            <p:cNvSpPr/>
            <p:nvPr/>
          </p:nvSpPr>
          <p:spPr>
            <a:xfrm rot="16200000" flipH="1">
              <a:off x="6392067" y="-157478"/>
              <a:ext cx="687911" cy="2919518"/>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vert="vert" rtlCol="0" anchor="ctr" anchorCtr="1"/>
            <a:lstStyle/>
            <a:p>
              <a:r>
                <a:rPr lang="en-GB" sz="1000">
                  <a:solidFill>
                    <a:schemeClr val="tx1"/>
                  </a:solidFill>
                </a:rPr>
                <a:t>Investment returns </a:t>
              </a:r>
            </a:p>
          </p:txBody>
        </p:sp>
      </p:grpSp>
      <p:sp>
        <p:nvSpPr>
          <p:cNvPr id="32" name="TextBox 31">
            <a:extLst>
              <a:ext uri="{FF2B5EF4-FFF2-40B4-BE49-F238E27FC236}">
                <a16:creationId xmlns:a16="http://schemas.microsoft.com/office/drawing/2014/main" id="{489D22D2-A482-CE18-E9A6-EF14D728E55D}"/>
              </a:ext>
            </a:extLst>
          </p:cNvPr>
          <p:cNvSpPr txBox="1"/>
          <p:nvPr/>
        </p:nvSpPr>
        <p:spPr>
          <a:xfrm>
            <a:off x="4351699" y="1668617"/>
            <a:ext cx="2588715" cy="300082"/>
          </a:xfrm>
          <a:prstGeom prst="rect">
            <a:avLst/>
          </a:prstGeom>
          <a:noFill/>
        </p:spPr>
        <p:txBody>
          <a:bodyPr wrap="square" rtlCol="0">
            <a:spAutoFit/>
          </a:bodyPr>
          <a:lstStyle/>
          <a:p>
            <a:r>
              <a:rPr lang="en-GB">
                <a:latin typeface="+mj-lt"/>
              </a:rPr>
              <a:t>Defined Contribution Scheme </a:t>
            </a:r>
          </a:p>
        </p:txBody>
      </p:sp>
      <p:sp>
        <p:nvSpPr>
          <p:cNvPr id="33" name="TextBox 32">
            <a:extLst>
              <a:ext uri="{FF2B5EF4-FFF2-40B4-BE49-F238E27FC236}">
                <a16:creationId xmlns:a16="http://schemas.microsoft.com/office/drawing/2014/main" id="{81C360E2-02C8-514C-717F-2AE5C1430D73}"/>
              </a:ext>
            </a:extLst>
          </p:cNvPr>
          <p:cNvSpPr txBox="1"/>
          <p:nvPr/>
        </p:nvSpPr>
        <p:spPr>
          <a:xfrm>
            <a:off x="288841" y="1663250"/>
            <a:ext cx="2254063" cy="300082"/>
          </a:xfrm>
          <a:prstGeom prst="rect">
            <a:avLst/>
          </a:prstGeom>
          <a:noFill/>
        </p:spPr>
        <p:txBody>
          <a:bodyPr wrap="square" rtlCol="0">
            <a:spAutoFit/>
          </a:bodyPr>
          <a:lstStyle/>
          <a:p>
            <a:r>
              <a:rPr lang="en-GB">
                <a:latin typeface="+mj-lt"/>
              </a:rPr>
              <a:t>Defined Benefit Scheme </a:t>
            </a:r>
          </a:p>
        </p:txBody>
      </p:sp>
      <p:sp>
        <p:nvSpPr>
          <p:cNvPr id="3" name="TextBox 2">
            <a:extLst>
              <a:ext uri="{FF2B5EF4-FFF2-40B4-BE49-F238E27FC236}">
                <a16:creationId xmlns:a16="http://schemas.microsoft.com/office/drawing/2014/main" id="{5D598DC2-1867-1B32-EBAB-27B6153B67CF}"/>
              </a:ext>
            </a:extLst>
          </p:cNvPr>
          <p:cNvSpPr txBox="1"/>
          <p:nvPr/>
        </p:nvSpPr>
        <p:spPr>
          <a:xfrm>
            <a:off x="276110" y="4448259"/>
            <a:ext cx="8001919" cy="30008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a:t>Legally required to get </a:t>
            </a:r>
            <a:r>
              <a:rPr lang="en-GB">
                <a:solidFill>
                  <a:schemeClr val="tx2"/>
                </a:solidFill>
                <a:latin typeface="+mj-lt"/>
              </a:rPr>
              <a:t>independent financial advice </a:t>
            </a:r>
            <a:r>
              <a:rPr lang="en-GB"/>
              <a:t>if transfer value is over £30k</a:t>
            </a:r>
          </a:p>
        </p:txBody>
      </p:sp>
      <p:grpSp>
        <p:nvGrpSpPr>
          <p:cNvPr id="6" name="Group 5">
            <a:extLst>
              <a:ext uri="{FF2B5EF4-FFF2-40B4-BE49-F238E27FC236}">
                <a16:creationId xmlns:a16="http://schemas.microsoft.com/office/drawing/2014/main" id="{FDD2BD4D-B237-B878-3E49-799181001470}"/>
              </a:ext>
            </a:extLst>
          </p:cNvPr>
          <p:cNvGrpSpPr/>
          <p:nvPr/>
        </p:nvGrpSpPr>
        <p:grpSpPr>
          <a:xfrm>
            <a:off x="175202" y="2187667"/>
            <a:ext cx="3627150" cy="2196558"/>
            <a:chOff x="1523549" y="1676147"/>
            <a:chExt cx="5782507" cy="2847632"/>
          </a:xfrm>
        </p:grpSpPr>
        <p:sp>
          <p:nvSpPr>
            <p:cNvPr id="7" name="Arrow: Pentagon 6">
              <a:extLst>
                <a:ext uri="{FF2B5EF4-FFF2-40B4-BE49-F238E27FC236}">
                  <a16:creationId xmlns:a16="http://schemas.microsoft.com/office/drawing/2014/main" id="{310829BC-9670-2106-E345-77FCFE668A83}"/>
                </a:ext>
              </a:extLst>
            </p:cNvPr>
            <p:cNvSpPr/>
            <p:nvPr/>
          </p:nvSpPr>
          <p:spPr>
            <a:xfrm>
              <a:off x="1523549" y="2254460"/>
              <a:ext cx="1693532" cy="438889"/>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000"/>
                <a:t>Employee contributions</a:t>
              </a:r>
            </a:p>
          </p:txBody>
        </p:sp>
        <p:sp>
          <p:nvSpPr>
            <p:cNvPr id="11" name="Arrow: Pentagon 10">
              <a:extLst>
                <a:ext uri="{FF2B5EF4-FFF2-40B4-BE49-F238E27FC236}">
                  <a16:creationId xmlns:a16="http://schemas.microsoft.com/office/drawing/2014/main" id="{E9CE7179-2051-7BFF-0BAE-72818D602F6C}"/>
                </a:ext>
              </a:extLst>
            </p:cNvPr>
            <p:cNvSpPr/>
            <p:nvPr/>
          </p:nvSpPr>
          <p:spPr>
            <a:xfrm rot="16200000" flipH="1">
              <a:off x="3553189" y="2420936"/>
              <a:ext cx="1630634" cy="2575051"/>
            </a:xfrm>
            <a:prstGeom prst="homePlate">
              <a:avLst>
                <a:gd name="adj" fmla="val 492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latin typeface="+mj-lt"/>
              </a:endParaRPr>
            </a:p>
          </p:txBody>
        </p:sp>
        <p:sp>
          <p:nvSpPr>
            <p:cNvPr id="13" name="Arrow: Pentagon 12">
              <a:extLst>
                <a:ext uri="{FF2B5EF4-FFF2-40B4-BE49-F238E27FC236}">
                  <a16:creationId xmlns:a16="http://schemas.microsoft.com/office/drawing/2014/main" id="{5D70E8CD-B965-B799-5AA4-E08C9B89EA48}"/>
                </a:ext>
              </a:extLst>
            </p:cNvPr>
            <p:cNvSpPr/>
            <p:nvPr/>
          </p:nvSpPr>
          <p:spPr>
            <a:xfrm rot="10800000" flipV="1">
              <a:off x="5586870" y="2496333"/>
              <a:ext cx="1719186" cy="449080"/>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000">
                  <a:solidFill>
                    <a:schemeClr val="tx1"/>
                  </a:solidFill>
                </a:rPr>
                <a:t>Deficit repair contributions</a:t>
              </a:r>
            </a:p>
          </p:txBody>
        </p:sp>
        <p:sp>
          <p:nvSpPr>
            <p:cNvPr id="14" name="TextBox 13">
              <a:extLst>
                <a:ext uri="{FF2B5EF4-FFF2-40B4-BE49-F238E27FC236}">
                  <a16:creationId xmlns:a16="http://schemas.microsoft.com/office/drawing/2014/main" id="{645B4AFF-6798-8F86-C804-A9686D635848}"/>
                </a:ext>
              </a:extLst>
            </p:cNvPr>
            <p:cNvSpPr txBox="1"/>
            <p:nvPr/>
          </p:nvSpPr>
          <p:spPr>
            <a:xfrm>
              <a:off x="3254936" y="2852508"/>
              <a:ext cx="2157981" cy="1516214"/>
            </a:xfrm>
            <a:prstGeom prst="rect">
              <a:avLst/>
            </a:prstGeom>
            <a:noFill/>
            <a:ln>
              <a:noFill/>
            </a:ln>
          </p:spPr>
          <p:txBody>
            <a:bodyPr wrap="square" rtlCol="0">
              <a:spAutoFit/>
            </a:bodyPr>
            <a:lstStyle/>
            <a:p>
              <a:pPr algn="ctr"/>
              <a:r>
                <a:rPr lang="en-GB" sz="1000">
                  <a:solidFill>
                    <a:schemeClr val="bg1"/>
                  </a:solidFill>
                  <a:latin typeface="+mj-lt"/>
                </a:rPr>
                <a:t>Benefit payments</a:t>
              </a:r>
            </a:p>
            <a:p>
              <a:pPr algn="ctr"/>
              <a:r>
                <a:rPr lang="en-GB" sz="1000">
                  <a:solidFill>
                    <a:schemeClr val="bg1"/>
                  </a:solidFill>
                </a:rPr>
                <a:t>Retirement pension for life</a:t>
              </a:r>
            </a:p>
            <a:p>
              <a:pPr algn="ctr"/>
              <a:r>
                <a:rPr lang="en-GB" sz="1000">
                  <a:solidFill>
                    <a:schemeClr val="bg1"/>
                  </a:solidFill>
                </a:rPr>
                <a:t>Transfer value</a:t>
              </a:r>
            </a:p>
            <a:p>
              <a:pPr algn="ctr"/>
              <a:r>
                <a:rPr lang="en-GB" sz="1000">
                  <a:solidFill>
                    <a:schemeClr val="bg1"/>
                  </a:solidFill>
                </a:rPr>
                <a:t>Tax-free cash</a:t>
              </a:r>
            </a:p>
            <a:p>
              <a:pPr algn="ctr"/>
              <a:r>
                <a:rPr lang="en-GB" sz="1000">
                  <a:solidFill>
                    <a:schemeClr val="bg1"/>
                  </a:solidFill>
                </a:rPr>
                <a:t>Death benefits</a:t>
              </a:r>
            </a:p>
            <a:p>
              <a:endParaRPr lang="en-GB" sz="1000"/>
            </a:p>
          </p:txBody>
        </p:sp>
        <p:sp>
          <p:nvSpPr>
            <p:cNvPr id="17" name="Arrow: Pentagon 16">
              <a:extLst>
                <a:ext uri="{FF2B5EF4-FFF2-40B4-BE49-F238E27FC236}">
                  <a16:creationId xmlns:a16="http://schemas.microsoft.com/office/drawing/2014/main" id="{0FD540A9-9E8A-3FCE-F45D-D8E7E3C198E5}"/>
                </a:ext>
              </a:extLst>
            </p:cNvPr>
            <p:cNvSpPr/>
            <p:nvPr/>
          </p:nvSpPr>
          <p:spPr>
            <a:xfrm rot="16200000" flipH="1">
              <a:off x="4095790" y="782410"/>
              <a:ext cx="476273" cy="2263748"/>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vert="vert" rtlCol="0" anchor="ctr" anchorCtr="1"/>
            <a:lstStyle/>
            <a:p>
              <a:r>
                <a:rPr lang="en-GB" sz="1000">
                  <a:solidFill>
                    <a:schemeClr val="tx1"/>
                  </a:solidFill>
                </a:rPr>
                <a:t>Investment returns</a:t>
              </a:r>
            </a:p>
          </p:txBody>
        </p:sp>
        <p:sp>
          <p:nvSpPr>
            <p:cNvPr id="18" name="Arrow: Pentagon 17">
              <a:extLst>
                <a:ext uri="{FF2B5EF4-FFF2-40B4-BE49-F238E27FC236}">
                  <a16:creationId xmlns:a16="http://schemas.microsoft.com/office/drawing/2014/main" id="{30EAACAF-1187-9C80-C306-BC1C43B6323C}"/>
                </a:ext>
              </a:extLst>
            </p:cNvPr>
            <p:cNvSpPr/>
            <p:nvPr/>
          </p:nvSpPr>
          <p:spPr>
            <a:xfrm rot="10800000" flipV="1">
              <a:off x="5586866" y="1973548"/>
              <a:ext cx="1719189" cy="449080"/>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000">
                  <a:solidFill>
                    <a:schemeClr val="tx1"/>
                  </a:solidFill>
                </a:rPr>
                <a:t>Employer Contributions</a:t>
              </a:r>
            </a:p>
          </p:txBody>
        </p:sp>
      </p:grpSp>
      <p:sp>
        <p:nvSpPr>
          <p:cNvPr id="21" name="Rectangle 20">
            <a:extLst>
              <a:ext uri="{FF2B5EF4-FFF2-40B4-BE49-F238E27FC236}">
                <a16:creationId xmlns:a16="http://schemas.microsoft.com/office/drawing/2014/main" id="{99515ED7-00B9-6C14-D539-E825EE70A319}"/>
              </a:ext>
            </a:extLst>
          </p:cNvPr>
          <p:cNvSpPr/>
          <p:nvPr/>
        </p:nvSpPr>
        <p:spPr>
          <a:xfrm>
            <a:off x="1520755" y="2630054"/>
            <a:ext cx="843290" cy="4323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600" b="1">
                <a:solidFill>
                  <a:schemeClr val="bg1"/>
                </a:solidFill>
                <a:latin typeface="+mj-lt"/>
              </a:rPr>
              <a:t>DB</a:t>
            </a:r>
          </a:p>
        </p:txBody>
      </p:sp>
      <p:sp>
        <p:nvSpPr>
          <p:cNvPr id="22" name="Rectangle 21">
            <a:extLst>
              <a:ext uri="{FF2B5EF4-FFF2-40B4-BE49-F238E27FC236}">
                <a16:creationId xmlns:a16="http://schemas.microsoft.com/office/drawing/2014/main" id="{0B2157EC-402F-2ADF-00C0-3E01CE36B983}"/>
              </a:ext>
            </a:extLst>
          </p:cNvPr>
          <p:cNvSpPr/>
          <p:nvPr/>
        </p:nvSpPr>
        <p:spPr>
          <a:xfrm>
            <a:off x="5812760" y="2699502"/>
            <a:ext cx="843290" cy="4323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600" b="1">
                <a:solidFill>
                  <a:schemeClr val="bg1"/>
                </a:solidFill>
                <a:latin typeface="+mj-lt"/>
              </a:rPr>
              <a:t>DC</a:t>
            </a:r>
          </a:p>
        </p:txBody>
      </p:sp>
    </p:spTree>
    <p:extLst>
      <p:ext uri="{BB962C8B-B14F-4D97-AF65-F5344CB8AC3E}">
        <p14:creationId xmlns:p14="http://schemas.microsoft.com/office/powerpoint/2010/main" val="3985660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C8B91-1837-7BB0-CEEF-EA7649C35670}"/>
              </a:ext>
            </a:extLst>
          </p:cNvPr>
          <p:cNvSpPr>
            <a:spLocks noGrp="1"/>
          </p:cNvSpPr>
          <p:nvPr>
            <p:ph type="title"/>
          </p:nvPr>
        </p:nvSpPr>
        <p:spPr>
          <a:xfrm>
            <a:off x="216000" y="180000"/>
            <a:ext cx="6801327" cy="501280"/>
          </a:xfrm>
        </p:spPr>
        <p:txBody>
          <a:bodyPr/>
          <a:lstStyle/>
          <a:p>
            <a:r>
              <a:rPr lang="en-GB"/>
              <a:t>Other benefits – ill-health, death etc.</a:t>
            </a:r>
          </a:p>
        </p:txBody>
      </p:sp>
      <p:graphicFrame>
        <p:nvGraphicFramePr>
          <p:cNvPr id="3" name="Table 3">
            <a:extLst>
              <a:ext uri="{FF2B5EF4-FFF2-40B4-BE49-F238E27FC236}">
                <a16:creationId xmlns:a16="http://schemas.microsoft.com/office/drawing/2014/main" id="{FEA59225-17A7-6AC3-AF08-D7A11FF49632}"/>
              </a:ext>
            </a:extLst>
          </p:cNvPr>
          <p:cNvGraphicFramePr>
            <a:graphicFrameLocks noGrp="1"/>
          </p:cNvGraphicFramePr>
          <p:nvPr>
            <p:extLst>
              <p:ext uri="{D42A27DB-BD31-4B8C-83A1-F6EECF244321}">
                <p14:modId xmlns:p14="http://schemas.microsoft.com/office/powerpoint/2010/main" val="859957655"/>
              </p:ext>
            </p:extLst>
          </p:nvPr>
        </p:nvGraphicFramePr>
        <p:xfrm>
          <a:off x="338896" y="886341"/>
          <a:ext cx="8100448" cy="3581400"/>
        </p:xfrm>
        <a:graphic>
          <a:graphicData uri="http://schemas.openxmlformats.org/drawingml/2006/table">
            <a:tbl>
              <a:tblPr firstRow="1" bandRow="1">
                <a:tableStyleId>{68D230F3-CF80-4859-8CE7-A43EE81993B5}</a:tableStyleId>
              </a:tblPr>
              <a:tblGrid>
                <a:gridCol w="1722896">
                  <a:extLst>
                    <a:ext uri="{9D8B030D-6E8A-4147-A177-3AD203B41FA5}">
                      <a16:colId xmlns:a16="http://schemas.microsoft.com/office/drawing/2014/main" val="3972638188"/>
                    </a:ext>
                  </a:extLst>
                </a:gridCol>
                <a:gridCol w="2327328">
                  <a:extLst>
                    <a:ext uri="{9D8B030D-6E8A-4147-A177-3AD203B41FA5}">
                      <a16:colId xmlns:a16="http://schemas.microsoft.com/office/drawing/2014/main" val="3940591473"/>
                    </a:ext>
                  </a:extLst>
                </a:gridCol>
                <a:gridCol w="2025112">
                  <a:extLst>
                    <a:ext uri="{9D8B030D-6E8A-4147-A177-3AD203B41FA5}">
                      <a16:colId xmlns:a16="http://schemas.microsoft.com/office/drawing/2014/main" val="3174064009"/>
                    </a:ext>
                  </a:extLst>
                </a:gridCol>
                <a:gridCol w="2025112">
                  <a:extLst>
                    <a:ext uri="{9D8B030D-6E8A-4147-A177-3AD203B41FA5}">
                      <a16:colId xmlns:a16="http://schemas.microsoft.com/office/drawing/2014/main" val="1245259392"/>
                    </a:ext>
                  </a:extLst>
                </a:gridCol>
              </a:tblGrid>
              <a:tr h="262616">
                <a:tc>
                  <a:txBody>
                    <a:bodyPr/>
                    <a:lstStyle/>
                    <a:p>
                      <a:endParaRPr lang="en-GB" sz="1200"/>
                    </a:p>
                  </a:txBody>
                  <a:tcP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GB" sz="1200" b="0">
                          <a:solidFill>
                            <a:schemeClr val="bg1"/>
                          </a:solidFill>
                          <a:latin typeface="+mj-lt"/>
                        </a:rPr>
                        <a:t>Death in Service</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GB" sz="1200" b="0">
                          <a:solidFill>
                            <a:schemeClr val="bg1"/>
                          </a:solidFill>
                          <a:latin typeface="+mj-lt"/>
                        </a:rPr>
                        <a:t>Death in Deferment</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r>
                        <a:rPr lang="en-GB" sz="1200" b="0">
                          <a:solidFill>
                            <a:schemeClr val="bg1"/>
                          </a:solidFill>
                          <a:latin typeface="+mj-lt"/>
                        </a:rPr>
                        <a:t>Death in Retirement</a:t>
                      </a:r>
                    </a:p>
                  </a:txBody>
                  <a:tcPr>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26094507"/>
                  </a:ext>
                </a:extLst>
              </a:tr>
              <a:tr h="1313080">
                <a:tc>
                  <a:txBody>
                    <a:bodyPr/>
                    <a:lstStyle/>
                    <a:p>
                      <a:r>
                        <a:rPr lang="en-GB" sz="1200"/>
                        <a:t>Lump sum</a:t>
                      </a:r>
                    </a:p>
                  </a:txBody>
                  <a:tcPr>
                    <a:lnL>
                      <a:noFill/>
                    </a:lnL>
                    <a:lnR>
                      <a:noFill/>
                    </a:lnR>
                    <a:lnT w="12700" cmpd="sng">
                      <a:noFill/>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200"/>
                        <a:t>2.5 x average pensionable salary over last 12 months</a:t>
                      </a:r>
                    </a:p>
                    <a:p>
                      <a:endParaRPr lang="en-GB" sz="1200"/>
                    </a:p>
                    <a:p>
                      <a:r>
                        <a:rPr lang="en-GB" sz="1200"/>
                        <a:t>plus</a:t>
                      </a:r>
                    </a:p>
                    <a:p>
                      <a:endParaRPr lang="en-GB" sz="1200"/>
                    </a:p>
                    <a:p>
                      <a:r>
                        <a:rPr lang="en-GB" sz="1200"/>
                        <a:t>Refund on contributions paid (with interest)</a:t>
                      </a:r>
                    </a:p>
                  </a:txBody>
                  <a:tcPr>
                    <a:lnL>
                      <a:noFill/>
                    </a:lnL>
                    <a:lnR>
                      <a:noFill/>
                    </a:lnR>
                    <a:lnT w="12700" cmpd="sng">
                      <a:noFill/>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50% of automatic lump sum at date of death</a:t>
                      </a:r>
                    </a:p>
                    <a:p>
                      <a:endParaRPr lang="en-GB" sz="1200">
                        <a:highlight>
                          <a:srgbClr val="FFFF00"/>
                        </a:highlight>
                      </a:endParaRPr>
                    </a:p>
                    <a:p>
                      <a:r>
                        <a:rPr lang="en-GB" sz="1200"/>
                        <a:t>plus</a:t>
                      </a:r>
                    </a:p>
                    <a:p>
                      <a:endParaRPr lang="en-GB" sz="1200"/>
                    </a:p>
                    <a:p>
                      <a:r>
                        <a:rPr lang="en-GB" sz="1200"/>
                        <a:t>Return on contributions paid (with interest)</a:t>
                      </a:r>
                    </a:p>
                  </a:txBody>
                  <a:tcPr>
                    <a:lnL>
                      <a:noFill/>
                    </a:lnL>
                    <a:lnR>
                      <a:noFill/>
                    </a:lnR>
                    <a:lnT w="12700" cmpd="sng">
                      <a:noFill/>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If you die within 5 years of retirement, a lump sum equal to the outstanding pension which would have been paid for the first 5 years</a:t>
                      </a:r>
                    </a:p>
                    <a:p>
                      <a:endParaRPr lang="en-GB" sz="1200">
                        <a:highlight>
                          <a:srgbClr val="FFFF00"/>
                        </a:highlight>
                      </a:endParaRPr>
                    </a:p>
                  </a:txBody>
                  <a:tcPr>
                    <a:lnL>
                      <a:noFill/>
                    </a:lnL>
                    <a:lnR>
                      <a:noFill/>
                    </a:lnR>
                    <a:lnT w="12700" cmpd="sng">
                      <a:noFill/>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404579"/>
                  </a:ext>
                </a:extLst>
              </a:tr>
              <a:tr h="1203657">
                <a:tc>
                  <a:txBody>
                    <a:bodyPr/>
                    <a:lstStyle/>
                    <a:p>
                      <a:r>
                        <a:rPr lang="en-GB" sz="1200"/>
                        <a:t>Spouse’s pension</a:t>
                      </a: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200"/>
                        <a:t>50% of your pension had you lived to 65</a:t>
                      </a: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a:t>50% of your deferred pension  at the date of death</a:t>
                      </a: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a:t>50% of your pension at date of death, </a:t>
                      </a:r>
                    </a:p>
                    <a:p>
                      <a:pPr marL="171450" indent="-171450">
                        <a:buFont typeface="Arial" panose="020B0604020202020204" pitchFamily="34" charset="0"/>
                        <a:buChar char="•"/>
                      </a:pPr>
                      <a:r>
                        <a:rPr lang="en-GB" sz="1100"/>
                        <a:t>Including: Additional Joint  (Spouse’s) Pension</a:t>
                      </a:r>
                    </a:p>
                    <a:p>
                      <a:pPr marL="171450" indent="-171450">
                        <a:buFont typeface="Arial" panose="020B0604020202020204" pitchFamily="34" charset="0"/>
                        <a:buChar char="•"/>
                      </a:pPr>
                      <a:r>
                        <a:rPr lang="en-GB" sz="1100"/>
                        <a:t>Excluding: Additional Cash or Additional Pension (Member) impact</a:t>
                      </a: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954520"/>
                  </a:ext>
                </a:extLst>
              </a:tr>
              <a:tr h="578646">
                <a:tc>
                  <a:txBody>
                    <a:bodyPr/>
                    <a:lstStyle/>
                    <a:p>
                      <a:r>
                        <a:rPr lang="en-GB" sz="1200"/>
                        <a:t>Childrens’ pensions</a:t>
                      </a: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r>
                        <a:rPr lang="en-GB" sz="1200"/>
                        <a:t>Amount of Spouse’s pension, paid to equally to children whilst under age 18 (or 21 if in full time education)</a:t>
                      </a:r>
                    </a:p>
                    <a:p>
                      <a:r>
                        <a:rPr lang="en-GB" sz="1200"/>
                        <a:t>If only 1 child, 50% of spouse’s pension</a:t>
                      </a: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highlight>
                          <a:srgbClr val="FFFF00"/>
                        </a:highlight>
                      </a:endParaRP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a:highlight>
                          <a:srgbClr val="FFFF00"/>
                        </a:highlight>
                      </a:endParaRPr>
                    </a:p>
                  </a:txBody>
                  <a:tcPr>
                    <a:lnL>
                      <a:noFill/>
                    </a:lnL>
                    <a:lnR>
                      <a:noFill/>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810547"/>
                  </a:ext>
                </a:extLst>
              </a:tr>
            </a:tbl>
          </a:graphicData>
        </a:graphic>
      </p:graphicFrame>
      <p:sp>
        <p:nvSpPr>
          <p:cNvPr id="4" name="TextBox 3">
            <a:extLst>
              <a:ext uri="{FF2B5EF4-FFF2-40B4-BE49-F238E27FC236}">
                <a16:creationId xmlns:a16="http://schemas.microsoft.com/office/drawing/2014/main" id="{FB59C765-47AA-E5F6-DB34-2E222CE2C0DF}"/>
              </a:ext>
            </a:extLst>
          </p:cNvPr>
          <p:cNvSpPr txBox="1"/>
          <p:nvPr/>
        </p:nvSpPr>
        <p:spPr>
          <a:xfrm>
            <a:off x="1788109" y="4511219"/>
            <a:ext cx="6468355" cy="323165"/>
          </a:xfrm>
          <a:prstGeom prst="rect">
            <a:avLst/>
          </a:prstGeom>
          <a:noFill/>
        </p:spPr>
        <p:txBody>
          <a:bodyPr wrap="square" rtlCol="0">
            <a:spAutoFit/>
          </a:bodyPr>
          <a:lstStyle/>
          <a:p>
            <a:r>
              <a:rPr lang="en-GB" sz="1500">
                <a:solidFill>
                  <a:schemeClr val="accent1"/>
                </a:solidFill>
                <a:latin typeface="+mj-lt"/>
              </a:rPr>
              <a:t>Don’t forget to complete your expression of wish/nomination form</a:t>
            </a:r>
          </a:p>
        </p:txBody>
      </p:sp>
      <p:pic>
        <p:nvPicPr>
          <p:cNvPr id="5" name="Graphic 4">
            <a:extLst>
              <a:ext uri="{FF2B5EF4-FFF2-40B4-BE49-F238E27FC236}">
                <a16:creationId xmlns:a16="http://schemas.microsoft.com/office/drawing/2014/main" id="{6919AD31-6E8F-F9BE-9A13-ED26DBC946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7367" y="4511219"/>
            <a:ext cx="339322" cy="323164"/>
          </a:xfrm>
          <a:prstGeom prst="rect">
            <a:avLst/>
          </a:prstGeom>
        </p:spPr>
      </p:pic>
      <p:sp>
        <p:nvSpPr>
          <p:cNvPr id="7" name="TextBox 6">
            <a:extLst>
              <a:ext uri="{FF2B5EF4-FFF2-40B4-BE49-F238E27FC236}">
                <a16:creationId xmlns:a16="http://schemas.microsoft.com/office/drawing/2014/main" id="{5339D8DF-5149-0224-E97A-ADB35F5A8DCE}"/>
              </a:ext>
            </a:extLst>
          </p:cNvPr>
          <p:cNvSpPr txBox="1"/>
          <p:nvPr/>
        </p:nvSpPr>
        <p:spPr>
          <a:xfrm>
            <a:off x="216000" y="628946"/>
            <a:ext cx="2388795" cy="300082"/>
          </a:xfrm>
          <a:prstGeom prst="rect">
            <a:avLst/>
          </a:prstGeom>
          <a:noFill/>
        </p:spPr>
        <p:txBody>
          <a:bodyPr wrap="none" rtlCol="0">
            <a:spAutoFit/>
          </a:bodyPr>
          <a:lstStyle/>
          <a:p>
            <a:r>
              <a:rPr lang="en-GB">
                <a:latin typeface="+mj-lt"/>
              </a:rPr>
              <a:t>Summary of death benefits</a:t>
            </a:r>
          </a:p>
        </p:txBody>
      </p:sp>
    </p:spTree>
    <p:extLst>
      <p:ext uri="{BB962C8B-B14F-4D97-AF65-F5344CB8AC3E}">
        <p14:creationId xmlns:p14="http://schemas.microsoft.com/office/powerpoint/2010/main" val="24928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39A7-4BDC-360F-9B3F-1887F421FC40}"/>
              </a:ext>
            </a:extLst>
          </p:cNvPr>
          <p:cNvSpPr>
            <a:spLocks noGrp="1"/>
          </p:cNvSpPr>
          <p:nvPr>
            <p:ph type="title"/>
          </p:nvPr>
        </p:nvSpPr>
        <p:spPr>
          <a:xfrm>
            <a:off x="197810" y="246945"/>
            <a:ext cx="3967609" cy="994172"/>
          </a:xfrm>
        </p:spPr>
        <p:txBody>
          <a:bodyPr/>
          <a:lstStyle/>
          <a:p>
            <a:r>
              <a:rPr lang="en-GB"/>
              <a:t>How does tax relief work on contributions</a:t>
            </a:r>
          </a:p>
        </p:txBody>
      </p:sp>
      <p:sp>
        <p:nvSpPr>
          <p:cNvPr id="3" name="Rectangle 2">
            <a:extLst>
              <a:ext uri="{FF2B5EF4-FFF2-40B4-BE49-F238E27FC236}">
                <a16:creationId xmlns:a16="http://schemas.microsoft.com/office/drawing/2014/main" id="{8483C797-80D2-B5C1-E36D-44F4C284E36B}"/>
              </a:ext>
            </a:extLst>
          </p:cNvPr>
          <p:cNvSpPr/>
          <p:nvPr/>
        </p:nvSpPr>
        <p:spPr>
          <a:xfrm>
            <a:off x="942609" y="1494885"/>
            <a:ext cx="2330507" cy="69793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90000"/>
              </a:lnSpc>
              <a:spcBef>
                <a:spcPts val="563"/>
              </a:spcBef>
            </a:pPr>
            <a:r>
              <a:rPr lang="en-GB" sz="1200">
                <a:solidFill>
                  <a:schemeClr val="tx1"/>
                </a:solidFill>
                <a:latin typeface="+mj-lt"/>
              </a:rPr>
              <a:t>You</a:t>
            </a:r>
            <a:r>
              <a:rPr lang="en-GB" sz="1200">
                <a:solidFill>
                  <a:schemeClr val="tx1"/>
                </a:solidFill>
              </a:rPr>
              <a:t> and the </a:t>
            </a:r>
            <a:r>
              <a:rPr lang="en-GB" sz="1200">
                <a:solidFill>
                  <a:schemeClr val="tx1"/>
                </a:solidFill>
                <a:latin typeface="+mj-lt"/>
              </a:rPr>
              <a:t>University</a:t>
            </a:r>
            <a:r>
              <a:rPr lang="en-GB" sz="1200">
                <a:solidFill>
                  <a:schemeClr val="tx1"/>
                </a:solidFill>
              </a:rPr>
              <a:t> pay contributions to the Scheme</a:t>
            </a:r>
          </a:p>
        </p:txBody>
      </p:sp>
      <p:sp>
        <p:nvSpPr>
          <p:cNvPr id="4" name="Rectangle 3">
            <a:extLst>
              <a:ext uri="{FF2B5EF4-FFF2-40B4-BE49-F238E27FC236}">
                <a16:creationId xmlns:a16="http://schemas.microsoft.com/office/drawing/2014/main" id="{DF47B87C-1E70-91E2-36B7-64982CE38DC6}"/>
              </a:ext>
            </a:extLst>
          </p:cNvPr>
          <p:cNvSpPr/>
          <p:nvPr/>
        </p:nvSpPr>
        <p:spPr>
          <a:xfrm>
            <a:off x="3385675" y="1494885"/>
            <a:ext cx="2330507" cy="69793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90000"/>
              </a:lnSpc>
              <a:spcBef>
                <a:spcPts val="563"/>
              </a:spcBef>
            </a:pPr>
            <a:r>
              <a:rPr lang="en-GB" sz="1200">
                <a:solidFill>
                  <a:schemeClr val="tx1"/>
                </a:solidFill>
              </a:rPr>
              <a:t>You contribute 7.5% of your Pensionable Salary in each pay period</a:t>
            </a:r>
          </a:p>
        </p:txBody>
      </p:sp>
      <p:sp>
        <p:nvSpPr>
          <p:cNvPr id="5" name="Rectangle 4">
            <a:extLst>
              <a:ext uri="{FF2B5EF4-FFF2-40B4-BE49-F238E27FC236}">
                <a16:creationId xmlns:a16="http://schemas.microsoft.com/office/drawing/2014/main" id="{476C3647-8282-73B8-4F9A-1AA8C832E43D}"/>
              </a:ext>
            </a:extLst>
          </p:cNvPr>
          <p:cNvSpPr/>
          <p:nvPr/>
        </p:nvSpPr>
        <p:spPr>
          <a:xfrm>
            <a:off x="5870884" y="1494885"/>
            <a:ext cx="2330507" cy="697938"/>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lnSpc>
                <a:spcPct val="90000"/>
              </a:lnSpc>
              <a:spcBef>
                <a:spcPts val="563"/>
              </a:spcBef>
            </a:pPr>
            <a:r>
              <a:rPr lang="en-GB" sz="1200">
                <a:solidFill>
                  <a:schemeClr val="tx1"/>
                </a:solidFill>
              </a:rPr>
              <a:t>Your contributions are deducted from your earnings </a:t>
            </a:r>
            <a:r>
              <a:rPr lang="en-GB" sz="1200">
                <a:solidFill>
                  <a:schemeClr val="tx1"/>
                </a:solidFill>
                <a:latin typeface="+mj-lt"/>
              </a:rPr>
              <a:t>before tax </a:t>
            </a:r>
            <a:r>
              <a:rPr lang="en-GB" sz="1200">
                <a:solidFill>
                  <a:schemeClr val="tx1"/>
                </a:solidFill>
              </a:rPr>
              <a:t>is calculated</a:t>
            </a:r>
          </a:p>
        </p:txBody>
      </p:sp>
      <p:sp>
        <p:nvSpPr>
          <p:cNvPr id="9" name="TextBox 8">
            <a:extLst>
              <a:ext uri="{FF2B5EF4-FFF2-40B4-BE49-F238E27FC236}">
                <a16:creationId xmlns:a16="http://schemas.microsoft.com/office/drawing/2014/main" id="{678CDF26-0411-717D-230F-E71C48DA06B7}"/>
              </a:ext>
            </a:extLst>
          </p:cNvPr>
          <p:cNvSpPr txBox="1"/>
          <p:nvPr/>
        </p:nvSpPr>
        <p:spPr>
          <a:xfrm>
            <a:off x="2370625" y="2643939"/>
            <a:ext cx="4402750" cy="1754326"/>
          </a:xfrm>
          <a:prstGeom prst="rect">
            <a:avLst/>
          </a:prstGeom>
          <a:noFill/>
        </p:spPr>
        <p:txBody>
          <a:bodyPr wrap="square" rtlCol="0">
            <a:spAutoFit/>
          </a:bodyPr>
          <a:lstStyle/>
          <a:p>
            <a:r>
              <a:rPr lang="en-GB">
                <a:latin typeface="+mj-lt"/>
              </a:rPr>
              <a:t>Example:</a:t>
            </a:r>
          </a:p>
          <a:p>
            <a:endParaRPr lang="en-GB"/>
          </a:p>
          <a:p>
            <a:r>
              <a:rPr lang="en-GB"/>
              <a:t>Monthly pensionable salary before tax = £1,000</a:t>
            </a:r>
          </a:p>
          <a:p>
            <a:endParaRPr lang="en-GB"/>
          </a:p>
          <a:p>
            <a:r>
              <a:rPr lang="en-GB"/>
              <a:t>Contribution to CPAS is £1,000 x 7.5% = £75</a:t>
            </a:r>
          </a:p>
          <a:p>
            <a:endParaRPr lang="en-GB"/>
          </a:p>
          <a:p>
            <a:r>
              <a:rPr lang="en-GB"/>
              <a:t>Cost to you (if you pay tax at 20%) is 80% x £75 = £60</a:t>
            </a:r>
          </a:p>
          <a:p>
            <a:endParaRPr lang="en-GB"/>
          </a:p>
        </p:txBody>
      </p:sp>
    </p:spTree>
    <p:extLst>
      <p:ext uri="{BB962C8B-B14F-4D97-AF65-F5344CB8AC3E}">
        <p14:creationId xmlns:p14="http://schemas.microsoft.com/office/powerpoint/2010/main" val="407358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A55441-56F3-4A67-8FA3-7109FFB3C6E4}"/>
              </a:ext>
            </a:extLst>
          </p:cNvPr>
          <p:cNvSpPr>
            <a:spLocks noGrp="1"/>
          </p:cNvSpPr>
          <p:nvPr>
            <p:ph type="title"/>
          </p:nvPr>
        </p:nvSpPr>
        <p:spPr/>
        <p:txBody>
          <a:bodyPr/>
          <a:lstStyle/>
          <a:p>
            <a:r>
              <a:rPr lang="en-GB"/>
              <a:t>Where to find more information</a:t>
            </a:r>
          </a:p>
        </p:txBody>
      </p:sp>
      <p:sp>
        <p:nvSpPr>
          <p:cNvPr id="5" name="Footer Placeholder 4">
            <a:extLst>
              <a:ext uri="{FF2B5EF4-FFF2-40B4-BE49-F238E27FC236}">
                <a16:creationId xmlns:a16="http://schemas.microsoft.com/office/drawing/2014/main" id="{492E69DA-F5C7-4DFA-BB56-66B8FCBCBA11}"/>
              </a:ext>
            </a:extLst>
          </p:cNvPr>
          <p:cNvSpPr>
            <a:spLocks noGrp="1"/>
          </p:cNvSpPr>
          <p:nvPr>
            <p:ph type="ftr" sz="quarter" idx="11"/>
          </p:nvPr>
        </p:nvSpPr>
        <p:spPr/>
        <p:txBody>
          <a:bodyPr/>
          <a:lstStyle/>
          <a:p>
            <a:r>
              <a:rPr lang="en-GB"/>
              <a:t>Document Classification: Confidential</a:t>
            </a:r>
          </a:p>
        </p:txBody>
      </p:sp>
      <p:sp>
        <p:nvSpPr>
          <p:cNvPr id="6" name="Slide Number Placeholder 5">
            <a:extLst>
              <a:ext uri="{FF2B5EF4-FFF2-40B4-BE49-F238E27FC236}">
                <a16:creationId xmlns:a16="http://schemas.microsoft.com/office/drawing/2014/main" id="{D733343C-D170-4182-A296-4509321D1969}"/>
              </a:ext>
            </a:extLst>
          </p:cNvPr>
          <p:cNvSpPr>
            <a:spLocks noGrp="1"/>
          </p:cNvSpPr>
          <p:nvPr>
            <p:ph type="sldNum" sz="quarter" idx="12"/>
          </p:nvPr>
        </p:nvSpPr>
        <p:spPr/>
        <p:txBody>
          <a:bodyPr/>
          <a:lstStyle/>
          <a:p>
            <a:r>
              <a:rPr lang="en-GB"/>
              <a:t>|   </a:t>
            </a:r>
            <a:fld id="{A85D6D7A-E90E-425C-B333-15CB619EC572}" type="slidenum">
              <a:rPr lang="en-GB" smtClean="0"/>
              <a:pPr/>
              <a:t>16</a:t>
            </a:fld>
            <a:endParaRPr lang="en-GB"/>
          </a:p>
        </p:txBody>
      </p:sp>
      <p:sp>
        <p:nvSpPr>
          <p:cNvPr id="8" name="Text Placeholder 7">
            <a:extLst>
              <a:ext uri="{FF2B5EF4-FFF2-40B4-BE49-F238E27FC236}">
                <a16:creationId xmlns:a16="http://schemas.microsoft.com/office/drawing/2014/main" id="{4E448821-6687-4B3A-B22B-AB0D70A2D478}"/>
              </a:ext>
            </a:extLst>
          </p:cNvPr>
          <p:cNvSpPr>
            <a:spLocks noGrp="1"/>
          </p:cNvSpPr>
          <p:nvPr>
            <p:ph type="body" sz="quarter" idx="4294967295"/>
          </p:nvPr>
        </p:nvSpPr>
        <p:spPr>
          <a:xfrm>
            <a:off x="486991" y="1080654"/>
            <a:ext cx="5775016" cy="1340509"/>
          </a:xfrm>
          <a:noFill/>
        </p:spPr>
        <p:txBody>
          <a:bodyPr>
            <a:noAutofit/>
          </a:bodyPr>
          <a:lstStyle/>
          <a:p>
            <a:pPr marL="0" indent="0">
              <a:buNone/>
            </a:pPr>
            <a:r>
              <a:rPr lang="en-GB" sz="1600" dirty="0">
                <a:latin typeface="+mj-lt"/>
              </a:rPr>
              <a:t>University of Nottingham</a:t>
            </a:r>
          </a:p>
          <a:p>
            <a:r>
              <a:rPr lang="en-GB" sz="1050" dirty="0"/>
              <a:t>University website: </a:t>
            </a:r>
            <a:r>
              <a:rPr lang="en-GB" sz="1050" dirty="0">
                <a:solidFill>
                  <a:schemeClr val="accent1"/>
                </a:solidFill>
                <a:hlinkClick r:id="rId3">
                  <a:extLst>
                    <a:ext uri="{A12FA001-AC4F-418D-AE19-62706E023703}">
                      <ahyp:hlinkClr xmlns:ahyp="http://schemas.microsoft.com/office/drawing/2018/hyperlinkcolor" val="tx"/>
                    </a:ext>
                  </a:extLst>
                </a:hlinkClick>
              </a:rPr>
              <a:t>https://www.nottingham.ac.uk/hr/pensions/cpas-pension-scheme.aspx</a:t>
            </a:r>
            <a:r>
              <a:rPr lang="en-GB" sz="1050" dirty="0">
                <a:solidFill>
                  <a:schemeClr val="accent1"/>
                </a:solidFill>
              </a:rPr>
              <a:t>  </a:t>
            </a:r>
          </a:p>
          <a:p>
            <a:r>
              <a:rPr lang="en-GB" sz="1050" dirty="0"/>
              <a:t>CPAS portal: </a:t>
            </a:r>
            <a:r>
              <a:rPr lang="en-GB" sz="1050" dirty="0">
                <a:solidFill>
                  <a:schemeClr val="accent1"/>
                </a:solidFill>
                <a:hlinkClick r:id="rId4">
                  <a:extLst>
                    <a:ext uri="{A12FA001-AC4F-418D-AE19-62706E023703}">
                      <ahyp:hlinkClr xmlns:ahyp="http://schemas.microsoft.com/office/drawing/2018/hyperlinkcolor" val="tx"/>
                    </a:ext>
                  </a:extLst>
                </a:hlinkClick>
              </a:rPr>
              <a:t>www.nottinghamcpas.co.uk</a:t>
            </a:r>
            <a:r>
              <a:rPr lang="en-GB" sz="1050" dirty="0">
                <a:solidFill>
                  <a:schemeClr val="accent1"/>
                </a:solidFill>
              </a:rPr>
              <a:t>  </a:t>
            </a:r>
            <a:endParaRPr lang="en-GB" sz="1050" dirty="0">
              <a:solidFill>
                <a:schemeClr val="accent1"/>
              </a:solidFill>
              <a:highlight>
                <a:srgbClr val="FFFF00"/>
              </a:highlight>
            </a:endParaRPr>
          </a:p>
          <a:p>
            <a:r>
              <a:rPr lang="en-GB" sz="1050" dirty="0"/>
              <a:t>E-mail: </a:t>
            </a:r>
            <a:r>
              <a:rPr lang="en-GB" sz="1050" dirty="0">
                <a:solidFill>
                  <a:schemeClr val="accent1"/>
                </a:solidFill>
                <a:hlinkClick r:id="rId5">
                  <a:extLst>
                    <a:ext uri="{A12FA001-AC4F-418D-AE19-62706E023703}">
                      <ahyp:hlinkClr xmlns:ahyp="http://schemas.microsoft.com/office/drawing/2018/hyperlinkcolor" val="tx"/>
                    </a:ext>
                  </a:extLst>
                </a:hlinkClick>
              </a:rPr>
              <a:t>pensions@nottingham.ac.uk</a:t>
            </a:r>
            <a:endParaRPr lang="en-GB" sz="1050" dirty="0">
              <a:solidFill>
                <a:schemeClr val="accent1"/>
              </a:solidFill>
            </a:endParaRPr>
          </a:p>
          <a:p>
            <a:r>
              <a:rPr lang="en-GB" sz="1050" dirty="0"/>
              <a:t>Tel: 0115 951 5648</a:t>
            </a:r>
          </a:p>
          <a:p>
            <a:pPr marL="0" indent="0">
              <a:buNone/>
            </a:pPr>
            <a:endParaRPr lang="en-GB" sz="1050" dirty="0"/>
          </a:p>
          <a:p>
            <a:endParaRPr lang="en-GB" sz="1050" dirty="0">
              <a:solidFill>
                <a:srgbClr val="FF0000"/>
              </a:solidFill>
              <a:highlight>
                <a:srgbClr val="FFFF00"/>
              </a:highlight>
            </a:endParaRPr>
          </a:p>
          <a:p>
            <a:endParaRPr lang="en-GB" sz="1050" dirty="0">
              <a:solidFill>
                <a:srgbClr val="FF0000"/>
              </a:solidFill>
              <a:highlight>
                <a:srgbClr val="FFFF00"/>
              </a:highlight>
            </a:endParaRPr>
          </a:p>
          <a:p>
            <a:endParaRPr lang="en-GB" sz="1100" dirty="0">
              <a:solidFill>
                <a:srgbClr val="FF0000"/>
              </a:solidFill>
              <a:highlight>
                <a:srgbClr val="FFFF00"/>
              </a:highlight>
            </a:endParaRPr>
          </a:p>
        </p:txBody>
      </p:sp>
      <p:sp>
        <p:nvSpPr>
          <p:cNvPr id="2" name="TextBox 1">
            <a:extLst>
              <a:ext uri="{FF2B5EF4-FFF2-40B4-BE49-F238E27FC236}">
                <a16:creationId xmlns:a16="http://schemas.microsoft.com/office/drawing/2014/main" id="{ACFBD31D-3568-4EB0-8BB8-BB5B68F88F45}"/>
              </a:ext>
            </a:extLst>
          </p:cNvPr>
          <p:cNvSpPr txBox="1"/>
          <p:nvPr/>
        </p:nvSpPr>
        <p:spPr>
          <a:xfrm>
            <a:off x="480903" y="3446760"/>
            <a:ext cx="7511144" cy="1359346"/>
          </a:xfrm>
          <a:prstGeom prst="rect">
            <a:avLst/>
          </a:prstGeom>
          <a:noFill/>
        </p:spPr>
        <p:txBody>
          <a:bodyPr wrap="square" rtlCol="0">
            <a:spAutoFit/>
          </a:bodyPr>
          <a:lstStyle/>
          <a:p>
            <a:pPr>
              <a:spcBef>
                <a:spcPts val="366"/>
              </a:spcBef>
            </a:pPr>
            <a:r>
              <a:rPr lang="en-GB" sz="1600">
                <a:latin typeface="+mj-lt"/>
              </a:rPr>
              <a:t>Financial Guidance and Advice</a:t>
            </a:r>
          </a:p>
          <a:p>
            <a:pPr>
              <a:spcBef>
                <a:spcPts val="366"/>
              </a:spcBef>
            </a:pPr>
            <a:endParaRPr lang="en-GB" sz="1050">
              <a:solidFill>
                <a:schemeClr val="accent1"/>
              </a:solidFill>
              <a:latin typeface="+mj-lt"/>
            </a:endParaRPr>
          </a:p>
          <a:p>
            <a:pPr marL="174129" indent="-174129">
              <a:buFont typeface="Arial" panose="020B0604020202020204" pitchFamily="34" charset="0"/>
              <a:buChar char="•"/>
            </a:pPr>
            <a:r>
              <a:rPr lang="en-GB" sz="1050"/>
              <a:t>As a CPAS member you have access to the Pension Decision Service  </a:t>
            </a:r>
            <a:r>
              <a:rPr lang="en-GB" sz="1050">
                <a:solidFill>
                  <a:schemeClr val="accent1"/>
                </a:solidFill>
              </a:rPr>
              <a:t>(further details on the CPAS website)</a:t>
            </a:r>
          </a:p>
          <a:p>
            <a:pPr marL="174129" indent="-174129">
              <a:buFont typeface="Arial" panose="020B0604020202020204" pitchFamily="34" charset="0"/>
              <a:buChar char="•"/>
            </a:pPr>
            <a:endParaRPr lang="en-GB" sz="1050"/>
          </a:p>
          <a:p>
            <a:pPr marL="174129" indent="-174129">
              <a:buFont typeface="Arial" panose="020B0604020202020204" pitchFamily="34" charset="0"/>
              <a:buChar char="•"/>
            </a:pPr>
            <a:r>
              <a:rPr lang="en-GB" sz="1050"/>
              <a:t>Free, impartial guidance and information on all pension matters can be found at </a:t>
            </a:r>
            <a:r>
              <a:rPr lang="en-GB" sz="1050" err="1"/>
              <a:t>MoneyHelper</a:t>
            </a:r>
            <a:r>
              <a:rPr lang="en-GB" sz="1050"/>
              <a:t>: </a:t>
            </a:r>
            <a:r>
              <a:rPr lang="en-GB" sz="1050">
                <a:solidFill>
                  <a:schemeClr val="accent1"/>
                </a:solidFill>
                <a:hlinkClick r:id="rId6">
                  <a:extLst>
                    <a:ext uri="{A12FA001-AC4F-418D-AE19-62706E023703}">
                      <ahyp:hlinkClr xmlns:ahyp="http://schemas.microsoft.com/office/drawing/2018/hyperlinkcolor" val="tx"/>
                    </a:ext>
                  </a:extLst>
                </a:hlinkClick>
              </a:rPr>
              <a:t>www.moneyhelper.org.uk</a:t>
            </a:r>
            <a:endParaRPr lang="en-GB" sz="1050">
              <a:solidFill>
                <a:schemeClr val="accent1"/>
              </a:solidFill>
            </a:endParaRPr>
          </a:p>
          <a:p>
            <a:endParaRPr lang="en-GB" sz="1050">
              <a:solidFill>
                <a:schemeClr val="accent1"/>
              </a:solidFill>
            </a:endParaRPr>
          </a:p>
          <a:p>
            <a:pPr marL="174129" indent="-174129">
              <a:buFont typeface="Arial" panose="020B0604020202020204" pitchFamily="34" charset="0"/>
              <a:buChar char="•"/>
            </a:pPr>
            <a:r>
              <a:rPr lang="en-GB" sz="1050"/>
              <a:t>You can contact a financial advisor in your area by looking at the IFA promotions website: </a:t>
            </a:r>
            <a:r>
              <a:rPr lang="en-GB" sz="1050">
                <a:solidFill>
                  <a:schemeClr val="accent1"/>
                </a:solidFill>
                <a:hlinkClick r:id="rId7">
                  <a:extLst>
                    <a:ext uri="{A12FA001-AC4F-418D-AE19-62706E023703}">
                      <ahyp:hlinkClr xmlns:ahyp="http://schemas.microsoft.com/office/drawing/2018/hyperlinkcolor" val="tx"/>
                    </a:ext>
                  </a:extLst>
                </a:hlinkClick>
              </a:rPr>
              <a:t>www.unbiased.co.uk</a:t>
            </a:r>
            <a:r>
              <a:rPr lang="en-GB" sz="1050">
                <a:solidFill>
                  <a:schemeClr val="accent1"/>
                </a:solidFill>
              </a:rPr>
              <a:t> </a:t>
            </a:r>
          </a:p>
        </p:txBody>
      </p:sp>
      <p:sp>
        <p:nvSpPr>
          <p:cNvPr id="9" name="Text Placeholder 7">
            <a:extLst>
              <a:ext uri="{FF2B5EF4-FFF2-40B4-BE49-F238E27FC236}">
                <a16:creationId xmlns:a16="http://schemas.microsoft.com/office/drawing/2014/main" id="{5D6F99D1-1CFA-AF1D-DC0D-310D0D0F3BF9}"/>
              </a:ext>
            </a:extLst>
          </p:cNvPr>
          <p:cNvSpPr txBox="1">
            <a:spLocks/>
          </p:cNvSpPr>
          <p:nvPr/>
        </p:nvSpPr>
        <p:spPr>
          <a:xfrm>
            <a:off x="482544" y="2555967"/>
            <a:ext cx="3513560" cy="893495"/>
          </a:xfrm>
          <a:prstGeom prst="rect">
            <a:avLst/>
          </a:prstGeom>
          <a:no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sz="1600">
                <a:latin typeface="+mj-lt"/>
              </a:rPr>
              <a:t>Scheme administrators (XPS)</a:t>
            </a:r>
          </a:p>
          <a:p>
            <a:r>
              <a:rPr lang="en-GB" sz="1050"/>
              <a:t>Email</a:t>
            </a:r>
            <a:r>
              <a:rPr lang="en-GB" sz="1050">
                <a:solidFill>
                  <a:schemeClr val="accent1"/>
                </a:solidFill>
              </a:rPr>
              <a:t>: </a:t>
            </a:r>
            <a:r>
              <a:rPr lang="en-GB" sz="1050">
                <a:solidFill>
                  <a:schemeClr val="accent1"/>
                </a:solidFill>
                <a:hlinkClick r:id="rId8">
                  <a:extLst>
                    <a:ext uri="{A12FA001-AC4F-418D-AE19-62706E023703}">
                      <ahyp:hlinkClr xmlns:ahyp="http://schemas.microsoft.com/office/drawing/2018/hyperlinkcolor" val="tx"/>
                    </a:ext>
                  </a:extLst>
                </a:hlinkClick>
              </a:rPr>
              <a:t>nottinghamCPAS@XPSGroup.com</a:t>
            </a:r>
            <a:endParaRPr lang="en-GB" sz="1050">
              <a:solidFill>
                <a:schemeClr val="accent1"/>
              </a:solidFill>
            </a:endParaRPr>
          </a:p>
          <a:p>
            <a:r>
              <a:rPr lang="en-GB" sz="1050"/>
              <a:t>Tel: 0118 918 5187</a:t>
            </a:r>
          </a:p>
          <a:p>
            <a:pPr marL="0" indent="0">
              <a:buNone/>
            </a:pPr>
            <a:endParaRPr lang="en-GB" sz="1050">
              <a:solidFill>
                <a:srgbClr val="FF0000"/>
              </a:solidFill>
              <a:highlight>
                <a:srgbClr val="FFFF00"/>
              </a:highlight>
            </a:endParaRPr>
          </a:p>
          <a:p>
            <a:endParaRPr lang="en-GB" sz="1050">
              <a:solidFill>
                <a:srgbClr val="FF0000"/>
              </a:solidFill>
              <a:highlight>
                <a:srgbClr val="FFFF00"/>
              </a:highlight>
            </a:endParaRPr>
          </a:p>
          <a:p>
            <a:endParaRPr lang="en-GB" sz="1050">
              <a:solidFill>
                <a:srgbClr val="FF0000"/>
              </a:solidFill>
              <a:highlight>
                <a:srgbClr val="FFFF00"/>
              </a:highlight>
            </a:endParaRPr>
          </a:p>
          <a:p>
            <a:endParaRPr lang="en-GB" sz="1100">
              <a:solidFill>
                <a:srgbClr val="FF0000"/>
              </a:solidFill>
              <a:highlight>
                <a:srgbClr val="FFFF00"/>
              </a:highlight>
            </a:endParaRPr>
          </a:p>
        </p:txBody>
      </p:sp>
      <p:grpSp>
        <p:nvGrpSpPr>
          <p:cNvPr id="11" name="Group 10">
            <a:extLst>
              <a:ext uri="{FF2B5EF4-FFF2-40B4-BE49-F238E27FC236}">
                <a16:creationId xmlns:a16="http://schemas.microsoft.com/office/drawing/2014/main" id="{6273884F-544B-DEC7-A665-60DE218EB3B2}"/>
              </a:ext>
            </a:extLst>
          </p:cNvPr>
          <p:cNvGrpSpPr/>
          <p:nvPr/>
        </p:nvGrpSpPr>
        <p:grpSpPr>
          <a:xfrm>
            <a:off x="7200900" y="189791"/>
            <a:ext cx="1699794" cy="1110165"/>
            <a:chOff x="7200900" y="189791"/>
            <a:chExt cx="1699794" cy="1110165"/>
          </a:xfrm>
        </p:grpSpPr>
        <p:sp>
          <p:nvSpPr>
            <p:cNvPr id="10" name="TextBox 9">
              <a:extLst>
                <a:ext uri="{FF2B5EF4-FFF2-40B4-BE49-F238E27FC236}">
                  <a16:creationId xmlns:a16="http://schemas.microsoft.com/office/drawing/2014/main" id="{76F4A1FC-1E7A-0415-D0B8-5A1A4FF95F9B}"/>
                </a:ext>
              </a:extLst>
            </p:cNvPr>
            <p:cNvSpPr txBox="1"/>
            <p:nvPr/>
          </p:nvSpPr>
          <p:spPr>
            <a:xfrm>
              <a:off x="7200900" y="189791"/>
              <a:ext cx="1699794" cy="1110165"/>
            </a:xfrm>
            <a:prstGeom prst="rect">
              <a:avLst/>
            </a:prstGeom>
            <a:solidFill>
              <a:schemeClr val="accent1"/>
            </a:solidFill>
          </p:spPr>
          <p:txBody>
            <a:bodyPr wrap="none" rtlCol="0" anchor="ctr">
              <a:noAutofit/>
            </a:bodyPr>
            <a:lstStyle/>
            <a:p>
              <a:pPr algn="ctr"/>
              <a:endParaRPr lang="en-GB">
                <a:solidFill>
                  <a:schemeClr val="bg1"/>
                </a:solidFill>
              </a:endParaRPr>
            </a:p>
            <a:p>
              <a:pPr algn="ctr"/>
              <a:endParaRPr lang="en-GB">
                <a:solidFill>
                  <a:schemeClr val="bg1"/>
                </a:solidFill>
              </a:endParaRPr>
            </a:p>
            <a:p>
              <a:pPr algn="ctr"/>
              <a:r>
                <a:rPr lang="en-GB">
                  <a:solidFill>
                    <a:schemeClr val="bg1"/>
                  </a:solidFill>
                </a:rPr>
                <a:t>CPAS pensions day</a:t>
              </a:r>
            </a:p>
            <a:p>
              <a:pPr algn="ctr"/>
              <a:r>
                <a:rPr lang="en-GB">
                  <a:solidFill>
                    <a:schemeClr val="bg1"/>
                  </a:solidFill>
                </a:rPr>
                <a:t>TBC</a:t>
              </a:r>
            </a:p>
          </p:txBody>
        </p:sp>
        <p:grpSp>
          <p:nvGrpSpPr>
            <p:cNvPr id="12" name="Graphic 10">
              <a:extLst>
                <a:ext uri="{FF2B5EF4-FFF2-40B4-BE49-F238E27FC236}">
                  <a16:creationId xmlns:a16="http://schemas.microsoft.com/office/drawing/2014/main" id="{4DBB5B8B-2CC9-2A4A-67CF-1FAD347CDC93}"/>
                </a:ext>
              </a:extLst>
            </p:cNvPr>
            <p:cNvGrpSpPr/>
            <p:nvPr/>
          </p:nvGrpSpPr>
          <p:grpSpPr>
            <a:xfrm>
              <a:off x="7877926" y="325588"/>
              <a:ext cx="345742" cy="351498"/>
              <a:chOff x="7211768" y="1043083"/>
              <a:chExt cx="345742" cy="351498"/>
            </a:xfrm>
            <a:solidFill>
              <a:schemeClr val="bg1"/>
            </a:solidFill>
          </p:grpSpPr>
          <p:sp>
            <p:nvSpPr>
              <p:cNvPr id="13" name="Freeform: Shape 12">
                <a:extLst>
                  <a:ext uri="{FF2B5EF4-FFF2-40B4-BE49-F238E27FC236}">
                    <a16:creationId xmlns:a16="http://schemas.microsoft.com/office/drawing/2014/main" id="{634A5365-AC58-9804-CBE2-A22D10BB40D5}"/>
                  </a:ext>
                </a:extLst>
              </p:cNvPr>
              <p:cNvSpPr/>
              <p:nvPr/>
            </p:nvSpPr>
            <p:spPr>
              <a:xfrm>
                <a:off x="7409123" y="1043083"/>
                <a:ext cx="57201" cy="90142"/>
              </a:xfrm>
              <a:custGeom>
                <a:avLst/>
                <a:gdLst>
                  <a:gd name="connsiteX0" fmla="*/ 41441 w 57201"/>
                  <a:gd name="connsiteY0" fmla="*/ 82205 h 90142"/>
                  <a:gd name="connsiteX1" fmla="*/ 49321 w 57201"/>
                  <a:gd name="connsiteY1" fmla="*/ 90142 h 90142"/>
                  <a:gd name="connsiteX2" fmla="*/ 57202 w 57201"/>
                  <a:gd name="connsiteY2" fmla="*/ 82205 h 90142"/>
                  <a:gd name="connsiteX3" fmla="*/ 57202 w 57201"/>
                  <a:gd name="connsiteY3" fmla="*/ 7937 h 90142"/>
                  <a:gd name="connsiteX4" fmla="*/ 49321 w 57201"/>
                  <a:gd name="connsiteY4" fmla="*/ 0 h 90142"/>
                  <a:gd name="connsiteX5" fmla="*/ 41441 w 57201"/>
                  <a:gd name="connsiteY5" fmla="*/ 7937 h 90142"/>
                  <a:gd name="connsiteX6" fmla="*/ 41441 w 57201"/>
                  <a:gd name="connsiteY6" fmla="*/ 34512 h 90142"/>
                  <a:gd name="connsiteX7" fmla="*/ 0 w 57201"/>
                  <a:gd name="connsiteY7" fmla="*/ 34512 h 90142"/>
                  <a:gd name="connsiteX8" fmla="*/ 0 w 57201"/>
                  <a:gd name="connsiteY8" fmla="*/ 50457 h 90142"/>
                  <a:gd name="connsiteX9" fmla="*/ 41441 w 57201"/>
                  <a:gd name="connsiteY9" fmla="*/ 50457 h 90142"/>
                  <a:gd name="connsiteX10" fmla="*/ 41441 w 57201"/>
                  <a:gd name="connsiteY10" fmla="*/ 82205 h 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201" h="90142">
                    <a:moveTo>
                      <a:pt x="41441" y="82205"/>
                    </a:moveTo>
                    <a:cubicBezTo>
                      <a:pt x="41441" y="86599"/>
                      <a:pt x="44959" y="90142"/>
                      <a:pt x="49321" y="90142"/>
                    </a:cubicBezTo>
                    <a:cubicBezTo>
                      <a:pt x="53684" y="90142"/>
                      <a:pt x="57202" y="86599"/>
                      <a:pt x="57202" y="82205"/>
                    </a:cubicBezTo>
                    <a:lnTo>
                      <a:pt x="57202" y="7937"/>
                    </a:lnTo>
                    <a:cubicBezTo>
                      <a:pt x="57202" y="3543"/>
                      <a:pt x="53684" y="0"/>
                      <a:pt x="49321" y="0"/>
                    </a:cubicBezTo>
                    <a:cubicBezTo>
                      <a:pt x="44959" y="0"/>
                      <a:pt x="41441" y="3543"/>
                      <a:pt x="41441" y="7937"/>
                    </a:cubicBezTo>
                    <a:lnTo>
                      <a:pt x="41441" y="34512"/>
                    </a:lnTo>
                    <a:lnTo>
                      <a:pt x="0" y="34512"/>
                    </a:lnTo>
                    <a:lnTo>
                      <a:pt x="0" y="50457"/>
                    </a:lnTo>
                    <a:lnTo>
                      <a:pt x="41441" y="50457"/>
                    </a:lnTo>
                    <a:lnTo>
                      <a:pt x="41441" y="82205"/>
                    </a:lnTo>
                    <a:close/>
                  </a:path>
                </a:pathLst>
              </a:custGeom>
              <a:solidFill>
                <a:schemeClr val="bg1"/>
              </a:solidFill>
              <a:ln w="6998"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83191CD-07CB-9952-6A41-F650FBCC99FF}"/>
                  </a:ext>
                </a:extLst>
              </p:cNvPr>
              <p:cNvSpPr/>
              <p:nvPr/>
            </p:nvSpPr>
            <p:spPr>
              <a:xfrm>
                <a:off x="7325889" y="1043083"/>
                <a:ext cx="57342" cy="90142"/>
              </a:xfrm>
              <a:custGeom>
                <a:avLst/>
                <a:gdLst>
                  <a:gd name="connsiteX0" fmla="*/ 41582 w 57342"/>
                  <a:gd name="connsiteY0" fmla="*/ 82205 h 90142"/>
                  <a:gd name="connsiteX1" fmla="*/ 49462 w 57342"/>
                  <a:gd name="connsiteY1" fmla="*/ 90142 h 90142"/>
                  <a:gd name="connsiteX2" fmla="*/ 57342 w 57342"/>
                  <a:gd name="connsiteY2" fmla="*/ 82205 h 90142"/>
                  <a:gd name="connsiteX3" fmla="*/ 57342 w 57342"/>
                  <a:gd name="connsiteY3" fmla="*/ 7937 h 90142"/>
                  <a:gd name="connsiteX4" fmla="*/ 49462 w 57342"/>
                  <a:gd name="connsiteY4" fmla="*/ 0 h 90142"/>
                  <a:gd name="connsiteX5" fmla="*/ 41582 w 57342"/>
                  <a:gd name="connsiteY5" fmla="*/ 7937 h 90142"/>
                  <a:gd name="connsiteX6" fmla="*/ 41582 w 57342"/>
                  <a:gd name="connsiteY6" fmla="*/ 34512 h 90142"/>
                  <a:gd name="connsiteX7" fmla="*/ 0 w 57342"/>
                  <a:gd name="connsiteY7" fmla="*/ 34512 h 90142"/>
                  <a:gd name="connsiteX8" fmla="*/ 0 w 57342"/>
                  <a:gd name="connsiteY8" fmla="*/ 50457 h 90142"/>
                  <a:gd name="connsiteX9" fmla="*/ 41582 w 57342"/>
                  <a:gd name="connsiteY9" fmla="*/ 50457 h 90142"/>
                  <a:gd name="connsiteX10" fmla="*/ 41582 w 57342"/>
                  <a:gd name="connsiteY10" fmla="*/ 82205 h 9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342" h="90142">
                    <a:moveTo>
                      <a:pt x="41582" y="82205"/>
                    </a:moveTo>
                    <a:cubicBezTo>
                      <a:pt x="41582" y="86599"/>
                      <a:pt x="45100" y="90142"/>
                      <a:pt x="49462" y="90142"/>
                    </a:cubicBezTo>
                    <a:cubicBezTo>
                      <a:pt x="53824" y="90142"/>
                      <a:pt x="57342" y="86599"/>
                      <a:pt x="57342" y="82205"/>
                    </a:cubicBezTo>
                    <a:lnTo>
                      <a:pt x="57342" y="7937"/>
                    </a:lnTo>
                    <a:cubicBezTo>
                      <a:pt x="57342" y="3543"/>
                      <a:pt x="53824" y="0"/>
                      <a:pt x="49462" y="0"/>
                    </a:cubicBezTo>
                    <a:cubicBezTo>
                      <a:pt x="45100" y="0"/>
                      <a:pt x="41582" y="3543"/>
                      <a:pt x="41582" y="7937"/>
                    </a:cubicBezTo>
                    <a:lnTo>
                      <a:pt x="41582" y="34512"/>
                    </a:lnTo>
                    <a:lnTo>
                      <a:pt x="0" y="34512"/>
                    </a:lnTo>
                    <a:lnTo>
                      <a:pt x="0" y="50457"/>
                    </a:lnTo>
                    <a:lnTo>
                      <a:pt x="41582" y="50457"/>
                    </a:lnTo>
                    <a:lnTo>
                      <a:pt x="41582" y="82205"/>
                    </a:lnTo>
                    <a:close/>
                  </a:path>
                </a:pathLst>
              </a:custGeom>
              <a:solidFill>
                <a:schemeClr val="bg1"/>
              </a:solidFill>
              <a:ln w="6998"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966FC37-B585-2AFB-A9B6-2484F510946D}"/>
                  </a:ext>
                </a:extLst>
              </p:cNvPr>
              <p:cNvSpPr/>
              <p:nvPr/>
            </p:nvSpPr>
            <p:spPr>
              <a:xfrm>
                <a:off x="7211768" y="1043083"/>
                <a:ext cx="345742" cy="351498"/>
              </a:xfrm>
              <a:custGeom>
                <a:avLst/>
                <a:gdLst>
                  <a:gd name="connsiteX0" fmla="*/ 306201 w 345742"/>
                  <a:gd name="connsiteY0" fmla="*/ 34512 h 351498"/>
                  <a:gd name="connsiteX1" fmla="*/ 280238 w 345742"/>
                  <a:gd name="connsiteY1" fmla="*/ 34512 h 351498"/>
                  <a:gd name="connsiteX2" fmla="*/ 280238 w 345742"/>
                  <a:gd name="connsiteY2" fmla="*/ 50457 h 351498"/>
                  <a:gd name="connsiteX3" fmla="*/ 306201 w 345742"/>
                  <a:gd name="connsiteY3" fmla="*/ 50457 h 351498"/>
                  <a:gd name="connsiteX4" fmla="*/ 329982 w 345742"/>
                  <a:gd name="connsiteY4" fmla="*/ 74410 h 351498"/>
                  <a:gd name="connsiteX5" fmla="*/ 329982 w 345742"/>
                  <a:gd name="connsiteY5" fmla="*/ 125221 h 351498"/>
                  <a:gd name="connsiteX6" fmla="*/ 15831 w 345742"/>
                  <a:gd name="connsiteY6" fmla="*/ 125221 h 351498"/>
                  <a:gd name="connsiteX7" fmla="*/ 15831 w 345742"/>
                  <a:gd name="connsiteY7" fmla="*/ 74410 h 351498"/>
                  <a:gd name="connsiteX8" fmla="*/ 39612 w 345742"/>
                  <a:gd name="connsiteY8" fmla="*/ 50457 h 351498"/>
                  <a:gd name="connsiteX9" fmla="*/ 72610 w 345742"/>
                  <a:gd name="connsiteY9" fmla="*/ 50457 h 351498"/>
                  <a:gd name="connsiteX10" fmla="*/ 72610 w 345742"/>
                  <a:gd name="connsiteY10" fmla="*/ 82205 h 351498"/>
                  <a:gd name="connsiteX11" fmla="*/ 80490 w 345742"/>
                  <a:gd name="connsiteY11" fmla="*/ 90142 h 351498"/>
                  <a:gd name="connsiteX12" fmla="*/ 88370 w 345742"/>
                  <a:gd name="connsiteY12" fmla="*/ 82205 h 351498"/>
                  <a:gd name="connsiteX13" fmla="*/ 88370 w 345742"/>
                  <a:gd name="connsiteY13" fmla="*/ 7937 h 351498"/>
                  <a:gd name="connsiteX14" fmla="*/ 80490 w 345742"/>
                  <a:gd name="connsiteY14" fmla="*/ 0 h 351498"/>
                  <a:gd name="connsiteX15" fmla="*/ 72610 w 345742"/>
                  <a:gd name="connsiteY15" fmla="*/ 7937 h 351498"/>
                  <a:gd name="connsiteX16" fmla="*/ 72610 w 345742"/>
                  <a:gd name="connsiteY16" fmla="*/ 34512 h 351498"/>
                  <a:gd name="connsiteX17" fmla="*/ 39542 w 345742"/>
                  <a:gd name="connsiteY17" fmla="*/ 34512 h 351498"/>
                  <a:gd name="connsiteX18" fmla="*/ 0 w 345742"/>
                  <a:gd name="connsiteY18" fmla="*/ 74410 h 351498"/>
                  <a:gd name="connsiteX19" fmla="*/ 0 w 345742"/>
                  <a:gd name="connsiteY19" fmla="*/ 311671 h 351498"/>
                  <a:gd name="connsiteX20" fmla="*/ 39542 w 345742"/>
                  <a:gd name="connsiteY20" fmla="*/ 351498 h 351498"/>
                  <a:gd name="connsiteX21" fmla="*/ 306201 w 345742"/>
                  <a:gd name="connsiteY21" fmla="*/ 351498 h 351498"/>
                  <a:gd name="connsiteX22" fmla="*/ 345742 w 345742"/>
                  <a:gd name="connsiteY22" fmla="*/ 311671 h 351498"/>
                  <a:gd name="connsiteX23" fmla="*/ 345742 w 345742"/>
                  <a:gd name="connsiteY23" fmla="*/ 74410 h 351498"/>
                  <a:gd name="connsiteX24" fmla="*/ 306201 w 345742"/>
                  <a:gd name="connsiteY24" fmla="*/ 34512 h 351498"/>
                  <a:gd name="connsiteX25" fmla="*/ 306201 w 345742"/>
                  <a:gd name="connsiteY25" fmla="*/ 335553 h 351498"/>
                  <a:gd name="connsiteX26" fmla="*/ 39542 w 345742"/>
                  <a:gd name="connsiteY26" fmla="*/ 335553 h 351498"/>
                  <a:gd name="connsiteX27" fmla="*/ 15760 w 345742"/>
                  <a:gd name="connsiteY27" fmla="*/ 311600 h 351498"/>
                  <a:gd name="connsiteX28" fmla="*/ 15760 w 345742"/>
                  <a:gd name="connsiteY28" fmla="*/ 141166 h 351498"/>
                  <a:gd name="connsiteX29" fmla="*/ 329982 w 345742"/>
                  <a:gd name="connsiteY29" fmla="*/ 141166 h 351498"/>
                  <a:gd name="connsiteX30" fmla="*/ 329982 w 345742"/>
                  <a:gd name="connsiteY30" fmla="*/ 311671 h 351498"/>
                  <a:gd name="connsiteX31" fmla="*/ 306201 w 345742"/>
                  <a:gd name="connsiteY31" fmla="*/ 335553 h 35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5742" h="351498">
                    <a:moveTo>
                      <a:pt x="306201" y="34512"/>
                    </a:moveTo>
                    <a:lnTo>
                      <a:pt x="280238" y="34512"/>
                    </a:lnTo>
                    <a:lnTo>
                      <a:pt x="280238" y="50457"/>
                    </a:lnTo>
                    <a:lnTo>
                      <a:pt x="306201" y="50457"/>
                    </a:lnTo>
                    <a:cubicBezTo>
                      <a:pt x="319287" y="50457"/>
                      <a:pt x="329982" y="61158"/>
                      <a:pt x="329982" y="74410"/>
                    </a:cubicBezTo>
                    <a:lnTo>
                      <a:pt x="329982" y="125221"/>
                    </a:lnTo>
                    <a:lnTo>
                      <a:pt x="15831" y="125221"/>
                    </a:lnTo>
                    <a:lnTo>
                      <a:pt x="15831" y="74410"/>
                    </a:lnTo>
                    <a:cubicBezTo>
                      <a:pt x="15831" y="61229"/>
                      <a:pt x="26455" y="50457"/>
                      <a:pt x="39612" y="50457"/>
                    </a:cubicBezTo>
                    <a:lnTo>
                      <a:pt x="72610" y="50457"/>
                    </a:lnTo>
                    <a:lnTo>
                      <a:pt x="72610" y="82205"/>
                    </a:lnTo>
                    <a:cubicBezTo>
                      <a:pt x="72610" y="86599"/>
                      <a:pt x="76128" y="90142"/>
                      <a:pt x="80490" y="90142"/>
                    </a:cubicBezTo>
                    <a:cubicBezTo>
                      <a:pt x="84852" y="90142"/>
                      <a:pt x="88370" y="86599"/>
                      <a:pt x="88370" y="82205"/>
                    </a:cubicBezTo>
                    <a:lnTo>
                      <a:pt x="88370" y="7937"/>
                    </a:lnTo>
                    <a:cubicBezTo>
                      <a:pt x="88370" y="3543"/>
                      <a:pt x="84852" y="0"/>
                      <a:pt x="80490" y="0"/>
                    </a:cubicBezTo>
                    <a:cubicBezTo>
                      <a:pt x="76128" y="0"/>
                      <a:pt x="72610" y="3543"/>
                      <a:pt x="72610" y="7937"/>
                    </a:cubicBezTo>
                    <a:lnTo>
                      <a:pt x="72610" y="34512"/>
                    </a:lnTo>
                    <a:lnTo>
                      <a:pt x="39542" y="34512"/>
                    </a:lnTo>
                    <a:cubicBezTo>
                      <a:pt x="17730" y="34512"/>
                      <a:pt x="0" y="52441"/>
                      <a:pt x="0" y="74410"/>
                    </a:cubicBezTo>
                    <a:lnTo>
                      <a:pt x="0" y="311671"/>
                    </a:lnTo>
                    <a:cubicBezTo>
                      <a:pt x="0" y="333640"/>
                      <a:pt x="17730" y="351498"/>
                      <a:pt x="39542" y="351498"/>
                    </a:cubicBezTo>
                    <a:lnTo>
                      <a:pt x="306201" y="351498"/>
                    </a:lnTo>
                    <a:cubicBezTo>
                      <a:pt x="328012" y="351498"/>
                      <a:pt x="345742" y="333640"/>
                      <a:pt x="345742" y="311671"/>
                    </a:cubicBezTo>
                    <a:lnTo>
                      <a:pt x="345742" y="74410"/>
                    </a:lnTo>
                    <a:cubicBezTo>
                      <a:pt x="345812" y="52441"/>
                      <a:pt x="328082" y="34512"/>
                      <a:pt x="306201" y="34512"/>
                    </a:cubicBezTo>
                    <a:close/>
                    <a:moveTo>
                      <a:pt x="306201" y="335553"/>
                    </a:moveTo>
                    <a:lnTo>
                      <a:pt x="39542" y="335553"/>
                    </a:lnTo>
                    <a:cubicBezTo>
                      <a:pt x="26455" y="335553"/>
                      <a:pt x="15760" y="324853"/>
                      <a:pt x="15760" y="311600"/>
                    </a:cubicBezTo>
                    <a:lnTo>
                      <a:pt x="15760" y="141166"/>
                    </a:lnTo>
                    <a:lnTo>
                      <a:pt x="329982" y="141166"/>
                    </a:lnTo>
                    <a:lnTo>
                      <a:pt x="329982" y="311671"/>
                    </a:lnTo>
                    <a:cubicBezTo>
                      <a:pt x="329982" y="324853"/>
                      <a:pt x="319358" y="335553"/>
                      <a:pt x="306201" y="335553"/>
                    </a:cubicBezTo>
                    <a:close/>
                  </a:path>
                </a:pathLst>
              </a:custGeom>
              <a:solidFill>
                <a:schemeClr val="bg1"/>
              </a:solidFill>
              <a:ln w="6998"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81491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B647EA-670A-EBD0-1207-8078888A0339}"/>
              </a:ext>
            </a:extLst>
          </p:cNvPr>
          <p:cNvSpPr>
            <a:spLocks noGrp="1"/>
          </p:cNvSpPr>
          <p:nvPr>
            <p:ph type="ftr" sz="quarter" idx="10"/>
          </p:nvPr>
        </p:nvSpPr>
        <p:spPr/>
        <p:txBody>
          <a:bodyPr/>
          <a:lstStyle/>
          <a:p>
            <a:r>
              <a:rPr lang="en-GB"/>
              <a:t>Document Classification: Confidential</a:t>
            </a:r>
          </a:p>
        </p:txBody>
      </p:sp>
      <p:sp>
        <p:nvSpPr>
          <p:cNvPr id="2" name="Slide Number Placeholder 1">
            <a:extLst>
              <a:ext uri="{FF2B5EF4-FFF2-40B4-BE49-F238E27FC236}">
                <a16:creationId xmlns:a16="http://schemas.microsoft.com/office/drawing/2014/main" id="{82A9473A-489D-6EE2-1D5D-3BDA01162B68}"/>
              </a:ext>
            </a:extLst>
          </p:cNvPr>
          <p:cNvSpPr>
            <a:spLocks noGrp="1"/>
          </p:cNvSpPr>
          <p:nvPr>
            <p:ph type="sldNum" sz="quarter" idx="11"/>
          </p:nvPr>
        </p:nvSpPr>
        <p:spPr/>
        <p:txBody>
          <a:bodyPr/>
          <a:lstStyle/>
          <a:p>
            <a:fld id="{25185810-C993-8B45-8FD1-BB177FA8B29B}" type="slidenum">
              <a:rPr lang="en-GB" smtClean="0"/>
              <a:pPr/>
              <a:t>17</a:t>
            </a:fld>
            <a:endParaRPr lang="en-GB"/>
          </a:p>
        </p:txBody>
      </p:sp>
      <p:sp>
        <p:nvSpPr>
          <p:cNvPr id="8" name="Title 7">
            <a:extLst>
              <a:ext uri="{FF2B5EF4-FFF2-40B4-BE49-F238E27FC236}">
                <a16:creationId xmlns:a16="http://schemas.microsoft.com/office/drawing/2014/main" id="{E03C669B-C929-B8BC-5497-C9C569C1EDDE}"/>
              </a:ext>
            </a:extLst>
          </p:cNvPr>
          <p:cNvSpPr>
            <a:spLocks noGrp="1"/>
          </p:cNvSpPr>
          <p:nvPr>
            <p:ph type="ctrTitle"/>
          </p:nvPr>
        </p:nvSpPr>
        <p:spPr/>
        <p:txBody>
          <a:bodyPr/>
          <a:lstStyle/>
          <a:p>
            <a:r>
              <a:rPr lang="en-GB"/>
              <a:t>Questions</a:t>
            </a:r>
          </a:p>
        </p:txBody>
      </p:sp>
    </p:spTree>
    <p:extLst>
      <p:ext uri="{BB962C8B-B14F-4D97-AF65-F5344CB8AC3E}">
        <p14:creationId xmlns:p14="http://schemas.microsoft.com/office/powerpoint/2010/main" val="2414928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4EAA71-4C28-07B6-7A0D-9966C68832A6}"/>
              </a:ext>
            </a:extLst>
          </p:cNvPr>
          <p:cNvSpPr>
            <a:spLocks noGrp="1"/>
          </p:cNvSpPr>
          <p:nvPr>
            <p:ph type="title"/>
          </p:nvPr>
        </p:nvSpPr>
        <p:spPr/>
        <p:txBody>
          <a:bodyPr/>
          <a:lstStyle/>
          <a:p>
            <a:r>
              <a:rPr lang="en-GB"/>
              <a:t>Q&amp;A</a:t>
            </a:r>
          </a:p>
        </p:txBody>
      </p:sp>
      <p:sp>
        <p:nvSpPr>
          <p:cNvPr id="5" name="Footer Placeholder 4">
            <a:extLst>
              <a:ext uri="{FF2B5EF4-FFF2-40B4-BE49-F238E27FC236}">
                <a16:creationId xmlns:a16="http://schemas.microsoft.com/office/drawing/2014/main" id="{909103BB-0AB7-FBD2-86AF-044CA62B83BD}"/>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1BD88786-9836-6E1D-6079-83206127D2CA}"/>
              </a:ext>
            </a:extLst>
          </p:cNvPr>
          <p:cNvSpPr>
            <a:spLocks noGrp="1"/>
          </p:cNvSpPr>
          <p:nvPr>
            <p:ph type="sldNum" sz="quarter" idx="15"/>
          </p:nvPr>
        </p:nvSpPr>
        <p:spPr/>
        <p:txBody>
          <a:bodyPr/>
          <a:lstStyle/>
          <a:p>
            <a:fld id="{04F7BE9D-6128-4BAF-83B5-B4FB5C247AA4}" type="slidenum">
              <a:rPr lang="en-GB" smtClean="0"/>
              <a:t>18</a:t>
            </a:fld>
            <a:endParaRPr lang="en-GB"/>
          </a:p>
        </p:txBody>
      </p:sp>
      <p:sp>
        <p:nvSpPr>
          <p:cNvPr id="8" name="Speech Bubble: Rectangle with Corners Rounded 7">
            <a:extLst>
              <a:ext uri="{FF2B5EF4-FFF2-40B4-BE49-F238E27FC236}">
                <a16:creationId xmlns:a16="http://schemas.microsoft.com/office/drawing/2014/main" id="{A36D0DAA-B4DB-CAFB-8C7A-93BAB2C02B61}"/>
              </a:ext>
            </a:extLst>
          </p:cNvPr>
          <p:cNvSpPr/>
          <p:nvPr/>
        </p:nvSpPr>
        <p:spPr>
          <a:xfrm>
            <a:off x="5238557" y="170587"/>
            <a:ext cx="2224491" cy="1160582"/>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What is the effect of going part-time on my pension?</a:t>
            </a:r>
          </a:p>
        </p:txBody>
      </p:sp>
      <p:sp>
        <p:nvSpPr>
          <p:cNvPr id="9" name="Speech Bubble: Rectangle with Corners Rounded 8">
            <a:extLst>
              <a:ext uri="{FF2B5EF4-FFF2-40B4-BE49-F238E27FC236}">
                <a16:creationId xmlns:a16="http://schemas.microsoft.com/office/drawing/2014/main" id="{F0B330DA-32AB-E9F2-ACB4-C4AE8B068883}"/>
              </a:ext>
            </a:extLst>
          </p:cNvPr>
          <p:cNvSpPr/>
          <p:nvPr/>
        </p:nvSpPr>
        <p:spPr>
          <a:xfrm>
            <a:off x="6757201" y="1617798"/>
            <a:ext cx="2143494" cy="1160583"/>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Can I consolidate other pensions into my CPAS pension?</a:t>
            </a:r>
          </a:p>
        </p:txBody>
      </p:sp>
      <p:sp>
        <p:nvSpPr>
          <p:cNvPr id="12" name="Speech Bubble: Rectangle with Corners Rounded 11">
            <a:extLst>
              <a:ext uri="{FF2B5EF4-FFF2-40B4-BE49-F238E27FC236}">
                <a16:creationId xmlns:a16="http://schemas.microsoft.com/office/drawing/2014/main" id="{AB950771-EB69-A71B-8EAF-7D40869599BF}"/>
              </a:ext>
            </a:extLst>
          </p:cNvPr>
          <p:cNvSpPr/>
          <p:nvPr/>
        </p:nvSpPr>
        <p:spPr>
          <a:xfrm>
            <a:off x="1982819" y="105131"/>
            <a:ext cx="2224490" cy="1160582"/>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What are the pros and cons of transferring out?</a:t>
            </a:r>
          </a:p>
        </p:txBody>
      </p:sp>
      <p:sp>
        <p:nvSpPr>
          <p:cNvPr id="15" name="Speech Bubble: Rectangle with Corners Rounded 14">
            <a:extLst>
              <a:ext uri="{FF2B5EF4-FFF2-40B4-BE49-F238E27FC236}">
                <a16:creationId xmlns:a16="http://schemas.microsoft.com/office/drawing/2014/main" id="{91A0FB7B-1A05-6AF6-D9CB-932E00C251A5}"/>
              </a:ext>
            </a:extLst>
          </p:cNvPr>
          <p:cNvSpPr/>
          <p:nvPr/>
        </p:nvSpPr>
        <p:spPr>
          <a:xfrm>
            <a:off x="355867" y="1705290"/>
            <a:ext cx="2143494" cy="1160583"/>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What are my options as a deferred member?</a:t>
            </a:r>
          </a:p>
        </p:txBody>
      </p:sp>
      <p:sp>
        <p:nvSpPr>
          <p:cNvPr id="16" name="Speech Bubble: Rectangle with Corners Rounded 15">
            <a:extLst>
              <a:ext uri="{FF2B5EF4-FFF2-40B4-BE49-F238E27FC236}">
                <a16:creationId xmlns:a16="http://schemas.microsoft.com/office/drawing/2014/main" id="{E44FC55E-B16A-2C91-1BF3-45C06C914D95}"/>
              </a:ext>
            </a:extLst>
          </p:cNvPr>
          <p:cNvSpPr/>
          <p:nvPr/>
        </p:nvSpPr>
        <p:spPr>
          <a:xfrm>
            <a:off x="3602543" y="1783065"/>
            <a:ext cx="2143494" cy="1160583"/>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How does early/late retirement work?</a:t>
            </a:r>
          </a:p>
        </p:txBody>
      </p:sp>
      <p:sp>
        <p:nvSpPr>
          <p:cNvPr id="2" name="Speech Bubble: Rectangle with Corners Rounded 1">
            <a:extLst>
              <a:ext uri="{FF2B5EF4-FFF2-40B4-BE49-F238E27FC236}">
                <a16:creationId xmlns:a16="http://schemas.microsoft.com/office/drawing/2014/main" id="{8FB8A331-FB84-3C28-CB96-AC3B392A9CED}"/>
              </a:ext>
            </a:extLst>
          </p:cNvPr>
          <p:cNvSpPr/>
          <p:nvPr/>
        </p:nvSpPr>
        <p:spPr>
          <a:xfrm>
            <a:off x="970610" y="3330089"/>
            <a:ext cx="2143494" cy="1160582"/>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What are the pros and cons of making additional contributions?</a:t>
            </a:r>
          </a:p>
        </p:txBody>
      </p:sp>
      <p:sp>
        <p:nvSpPr>
          <p:cNvPr id="4" name="Speech Bubble: Rectangle with Corners Rounded 3">
            <a:extLst>
              <a:ext uri="{FF2B5EF4-FFF2-40B4-BE49-F238E27FC236}">
                <a16:creationId xmlns:a16="http://schemas.microsoft.com/office/drawing/2014/main" id="{97A1CD68-72CC-5352-6CF4-D8964D8EDAE2}"/>
              </a:ext>
            </a:extLst>
          </p:cNvPr>
          <p:cNvSpPr/>
          <p:nvPr/>
        </p:nvSpPr>
        <p:spPr>
          <a:xfrm>
            <a:off x="3857451" y="3594199"/>
            <a:ext cx="2143495" cy="1160582"/>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Can I take a proportion of my pension before retirement?</a:t>
            </a:r>
          </a:p>
        </p:txBody>
      </p:sp>
      <p:sp>
        <p:nvSpPr>
          <p:cNvPr id="7" name="Speech Bubble: Rectangle with Corners Rounded 6">
            <a:extLst>
              <a:ext uri="{FF2B5EF4-FFF2-40B4-BE49-F238E27FC236}">
                <a16:creationId xmlns:a16="http://schemas.microsoft.com/office/drawing/2014/main" id="{B205EDAB-38B8-1546-9553-2E4E2ED52638}"/>
              </a:ext>
            </a:extLst>
          </p:cNvPr>
          <p:cNvSpPr/>
          <p:nvPr/>
        </p:nvSpPr>
        <p:spPr>
          <a:xfrm>
            <a:off x="6757201" y="3330089"/>
            <a:ext cx="2143495" cy="1160582"/>
          </a:xfrm>
          <a:prstGeom prst="wedgeRoundRectCallou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r>
              <a:rPr lang="en-GB" sz="1400">
                <a:solidFill>
                  <a:schemeClr val="tx1"/>
                </a:solidFill>
                <a:latin typeface="+mj-lt"/>
              </a:rPr>
              <a:t>Is the cash lump sum tax free?</a:t>
            </a:r>
          </a:p>
        </p:txBody>
      </p:sp>
    </p:spTree>
    <p:extLst>
      <p:ext uri="{BB962C8B-B14F-4D97-AF65-F5344CB8AC3E}">
        <p14:creationId xmlns:p14="http://schemas.microsoft.com/office/powerpoint/2010/main" val="230868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B647EA-670A-EBD0-1207-8078888A0339}"/>
              </a:ext>
            </a:extLst>
          </p:cNvPr>
          <p:cNvSpPr>
            <a:spLocks noGrp="1"/>
          </p:cNvSpPr>
          <p:nvPr>
            <p:ph type="ftr" sz="quarter" idx="10"/>
          </p:nvPr>
        </p:nvSpPr>
        <p:spPr/>
        <p:txBody>
          <a:bodyPr/>
          <a:lstStyle/>
          <a:p>
            <a:r>
              <a:rPr lang="en-GB"/>
              <a:t>Document Classification: Confidential</a:t>
            </a:r>
          </a:p>
        </p:txBody>
      </p:sp>
      <p:sp>
        <p:nvSpPr>
          <p:cNvPr id="2" name="Slide Number Placeholder 1">
            <a:extLst>
              <a:ext uri="{FF2B5EF4-FFF2-40B4-BE49-F238E27FC236}">
                <a16:creationId xmlns:a16="http://schemas.microsoft.com/office/drawing/2014/main" id="{82A9473A-489D-6EE2-1D5D-3BDA01162B68}"/>
              </a:ext>
            </a:extLst>
          </p:cNvPr>
          <p:cNvSpPr>
            <a:spLocks noGrp="1"/>
          </p:cNvSpPr>
          <p:nvPr>
            <p:ph type="sldNum" sz="quarter" idx="11"/>
          </p:nvPr>
        </p:nvSpPr>
        <p:spPr/>
        <p:txBody>
          <a:bodyPr/>
          <a:lstStyle/>
          <a:p>
            <a:fld id="{25185810-C993-8B45-8FD1-BB177FA8B29B}" type="slidenum">
              <a:rPr lang="en-GB" smtClean="0"/>
              <a:pPr/>
              <a:t>19</a:t>
            </a:fld>
            <a:endParaRPr lang="en-GB"/>
          </a:p>
        </p:txBody>
      </p:sp>
      <p:sp>
        <p:nvSpPr>
          <p:cNvPr id="8" name="Title 7">
            <a:extLst>
              <a:ext uri="{FF2B5EF4-FFF2-40B4-BE49-F238E27FC236}">
                <a16:creationId xmlns:a16="http://schemas.microsoft.com/office/drawing/2014/main" id="{E03C669B-C929-B8BC-5497-C9C569C1EDDE}"/>
              </a:ext>
            </a:extLst>
          </p:cNvPr>
          <p:cNvSpPr>
            <a:spLocks noGrp="1"/>
          </p:cNvSpPr>
          <p:nvPr>
            <p:ph type="ctrTitle"/>
          </p:nvPr>
        </p:nvSpPr>
        <p:spPr/>
        <p:txBody>
          <a:bodyPr/>
          <a:lstStyle/>
          <a:p>
            <a:r>
              <a:rPr lang="en-GB"/>
              <a:t>Thank you</a:t>
            </a:r>
          </a:p>
        </p:txBody>
      </p:sp>
    </p:spTree>
    <p:extLst>
      <p:ext uri="{BB962C8B-B14F-4D97-AF65-F5344CB8AC3E}">
        <p14:creationId xmlns:p14="http://schemas.microsoft.com/office/powerpoint/2010/main" val="426366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F6D4F-F893-195F-D4FD-8BAC28944110}"/>
              </a:ext>
            </a:extLst>
          </p:cNvPr>
          <p:cNvSpPr>
            <a:spLocks noGrp="1"/>
          </p:cNvSpPr>
          <p:nvPr>
            <p:ph type="title"/>
          </p:nvPr>
        </p:nvSpPr>
        <p:spPr/>
        <p:txBody>
          <a:bodyPr/>
          <a:lstStyle/>
          <a:p>
            <a:r>
              <a:rPr lang="en-US"/>
              <a:t>Agenda</a:t>
            </a:r>
            <a:endParaRPr lang="en-GB"/>
          </a:p>
        </p:txBody>
      </p:sp>
      <p:sp>
        <p:nvSpPr>
          <p:cNvPr id="19" name="Content Placeholder 2">
            <a:extLst>
              <a:ext uri="{FF2B5EF4-FFF2-40B4-BE49-F238E27FC236}">
                <a16:creationId xmlns:a16="http://schemas.microsoft.com/office/drawing/2014/main" id="{21524CAB-E974-A3FC-BBFD-2DE54AB0CC1B}"/>
              </a:ext>
            </a:extLst>
          </p:cNvPr>
          <p:cNvSpPr>
            <a:spLocks noGrp="1"/>
          </p:cNvSpPr>
          <p:nvPr>
            <p:ph idx="1"/>
          </p:nvPr>
        </p:nvSpPr>
        <p:spPr>
          <a:xfrm>
            <a:off x="372840" y="1401857"/>
            <a:ext cx="3859042" cy="3280979"/>
          </a:xfrm>
        </p:spPr>
        <p:txBody>
          <a:bodyPr/>
          <a:lstStyle/>
          <a:p>
            <a:pPr marL="342900" indent="-342900">
              <a:buFont typeface="+mj-lt"/>
              <a:buAutoNum type="arabicPeriod"/>
            </a:pPr>
            <a:r>
              <a:rPr lang="en-GB"/>
              <a:t>Overview of pension / retirement income</a:t>
            </a:r>
          </a:p>
          <a:p>
            <a:pPr marL="342900" indent="-342900">
              <a:buFont typeface="+mj-lt"/>
              <a:buAutoNum type="arabicPeriod"/>
            </a:pPr>
            <a:r>
              <a:rPr lang="en-GB"/>
              <a:t>How CPAS benefits work</a:t>
            </a:r>
          </a:p>
          <a:p>
            <a:pPr marL="342900" indent="-342900">
              <a:buFont typeface="+mj-lt"/>
              <a:buAutoNum type="arabicPeriod"/>
            </a:pPr>
            <a:r>
              <a:rPr lang="en-GB"/>
              <a:t>Your choices</a:t>
            </a:r>
          </a:p>
          <a:p>
            <a:pPr marL="342900" indent="-342900">
              <a:buFont typeface="+mj-lt"/>
              <a:buAutoNum type="arabicPeriod"/>
            </a:pPr>
            <a:r>
              <a:rPr lang="en-GB"/>
              <a:t>Other benefits</a:t>
            </a:r>
          </a:p>
          <a:p>
            <a:pPr marL="342900" indent="-342900">
              <a:buFont typeface="+mj-lt"/>
              <a:buAutoNum type="arabicPeriod"/>
            </a:pPr>
            <a:r>
              <a:rPr lang="en-GB"/>
              <a:t>Tax relief on pension contributions</a:t>
            </a:r>
          </a:p>
          <a:p>
            <a:pPr marL="342900" indent="-342900">
              <a:buFont typeface="+mj-lt"/>
              <a:buAutoNum type="arabicPeriod"/>
            </a:pPr>
            <a:r>
              <a:rPr lang="en-GB"/>
              <a:t>Where to find out more</a:t>
            </a:r>
          </a:p>
          <a:p>
            <a:pPr marL="342900" indent="-342900">
              <a:buFont typeface="+mj-lt"/>
              <a:buAutoNum type="arabicPeriod"/>
            </a:pPr>
            <a:r>
              <a:rPr lang="en-GB"/>
              <a:t>Questions – including pre-submitted questions</a:t>
            </a:r>
          </a:p>
          <a:p>
            <a:pPr marL="342900" indent="-342900">
              <a:buFont typeface="+mj-lt"/>
              <a:buAutoNum type="arabicPeriod"/>
            </a:pPr>
            <a:endParaRPr lang="en-GB"/>
          </a:p>
          <a:p>
            <a:pPr marL="342900" indent="-342900">
              <a:buFont typeface="+mj-lt"/>
              <a:buAutoNum type="arabicPeriod"/>
            </a:pPr>
            <a:endParaRPr lang="en-GB"/>
          </a:p>
          <a:p>
            <a:pPr marL="342900" indent="-342900">
              <a:buFont typeface="+mj-lt"/>
              <a:buAutoNum type="arabicPeriod"/>
            </a:pPr>
            <a:endParaRPr lang="en-GB"/>
          </a:p>
          <a:p>
            <a:pPr marL="342900" indent="-342900">
              <a:buFont typeface="+mj-lt"/>
              <a:buAutoNum type="arabicPeriod"/>
            </a:pPr>
            <a:endParaRPr lang="en-GB"/>
          </a:p>
          <a:p>
            <a:pPr marL="342900" indent="-342900">
              <a:buFont typeface="+mj-lt"/>
              <a:buAutoNum type="arabicPeriod"/>
            </a:pPr>
            <a:endParaRPr lang="en-GB"/>
          </a:p>
          <a:p>
            <a:pPr marL="342900" indent="-342900">
              <a:buFont typeface="+mj-lt"/>
              <a:buAutoNum type="arabicPeriod"/>
            </a:pPr>
            <a:endParaRPr lang="en-GB"/>
          </a:p>
          <a:p>
            <a:pPr marL="342900" indent="-342900">
              <a:buFont typeface="+mj-lt"/>
              <a:buAutoNum type="arabicPeriod"/>
            </a:pPr>
            <a:endParaRPr lang="en-GB"/>
          </a:p>
        </p:txBody>
      </p:sp>
      <p:sp>
        <p:nvSpPr>
          <p:cNvPr id="7" name="Slide Number Placeholder 6">
            <a:extLst>
              <a:ext uri="{FF2B5EF4-FFF2-40B4-BE49-F238E27FC236}">
                <a16:creationId xmlns:a16="http://schemas.microsoft.com/office/drawing/2014/main" id="{A02086E1-6046-55EF-F2E9-849FA1DA8A04}"/>
              </a:ext>
            </a:extLst>
          </p:cNvPr>
          <p:cNvSpPr>
            <a:spLocks noGrp="1"/>
          </p:cNvSpPr>
          <p:nvPr>
            <p:ph type="sldNum" sz="quarter" idx="12"/>
          </p:nvPr>
        </p:nvSpPr>
        <p:spPr/>
        <p:txBody>
          <a:bodyPr/>
          <a:lstStyle/>
          <a:p>
            <a:fld id="{25185810-C993-8B45-8FD1-BB177FA8B29B}" type="slidenum">
              <a:rPr lang="en-GB" smtClean="0"/>
              <a:pPr/>
              <a:t>2</a:t>
            </a:fld>
            <a:endParaRPr lang="en-GB"/>
          </a:p>
        </p:txBody>
      </p:sp>
      <p:sp>
        <p:nvSpPr>
          <p:cNvPr id="5" name="Footer Placeholder 4">
            <a:extLst>
              <a:ext uri="{FF2B5EF4-FFF2-40B4-BE49-F238E27FC236}">
                <a16:creationId xmlns:a16="http://schemas.microsoft.com/office/drawing/2014/main" id="{E5074525-B3B8-A3A6-1D16-1636D5F50FCC}"/>
              </a:ext>
            </a:extLst>
          </p:cNvPr>
          <p:cNvSpPr>
            <a:spLocks noGrp="1"/>
          </p:cNvSpPr>
          <p:nvPr>
            <p:ph type="ftr" sz="quarter" idx="14"/>
          </p:nvPr>
        </p:nvSpPr>
        <p:spPr/>
        <p:txBody>
          <a:bodyPr/>
          <a:lstStyle/>
          <a:p>
            <a:r>
              <a:rPr lang="en-GB"/>
              <a:t>Document Classification: Confidential</a:t>
            </a:r>
          </a:p>
        </p:txBody>
      </p:sp>
      <p:grpSp>
        <p:nvGrpSpPr>
          <p:cNvPr id="23" name="Group 22">
            <a:extLst>
              <a:ext uri="{FF2B5EF4-FFF2-40B4-BE49-F238E27FC236}">
                <a16:creationId xmlns:a16="http://schemas.microsoft.com/office/drawing/2014/main" id="{4067D114-21B4-71DD-4FEE-9BA609756459}"/>
              </a:ext>
            </a:extLst>
          </p:cNvPr>
          <p:cNvGrpSpPr/>
          <p:nvPr/>
        </p:nvGrpSpPr>
        <p:grpSpPr>
          <a:xfrm>
            <a:off x="5765934" y="3551998"/>
            <a:ext cx="3005226" cy="994171"/>
            <a:chOff x="5577137" y="3374443"/>
            <a:chExt cx="3005226" cy="921250"/>
          </a:xfrm>
        </p:grpSpPr>
        <p:sp>
          <p:nvSpPr>
            <p:cNvPr id="21" name="TextBox 20">
              <a:extLst>
                <a:ext uri="{FF2B5EF4-FFF2-40B4-BE49-F238E27FC236}">
                  <a16:creationId xmlns:a16="http://schemas.microsoft.com/office/drawing/2014/main" id="{568AD765-EB82-4074-2C93-1A27D84F479A}"/>
                </a:ext>
              </a:extLst>
            </p:cNvPr>
            <p:cNvSpPr txBox="1"/>
            <p:nvPr/>
          </p:nvSpPr>
          <p:spPr>
            <a:xfrm>
              <a:off x="5577137" y="3374443"/>
              <a:ext cx="2847474" cy="911392"/>
            </a:xfrm>
            <a:prstGeom prst="rect">
              <a:avLst/>
            </a:prstGeom>
            <a:solidFill>
              <a:schemeClr val="accent5">
                <a:lumMod val="20000"/>
                <a:lumOff val="80000"/>
              </a:schemeClr>
            </a:solidFill>
          </p:spPr>
          <p:txBody>
            <a:bodyPr wrap="square" rtlCol="0">
              <a:spAutoFit/>
            </a:bodyPr>
            <a:lstStyle/>
            <a:p>
              <a:endParaRPr lang="en-GB"/>
            </a:p>
          </p:txBody>
        </p:sp>
        <p:sp>
          <p:nvSpPr>
            <p:cNvPr id="14" name="TextBox 13">
              <a:extLst>
                <a:ext uri="{FF2B5EF4-FFF2-40B4-BE49-F238E27FC236}">
                  <a16:creationId xmlns:a16="http://schemas.microsoft.com/office/drawing/2014/main" id="{3DB5D3F1-0BD2-274F-830B-E10E872101B2}"/>
                </a:ext>
              </a:extLst>
            </p:cNvPr>
            <p:cNvSpPr txBox="1"/>
            <p:nvPr/>
          </p:nvSpPr>
          <p:spPr>
            <a:xfrm>
              <a:off x="6615702" y="3580112"/>
              <a:ext cx="1966661" cy="715581"/>
            </a:xfrm>
            <a:prstGeom prst="rect">
              <a:avLst/>
            </a:prstGeom>
            <a:noFill/>
          </p:spPr>
          <p:txBody>
            <a:bodyPr wrap="square" rtlCol="0">
              <a:spAutoFit/>
            </a:bodyPr>
            <a:lstStyle/>
            <a:p>
              <a:r>
                <a:rPr lang="en-GB"/>
                <a:t>Tim Domanski &amp; Heather Hogan</a:t>
              </a:r>
            </a:p>
            <a:p>
              <a:r>
                <a:rPr lang="en-GB"/>
                <a:t>Pension Advisers, Isio</a:t>
              </a:r>
            </a:p>
          </p:txBody>
        </p:sp>
        <p:pic>
          <p:nvPicPr>
            <p:cNvPr id="22" name="Graphic 21">
              <a:extLst>
                <a:ext uri="{FF2B5EF4-FFF2-40B4-BE49-F238E27FC236}">
                  <a16:creationId xmlns:a16="http://schemas.microsoft.com/office/drawing/2014/main" id="{2D05AAF6-55BE-0E9E-099A-A64B16CCF6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69165" y="3421397"/>
              <a:ext cx="854509" cy="818904"/>
            </a:xfrm>
            <a:prstGeom prst="rect">
              <a:avLst/>
            </a:prstGeom>
          </p:spPr>
        </p:pic>
      </p:grpSp>
    </p:spTree>
    <p:extLst>
      <p:ext uri="{BB962C8B-B14F-4D97-AF65-F5344CB8AC3E}">
        <p14:creationId xmlns:p14="http://schemas.microsoft.com/office/powerpoint/2010/main" val="398977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702-19CA-1426-07E5-1B1ACA79752C}"/>
              </a:ext>
            </a:extLst>
          </p:cNvPr>
          <p:cNvSpPr>
            <a:spLocks noGrp="1"/>
          </p:cNvSpPr>
          <p:nvPr>
            <p:ph type="title"/>
          </p:nvPr>
        </p:nvSpPr>
        <p:spPr/>
        <p:txBody>
          <a:bodyPr/>
          <a:lstStyle/>
          <a:p>
            <a:r>
              <a:rPr lang="en-GB"/>
              <a:t>Sources of retirement income</a:t>
            </a:r>
          </a:p>
        </p:txBody>
      </p:sp>
      <p:grpSp>
        <p:nvGrpSpPr>
          <p:cNvPr id="5" name="Group 4">
            <a:extLst>
              <a:ext uri="{FF2B5EF4-FFF2-40B4-BE49-F238E27FC236}">
                <a16:creationId xmlns:a16="http://schemas.microsoft.com/office/drawing/2014/main" id="{6B12B5A7-4495-7E18-E307-E7022F03429F}"/>
              </a:ext>
            </a:extLst>
          </p:cNvPr>
          <p:cNvGrpSpPr/>
          <p:nvPr/>
        </p:nvGrpSpPr>
        <p:grpSpPr>
          <a:xfrm>
            <a:off x="1295271" y="1030522"/>
            <a:ext cx="6272687" cy="3528806"/>
            <a:chOff x="2091613" y="1418580"/>
            <a:chExt cx="8143001" cy="4609586"/>
          </a:xfrm>
        </p:grpSpPr>
        <p:sp>
          <p:nvSpPr>
            <p:cNvPr id="6" name="Rectangle 151">
              <a:extLst>
                <a:ext uri="{FF2B5EF4-FFF2-40B4-BE49-F238E27FC236}">
                  <a16:creationId xmlns:a16="http://schemas.microsoft.com/office/drawing/2014/main" id="{D2EC5561-D30E-E559-57FA-43C61943A295}"/>
                </a:ext>
              </a:extLst>
            </p:cNvPr>
            <p:cNvSpPr>
              <a:spLocks/>
            </p:cNvSpPr>
            <p:nvPr/>
          </p:nvSpPr>
          <p:spPr bwMode="gray">
            <a:xfrm>
              <a:off x="5803901" y="3816729"/>
              <a:ext cx="4430713" cy="2195451"/>
            </a:xfrm>
            <a:custGeom>
              <a:avLst/>
              <a:gdLst>
                <a:gd name="connsiteX0" fmla="*/ 0 w 4563522"/>
                <a:gd name="connsiteY0" fmla="*/ 0 h 978517"/>
                <a:gd name="connsiteX1" fmla="*/ 4563522 w 4563522"/>
                <a:gd name="connsiteY1" fmla="*/ 0 h 978517"/>
                <a:gd name="connsiteX2" fmla="*/ 4563522 w 4563522"/>
                <a:gd name="connsiteY2" fmla="*/ 978517 h 978517"/>
                <a:gd name="connsiteX3" fmla="*/ 0 w 4563522"/>
                <a:gd name="connsiteY3" fmla="*/ 978517 h 978517"/>
                <a:gd name="connsiteX4" fmla="*/ 0 w 4563522"/>
                <a:gd name="connsiteY4" fmla="*/ 0 h 978517"/>
                <a:gd name="connsiteX0" fmla="*/ 0 w 4563522"/>
                <a:gd name="connsiteY0" fmla="*/ 0 h 978517"/>
                <a:gd name="connsiteX1" fmla="*/ 770514 w 4563522"/>
                <a:gd name="connsiteY1" fmla="*/ 2205 h 978517"/>
                <a:gd name="connsiteX2" fmla="*/ 4563522 w 4563522"/>
                <a:gd name="connsiteY2" fmla="*/ 0 h 978517"/>
                <a:gd name="connsiteX3" fmla="*/ 4563522 w 4563522"/>
                <a:gd name="connsiteY3" fmla="*/ 978517 h 978517"/>
                <a:gd name="connsiteX4" fmla="*/ 0 w 4563522"/>
                <a:gd name="connsiteY4" fmla="*/ 978517 h 978517"/>
                <a:gd name="connsiteX5" fmla="*/ 0 w 4563522"/>
                <a:gd name="connsiteY5" fmla="*/ 0 h 978517"/>
                <a:gd name="connsiteX0" fmla="*/ 0 w 4563522"/>
                <a:gd name="connsiteY0" fmla="*/ 978517 h 978517"/>
                <a:gd name="connsiteX1" fmla="*/ 770514 w 4563522"/>
                <a:gd name="connsiteY1" fmla="*/ 2205 h 978517"/>
                <a:gd name="connsiteX2" fmla="*/ 4563522 w 4563522"/>
                <a:gd name="connsiteY2" fmla="*/ 0 h 978517"/>
                <a:gd name="connsiteX3" fmla="*/ 4563522 w 4563522"/>
                <a:gd name="connsiteY3" fmla="*/ 978517 h 978517"/>
                <a:gd name="connsiteX4" fmla="*/ 0 w 4563522"/>
                <a:gd name="connsiteY4" fmla="*/ 978517 h 978517"/>
                <a:gd name="connsiteX0" fmla="*/ 0 w 4563522"/>
                <a:gd name="connsiteY0" fmla="*/ 978517 h 978517"/>
                <a:gd name="connsiteX1" fmla="*/ 770514 w 4563522"/>
                <a:gd name="connsiteY1" fmla="*/ 2205 h 978517"/>
                <a:gd name="connsiteX2" fmla="*/ 4563522 w 4563522"/>
                <a:gd name="connsiteY2" fmla="*/ 0 h 978517"/>
                <a:gd name="connsiteX3" fmla="*/ 4563522 w 4563522"/>
                <a:gd name="connsiteY3" fmla="*/ 978517 h 978517"/>
                <a:gd name="connsiteX4" fmla="*/ 541914 w 4563522"/>
                <a:gd name="connsiteY4" fmla="*/ 978517 h 978517"/>
                <a:gd name="connsiteX5" fmla="*/ 0 w 4563522"/>
                <a:gd name="connsiteY5" fmla="*/ 978517 h 978517"/>
                <a:gd name="connsiteX0" fmla="*/ 0 w 4021608"/>
                <a:gd name="connsiteY0" fmla="*/ 978517 h 978517"/>
                <a:gd name="connsiteX1" fmla="*/ 228600 w 4021608"/>
                <a:gd name="connsiteY1" fmla="*/ 2205 h 978517"/>
                <a:gd name="connsiteX2" fmla="*/ 4021608 w 4021608"/>
                <a:gd name="connsiteY2" fmla="*/ 0 h 978517"/>
                <a:gd name="connsiteX3" fmla="*/ 4021608 w 4021608"/>
                <a:gd name="connsiteY3" fmla="*/ 978517 h 978517"/>
                <a:gd name="connsiteX4" fmla="*/ 0 w 4021608"/>
                <a:gd name="connsiteY4" fmla="*/ 978517 h 978517"/>
                <a:gd name="connsiteX0" fmla="*/ 0 w 4021608"/>
                <a:gd name="connsiteY0" fmla="*/ 978517 h 979029"/>
                <a:gd name="connsiteX1" fmla="*/ 228600 w 4021608"/>
                <a:gd name="connsiteY1" fmla="*/ 2205 h 979029"/>
                <a:gd name="connsiteX2" fmla="*/ 4021608 w 4021608"/>
                <a:gd name="connsiteY2" fmla="*/ 0 h 979029"/>
                <a:gd name="connsiteX3" fmla="*/ 4021608 w 4021608"/>
                <a:gd name="connsiteY3" fmla="*/ 978517 h 979029"/>
                <a:gd name="connsiteX4" fmla="*/ 866775 w 4021608"/>
                <a:gd name="connsiteY4" fmla="*/ 979029 h 979029"/>
                <a:gd name="connsiteX5" fmla="*/ 0 w 4021608"/>
                <a:gd name="connsiteY5" fmla="*/ 978517 h 979029"/>
                <a:gd name="connsiteX0" fmla="*/ 0 w 4021608"/>
                <a:gd name="connsiteY0" fmla="*/ 978517 h 979029"/>
                <a:gd name="connsiteX1" fmla="*/ 228600 w 4021608"/>
                <a:gd name="connsiteY1" fmla="*/ 2205 h 979029"/>
                <a:gd name="connsiteX2" fmla="*/ 995362 w 4021608"/>
                <a:gd name="connsiteY2" fmla="*/ 212 h 979029"/>
                <a:gd name="connsiteX3" fmla="*/ 4021608 w 4021608"/>
                <a:gd name="connsiteY3" fmla="*/ 0 h 979029"/>
                <a:gd name="connsiteX4" fmla="*/ 4021608 w 4021608"/>
                <a:gd name="connsiteY4" fmla="*/ 978517 h 979029"/>
                <a:gd name="connsiteX5" fmla="*/ 866775 w 4021608"/>
                <a:gd name="connsiteY5" fmla="*/ 979029 h 979029"/>
                <a:gd name="connsiteX6" fmla="*/ 0 w 4021608"/>
                <a:gd name="connsiteY6" fmla="*/ 978517 h 979029"/>
                <a:gd name="connsiteX0" fmla="*/ 0 w 4021608"/>
                <a:gd name="connsiteY0" fmla="*/ 978517 h 979029"/>
                <a:gd name="connsiteX1" fmla="*/ 995362 w 4021608"/>
                <a:gd name="connsiteY1" fmla="*/ 212 h 979029"/>
                <a:gd name="connsiteX2" fmla="*/ 4021608 w 4021608"/>
                <a:gd name="connsiteY2" fmla="*/ 0 h 979029"/>
                <a:gd name="connsiteX3" fmla="*/ 4021608 w 4021608"/>
                <a:gd name="connsiteY3" fmla="*/ 978517 h 979029"/>
                <a:gd name="connsiteX4" fmla="*/ 866775 w 4021608"/>
                <a:gd name="connsiteY4" fmla="*/ 979029 h 979029"/>
                <a:gd name="connsiteX5" fmla="*/ 0 w 4021608"/>
                <a:gd name="connsiteY5" fmla="*/ 978517 h 979029"/>
                <a:gd name="connsiteX0" fmla="*/ 0 w 3154833"/>
                <a:gd name="connsiteY0" fmla="*/ 979029 h 979029"/>
                <a:gd name="connsiteX1" fmla="*/ 128587 w 3154833"/>
                <a:gd name="connsiteY1" fmla="*/ 212 h 979029"/>
                <a:gd name="connsiteX2" fmla="*/ 3154833 w 3154833"/>
                <a:gd name="connsiteY2" fmla="*/ 0 h 979029"/>
                <a:gd name="connsiteX3" fmla="*/ 3154833 w 3154833"/>
                <a:gd name="connsiteY3" fmla="*/ 978517 h 979029"/>
                <a:gd name="connsiteX4" fmla="*/ 0 w 3154833"/>
                <a:gd name="connsiteY4" fmla="*/ 979029 h 979029"/>
                <a:gd name="connsiteX0" fmla="*/ 0 w 3154833"/>
                <a:gd name="connsiteY0" fmla="*/ 979029 h 979029"/>
                <a:gd name="connsiteX1" fmla="*/ 104243 w 3154833"/>
                <a:gd name="connsiteY1" fmla="*/ 2168 h 979029"/>
                <a:gd name="connsiteX2" fmla="*/ 3154833 w 3154833"/>
                <a:gd name="connsiteY2" fmla="*/ 0 h 979029"/>
                <a:gd name="connsiteX3" fmla="*/ 3154833 w 3154833"/>
                <a:gd name="connsiteY3" fmla="*/ 978517 h 979029"/>
                <a:gd name="connsiteX4" fmla="*/ 0 w 3154833"/>
                <a:gd name="connsiteY4" fmla="*/ 979029 h 979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4833" h="979029">
                  <a:moveTo>
                    <a:pt x="0" y="979029"/>
                  </a:moveTo>
                  <a:lnTo>
                    <a:pt x="104243" y="2168"/>
                  </a:lnTo>
                  <a:lnTo>
                    <a:pt x="3154833" y="0"/>
                  </a:lnTo>
                  <a:lnTo>
                    <a:pt x="3154833" y="978517"/>
                  </a:lnTo>
                  <a:lnTo>
                    <a:pt x="0" y="979029"/>
                  </a:lnTo>
                  <a:close/>
                </a:path>
              </a:pathLst>
            </a:custGeom>
            <a:solidFill>
              <a:schemeClr val="bg1"/>
            </a:solidFill>
            <a:ln w="12700" cap="flat" cmpd="sng" algn="ctr">
              <a:solidFill>
                <a:schemeClr val="accent2"/>
              </a:solidFill>
              <a:prstDash val="solid"/>
              <a:miter lim="800000"/>
            </a:ln>
            <a:effectLst/>
          </p:spPr>
          <p:txBody>
            <a:bodyPr lIns="972000" tIns="54000" rIns="54000" bIns="54000" rtlCol="0" anchor="ctr"/>
            <a:lstStyle/>
            <a:p>
              <a:pPr marL="419100">
                <a:spcAft>
                  <a:spcPts val="600"/>
                </a:spcAft>
                <a:defRPr/>
              </a:pPr>
              <a:r>
                <a:rPr lang="en-GB" sz="1200" kern="0">
                  <a:solidFill>
                    <a:schemeClr val="accent2"/>
                  </a:solidFill>
                  <a:latin typeface="+mj-lt"/>
                </a:rPr>
                <a:t>State pension </a:t>
              </a:r>
              <a:endParaRPr lang="en-GB" sz="1200" kern="0">
                <a:solidFill>
                  <a:schemeClr val="accent2"/>
                </a:solidFill>
              </a:endParaRPr>
            </a:p>
            <a:p>
              <a:pPr marL="419100">
                <a:spcAft>
                  <a:spcPts val="600"/>
                </a:spcAft>
                <a:defRPr/>
              </a:pPr>
              <a:r>
                <a:rPr lang="en-GB" sz="1200" kern="0">
                  <a:solidFill>
                    <a:schemeClr val="accent2"/>
                  </a:solidFill>
                </a:rPr>
                <a:t>Provided by the UK Government, based on National Insurance contributions</a:t>
              </a:r>
            </a:p>
          </p:txBody>
        </p:sp>
        <p:sp>
          <p:nvSpPr>
            <p:cNvPr id="7" name="Rectangle 151">
              <a:extLst>
                <a:ext uri="{FF2B5EF4-FFF2-40B4-BE49-F238E27FC236}">
                  <a16:creationId xmlns:a16="http://schemas.microsoft.com/office/drawing/2014/main" id="{BBAC6A3E-95DF-52A0-D2E5-A88BDD74DE33}"/>
                </a:ext>
              </a:extLst>
            </p:cNvPr>
            <p:cNvSpPr/>
            <p:nvPr/>
          </p:nvSpPr>
          <p:spPr bwMode="gray">
            <a:xfrm>
              <a:off x="4918477" y="2617652"/>
              <a:ext cx="5316137" cy="1069430"/>
            </a:xfrm>
            <a:custGeom>
              <a:avLst/>
              <a:gdLst>
                <a:gd name="connsiteX0" fmla="*/ 0 w 4563522"/>
                <a:gd name="connsiteY0" fmla="*/ 0 h 978517"/>
                <a:gd name="connsiteX1" fmla="*/ 4563522 w 4563522"/>
                <a:gd name="connsiteY1" fmla="*/ 0 h 978517"/>
                <a:gd name="connsiteX2" fmla="*/ 4563522 w 4563522"/>
                <a:gd name="connsiteY2" fmla="*/ 978517 h 978517"/>
                <a:gd name="connsiteX3" fmla="*/ 0 w 4563522"/>
                <a:gd name="connsiteY3" fmla="*/ 978517 h 978517"/>
                <a:gd name="connsiteX4" fmla="*/ 0 w 4563522"/>
                <a:gd name="connsiteY4" fmla="*/ 0 h 978517"/>
                <a:gd name="connsiteX0" fmla="*/ 0 w 4563522"/>
                <a:gd name="connsiteY0" fmla="*/ 0 h 978517"/>
                <a:gd name="connsiteX1" fmla="*/ 770514 w 4563522"/>
                <a:gd name="connsiteY1" fmla="*/ 2205 h 978517"/>
                <a:gd name="connsiteX2" fmla="*/ 4563522 w 4563522"/>
                <a:gd name="connsiteY2" fmla="*/ 0 h 978517"/>
                <a:gd name="connsiteX3" fmla="*/ 4563522 w 4563522"/>
                <a:gd name="connsiteY3" fmla="*/ 978517 h 978517"/>
                <a:gd name="connsiteX4" fmla="*/ 0 w 4563522"/>
                <a:gd name="connsiteY4" fmla="*/ 978517 h 978517"/>
                <a:gd name="connsiteX5" fmla="*/ 0 w 4563522"/>
                <a:gd name="connsiteY5" fmla="*/ 0 h 978517"/>
                <a:gd name="connsiteX0" fmla="*/ 0 w 4563522"/>
                <a:gd name="connsiteY0" fmla="*/ 978517 h 978517"/>
                <a:gd name="connsiteX1" fmla="*/ 770514 w 4563522"/>
                <a:gd name="connsiteY1" fmla="*/ 2205 h 978517"/>
                <a:gd name="connsiteX2" fmla="*/ 4563522 w 4563522"/>
                <a:gd name="connsiteY2" fmla="*/ 0 h 978517"/>
                <a:gd name="connsiteX3" fmla="*/ 4563522 w 4563522"/>
                <a:gd name="connsiteY3" fmla="*/ 978517 h 978517"/>
                <a:gd name="connsiteX4" fmla="*/ 0 w 4563522"/>
                <a:gd name="connsiteY4" fmla="*/ 978517 h 978517"/>
                <a:gd name="connsiteX0" fmla="*/ 0 w 4563522"/>
                <a:gd name="connsiteY0" fmla="*/ 978517 h 978517"/>
                <a:gd name="connsiteX1" fmla="*/ 770514 w 4563522"/>
                <a:gd name="connsiteY1" fmla="*/ 2205 h 978517"/>
                <a:gd name="connsiteX2" fmla="*/ 4563522 w 4563522"/>
                <a:gd name="connsiteY2" fmla="*/ 0 h 978517"/>
                <a:gd name="connsiteX3" fmla="*/ 4563522 w 4563522"/>
                <a:gd name="connsiteY3" fmla="*/ 978517 h 978517"/>
                <a:gd name="connsiteX4" fmla="*/ 541914 w 4563522"/>
                <a:gd name="connsiteY4" fmla="*/ 978517 h 978517"/>
                <a:gd name="connsiteX5" fmla="*/ 0 w 4563522"/>
                <a:gd name="connsiteY5" fmla="*/ 978517 h 978517"/>
                <a:gd name="connsiteX0" fmla="*/ 0 w 4021608"/>
                <a:gd name="connsiteY0" fmla="*/ 978517 h 978517"/>
                <a:gd name="connsiteX1" fmla="*/ 228600 w 4021608"/>
                <a:gd name="connsiteY1" fmla="*/ 2205 h 978517"/>
                <a:gd name="connsiteX2" fmla="*/ 4021608 w 4021608"/>
                <a:gd name="connsiteY2" fmla="*/ 0 h 978517"/>
                <a:gd name="connsiteX3" fmla="*/ 4021608 w 4021608"/>
                <a:gd name="connsiteY3" fmla="*/ 978517 h 978517"/>
                <a:gd name="connsiteX4" fmla="*/ 0 w 4021608"/>
                <a:gd name="connsiteY4" fmla="*/ 978517 h 978517"/>
                <a:gd name="connsiteX0" fmla="*/ 0 w 4021608"/>
                <a:gd name="connsiteY0" fmla="*/ 978517 h 978517"/>
                <a:gd name="connsiteX1" fmla="*/ 184962 w 4021608"/>
                <a:gd name="connsiteY1" fmla="*/ 6249 h 978517"/>
                <a:gd name="connsiteX2" fmla="*/ 4021608 w 4021608"/>
                <a:gd name="connsiteY2" fmla="*/ 0 h 978517"/>
                <a:gd name="connsiteX3" fmla="*/ 4021608 w 4021608"/>
                <a:gd name="connsiteY3" fmla="*/ 978517 h 978517"/>
                <a:gd name="connsiteX4" fmla="*/ 0 w 4021608"/>
                <a:gd name="connsiteY4" fmla="*/ 978517 h 978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1608" h="978517">
                  <a:moveTo>
                    <a:pt x="0" y="978517"/>
                  </a:moveTo>
                  <a:lnTo>
                    <a:pt x="184962" y="6249"/>
                  </a:lnTo>
                  <a:lnTo>
                    <a:pt x="4021608" y="0"/>
                  </a:lnTo>
                  <a:lnTo>
                    <a:pt x="4021608" y="978517"/>
                  </a:lnTo>
                  <a:lnTo>
                    <a:pt x="0" y="978517"/>
                  </a:lnTo>
                  <a:close/>
                </a:path>
              </a:pathLst>
            </a:custGeom>
            <a:solidFill>
              <a:schemeClr val="bg1"/>
            </a:solidFill>
            <a:ln w="12700" cap="flat" cmpd="sng" algn="ctr">
              <a:solidFill>
                <a:schemeClr val="accent1"/>
              </a:solidFill>
              <a:prstDash val="solid"/>
              <a:miter lim="800000"/>
            </a:ln>
            <a:effectLst/>
          </p:spPr>
          <p:txBody>
            <a:bodyPr lIns="972000" tIns="54000" rIns="54000" bIns="54000" rtlCol="0" anchor="ctr"/>
            <a:lstStyle/>
            <a:p>
              <a:pPr marL="487363">
                <a:spcAft>
                  <a:spcPts val="600"/>
                </a:spcAft>
                <a:defRPr/>
              </a:pPr>
              <a:r>
                <a:rPr lang="en-GB" sz="1200" kern="0">
                  <a:solidFill>
                    <a:schemeClr val="accent1"/>
                  </a:solidFill>
                  <a:latin typeface="+mj-lt"/>
                </a:rPr>
                <a:t>Employer-sponsored pension </a:t>
              </a:r>
              <a:endParaRPr lang="en-GB" sz="1200" b="1" kern="0">
                <a:solidFill>
                  <a:schemeClr val="accent1"/>
                </a:solidFill>
                <a:latin typeface="+mj-lt"/>
              </a:endParaRPr>
            </a:p>
            <a:p>
              <a:pPr marL="487363">
                <a:spcAft>
                  <a:spcPts val="600"/>
                </a:spcAft>
                <a:defRPr/>
              </a:pPr>
              <a:r>
                <a:rPr lang="en-GB" sz="1200" kern="0">
                  <a:solidFill>
                    <a:schemeClr val="accent1"/>
                  </a:solidFill>
                </a:rPr>
                <a:t>Set up and</a:t>
              </a:r>
              <a:r>
                <a:rPr lang="en-GB" sz="1200" b="1" kern="0">
                  <a:solidFill>
                    <a:schemeClr val="accent1"/>
                  </a:solidFill>
                </a:rPr>
                <a:t> </a:t>
              </a:r>
              <a:r>
                <a:rPr lang="en-GB" sz="1200" kern="0">
                  <a:solidFill>
                    <a:schemeClr val="accent1"/>
                  </a:solidFill>
                </a:rPr>
                <a:t>funded by employer, with employee contributions, compliance with auto-enrolment </a:t>
              </a:r>
              <a:r>
                <a:rPr lang="en-GB" sz="1200" kern="0">
                  <a:solidFill>
                    <a:schemeClr val="accent1"/>
                  </a:solidFill>
                  <a:latin typeface="+mj-lt"/>
                </a:rPr>
                <a:t>e.g. CPAS</a:t>
              </a:r>
            </a:p>
          </p:txBody>
        </p:sp>
        <p:sp>
          <p:nvSpPr>
            <p:cNvPr id="8" name="Rectangle 7">
              <a:extLst>
                <a:ext uri="{FF2B5EF4-FFF2-40B4-BE49-F238E27FC236}">
                  <a16:creationId xmlns:a16="http://schemas.microsoft.com/office/drawing/2014/main" id="{01AC86F1-5FDA-F1CA-9D03-FDBAD6FD5DE9}"/>
                </a:ext>
              </a:extLst>
            </p:cNvPr>
            <p:cNvSpPr/>
            <p:nvPr/>
          </p:nvSpPr>
          <p:spPr bwMode="gray">
            <a:xfrm>
              <a:off x="4381962" y="1419674"/>
              <a:ext cx="5852651" cy="1059852"/>
            </a:xfrm>
            <a:prstGeom prst="rect">
              <a:avLst/>
            </a:prstGeom>
            <a:solidFill>
              <a:schemeClr val="bg1"/>
            </a:solidFill>
            <a:ln w="12700" cap="flat" cmpd="sng" algn="ctr">
              <a:solidFill>
                <a:schemeClr val="accent4"/>
              </a:solidFill>
              <a:prstDash val="solid"/>
              <a:miter lim="800000"/>
            </a:ln>
            <a:effectLst/>
          </p:spPr>
          <p:txBody>
            <a:bodyPr lIns="972000" tIns="54000" rIns="54000" bIns="54000" rtlCol="0" anchor="ctr"/>
            <a:lstStyle/>
            <a:p>
              <a:pPr marL="449263">
                <a:spcAft>
                  <a:spcPts val="600"/>
                </a:spcAft>
                <a:defRPr/>
              </a:pPr>
              <a:r>
                <a:rPr lang="en-GB" sz="1200" kern="0">
                  <a:solidFill>
                    <a:schemeClr val="accent4"/>
                  </a:solidFill>
                  <a:latin typeface="+mj-lt"/>
                </a:rPr>
                <a:t>Personal pension/savings </a:t>
              </a:r>
              <a:endParaRPr lang="en-GB" sz="1200" b="1" kern="0">
                <a:solidFill>
                  <a:schemeClr val="accent4"/>
                </a:solidFill>
                <a:latin typeface="+mj-lt"/>
              </a:endParaRPr>
            </a:p>
            <a:p>
              <a:pPr marL="449263">
                <a:spcAft>
                  <a:spcPts val="600"/>
                </a:spcAft>
                <a:defRPr/>
              </a:pPr>
              <a:r>
                <a:rPr lang="en-GB" sz="1200" kern="0">
                  <a:solidFill>
                    <a:schemeClr val="accent4"/>
                  </a:solidFill>
                </a:rPr>
                <a:t>e.g. a Personal pension plan or savings account</a:t>
              </a:r>
            </a:p>
          </p:txBody>
        </p:sp>
        <p:sp>
          <p:nvSpPr>
            <p:cNvPr id="9" name="Line 11">
              <a:extLst>
                <a:ext uri="{FF2B5EF4-FFF2-40B4-BE49-F238E27FC236}">
                  <a16:creationId xmlns:a16="http://schemas.microsoft.com/office/drawing/2014/main" id="{5E0E7536-D201-858B-3207-4C833B73ED83}"/>
                </a:ext>
              </a:extLst>
            </p:cNvPr>
            <p:cNvSpPr>
              <a:spLocks noChangeAspect="1" noChangeShapeType="1"/>
            </p:cNvSpPr>
            <p:nvPr/>
          </p:nvSpPr>
          <p:spPr bwMode="gray">
            <a:xfrm>
              <a:off x="2091613" y="5895395"/>
              <a:ext cx="0" cy="0"/>
            </a:xfrm>
            <a:prstGeom prst="line">
              <a:avLst/>
            </a:prstGeom>
            <a:noFill/>
            <a:ln w="9525">
              <a:noFill/>
              <a:round/>
              <a:headEnd/>
              <a:tailEnd/>
            </a:ln>
          </p:spPr>
          <p:txBody>
            <a:bodyPr/>
            <a:lstStyle/>
            <a:p>
              <a:pPr>
                <a:spcAft>
                  <a:spcPts val="600"/>
                </a:spcAft>
                <a:defRPr/>
              </a:pPr>
              <a:endParaRPr lang="en-GB" sz="1200" kern="0">
                <a:solidFill>
                  <a:srgbClr val="000000"/>
                </a:solidFill>
              </a:endParaRPr>
            </a:p>
          </p:txBody>
        </p:sp>
        <p:sp>
          <p:nvSpPr>
            <p:cNvPr id="10" name="Line 12">
              <a:extLst>
                <a:ext uri="{FF2B5EF4-FFF2-40B4-BE49-F238E27FC236}">
                  <a16:creationId xmlns:a16="http://schemas.microsoft.com/office/drawing/2014/main" id="{E8816FDD-280D-C461-E3C2-60A0206EFBA8}"/>
                </a:ext>
              </a:extLst>
            </p:cNvPr>
            <p:cNvSpPr>
              <a:spLocks noChangeAspect="1" noChangeShapeType="1"/>
            </p:cNvSpPr>
            <p:nvPr/>
          </p:nvSpPr>
          <p:spPr bwMode="gray">
            <a:xfrm>
              <a:off x="2091613" y="5895395"/>
              <a:ext cx="0" cy="0"/>
            </a:xfrm>
            <a:prstGeom prst="line">
              <a:avLst/>
            </a:prstGeom>
            <a:noFill/>
            <a:ln w="9525">
              <a:noFill/>
              <a:round/>
              <a:headEnd/>
              <a:tailEnd/>
            </a:ln>
          </p:spPr>
          <p:txBody>
            <a:bodyPr/>
            <a:lstStyle/>
            <a:p>
              <a:pPr>
                <a:spcAft>
                  <a:spcPts val="600"/>
                </a:spcAft>
                <a:defRPr/>
              </a:pPr>
              <a:endParaRPr lang="en-GB" sz="1200" kern="0">
                <a:solidFill>
                  <a:srgbClr val="000000"/>
                </a:solidFill>
              </a:endParaRPr>
            </a:p>
          </p:txBody>
        </p:sp>
        <p:sp>
          <p:nvSpPr>
            <p:cNvPr id="11" name="Freeform 13">
              <a:extLst>
                <a:ext uri="{FF2B5EF4-FFF2-40B4-BE49-F238E27FC236}">
                  <a16:creationId xmlns:a16="http://schemas.microsoft.com/office/drawing/2014/main" id="{A018A8DB-2C78-5DF3-2EA5-217EDFB2EF66}"/>
                </a:ext>
              </a:extLst>
            </p:cNvPr>
            <p:cNvSpPr>
              <a:spLocks noChangeAspect="1"/>
            </p:cNvSpPr>
            <p:nvPr/>
          </p:nvSpPr>
          <p:spPr bwMode="gray">
            <a:xfrm>
              <a:off x="2091613" y="4534510"/>
              <a:ext cx="3923405" cy="1493656"/>
            </a:xfrm>
            <a:custGeom>
              <a:avLst/>
              <a:gdLst>
                <a:gd name="T0" fmla="*/ 751927341 w 3487"/>
                <a:gd name="T1" fmla="*/ 244653388 h 1335"/>
                <a:gd name="T2" fmla="*/ 656615907 w 3487"/>
                <a:gd name="T3" fmla="*/ 15027241 h 1335"/>
                <a:gd name="T4" fmla="*/ 132832852 w 3487"/>
                <a:gd name="T5" fmla="*/ 0 h 1335"/>
                <a:gd name="T6" fmla="*/ 0 w 3487"/>
                <a:gd name="T7" fmla="*/ 222845160 h 1335"/>
                <a:gd name="T8" fmla="*/ 751927341 w 3487"/>
                <a:gd name="T9" fmla="*/ 244653388 h 1335"/>
                <a:gd name="T10" fmla="*/ 0 60000 65536"/>
                <a:gd name="T11" fmla="*/ 0 60000 65536"/>
                <a:gd name="T12" fmla="*/ 0 60000 65536"/>
                <a:gd name="T13" fmla="*/ 0 60000 65536"/>
                <a:gd name="T14" fmla="*/ 0 60000 65536"/>
                <a:gd name="T15" fmla="*/ 0 w 3487"/>
                <a:gd name="T16" fmla="*/ 0 h 1335"/>
                <a:gd name="T17" fmla="*/ 3487 w 3487"/>
                <a:gd name="T18" fmla="*/ 1335 h 1335"/>
              </a:gdLst>
              <a:ahLst/>
              <a:cxnLst>
                <a:cxn ang="T10">
                  <a:pos x="T0" y="T1"/>
                </a:cxn>
                <a:cxn ang="T11">
                  <a:pos x="T2" y="T3"/>
                </a:cxn>
                <a:cxn ang="T12">
                  <a:pos x="T4" y="T5"/>
                </a:cxn>
                <a:cxn ang="T13">
                  <a:pos x="T6" y="T7"/>
                </a:cxn>
                <a:cxn ang="T14">
                  <a:pos x="T8" y="T9"/>
                </a:cxn>
              </a:cxnLst>
              <a:rect l="T15" t="T16" r="T17" b="T18"/>
              <a:pathLst>
                <a:path w="3487" h="1335">
                  <a:moveTo>
                    <a:pt x="3487" y="1335"/>
                  </a:moveTo>
                  <a:lnTo>
                    <a:pt x="3045" y="82"/>
                  </a:lnTo>
                  <a:lnTo>
                    <a:pt x="616" y="0"/>
                  </a:lnTo>
                  <a:lnTo>
                    <a:pt x="0" y="1216"/>
                  </a:lnTo>
                  <a:lnTo>
                    <a:pt x="3487" y="1335"/>
                  </a:lnTo>
                  <a:close/>
                </a:path>
              </a:pathLst>
            </a:custGeom>
            <a:solidFill>
              <a:schemeClr val="accent2"/>
            </a:solidFill>
            <a:ln w="3175">
              <a:solidFill>
                <a:sysClr val="window" lastClr="FFFFFF"/>
              </a:solidFill>
              <a:round/>
              <a:headEnd/>
              <a:tailEnd/>
            </a:ln>
          </p:spPr>
          <p:txBody>
            <a:bodyPr/>
            <a:lstStyle/>
            <a:p>
              <a:pPr>
                <a:spcAft>
                  <a:spcPts val="600"/>
                </a:spcAft>
                <a:defRPr/>
              </a:pPr>
              <a:endParaRPr lang="en-GB" sz="1200" kern="0">
                <a:solidFill>
                  <a:srgbClr val="000000"/>
                </a:solidFill>
              </a:endParaRPr>
            </a:p>
          </p:txBody>
        </p:sp>
        <p:sp>
          <p:nvSpPr>
            <p:cNvPr id="12" name="Freeform 14">
              <a:extLst>
                <a:ext uri="{FF2B5EF4-FFF2-40B4-BE49-F238E27FC236}">
                  <a16:creationId xmlns:a16="http://schemas.microsoft.com/office/drawing/2014/main" id="{F58F56AD-8948-D800-EE8D-12C897126186}"/>
                </a:ext>
              </a:extLst>
            </p:cNvPr>
            <p:cNvSpPr>
              <a:spLocks/>
            </p:cNvSpPr>
            <p:nvPr/>
          </p:nvSpPr>
          <p:spPr bwMode="gray">
            <a:xfrm>
              <a:off x="5518823" y="3816727"/>
              <a:ext cx="1119325" cy="2211439"/>
            </a:xfrm>
            <a:custGeom>
              <a:avLst/>
              <a:gdLst>
                <a:gd name="T0" fmla="*/ 0 w 998"/>
                <a:gd name="T1" fmla="*/ 132471470 h 1974"/>
                <a:gd name="T2" fmla="*/ 82706482 w 998"/>
                <a:gd name="T3" fmla="*/ 0 h 1974"/>
                <a:gd name="T4" fmla="*/ 213836568 w 998"/>
                <a:gd name="T5" fmla="*/ 172157600 h 1974"/>
                <a:gd name="T6" fmla="*/ 94704993 w 998"/>
                <a:gd name="T7" fmla="*/ 362688884 h 1974"/>
                <a:gd name="T8" fmla="*/ 0 w 998"/>
                <a:gd name="T9" fmla="*/ 132471470 h 1974"/>
                <a:gd name="T10" fmla="*/ 0 60000 65536"/>
                <a:gd name="T11" fmla="*/ 0 60000 65536"/>
                <a:gd name="T12" fmla="*/ 0 60000 65536"/>
                <a:gd name="T13" fmla="*/ 0 60000 65536"/>
                <a:gd name="T14" fmla="*/ 0 60000 65536"/>
                <a:gd name="T15" fmla="*/ 0 w 998"/>
                <a:gd name="T16" fmla="*/ 0 h 1974"/>
                <a:gd name="T17" fmla="*/ 998 w 998"/>
                <a:gd name="T18" fmla="*/ 1974 h 1974"/>
              </a:gdLst>
              <a:ahLst/>
              <a:cxnLst>
                <a:cxn ang="T10">
                  <a:pos x="T0" y="T1"/>
                </a:cxn>
                <a:cxn ang="T11">
                  <a:pos x="T2" y="T3"/>
                </a:cxn>
                <a:cxn ang="T12">
                  <a:pos x="T4" y="T5"/>
                </a:cxn>
                <a:cxn ang="T13">
                  <a:pos x="T6" y="T7"/>
                </a:cxn>
                <a:cxn ang="T14">
                  <a:pos x="T8" y="T9"/>
                </a:cxn>
              </a:cxnLst>
              <a:rect l="T15" t="T16" r="T17" b="T18"/>
              <a:pathLst>
                <a:path w="998" h="1974">
                  <a:moveTo>
                    <a:pt x="0" y="721"/>
                  </a:moveTo>
                  <a:lnTo>
                    <a:pt x="386" y="0"/>
                  </a:lnTo>
                  <a:lnTo>
                    <a:pt x="998" y="937"/>
                  </a:lnTo>
                  <a:lnTo>
                    <a:pt x="442" y="1974"/>
                  </a:lnTo>
                  <a:lnTo>
                    <a:pt x="0" y="721"/>
                  </a:lnTo>
                  <a:close/>
                </a:path>
              </a:pathLst>
            </a:custGeom>
            <a:solidFill>
              <a:schemeClr val="accent2">
                <a:lumMod val="75000"/>
              </a:schemeClr>
            </a:solidFill>
            <a:ln w="9525">
              <a:noFill/>
              <a:round/>
              <a:headEnd/>
              <a:tailEnd/>
            </a:ln>
          </p:spPr>
          <p:txBody>
            <a:bodyPr/>
            <a:lstStyle/>
            <a:p>
              <a:pPr>
                <a:spcAft>
                  <a:spcPts val="600"/>
                </a:spcAft>
                <a:defRPr/>
              </a:pPr>
              <a:endParaRPr lang="en-GB" sz="1200" kern="0">
                <a:solidFill>
                  <a:srgbClr val="000000"/>
                </a:solidFill>
              </a:endParaRPr>
            </a:p>
          </p:txBody>
        </p:sp>
        <p:sp>
          <p:nvSpPr>
            <p:cNvPr id="13" name="Freeform 15">
              <a:extLst>
                <a:ext uri="{FF2B5EF4-FFF2-40B4-BE49-F238E27FC236}">
                  <a16:creationId xmlns:a16="http://schemas.microsoft.com/office/drawing/2014/main" id="{0E25C3D1-F1F3-8A9D-38C9-C5D27D7EA99C}"/>
                </a:ext>
              </a:extLst>
            </p:cNvPr>
            <p:cNvSpPr>
              <a:spLocks noChangeAspect="1"/>
            </p:cNvSpPr>
            <p:nvPr/>
          </p:nvSpPr>
          <p:spPr bwMode="gray">
            <a:xfrm>
              <a:off x="2880142" y="2974470"/>
              <a:ext cx="2565597" cy="1460462"/>
            </a:xfrm>
            <a:custGeom>
              <a:avLst/>
              <a:gdLst>
                <a:gd name="T0" fmla="*/ 0 w 2281"/>
                <a:gd name="T1" fmla="*/ 224975900 h 1305"/>
                <a:gd name="T2" fmla="*/ 491533882 w 2281"/>
                <a:gd name="T3" fmla="*/ 239277749 h 1305"/>
                <a:gd name="T4" fmla="*/ 395424789 w 2281"/>
                <a:gd name="T5" fmla="*/ 7884433 h 1305"/>
                <a:gd name="T6" fmla="*/ 134250797 w 2281"/>
                <a:gd name="T7" fmla="*/ 0 h 1305"/>
                <a:gd name="T8" fmla="*/ 0 w 2281"/>
                <a:gd name="T9" fmla="*/ 224975900 h 1305"/>
                <a:gd name="T10" fmla="*/ 0 60000 65536"/>
                <a:gd name="T11" fmla="*/ 0 60000 65536"/>
                <a:gd name="T12" fmla="*/ 0 60000 65536"/>
                <a:gd name="T13" fmla="*/ 0 60000 65536"/>
                <a:gd name="T14" fmla="*/ 0 60000 65536"/>
                <a:gd name="T15" fmla="*/ 0 w 2281"/>
                <a:gd name="T16" fmla="*/ 0 h 1305"/>
                <a:gd name="T17" fmla="*/ 2281 w 2281"/>
                <a:gd name="T18" fmla="*/ 1305 h 1305"/>
              </a:gdLst>
              <a:ahLst/>
              <a:cxnLst>
                <a:cxn ang="T10">
                  <a:pos x="T0" y="T1"/>
                </a:cxn>
                <a:cxn ang="T11">
                  <a:pos x="T2" y="T3"/>
                </a:cxn>
                <a:cxn ang="T12">
                  <a:pos x="T4" y="T5"/>
                </a:cxn>
                <a:cxn ang="T13">
                  <a:pos x="T6" y="T7"/>
                </a:cxn>
                <a:cxn ang="T14">
                  <a:pos x="T8" y="T9"/>
                </a:cxn>
              </a:cxnLst>
              <a:rect l="T15" t="T16" r="T17" b="T18"/>
              <a:pathLst>
                <a:path w="2281" h="1305">
                  <a:moveTo>
                    <a:pt x="0" y="1227"/>
                  </a:moveTo>
                  <a:lnTo>
                    <a:pt x="2281" y="1305"/>
                  </a:lnTo>
                  <a:lnTo>
                    <a:pt x="1835" y="43"/>
                  </a:lnTo>
                  <a:lnTo>
                    <a:pt x="623" y="0"/>
                  </a:lnTo>
                  <a:lnTo>
                    <a:pt x="0" y="1227"/>
                  </a:lnTo>
                  <a:close/>
                </a:path>
              </a:pathLst>
            </a:custGeom>
            <a:solidFill>
              <a:schemeClr val="accent1"/>
            </a:solidFill>
            <a:ln w="3175">
              <a:solidFill>
                <a:sysClr val="window" lastClr="FFFFFF"/>
              </a:solidFill>
              <a:round/>
              <a:headEnd/>
              <a:tailEnd/>
            </a:ln>
          </p:spPr>
          <p:txBody>
            <a:bodyPr/>
            <a:lstStyle/>
            <a:p>
              <a:pPr>
                <a:spcAft>
                  <a:spcPts val="600"/>
                </a:spcAft>
                <a:defRPr/>
              </a:pPr>
              <a:endParaRPr lang="en-GB" sz="1200" kern="0">
                <a:solidFill>
                  <a:srgbClr val="000000"/>
                </a:solidFill>
              </a:endParaRPr>
            </a:p>
          </p:txBody>
        </p:sp>
        <p:sp>
          <p:nvSpPr>
            <p:cNvPr id="14" name="Freeform 16">
              <a:extLst>
                <a:ext uri="{FF2B5EF4-FFF2-40B4-BE49-F238E27FC236}">
                  <a16:creationId xmlns:a16="http://schemas.microsoft.com/office/drawing/2014/main" id="{5C7EE632-A7C0-3ACF-D538-6F61432E0096}"/>
                </a:ext>
              </a:extLst>
            </p:cNvPr>
            <p:cNvSpPr>
              <a:spLocks noChangeAspect="1"/>
            </p:cNvSpPr>
            <p:nvPr/>
          </p:nvSpPr>
          <p:spPr bwMode="gray">
            <a:xfrm>
              <a:off x="4945698" y="2617651"/>
              <a:ext cx="919309" cy="1817282"/>
            </a:xfrm>
            <a:custGeom>
              <a:avLst/>
              <a:gdLst>
                <a:gd name="T0" fmla="*/ 0 w 816"/>
                <a:gd name="T1" fmla="*/ 66258953 h 1623"/>
                <a:gd name="T2" fmla="*/ 96422514 w 816"/>
                <a:gd name="T3" fmla="*/ 297890871 h 1623"/>
                <a:gd name="T4" fmla="*/ 176414496 w 816"/>
                <a:gd name="T5" fmla="*/ 174916866 h 1623"/>
                <a:gd name="T6" fmla="*/ 41941877 w 816"/>
                <a:gd name="T7" fmla="*/ 0 h 1623"/>
                <a:gd name="T8" fmla="*/ 0 w 816"/>
                <a:gd name="T9" fmla="*/ 66258953 h 1623"/>
                <a:gd name="T10" fmla="*/ 0 60000 65536"/>
                <a:gd name="T11" fmla="*/ 0 60000 65536"/>
                <a:gd name="T12" fmla="*/ 0 60000 65536"/>
                <a:gd name="T13" fmla="*/ 0 60000 65536"/>
                <a:gd name="T14" fmla="*/ 0 60000 65536"/>
                <a:gd name="T15" fmla="*/ 0 w 816"/>
                <a:gd name="T16" fmla="*/ 0 h 1623"/>
                <a:gd name="T17" fmla="*/ 816 w 816"/>
                <a:gd name="T18" fmla="*/ 1623 h 1623"/>
              </a:gdLst>
              <a:ahLst/>
              <a:cxnLst>
                <a:cxn ang="T10">
                  <a:pos x="T0" y="T1"/>
                </a:cxn>
                <a:cxn ang="T11">
                  <a:pos x="T2" y="T3"/>
                </a:cxn>
                <a:cxn ang="T12">
                  <a:pos x="T4" y="T5"/>
                </a:cxn>
                <a:cxn ang="T13">
                  <a:pos x="T6" y="T7"/>
                </a:cxn>
                <a:cxn ang="T14">
                  <a:pos x="T8" y="T9"/>
                </a:cxn>
              </a:cxnLst>
              <a:rect l="T15" t="T16" r="T17" b="T18"/>
              <a:pathLst>
                <a:path w="816" h="1623">
                  <a:moveTo>
                    <a:pt x="0" y="361"/>
                  </a:moveTo>
                  <a:lnTo>
                    <a:pt x="446" y="1623"/>
                  </a:lnTo>
                  <a:lnTo>
                    <a:pt x="816" y="953"/>
                  </a:lnTo>
                  <a:lnTo>
                    <a:pt x="194" y="0"/>
                  </a:lnTo>
                  <a:lnTo>
                    <a:pt x="0" y="361"/>
                  </a:lnTo>
                  <a:close/>
                </a:path>
              </a:pathLst>
            </a:custGeom>
            <a:solidFill>
              <a:schemeClr val="accent1">
                <a:lumMod val="75000"/>
              </a:schemeClr>
            </a:solidFill>
            <a:ln w="9525">
              <a:noFill/>
              <a:round/>
              <a:headEnd/>
              <a:tailEnd/>
            </a:ln>
          </p:spPr>
          <p:txBody>
            <a:bodyPr/>
            <a:lstStyle/>
            <a:p>
              <a:pPr>
                <a:spcAft>
                  <a:spcPts val="600"/>
                </a:spcAft>
                <a:defRPr/>
              </a:pPr>
              <a:endParaRPr lang="en-GB" sz="1200" kern="0">
                <a:solidFill>
                  <a:srgbClr val="000000"/>
                </a:solidFill>
              </a:endParaRPr>
            </a:p>
          </p:txBody>
        </p:sp>
        <p:sp>
          <p:nvSpPr>
            <p:cNvPr id="15" name="Freeform 17">
              <a:extLst>
                <a:ext uri="{FF2B5EF4-FFF2-40B4-BE49-F238E27FC236}">
                  <a16:creationId xmlns:a16="http://schemas.microsoft.com/office/drawing/2014/main" id="{C95494D8-0792-D5C3-DB1F-AEA7F1BF7DB8}"/>
                </a:ext>
              </a:extLst>
            </p:cNvPr>
            <p:cNvSpPr>
              <a:spLocks noChangeAspect="1"/>
            </p:cNvSpPr>
            <p:nvPr/>
          </p:nvSpPr>
          <p:spPr bwMode="gray">
            <a:xfrm>
              <a:off x="3680209" y="1418580"/>
              <a:ext cx="1196252" cy="1410675"/>
            </a:xfrm>
            <a:custGeom>
              <a:avLst/>
              <a:gdLst>
                <a:gd name="T0" fmla="*/ 132991930 w 1066"/>
                <a:gd name="T1" fmla="*/ 0 h 1259"/>
                <a:gd name="T2" fmla="*/ 228659933 w 1066"/>
                <a:gd name="T3" fmla="*/ 231398002 h 1259"/>
                <a:gd name="T4" fmla="*/ 0 w 1066"/>
                <a:gd name="T5" fmla="*/ 224781244 h 1259"/>
                <a:gd name="T6" fmla="*/ 132991930 w 1066"/>
                <a:gd name="T7" fmla="*/ 0 h 1259"/>
                <a:gd name="T8" fmla="*/ 0 60000 65536"/>
                <a:gd name="T9" fmla="*/ 0 60000 65536"/>
                <a:gd name="T10" fmla="*/ 0 60000 65536"/>
                <a:gd name="T11" fmla="*/ 0 60000 65536"/>
                <a:gd name="T12" fmla="*/ 0 w 1066"/>
                <a:gd name="T13" fmla="*/ 0 h 1259"/>
                <a:gd name="T14" fmla="*/ 1066 w 1066"/>
                <a:gd name="T15" fmla="*/ 1259 h 1259"/>
              </a:gdLst>
              <a:ahLst/>
              <a:cxnLst>
                <a:cxn ang="T8">
                  <a:pos x="T0" y="T1"/>
                </a:cxn>
                <a:cxn ang="T9">
                  <a:pos x="T2" y="T3"/>
                </a:cxn>
                <a:cxn ang="T10">
                  <a:pos x="T4" y="T5"/>
                </a:cxn>
                <a:cxn ang="T11">
                  <a:pos x="T6" y="T7"/>
                </a:cxn>
              </a:cxnLst>
              <a:rect l="T12" t="T13" r="T14" b="T15"/>
              <a:pathLst>
                <a:path w="1066" h="1259">
                  <a:moveTo>
                    <a:pt x="620" y="0"/>
                  </a:moveTo>
                  <a:lnTo>
                    <a:pt x="1066" y="1259"/>
                  </a:lnTo>
                  <a:lnTo>
                    <a:pt x="0" y="1223"/>
                  </a:lnTo>
                  <a:lnTo>
                    <a:pt x="620" y="0"/>
                  </a:lnTo>
                  <a:close/>
                </a:path>
              </a:pathLst>
            </a:custGeom>
            <a:solidFill>
              <a:schemeClr val="accent4"/>
            </a:solidFill>
            <a:ln w="3175">
              <a:solidFill>
                <a:sysClr val="window" lastClr="FFFFFF"/>
              </a:solidFill>
              <a:round/>
              <a:headEnd/>
              <a:tailEnd/>
            </a:ln>
          </p:spPr>
          <p:txBody>
            <a:bodyPr/>
            <a:lstStyle/>
            <a:p>
              <a:pPr>
                <a:spcAft>
                  <a:spcPts val="600"/>
                </a:spcAft>
                <a:defRPr/>
              </a:pPr>
              <a:endParaRPr lang="en-GB" sz="1200" kern="0">
                <a:solidFill>
                  <a:srgbClr val="000000"/>
                </a:solidFill>
              </a:endParaRPr>
            </a:p>
          </p:txBody>
        </p:sp>
        <p:sp>
          <p:nvSpPr>
            <p:cNvPr id="16" name="Freeform 18">
              <a:extLst>
                <a:ext uri="{FF2B5EF4-FFF2-40B4-BE49-F238E27FC236}">
                  <a16:creationId xmlns:a16="http://schemas.microsoft.com/office/drawing/2014/main" id="{F57FA36D-BAFD-E23B-655B-713E2D55DE4F}"/>
                </a:ext>
              </a:extLst>
            </p:cNvPr>
            <p:cNvSpPr>
              <a:spLocks noChangeAspect="1"/>
            </p:cNvSpPr>
            <p:nvPr/>
          </p:nvSpPr>
          <p:spPr bwMode="gray">
            <a:xfrm>
              <a:off x="4376419" y="1418580"/>
              <a:ext cx="700058" cy="1410675"/>
            </a:xfrm>
            <a:custGeom>
              <a:avLst/>
              <a:gdLst>
                <a:gd name="T0" fmla="*/ 0 w 622"/>
                <a:gd name="T1" fmla="*/ 0 h 1259"/>
                <a:gd name="T2" fmla="*/ 96232919 w 622"/>
                <a:gd name="T3" fmla="*/ 231398002 h 1259"/>
                <a:gd name="T4" fmla="*/ 134208455 w 622"/>
                <a:gd name="T5" fmla="*/ 174788956 h 1259"/>
                <a:gd name="T6" fmla="*/ 0 w 622"/>
                <a:gd name="T7" fmla="*/ 0 h 1259"/>
                <a:gd name="T8" fmla="*/ 0 60000 65536"/>
                <a:gd name="T9" fmla="*/ 0 60000 65536"/>
                <a:gd name="T10" fmla="*/ 0 60000 65536"/>
                <a:gd name="T11" fmla="*/ 0 60000 65536"/>
                <a:gd name="T12" fmla="*/ 0 w 622"/>
                <a:gd name="T13" fmla="*/ 0 h 1259"/>
                <a:gd name="T14" fmla="*/ 622 w 622"/>
                <a:gd name="T15" fmla="*/ 1259 h 1259"/>
              </a:gdLst>
              <a:ahLst/>
              <a:cxnLst>
                <a:cxn ang="T8">
                  <a:pos x="T0" y="T1"/>
                </a:cxn>
                <a:cxn ang="T9">
                  <a:pos x="T2" y="T3"/>
                </a:cxn>
                <a:cxn ang="T10">
                  <a:pos x="T4" y="T5"/>
                </a:cxn>
                <a:cxn ang="T11">
                  <a:pos x="T6" y="T7"/>
                </a:cxn>
              </a:cxnLst>
              <a:rect l="T12" t="T13" r="T14" b="T15"/>
              <a:pathLst>
                <a:path w="622" h="1259">
                  <a:moveTo>
                    <a:pt x="0" y="0"/>
                  </a:moveTo>
                  <a:lnTo>
                    <a:pt x="446" y="1259"/>
                  </a:lnTo>
                  <a:lnTo>
                    <a:pt x="622" y="951"/>
                  </a:lnTo>
                  <a:lnTo>
                    <a:pt x="0" y="0"/>
                  </a:lnTo>
                  <a:close/>
                </a:path>
              </a:pathLst>
            </a:custGeom>
            <a:solidFill>
              <a:schemeClr val="accent4">
                <a:lumMod val="75000"/>
              </a:schemeClr>
            </a:solidFill>
            <a:ln w="9525">
              <a:noFill/>
              <a:round/>
              <a:headEnd/>
              <a:tailEnd/>
            </a:ln>
          </p:spPr>
          <p:txBody>
            <a:bodyPr/>
            <a:lstStyle/>
            <a:p>
              <a:pPr>
                <a:spcAft>
                  <a:spcPts val="600"/>
                </a:spcAft>
                <a:defRPr/>
              </a:pPr>
              <a:endParaRPr lang="en-GB" sz="1200" kern="0">
                <a:solidFill>
                  <a:srgbClr val="000000"/>
                </a:solidFill>
              </a:endParaRPr>
            </a:p>
          </p:txBody>
        </p:sp>
        <p:sp>
          <p:nvSpPr>
            <p:cNvPr id="17" name="TextBox 16">
              <a:extLst>
                <a:ext uri="{FF2B5EF4-FFF2-40B4-BE49-F238E27FC236}">
                  <a16:creationId xmlns:a16="http://schemas.microsoft.com/office/drawing/2014/main" id="{C2EC679F-02AC-7758-904B-0EC48268616B}"/>
                </a:ext>
              </a:extLst>
            </p:cNvPr>
            <p:cNvSpPr txBox="1"/>
            <p:nvPr/>
          </p:nvSpPr>
          <p:spPr bwMode="gray">
            <a:xfrm>
              <a:off x="3997979" y="2536460"/>
              <a:ext cx="602729" cy="184666"/>
            </a:xfrm>
            <a:prstGeom prst="rect">
              <a:avLst/>
            </a:prstGeom>
            <a:noFill/>
          </p:spPr>
          <p:txBody>
            <a:bodyPr wrap="none" lIns="0" tIns="0" rIns="0" bIns="0" rtlCol="0">
              <a:spAutoFit/>
            </a:bodyPr>
            <a:lstStyle/>
            <a:p>
              <a:pPr algn="ctr">
                <a:spcAft>
                  <a:spcPts val="600"/>
                </a:spcAft>
              </a:pPr>
              <a:r>
                <a:rPr lang="en-GB" sz="1200" b="1">
                  <a:solidFill>
                    <a:schemeClr val="bg1"/>
                  </a:solidFill>
                  <a:cs typeface="Arial" pitchFamily="34" charset="0"/>
                </a:rPr>
                <a:t>Personal</a:t>
              </a:r>
            </a:p>
          </p:txBody>
        </p:sp>
        <p:sp>
          <p:nvSpPr>
            <p:cNvPr id="18" name="TextBox 17">
              <a:extLst>
                <a:ext uri="{FF2B5EF4-FFF2-40B4-BE49-F238E27FC236}">
                  <a16:creationId xmlns:a16="http://schemas.microsoft.com/office/drawing/2014/main" id="{51A2D7C5-462B-534F-96ED-6F391504015C}"/>
                </a:ext>
              </a:extLst>
            </p:cNvPr>
            <p:cNvSpPr txBox="1"/>
            <p:nvPr/>
          </p:nvSpPr>
          <p:spPr bwMode="gray">
            <a:xfrm>
              <a:off x="3459355" y="4101925"/>
              <a:ext cx="1469954" cy="184666"/>
            </a:xfrm>
            <a:prstGeom prst="rect">
              <a:avLst/>
            </a:prstGeom>
            <a:noFill/>
          </p:spPr>
          <p:txBody>
            <a:bodyPr wrap="none" lIns="0" tIns="0" rIns="0" bIns="0" rtlCol="0">
              <a:spAutoFit/>
            </a:bodyPr>
            <a:lstStyle/>
            <a:p>
              <a:pPr algn="ctr">
                <a:spcAft>
                  <a:spcPts val="600"/>
                </a:spcAft>
              </a:pPr>
              <a:r>
                <a:rPr lang="en-GB" sz="1200" b="1">
                  <a:solidFill>
                    <a:schemeClr val="bg1"/>
                  </a:solidFill>
                  <a:cs typeface="Arial" pitchFamily="34" charset="0"/>
                </a:rPr>
                <a:t>Employer -sponsored</a:t>
              </a:r>
            </a:p>
          </p:txBody>
        </p:sp>
        <p:sp>
          <p:nvSpPr>
            <p:cNvPr id="19" name="TextBox 18">
              <a:extLst>
                <a:ext uri="{FF2B5EF4-FFF2-40B4-BE49-F238E27FC236}">
                  <a16:creationId xmlns:a16="http://schemas.microsoft.com/office/drawing/2014/main" id="{FE2835AE-936C-AF53-8406-30BC54EF1A24}"/>
                </a:ext>
              </a:extLst>
            </p:cNvPr>
            <p:cNvSpPr txBox="1"/>
            <p:nvPr/>
          </p:nvSpPr>
          <p:spPr bwMode="gray">
            <a:xfrm>
              <a:off x="3880206" y="5686011"/>
              <a:ext cx="375103" cy="184666"/>
            </a:xfrm>
            <a:prstGeom prst="rect">
              <a:avLst/>
            </a:prstGeom>
            <a:noFill/>
          </p:spPr>
          <p:txBody>
            <a:bodyPr wrap="none" lIns="0" tIns="0" rIns="0" bIns="0" rtlCol="0">
              <a:spAutoFit/>
            </a:bodyPr>
            <a:lstStyle/>
            <a:p>
              <a:pPr algn="ctr">
                <a:spcAft>
                  <a:spcPts val="600"/>
                </a:spcAft>
              </a:pPr>
              <a:r>
                <a:rPr lang="en-GB" sz="1200" b="1">
                  <a:solidFill>
                    <a:schemeClr val="bg1"/>
                  </a:solidFill>
                  <a:cs typeface="Arial" pitchFamily="34" charset="0"/>
                </a:rPr>
                <a:t>State</a:t>
              </a:r>
            </a:p>
          </p:txBody>
        </p:sp>
        <p:sp>
          <p:nvSpPr>
            <p:cNvPr id="20" name="Rectangle 19">
              <a:extLst>
                <a:ext uri="{FF2B5EF4-FFF2-40B4-BE49-F238E27FC236}">
                  <a16:creationId xmlns:a16="http://schemas.microsoft.com/office/drawing/2014/main" id="{750ADAEB-1B24-A42B-A43F-F07C5E13FE59}"/>
                </a:ext>
              </a:extLst>
            </p:cNvPr>
            <p:cNvSpPr/>
            <p:nvPr/>
          </p:nvSpPr>
          <p:spPr bwMode="gray">
            <a:xfrm rot="17823780">
              <a:off x="927833" y="3464057"/>
              <a:ext cx="4242750" cy="329626"/>
            </a:xfrm>
            <a:prstGeom prst="rect">
              <a:avLst/>
            </a:prstGeom>
          </p:spPr>
          <p:txBody>
            <a:bodyPr>
              <a:spAutoFit/>
            </a:bodyPr>
            <a:lstStyle/>
            <a:p>
              <a:pPr algn="ctr">
                <a:spcAft>
                  <a:spcPts val="600"/>
                </a:spcAft>
                <a:defRPr/>
              </a:pPr>
              <a:r>
                <a:rPr lang="en-GB" sz="1050" kern="0"/>
                <a:t>There are three main channels of pension provision</a:t>
              </a:r>
            </a:p>
          </p:txBody>
        </p:sp>
        <p:grpSp>
          <p:nvGrpSpPr>
            <p:cNvPr id="21" name="Group 20">
              <a:extLst>
                <a:ext uri="{FF2B5EF4-FFF2-40B4-BE49-F238E27FC236}">
                  <a16:creationId xmlns:a16="http://schemas.microsoft.com/office/drawing/2014/main" id="{8E1D9185-F4BD-6B49-5817-F8C7562D5C98}"/>
                </a:ext>
              </a:extLst>
            </p:cNvPr>
            <p:cNvGrpSpPr/>
            <p:nvPr/>
          </p:nvGrpSpPr>
          <p:grpSpPr bwMode="gray">
            <a:xfrm>
              <a:off x="3616264" y="3478554"/>
              <a:ext cx="1156132" cy="417055"/>
              <a:chOff x="-140043" y="2040494"/>
              <a:chExt cx="1245850" cy="449420"/>
            </a:xfrm>
            <a:solidFill>
              <a:schemeClr val="bg1"/>
            </a:solidFill>
          </p:grpSpPr>
          <p:sp>
            <p:nvSpPr>
              <p:cNvPr id="36" name="Freeform 45">
                <a:extLst>
                  <a:ext uri="{FF2B5EF4-FFF2-40B4-BE49-F238E27FC236}">
                    <a16:creationId xmlns:a16="http://schemas.microsoft.com/office/drawing/2014/main" id="{91C1F654-C75F-8C09-9025-3425D625DA3C}"/>
                  </a:ext>
                </a:extLst>
              </p:cNvPr>
              <p:cNvSpPr>
                <a:spLocks noEditPoints="1"/>
              </p:cNvSpPr>
              <p:nvPr/>
            </p:nvSpPr>
            <p:spPr bwMode="gray">
              <a:xfrm>
                <a:off x="-140043" y="2040494"/>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7" name="Freeform 45">
                <a:extLst>
                  <a:ext uri="{FF2B5EF4-FFF2-40B4-BE49-F238E27FC236}">
                    <a16:creationId xmlns:a16="http://schemas.microsoft.com/office/drawing/2014/main" id="{63687B2D-7BD2-DC64-1586-8F1A633025D8}"/>
                  </a:ext>
                </a:extLst>
              </p:cNvPr>
              <p:cNvSpPr>
                <a:spLocks noEditPoints="1"/>
              </p:cNvSpPr>
              <p:nvPr/>
            </p:nvSpPr>
            <p:spPr bwMode="gray">
              <a:xfrm>
                <a:off x="70599" y="2040494"/>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8" name="Freeform 45">
                <a:extLst>
                  <a:ext uri="{FF2B5EF4-FFF2-40B4-BE49-F238E27FC236}">
                    <a16:creationId xmlns:a16="http://schemas.microsoft.com/office/drawing/2014/main" id="{E06A7EB4-AA89-5FF2-C24F-EE22A97EBE30}"/>
                  </a:ext>
                </a:extLst>
              </p:cNvPr>
              <p:cNvSpPr>
                <a:spLocks noEditPoints="1"/>
              </p:cNvSpPr>
              <p:nvPr/>
            </p:nvSpPr>
            <p:spPr bwMode="gray">
              <a:xfrm>
                <a:off x="281241" y="2040494"/>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9" name="Freeform 45">
                <a:extLst>
                  <a:ext uri="{FF2B5EF4-FFF2-40B4-BE49-F238E27FC236}">
                    <a16:creationId xmlns:a16="http://schemas.microsoft.com/office/drawing/2014/main" id="{DD08B236-E09F-E164-39CA-3BF013D57C3A}"/>
                  </a:ext>
                </a:extLst>
              </p:cNvPr>
              <p:cNvSpPr>
                <a:spLocks noEditPoints="1"/>
              </p:cNvSpPr>
              <p:nvPr/>
            </p:nvSpPr>
            <p:spPr bwMode="gray">
              <a:xfrm>
                <a:off x="491883" y="2040494"/>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40" name="Freeform 45">
                <a:extLst>
                  <a:ext uri="{FF2B5EF4-FFF2-40B4-BE49-F238E27FC236}">
                    <a16:creationId xmlns:a16="http://schemas.microsoft.com/office/drawing/2014/main" id="{F1C4FBD5-EB83-E2CB-BBFD-F92F56BCBB57}"/>
                  </a:ext>
                </a:extLst>
              </p:cNvPr>
              <p:cNvSpPr>
                <a:spLocks noEditPoints="1"/>
              </p:cNvSpPr>
              <p:nvPr/>
            </p:nvSpPr>
            <p:spPr bwMode="gray">
              <a:xfrm>
                <a:off x="702525" y="2040494"/>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41" name="Freeform 45">
                <a:extLst>
                  <a:ext uri="{FF2B5EF4-FFF2-40B4-BE49-F238E27FC236}">
                    <a16:creationId xmlns:a16="http://schemas.microsoft.com/office/drawing/2014/main" id="{36CF4EFA-3EF4-8B05-8310-1DC929DB0488}"/>
                  </a:ext>
                </a:extLst>
              </p:cNvPr>
              <p:cNvSpPr>
                <a:spLocks noEditPoints="1"/>
              </p:cNvSpPr>
              <p:nvPr/>
            </p:nvSpPr>
            <p:spPr bwMode="gray">
              <a:xfrm>
                <a:off x="913167" y="2040494"/>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grpSp>
        <p:sp>
          <p:nvSpPr>
            <p:cNvPr id="22" name="Freeform 45">
              <a:extLst>
                <a:ext uri="{FF2B5EF4-FFF2-40B4-BE49-F238E27FC236}">
                  <a16:creationId xmlns:a16="http://schemas.microsoft.com/office/drawing/2014/main" id="{FA8CE19C-26BF-B3E0-FE19-A2187DECEB21}"/>
                </a:ext>
              </a:extLst>
            </p:cNvPr>
            <p:cNvSpPr>
              <a:spLocks noEditPoints="1"/>
            </p:cNvSpPr>
            <p:nvPr/>
          </p:nvSpPr>
          <p:spPr bwMode="gray">
            <a:xfrm>
              <a:off x="4209960" y="1993668"/>
              <a:ext cx="178767" cy="417055"/>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grpSp>
          <p:nvGrpSpPr>
            <p:cNvPr id="23" name="Group 22">
              <a:extLst>
                <a:ext uri="{FF2B5EF4-FFF2-40B4-BE49-F238E27FC236}">
                  <a16:creationId xmlns:a16="http://schemas.microsoft.com/office/drawing/2014/main" id="{FDC34917-A306-0138-202D-5557A9F5E92A}"/>
                </a:ext>
              </a:extLst>
            </p:cNvPr>
            <p:cNvGrpSpPr/>
            <p:nvPr/>
          </p:nvGrpSpPr>
          <p:grpSpPr bwMode="gray">
            <a:xfrm>
              <a:off x="2903274" y="5037972"/>
              <a:ext cx="2328970" cy="417055"/>
              <a:chOff x="1369832" y="4800965"/>
              <a:chExt cx="2509702" cy="449420"/>
            </a:xfrm>
            <a:solidFill>
              <a:schemeClr val="bg1"/>
            </a:solidFill>
          </p:grpSpPr>
          <p:sp>
            <p:nvSpPr>
              <p:cNvPr id="24" name="Freeform 45">
                <a:extLst>
                  <a:ext uri="{FF2B5EF4-FFF2-40B4-BE49-F238E27FC236}">
                    <a16:creationId xmlns:a16="http://schemas.microsoft.com/office/drawing/2014/main" id="{7554C6A6-B13E-F711-3BA0-6B37ECB4E01D}"/>
                  </a:ext>
                </a:extLst>
              </p:cNvPr>
              <p:cNvSpPr>
                <a:spLocks noEditPoints="1"/>
              </p:cNvSpPr>
              <p:nvPr/>
            </p:nvSpPr>
            <p:spPr bwMode="gray">
              <a:xfrm rot="180000">
                <a:off x="1369832"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25" name="Freeform 45">
                <a:extLst>
                  <a:ext uri="{FF2B5EF4-FFF2-40B4-BE49-F238E27FC236}">
                    <a16:creationId xmlns:a16="http://schemas.microsoft.com/office/drawing/2014/main" id="{70A105CA-3A8D-A471-DE66-11E63127A161}"/>
                  </a:ext>
                </a:extLst>
              </p:cNvPr>
              <p:cNvSpPr>
                <a:spLocks noEditPoints="1"/>
              </p:cNvSpPr>
              <p:nvPr/>
            </p:nvSpPr>
            <p:spPr bwMode="gray">
              <a:xfrm rot="180000">
                <a:off x="1580474"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26" name="Freeform 45">
                <a:extLst>
                  <a:ext uri="{FF2B5EF4-FFF2-40B4-BE49-F238E27FC236}">
                    <a16:creationId xmlns:a16="http://schemas.microsoft.com/office/drawing/2014/main" id="{1CAB7353-B866-E350-A203-C6C9BF8FDA3E}"/>
                  </a:ext>
                </a:extLst>
              </p:cNvPr>
              <p:cNvSpPr>
                <a:spLocks noEditPoints="1"/>
              </p:cNvSpPr>
              <p:nvPr/>
            </p:nvSpPr>
            <p:spPr bwMode="gray">
              <a:xfrm rot="180000">
                <a:off x="1791116"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27" name="Freeform 45">
                <a:extLst>
                  <a:ext uri="{FF2B5EF4-FFF2-40B4-BE49-F238E27FC236}">
                    <a16:creationId xmlns:a16="http://schemas.microsoft.com/office/drawing/2014/main" id="{10FD5CB7-05CB-4723-8C8B-BAFAF428E99D}"/>
                  </a:ext>
                </a:extLst>
              </p:cNvPr>
              <p:cNvSpPr>
                <a:spLocks noEditPoints="1"/>
              </p:cNvSpPr>
              <p:nvPr/>
            </p:nvSpPr>
            <p:spPr bwMode="gray">
              <a:xfrm rot="180000">
                <a:off x="2001758"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28" name="Freeform 45">
                <a:extLst>
                  <a:ext uri="{FF2B5EF4-FFF2-40B4-BE49-F238E27FC236}">
                    <a16:creationId xmlns:a16="http://schemas.microsoft.com/office/drawing/2014/main" id="{352E5859-28E3-2793-0589-B7A218007B87}"/>
                  </a:ext>
                </a:extLst>
              </p:cNvPr>
              <p:cNvSpPr>
                <a:spLocks noEditPoints="1"/>
              </p:cNvSpPr>
              <p:nvPr/>
            </p:nvSpPr>
            <p:spPr bwMode="gray">
              <a:xfrm rot="180000">
                <a:off x="2212400"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29" name="Freeform 45">
                <a:extLst>
                  <a:ext uri="{FF2B5EF4-FFF2-40B4-BE49-F238E27FC236}">
                    <a16:creationId xmlns:a16="http://schemas.microsoft.com/office/drawing/2014/main" id="{FB2BB5A3-ED29-C1CD-144A-765F40559B7E}"/>
                  </a:ext>
                </a:extLst>
              </p:cNvPr>
              <p:cNvSpPr>
                <a:spLocks noEditPoints="1"/>
              </p:cNvSpPr>
              <p:nvPr/>
            </p:nvSpPr>
            <p:spPr bwMode="gray">
              <a:xfrm rot="180000">
                <a:off x="2423042"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0" name="Freeform 45">
                <a:extLst>
                  <a:ext uri="{FF2B5EF4-FFF2-40B4-BE49-F238E27FC236}">
                    <a16:creationId xmlns:a16="http://schemas.microsoft.com/office/drawing/2014/main" id="{67CF7852-F3B5-B4E4-D532-B070021215EB}"/>
                  </a:ext>
                </a:extLst>
              </p:cNvPr>
              <p:cNvSpPr>
                <a:spLocks noEditPoints="1"/>
              </p:cNvSpPr>
              <p:nvPr/>
            </p:nvSpPr>
            <p:spPr bwMode="gray">
              <a:xfrm rot="180000">
                <a:off x="2633684"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1" name="Freeform 45">
                <a:extLst>
                  <a:ext uri="{FF2B5EF4-FFF2-40B4-BE49-F238E27FC236}">
                    <a16:creationId xmlns:a16="http://schemas.microsoft.com/office/drawing/2014/main" id="{6890C73A-1EE3-9335-7BB8-F365D1414556}"/>
                  </a:ext>
                </a:extLst>
              </p:cNvPr>
              <p:cNvSpPr>
                <a:spLocks noEditPoints="1"/>
              </p:cNvSpPr>
              <p:nvPr/>
            </p:nvSpPr>
            <p:spPr bwMode="gray">
              <a:xfrm rot="180000">
                <a:off x="2844326"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2" name="Freeform 45">
                <a:extLst>
                  <a:ext uri="{FF2B5EF4-FFF2-40B4-BE49-F238E27FC236}">
                    <a16:creationId xmlns:a16="http://schemas.microsoft.com/office/drawing/2014/main" id="{E296EBAB-7475-510B-8855-B36614EB0260}"/>
                  </a:ext>
                </a:extLst>
              </p:cNvPr>
              <p:cNvSpPr>
                <a:spLocks noEditPoints="1"/>
              </p:cNvSpPr>
              <p:nvPr/>
            </p:nvSpPr>
            <p:spPr bwMode="gray">
              <a:xfrm rot="180000">
                <a:off x="3054968"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3" name="Freeform 45">
                <a:extLst>
                  <a:ext uri="{FF2B5EF4-FFF2-40B4-BE49-F238E27FC236}">
                    <a16:creationId xmlns:a16="http://schemas.microsoft.com/office/drawing/2014/main" id="{118B6FBA-6E18-89DF-976B-7206F9ED2690}"/>
                  </a:ext>
                </a:extLst>
              </p:cNvPr>
              <p:cNvSpPr>
                <a:spLocks noEditPoints="1"/>
              </p:cNvSpPr>
              <p:nvPr/>
            </p:nvSpPr>
            <p:spPr bwMode="gray">
              <a:xfrm rot="180000">
                <a:off x="3265610"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4" name="Freeform 45">
                <a:extLst>
                  <a:ext uri="{FF2B5EF4-FFF2-40B4-BE49-F238E27FC236}">
                    <a16:creationId xmlns:a16="http://schemas.microsoft.com/office/drawing/2014/main" id="{B1618F66-492B-7578-2DC3-1E01E00355DF}"/>
                  </a:ext>
                </a:extLst>
              </p:cNvPr>
              <p:cNvSpPr>
                <a:spLocks noEditPoints="1"/>
              </p:cNvSpPr>
              <p:nvPr/>
            </p:nvSpPr>
            <p:spPr bwMode="gray">
              <a:xfrm rot="180000">
                <a:off x="3476252"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sp>
            <p:nvSpPr>
              <p:cNvPr id="35" name="Freeform 45">
                <a:extLst>
                  <a:ext uri="{FF2B5EF4-FFF2-40B4-BE49-F238E27FC236}">
                    <a16:creationId xmlns:a16="http://schemas.microsoft.com/office/drawing/2014/main" id="{58C10421-327A-8FD1-0943-69F1623DC372}"/>
                  </a:ext>
                </a:extLst>
              </p:cNvPr>
              <p:cNvSpPr>
                <a:spLocks noEditPoints="1"/>
              </p:cNvSpPr>
              <p:nvPr/>
            </p:nvSpPr>
            <p:spPr bwMode="gray">
              <a:xfrm rot="180000">
                <a:off x="3686894" y="4800965"/>
                <a:ext cx="192640" cy="449420"/>
              </a:xfrm>
              <a:custGeom>
                <a:avLst/>
                <a:gdLst/>
                <a:ahLst/>
                <a:cxnLst>
                  <a:cxn ang="0">
                    <a:pos x="22" y="133"/>
                  </a:cxn>
                  <a:cxn ang="0">
                    <a:pos x="24" y="79"/>
                  </a:cxn>
                  <a:cxn ang="0">
                    <a:pos x="17" y="97"/>
                  </a:cxn>
                  <a:cxn ang="0">
                    <a:pos x="22" y="133"/>
                  </a:cxn>
                  <a:cxn ang="0">
                    <a:pos x="77" y="50"/>
                  </a:cxn>
                  <a:cxn ang="0">
                    <a:pos x="62" y="46"/>
                  </a:cxn>
                  <a:cxn ang="0">
                    <a:pos x="55" y="72"/>
                  </a:cxn>
                  <a:cxn ang="0">
                    <a:pos x="55" y="55"/>
                  </a:cxn>
                  <a:cxn ang="0">
                    <a:pos x="52" y="54"/>
                  </a:cxn>
                  <a:cxn ang="0">
                    <a:pos x="50" y="55"/>
                  </a:cxn>
                  <a:cxn ang="0">
                    <a:pos x="49" y="72"/>
                  </a:cxn>
                  <a:cxn ang="0">
                    <a:pos x="42" y="46"/>
                  </a:cxn>
                  <a:cxn ang="0">
                    <a:pos x="21" y="52"/>
                  </a:cxn>
                  <a:cxn ang="0">
                    <a:pos x="19" y="55"/>
                  </a:cxn>
                  <a:cxn ang="0">
                    <a:pos x="2" y="93"/>
                  </a:cxn>
                  <a:cxn ang="0">
                    <a:pos x="1" y="100"/>
                  </a:cxn>
                  <a:cxn ang="0">
                    <a:pos x="10" y="139"/>
                  </a:cxn>
                  <a:cxn ang="0">
                    <a:pos x="22" y="141"/>
                  </a:cxn>
                  <a:cxn ang="0">
                    <a:pos x="22" y="148"/>
                  </a:cxn>
                  <a:cxn ang="0">
                    <a:pos x="26" y="148"/>
                  </a:cxn>
                  <a:cxn ang="0">
                    <a:pos x="32" y="247"/>
                  </a:cxn>
                  <a:cxn ang="0">
                    <a:pos x="34" y="249"/>
                  </a:cxn>
                  <a:cxn ang="0">
                    <a:pos x="45" y="249"/>
                  </a:cxn>
                  <a:cxn ang="0">
                    <a:pos x="47" y="247"/>
                  </a:cxn>
                  <a:cxn ang="0">
                    <a:pos x="50" y="152"/>
                  </a:cxn>
                  <a:cxn ang="0">
                    <a:pos x="54" y="152"/>
                  </a:cxn>
                  <a:cxn ang="0">
                    <a:pos x="57" y="247"/>
                  </a:cxn>
                  <a:cxn ang="0">
                    <a:pos x="59" y="249"/>
                  </a:cxn>
                  <a:cxn ang="0">
                    <a:pos x="70" y="249"/>
                  </a:cxn>
                  <a:cxn ang="0">
                    <a:pos x="72" y="247"/>
                  </a:cxn>
                  <a:cxn ang="0">
                    <a:pos x="78" y="148"/>
                  </a:cxn>
                  <a:cxn ang="0">
                    <a:pos x="82" y="148"/>
                  </a:cxn>
                  <a:cxn ang="0">
                    <a:pos x="82" y="141"/>
                  </a:cxn>
                  <a:cxn ang="0">
                    <a:pos x="94" y="139"/>
                  </a:cxn>
                  <a:cxn ang="0">
                    <a:pos x="103" y="100"/>
                  </a:cxn>
                  <a:cxn ang="0">
                    <a:pos x="103" y="93"/>
                  </a:cxn>
                  <a:cxn ang="0">
                    <a:pos x="85" y="55"/>
                  </a:cxn>
                  <a:cxn ang="0">
                    <a:pos x="77" y="50"/>
                  </a:cxn>
                  <a:cxn ang="0">
                    <a:pos x="82" y="133"/>
                  </a:cxn>
                  <a:cxn ang="0">
                    <a:pos x="80" y="79"/>
                  </a:cxn>
                  <a:cxn ang="0">
                    <a:pos x="87" y="97"/>
                  </a:cxn>
                  <a:cxn ang="0">
                    <a:pos x="82" y="133"/>
                  </a:cxn>
                  <a:cxn ang="0">
                    <a:pos x="52" y="41"/>
                  </a:cxn>
                  <a:cxn ang="0">
                    <a:pos x="36" y="15"/>
                  </a:cxn>
                  <a:cxn ang="0">
                    <a:pos x="52" y="0"/>
                  </a:cxn>
                  <a:cxn ang="0">
                    <a:pos x="68" y="15"/>
                  </a:cxn>
                  <a:cxn ang="0">
                    <a:pos x="52" y="41"/>
                  </a:cxn>
                </a:cxnLst>
                <a:rect l="0" t="0" r="r" b="b"/>
                <a:pathLst>
                  <a:path w="104" h="249">
                    <a:moveTo>
                      <a:pt x="22" y="133"/>
                    </a:moveTo>
                    <a:cubicBezTo>
                      <a:pt x="22" y="115"/>
                      <a:pt x="24" y="98"/>
                      <a:pt x="24" y="79"/>
                    </a:cubicBezTo>
                    <a:cubicBezTo>
                      <a:pt x="20" y="85"/>
                      <a:pt x="19" y="91"/>
                      <a:pt x="17" y="97"/>
                    </a:cubicBezTo>
                    <a:cubicBezTo>
                      <a:pt x="18" y="107"/>
                      <a:pt x="20" y="121"/>
                      <a:pt x="22" y="133"/>
                    </a:cubicBezTo>
                    <a:close/>
                    <a:moveTo>
                      <a:pt x="77" y="50"/>
                    </a:moveTo>
                    <a:cubicBezTo>
                      <a:pt x="71" y="49"/>
                      <a:pt x="68" y="47"/>
                      <a:pt x="62" y="46"/>
                    </a:cubicBezTo>
                    <a:cubicBezTo>
                      <a:pt x="60" y="52"/>
                      <a:pt x="58" y="66"/>
                      <a:pt x="55" y="72"/>
                    </a:cubicBezTo>
                    <a:cubicBezTo>
                      <a:pt x="55" y="55"/>
                      <a:pt x="55" y="55"/>
                      <a:pt x="55" y="55"/>
                    </a:cubicBezTo>
                    <a:cubicBezTo>
                      <a:pt x="52" y="54"/>
                      <a:pt x="52" y="54"/>
                      <a:pt x="52" y="54"/>
                    </a:cubicBezTo>
                    <a:cubicBezTo>
                      <a:pt x="50" y="55"/>
                      <a:pt x="50" y="55"/>
                      <a:pt x="50" y="55"/>
                    </a:cubicBezTo>
                    <a:cubicBezTo>
                      <a:pt x="49" y="72"/>
                      <a:pt x="49" y="72"/>
                      <a:pt x="49" y="72"/>
                    </a:cubicBezTo>
                    <a:cubicBezTo>
                      <a:pt x="46" y="66"/>
                      <a:pt x="44" y="52"/>
                      <a:pt x="42" y="46"/>
                    </a:cubicBezTo>
                    <a:cubicBezTo>
                      <a:pt x="21" y="52"/>
                      <a:pt x="21" y="52"/>
                      <a:pt x="21" y="52"/>
                    </a:cubicBezTo>
                    <a:cubicBezTo>
                      <a:pt x="19" y="52"/>
                      <a:pt x="20" y="54"/>
                      <a:pt x="19" y="55"/>
                    </a:cubicBezTo>
                    <a:cubicBezTo>
                      <a:pt x="11" y="66"/>
                      <a:pt x="6" y="80"/>
                      <a:pt x="2" y="93"/>
                    </a:cubicBezTo>
                    <a:cubicBezTo>
                      <a:pt x="1" y="94"/>
                      <a:pt x="0" y="97"/>
                      <a:pt x="1" y="100"/>
                    </a:cubicBezTo>
                    <a:cubicBezTo>
                      <a:pt x="3" y="111"/>
                      <a:pt x="8" y="130"/>
                      <a:pt x="10" y="139"/>
                    </a:cubicBezTo>
                    <a:cubicBezTo>
                      <a:pt x="12" y="146"/>
                      <a:pt x="20" y="146"/>
                      <a:pt x="22" y="141"/>
                    </a:cubicBezTo>
                    <a:cubicBezTo>
                      <a:pt x="22" y="142"/>
                      <a:pt x="22" y="147"/>
                      <a:pt x="22" y="148"/>
                    </a:cubicBezTo>
                    <a:cubicBezTo>
                      <a:pt x="26" y="148"/>
                      <a:pt x="26" y="148"/>
                      <a:pt x="26" y="148"/>
                    </a:cubicBezTo>
                    <a:cubicBezTo>
                      <a:pt x="27" y="181"/>
                      <a:pt x="31" y="215"/>
                      <a:pt x="32" y="247"/>
                    </a:cubicBezTo>
                    <a:cubicBezTo>
                      <a:pt x="32" y="248"/>
                      <a:pt x="33" y="249"/>
                      <a:pt x="34" y="249"/>
                    </a:cubicBezTo>
                    <a:cubicBezTo>
                      <a:pt x="45" y="249"/>
                      <a:pt x="45" y="249"/>
                      <a:pt x="45" y="249"/>
                    </a:cubicBezTo>
                    <a:cubicBezTo>
                      <a:pt x="46" y="249"/>
                      <a:pt x="47" y="248"/>
                      <a:pt x="47" y="247"/>
                    </a:cubicBezTo>
                    <a:cubicBezTo>
                      <a:pt x="50" y="152"/>
                      <a:pt x="50" y="152"/>
                      <a:pt x="50" y="152"/>
                    </a:cubicBezTo>
                    <a:cubicBezTo>
                      <a:pt x="50" y="149"/>
                      <a:pt x="54" y="149"/>
                      <a:pt x="54" y="152"/>
                    </a:cubicBezTo>
                    <a:cubicBezTo>
                      <a:pt x="57" y="247"/>
                      <a:pt x="57" y="247"/>
                      <a:pt x="57" y="247"/>
                    </a:cubicBezTo>
                    <a:cubicBezTo>
                      <a:pt x="57" y="248"/>
                      <a:pt x="58" y="249"/>
                      <a:pt x="59" y="249"/>
                    </a:cubicBezTo>
                    <a:cubicBezTo>
                      <a:pt x="70" y="249"/>
                      <a:pt x="70" y="249"/>
                      <a:pt x="70" y="249"/>
                    </a:cubicBezTo>
                    <a:cubicBezTo>
                      <a:pt x="71" y="249"/>
                      <a:pt x="72" y="248"/>
                      <a:pt x="72" y="247"/>
                    </a:cubicBezTo>
                    <a:cubicBezTo>
                      <a:pt x="73" y="215"/>
                      <a:pt x="77" y="181"/>
                      <a:pt x="78" y="148"/>
                    </a:cubicBezTo>
                    <a:cubicBezTo>
                      <a:pt x="82" y="148"/>
                      <a:pt x="82" y="148"/>
                      <a:pt x="82" y="148"/>
                    </a:cubicBezTo>
                    <a:cubicBezTo>
                      <a:pt x="82" y="147"/>
                      <a:pt x="82" y="142"/>
                      <a:pt x="82" y="141"/>
                    </a:cubicBezTo>
                    <a:cubicBezTo>
                      <a:pt x="84" y="146"/>
                      <a:pt x="92" y="146"/>
                      <a:pt x="94" y="139"/>
                    </a:cubicBezTo>
                    <a:cubicBezTo>
                      <a:pt x="96" y="130"/>
                      <a:pt x="101" y="111"/>
                      <a:pt x="103" y="100"/>
                    </a:cubicBezTo>
                    <a:cubicBezTo>
                      <a:pt x="104" y="97"/>
                      <a:pt x="103" y="94"/>
                      <a:pt x="103" y="93"/>
                    </a:cubicBezTo>
                    <a:cubicBezTo>
                      <a:pt x="98" y="80"/>
                      <a:pt x="93" y="66"/>
                      <a:pt x="85" y="55"/>
                    </a:cubicBezTo>
                    <a:cubicBezTo>
                      <a:pt x="83" y="52"/>
                      <a:pt x="87" y="53"/>
                      <a:pt x="77" y="50"/>
                    </a:cubicBezTo>
                    <a:close/>
                    <a:moveTo>
                      <a:pt x="82" y="133"/>
                    </a:moveTo>
                    <a:cubicBezTo>
                      <a:pt x="82" y="115"/>
                      <a:pt x="80" y="98"/>
                      <a:pt x="80" y="79"/>
                    </a:cubicBezTo>
                    <a:cubicBezTo>
                      <a:pt x="84" y="85"/>
                      <a:pt x="86" y="91"/>
                      <a:pt x="87" y="97"/>
                    </a:cubicBezTo>
                    <a:cubicBezTo>
                      <a:pt x="86" y="107"/>
                      <a:pt x="85" y="121"/>
                      <a:pt x="82" y="133"/>
                    </a:cubicBezTo>
                    <a:close/>
                    <a:moveTo>
                      <a:pt x="52" y="41"/>
                    </a:moveTo>
                    <a:cubicBezTo>
                      <a:pt x="42" y="41"/>
                      <a:pt x="36" y="23"/>
                      <a:pt x="36" y="15"/>
                    </a:cubicBezTo>
                    <a:cubicBezTo>
                      <a:pt x="36" y="7"/>
                      <a:pt x="43" y="0"/>
                      <a:pt x="52" y="0"/>
                    </a:cubicBezTo>
                    <a:cubicBezTo>
                      <a:pt x="61" y="0"/>
                      <a:pt x="68" y="7"/>
                      <a:pt x="68" y="15"/>
                    </a:cubicBezTo>
                    <a:cubicBezTo>
                      <a:pt x="68" y="23"/>
                      <a:pt x="62" y="41"/>
                      <a:pt x="5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spcAft>
                    <a:spcPts val="600"/>
                  </a:spcAft>
                  <a:defRPr/>
                </a:pPr>
                <a:endParaRPr lang="en-GB" sz="1200" kern="0">
                  <a:solidFill>
                    <a:srgbClr val="000000"/>
                  </a:solidFill>
                </a:endParaRPr>
              </a:p>
            </p:txBody>
          </p:sp>
        </p:grpSp>
      </p:grpSp>
    </p:spTree>
    <p:extLst>
      <p:ext uri="{BB962C8B-B14F-4D97-AF65-F5344CB8AC3E}">
        <p14:creationId xmlns:p14="http://schemas.microsoft.com/office/powerpoint/2010/main" val="209966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F48C-ABD6-4891-8CED-C5396C64D95D}"/>
              </a:ext>
            </a:extLst>
          </p:cNvPr>
          <p:cNvSpPr>
            <a:spLocks noGrp="1"/>
          </p:cNvSpPr>
          <p:nvPr>
            <p:ph type="title"/>
          </p:nvPr>
        </p:nvSpPr>
        <p:spPr>
          <a:xfrm>
            <a:off x="216000" y="180000"/>
            <a:ext cx="6018545" cy="994172"/>
          </a:xfrm>
        </p:spPr>
        <p:txBody>
          <a:bodyPr/>
          <a:lstStyle/>
          <a:p>
            <a:r>
              <a:rPr lang="en-GB"/>
              <a:t>The University’s pension offerings</a:t>
            </a:r>
          </a:p>
        </p:txBody>
      </p:sp>
      <p:sp>
        <p:nvSpPr>
          <p:cNvPr id="3" name="Footer Placeholder 2">
            <a:extLst>
              <a:ext uri="{FF2B5EF4-FFF2-40B4-BE49-F238E27FC236}">
                <a16:creationId xmlns:a16="http://schemas.microsoft.com/office/drawing/2014/main" id="{AD8B5A9F-7BA6-4F1D-92E5-36E7C9194E8B}"/>
              </a:ext>
            </a:extLst>
          </p:cNvPr>
          <p:cNvSpPr>
            <a:spLocks noGrp="1"/>
          </p:cNvSpPr>
          <p:nvPr>
            <p:ph type="ftr" sz="quarter" idx="4294967295"/>
          </p:nvPr>
        </p:nvSpPr>
        <p:spPr>
          <a:xfrm>
            <a:off x="7421563" y="5027613"/>
            <a:ext cx="1722437" cy="74612"/>
          </a:xfrm>
          <a:prstGeom prst="rect">
            <a:avLst/>
          </a:prstGeom>
        </p:spPr>
        <p:txBody>
          <a:bodyPr vert="horz" wrap="square" lIns="0" tIns="0" rIns="0" bIns="0" rtlCol="0" anchor="ctr">
            <a:spAutoFit/>
          </a:bodyPr>
          <a:lstStyle>
            <a:defPPr>
              <a:defRPr lang="en-US"/>
            </a:defPPr>
            <a:lvl1pPr marL="0" algn="r" defTabSz="685800" rtl="0" eaLnBrk="1" latinLnBrk="0" hangingPunct="1">
              <a:defRPr sz="488" kern="1200">
                <a:solidFill>
                  <a:schemeClr val="accent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a:t>Document Classification: Confidential</a:t>
            </a:r>
          </a:p>
        </p:txBody>
      </p:sp>
      <p:sp>
        <p:nvSpPr>
          <p:cNvPr id="15" name="TextBox 14">
            <a:extLst>
              <a:ext uri="{FF2B5EF4-FFF2-40B4-BE49-F238E27FC236}">
                <a16:creationId xmlns:a16="http://schemas.microsoft.com/office/drawing/2014/main" id="{68DE36CD-BE83-6049-9310-73C2FE01B4F9}"/>
              </a:ext>
            </a:extLst>
          </p:cNvPr>
          <p:cNvSpPr txBox="1"/>
          <p:nvPr/>
        </p:nvSpPr>
        <p:spPr>
          <a:xfrm>
            <a:off x="1961576" y="2291112"/>
            <a:ext cx="1902667" cy="246221"/>
          </a:xfrm>
          <a:prstGeom prst="rect">
            <a:avLst/>
          </a:prstGeom>
          <a:noFill/>
        </p:spPr>
        <p:txBody>
          <a:bodyPr wrap="square" rtlCol="0">
            <a:spAutoFit/>
          </a:bodyPr>
          <a:lstStyle/>
          <a:p>
            <a:pPr algn="ctr"/>
            <a:r>
              <a:rPr lang="en-GB" sz="1000">
                <a:latin typeface="TT Hoves Medium" panose="02000803030000020004" pitchFamily="2" charset="0"/>
              </a:rPr>
              <a:t>Levels 1 to 3 (pre 06 joiner)</a:t>
            </a:r>
          </a:p>
        </p:txBody>
      </p:sp>
      <p:sp>
        <p:nvSpPr>
          <p:cNvPr id="16" name="TextBox 15">
            <a:extLst>
              <a:ext uri="{FF2B5EF4-FFF2-40B4-BE49-F238E27FC236}">
                <a16:creationId xmlns:a16="http://schemas.microsoft.com/office/drawing/2014/main" id="{60F1B086-E714-45CA-5922-75973295010E}"/>
              </a:ext>
            </a:extLst>
          </p:cNvPr>
          <p:cNvSpPr txBox="1"/>
          <p:nvPr/>
        </p:nvSpPr>
        <p:spPr>
          <a:xfrm>
            <a:off x="2295867" y="4195058"/>
            <a:ext cx="1337226" cy="246221"/>
          </a:xfrm>
          <a:prstGeom prst="rect">
            <a:avLst/>
          </a:prstGeom>
          <a:noFill/>
        </p:spPr>
        <p:txBody>
          <a:bodyPr wrap="square" rtlCol="0">
            <a:spAutoFit/>
          </a:bodyPr>
          <a:lstStyle/>
          <a:p>
            <a:pPr algn="ctr"/>
            <a:r>
              <a:rPr lang="en-GB" sz="1000">
                <a:latin typeface="TT Hoves Medium" panose="02000803030000020004" pitchFamily="2" charset="0"/>
              </a:rPr>
              <a:t>Levels 4 to 7</a:t>
            </a:r>
          </a:p>
        </p:txBody>
      </p:sp>
      <p:pic>
        <p:nvPicPr>
          <p:cNvPr id="28" name="Picture 27">
            <a:extLst>
              <a:ext uri="{FF2B5EF4-FFF2-40B4-BE49-F238E27FC236}">
                <a16:creationId xmlns:a16="http://schemas.microsoft.com/office/drawing/2014/main" id="{C51B7818-12F1-936B-0232-955C4C91F4E6}"/>
              </a:ext>
            </a:extLst>
          </p:cNvPr>
          <p:cNvPicPr>
            <a:picLocks noChangeAspect="1"/>
          </p:cNvPicPr>
          <p:nvPr/>
        </p:nvPicPr>
        <p:blipFill>
          <a:blip r:embed="rId2"/>
          <a:stretch>
            <a:fillRect/>
          </a:stretch>
        </p:blipFill>
        <p:spPr>
          <a:xfrm>
            <a:off x="5029346" y="852131"/>
            <a:ext cx="1158819" cy="845060"/>
          </a:xfrm>
          <a:prstGeom prst="rect">
            <a:avLst/>
          </a:prstGeom>
        </p:spPr>
      </p:pic>
      <p:sp>
        <p:nvSpPr>
          <p:cNvPr id="29" name="TextBox 28">
            <a:extLst>
              <a:ext uri="{FF2B5EF4-FFF2-40B4-BE49-F238E27FC236}">
                <a16:creationId xmlns:a16="http://schemas.microsoft.com/office/drawing/2014/main" id="{62E97599-8552-704A-F7AA-3D3E688783D8}"/>
              </a:ext>
            </a:extLst>
          </p:cNvPr>
          <p:cNvSpPr txBox="1"/>
          <p:nvPr/>
        </p:nvSpPr>
        <p:spPr>
          <a:xfrm>
            <a:off x="4833891" y="1717601"/>
            <a:ext cx="1731613" cy="415498"/>
          </a:xfrm>
          <a:prstGeom prst="rect">
            <a:avLst/>
          </a:prstGeom>
          <a:noFill/>
        </p:spPr>
        <p:txBody>
          <a:bodyPr wrap="square">
            <a:spAutoFit/>
          </a:bodyPr>
          <a:lstStyle/>
          <a:p>
            <a:pPr algn="ctr"/>
            <a:r>
              <a:rPr lang="en-GB" sz="1050">
                <a:latin typeface="TT Hoves Medium" panose="02000803030000020004" pitchFamily="2" charset="0"/>
              </a:rPr>
              <a:t>Contributory Retirement</a:t>
            </a:r>
          </a:p>
          <a:p>
            <a:pPr algn="ctr"/>
            <a:r>
              <a:rPr lang="en-GB" sz="1050">
                <a:latin typeface="TT Hoves Medium" panose="02000803030000020004" pitchFamily="2" charset="0"/>
              </a:rPr>
              <a:t>Savings Plan (CRSP) </a:t>
            </a:r>
          </a:p>
        </p:txBody>
      </p:sp>
      <p:pic>
        <p:nvPicPr>
          <p:cNvPr id="32" name="Picture 31">
            <a:extLst>
              <a:ext uri="{FF2B5EF4-FFF2-40B4-BE49-F238E27FC236}">
                <a16:creationId xmlns:a16="http://schemas.microsoft.com/office/drawing/2014/main" id="{54548887-4679-D8EE-81C3-77F85E72BDF1}"/>
              </a:ext>
            </a:extLst>
          </p:cNvPr>
          <p:cNvPicPr>
            <a:picLocks noChangeAspect="1"/>
          </p:cNvPicPr>
          <p:nvPr/>
        </p:nvPicPr>
        <p:blipFill>
          <a:blip r:embed="rId3"/>
          <a:stretch>
            <a:fillRect/>
          </a:stretch>
        </p:blipFill>
        <p:spPr>
          <a:xfrm>
            <a:off x="2412996" y="2864711"/>
            <a:ext cx="1034646" cy="912922"/>
          </a:xfrm>
          <a:prstGeom prst="rect">
            <a:avLst/>
          </a:prstGeom>
        </p:spPr>
      </p:pic>
      <p:sp>
        <p:nvSpPr>
          <p:cNvPr id="33" name="TextBox 32">
            <a:extLst>
              <a:ext uri="{FF2B5EF4-FFF2-40B4-BE49-F238E27FC236}">
                <a16:creationId xmlns:a16="http://schemas.microsoft.com/office/drawing/2014/main" id="{83EB0F08-9B5D-9DBB-DEF0-88D629193FF3}"/>
              </a:ext>
            </a:extLst>
          </p:cNvPr>
          <p:cNvSpPr txBox="1"/>
          <p:nvPr/>
        </p:nvSpPr>
        <p:spPr>
          <a:xfrm>
            <a:off x="1892799" y="3804458"/>
            <a:ext cx="2143362" cy="415498"/>
          </a:xfrm>
          <a:prstGeom prst="rect">
            <a:avLst/>
          </a:prstGeom>
          <a:noFill/>
        </p:spPr>
        <p:txBody>
          <a:bodyPr wrap="square">
            <a:spAutoFit/>
          </a:bodyPr>
          <a:lstStyle/>
          <a:p>
            <a:pPr algn="ctr"/>
            <a:r>
              <a:rPr lang="en-GB" sz="1050">
                <a:latin typeface="TT Hoves Medium" panose="02000803030000020004" pitchFamily="2" charset="0"/>
              </a:rPr>
              <a:t>Universities Superannuation Scheme</a:t>
            </a:r>
          </a:p>
        </p:txBody>
      </p:sp>
      <p:pic>
        <p:nvPicPr>
          <p:cNvPr id="36" name="Picture 35">
            <a:extLst>
              <a:ext uri="{FF2B5EF4-FFF2-40B4-BE49-F238E27FC236}">
                <a16:creationId xmlns:a16="http://schemas.microsoft.com/office/drawing/2014/main" id="{898F3235-C108-82FC-E1E6-7A492C660770}"/>
              </a:ext>
            </a:extLst>
          </p:cNvPr>
          <p:cNvPicPr>
            <a:picLocks noChangeAspect="1"/>
          </p:cNvPicPr>
          <p:nvPr/>
        </p:nvPicPr>
        <p:blipFill>
          <a:blip r:embed="rId4"/>
          <a:stretch>
            <a:fillRect/>
          </a:stretch>
        </p:blipFill>
        <p:spPr>
          <a:xfrm>
            <a:off x="5141140" y="3031087"/>
            <a:ext cx="1066374" cy="598114"/>
          </a:xfrm>
          <a:prstGeom prst="rect">
            <a:avLst/>
          </a:prstGeom>
        </p:spPr>
      </p:pic>
      <p:sp>
        <p:nvSpPr>
          <p:cNvPr id="40" name="TextBox 39">
            <a:extLst>
              <a:ext uri="{FF2B5EF4-FFF2-40B4-BE49-F238E27FC236}">
                <a16:creationId xmlns:a16="http://schemas.microsoft.com/office/drawing/2014/main" id="{02F88C85-341B-0A0A-852B-DA2813CF09E7}"/>
              </a:ext>
            </a:extLst>
          </p:cNvPr>
          <p:cNvSpPr txBox="1"/>
          <p:nvPr/>
        </p:nvSpPr>
        <p:spPr>
          <a:xfrm>
            <a:off x="5024672" y="4216416"/>
            <a:ext cx="1350050" cy="246221"/>
          </a:xfrm>
          <a:prstGeom prst="rect">
            <a:avLst/>
          </a:prstGeom>
          <a:noFill/>
        </p:spPr>
        <p:txBody>
          <a:bodyPr wrap="square" rtlCol="0">
            <a:spAutoFit/>
          </a:bodyPr>
          <a:lstStyle/>
          <a:p>
            <a:pPr algn="ctr"/>
            <a:r>
              <a:rPr lang="en-GB" sz="1000">
                <a:latin typeface="TT Hoves Medium" panose="02000803030000020004" pitchFamily="2" charset="0"/>
              </a:rPr>
              <a:t>Clinical Staff</a:t>
            </a:r>
          </a:p>
        </p:txBody>
      </p:sp>
      <p:pic>
        <p:nvPicPr>
          <p:cNvPr id="7" name="Picture 6">
            <a:extLst>
              <a:ext uri="{FF2B5EF4-FFF2-40B4-BE49-F238E27FC236}">
                <a16:creationId xmlns:a16="http://schemas.microsoft.com/office/drawing/2014/main" id="{0A27C4C7-21F1-EEE6-99AA-006671D60DEB}"/>
              </a:ext>
            </a:extLst>
          </p:cNvPr>
          <p:cNvPicPr>
            <a:picLocks noChangeAspect="1"/>
          </p:cNvPicPr>
          <p:nvPr/>
        </p:nvPicPr>
        <p:blipFill rotWithShape="1">
          <a:blip r:embed="rId5"/>
          <a:srcRect r="54992"/>
          <a:stretch/>
        </p:blipFill>
        <p:spPr>
          <a:xfrm>
            <a:off x="2269511" y="1156357"/>
            <a:ext cx="1034646" cy="611471"/>
          </a:xfrm>
          <a:prstGeom prst="rect">
            <a:avLst/>
          </a:prstGeom>
        </p:spPr>
      </p:pic>
      <p:sp>
        <p:nvSpPr>
          <p:cNvPr id="8" name="TextBox 7">
            <a:extLst>
              <a:ext uri="{FF2B5EF4-FFF2-40B4-BE49-F238E27FC236}">
                <a16:creationId xmlns:a16="http://schemas.microsoft.com/office/drawing/2014/main" id="{D58A10A0-3CD8-481E-D5E9-C33941D71811}"/>
              </a:ext>
            </a:extLst>
          </p:cNvPr>
          <p:cNvSpPr txBox="1"/>
          <p:nvPr/>
        </p:nvSpPr>
        <p:spPr>
          <a:xfrm>
            <a:off x="2047103" y="1722520"/>
            <a:ext cx="1731613" cy="577081"/>
          </a:xfrm>
          <a:prstGeom prst="rect">
            <a:avLst/>
          </a:prstGeom>
          <a:noFill/>
        </p:spPr>
        <p:txBody>
          <a:bodyPr wrap="square">
            <a:spAutoFit/>
          </a:bodyPr>
          <a:lstStyle/>
          <a:p>
            <a:pPr algn="ctr"/>
            <a:r>
              <a:rPr lang="en-GB" sz="1050">
                <a:latin typeface="TT Hoves Medium" panose="02000803030000020004" pitchFamily="2" charset="0"/>
              </a:rPr>
              <a:t>Contributory Pension and Assurance Scheme (CPAS) </a:t>
            </a:r>
          </a:p>
        </p:txBody>
      </p:sp>
      <p:sp>
        <p:nvSpPr>
          <p:cNvPr id="9" name="TextBox 8">
            <a:extLst>
              <a:ext uri="{FF2B5EF4-FFF2-40B4-BE49-F238E27FC236}">
                <a16:creationId xmlns:a16="http://schemas.microsoft.com/office/drawing/2014/main" id="{3788C462-C5D1-6A0F-F5A4-5FBE9CABED23}"/>
              </a:ext>
            </a:extLst>
          </p:cNvPr>
          <p:cNvSpPr txBox="1"/>
          <p:nvPr/>
        </p:nvSpPr>
        <p:spPr>
          <a:xfrm>
            <a:off x="4672948" y="2221354"/>
            <a:ext cx="2053499" cy="246221"/>
          </a:xfrm>
          <a:prstGeom prst="rect">
            <a:avLst/>
          </a:prstGeom>
          <a:noFill/>
        </p:spPr>
        <p:txBody>
          <a:bodyPr wrap="square" rtlCol="0">
            <a:spAutoFit/>
          </a:bodyPr>
          <a:lstStyle/>
          <a:p>
            <a:pPr algn="ctr"/>
            <a:r>
              <a:rPr lang="en-GB" sz="1000">
                <a:latin typeface="TT Hoves Medium" panose="02000803030000020004" pitchFamily="2" charset="0"/>
              </a:rPr>
              <a:t>Levels 1 to 3 (post 06 joiner)</a:t>
            </a:r>
          </a:p>
        </p:txBody>
      </p:sp>
      <p:sp>
        <p:nvSpPr>
          <p:cNvPr id="10" name="TextBox 9">
            <a:extLst>
              <a:ext uri="{FF2B5EF4-FFF2-40B4-BE49-F238E27FC236}">
                <a16:creationId xmlns:a16="http://schemas.microsoft.com/office/drawing/2014/main" id="{EF06B053-7EA4-BC18-D2E6-461116FB59B3}"/>
              </a:ext>
            </a:extLst>
          </p:cNvPr>
          <p:cNvSpPr txBox="1"/>
          <p:nvPr/>
        </p:nvSpPr>
        <p:spPr>
          <a:xfrm>
            <a:off x="4628016" y="3833327"/>
            <a:ext cx="2143362" cy="253916"/>
          </a:xfrm>
          <a:prstGeom prst="rect">
            <a:avLst/>
          </a:prstGeom>
          <a:noFill/>
        </p:spPr>
        <p:txBody>
          <a:bodyPr wrap="square">
            <a:spAutoFit/>
          </a:bodyPr>
          <a:lstStyle/>
          <a:p>
            <a:pPr algn="ctr"/>
            <a:r>
              <a:rPr lang="en-GB" sz="1050">
                <a:latin typeface="TT Hoves Medium" panose="02000803030000020004" pitchFamily="2" charset="0"/>
              </a:rPr>
              <a:t>NHS Pension Scheme</a:t>
            </a:r>
          </a:p>
        </p:txBody>
      </p:sp>
      <p:sp>
        <p:nvSpPr>
          <p:cNvPr id="11" name="Oval 10">
            <a:extLst>
              <a:ext uri="{FF2B5EF4-FFF2-40B4-BE49-F238E27FC236}">
                <a16:creationId xmlns:a16="http://schemas.microsoft.com/office/drawing/2014/main" id="{2C7390B5-BB8A-B0C4-A29A-474130795F0F}"/>
              </a:ext>
            </a:extLst>
          </p:cNvPr>
          <p:cNvSpPr/>
          <p:nvPr/>
        </p:nvSpPr>
        <p:spPr>
          <a:xfrm>
            <a:off x="1620982" y="921327"/>
            <a:ext cx="2611582" cy="1943384"/>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spcBef>
                <a:spcPts val="750"/>
              </a:spcBef>
            </a:pPr>
            <a:endParaRPr lang="en-GB" sz="900" b="1">
              <a:solidFill>
                <a:schemeClr val="bg1"/>
              </a:solidFill>
              <a:latin typeface="+mj-lt"/>
            </a:endParaRPr>
          </a:p>
        </p:txBody>
      </p:sp>
    </p:spTree>
    <p:extLst>
      <p:ext uri="{BB962C8B-B14F-4D97-AF65-F5344CB8AC3E}">
        <p14:creationId xmlns:p14="http://schemas.microsoft.com/office/powerpoint/2010/main" val="291276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8F0715-2BC1-4825-83B4-F3206F4E9825}"/>
              </a:ext>
            </a:extLst>
          </p:cNvPr>
          <p:cNvSpPr>
            <a:spLocks noGrp="1"/>
          </p:cNvSpPr>
          <p:nvPr>
            <p:ph type="title"/>
          </p:nvPr>
        </p:nvSpPr>
        <p:spPr>
          <a:xfrm>
            <a:off x="216000" y="180000"/>
            <a:ext cx="7182327" cy="994172"/>
          </a:xfrm>
        </p:spPr>
        <p:txBody>
          <a:bodyPr/>
          <a:lstStyle/>
          <a:p>
            <a:r>
              <a:rPr lang="it-IT"/>
              <a:t>Why be a member of a pension scheme?</a:t>
            </a:r>
            <a:endParaRPr lang="en-GB"/>
          </a:p>
        </p:txBody>
      </p:sp>
      <p:sp>
        <p:nvSpPr>
          <p:cNvPr id="5" name="Footer Placeholder 4">
            <a:extLst>
              <a:ext uri="{FF2B5EF4-FFF2-40B4-BE49-F238E27FC236}">
                <a16:creationId xmlns:a16="http://schemas.microsoft.com/office/drawing/2014/main" id="{C3253CF3-D41D-4831-9A26-99D843B4CB0C}"/>
              </a:ext>
            </a:extLst>
          </p:cNvPr>
          <p:cNvSpPr>
            <a:spLocks noGrp="1"/>
          </p:cNvSpPr>
          <p:nvPr>
            <p:ph type="ftr" sz="quarter" idx="11"/>
          </p:nvPr>
        </p:nvSpPr>
        <p:spPr/>
        <p:txBody>
          <a:bodyPr/>
          <a:lstStyle/>
          <a:p>
            <a:r>
              <a:rPr lang="en-GB"/>
              <a:t>Document Classification: Confidential</a:t>
            </a:r>
          </a:p>
        </p:txBody>
      </p:sp>
      <p:sp>
        <p:nvSpPr>
          <p:cNvPr id="6" name="Slide Number Placeholder 5">
            <a:extLst>
              <a:ext uri="{FF2B5EF4-FFF2-40B4-BE49-F238E27FC236}">
                <a16:creationId xmlns:a16="http://schemas.microsoft.com/office/drawing/2014/main" id="{F89B9704-B6C6-4B12-9B22-8FD43C3F686A}"/>
              </a:ext>
            </a:extLst>
          </p:cNvPr>
          <p:cNvSpPr>
            <a:spLocks noGrp="1"/>
          </p:cNvSpPr>
          <p:nvPr>
            <p:ph type="sldNum" sz="quarter" idx="12"/>
          </p:nvPr>
        </p:nvSpPr>
        <p:spPr/>
        <p:txBody>
          <a:bodyPr/>
          <a:lstStyle/>
          <a:p>
            <a:r>
              <a:rPr lang="en-GB"/>
              <a:t>|   </a:t>
            </a:r>
            <a:fld id="{A85D6D7A-E90E-425C-B333-15CB619EC572}" type="slidenum">
              <a:rPr lang="en-GB" smtClean="0"/>
              <a:pPr/>
              <a:t>5</a:t>
            </a:fld>
            <a:endParaRPr lang="en-GB"/>
          </a:p>
        </p:txBody>
      </p:sp>
      <p:sp>
        <p:nvSpPr>
          <p:cNvPr id="2" name="Rectangle: Rounded Corners 1">
            <a:extLst>
              <a:ext uri="{FF2B5EF4-FFF2-40B4-BE49-F238E27FC236}">
                <a16:creationId xmlns:a16="http://schemas.microsoft.com/office/drawing/2014/main" id="{49A69B01-0B4B-465D-A5A3-CC9ED3255834}"/>
              </a:ext>
            </a:extLst>
          </p:cNvPr>
          <p:cNvSpPr/>
          <p:nvPr/>
        </p:nvSpPr>
        <p:spPr>
          <a:xfrm>
            <a:off x="971311" y="1347757"/>
            <a:ext cx="3197715" cy="305565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a:latin typeface="+mj-lt"/>
              </a:rPr>
              <a:t>Benefits for you</a:t>
            </a:r>
          </a:p>
          <a:p>
            <a:pPr algn="ctr"/>
            <a:endParaRPr lang="en-GB" sz="1100"/>
          </a:p>
          <a:p>
            <a:pPr marL="174129" indent="-174129">
              <a:buFont typeface="Arial" panose="020B0604020202020204" pitchFamily="34" charset="0"/>
              <a:buChar char="•"/>
            </a:pPr>
            <a:r>
              <a:rPr lang="en-GB" sz="1200">
                <a:latin typeface="+mj-lt"/>
              </a:rPr>
              <a:t>Income in retirement </a:t>
            </a:r>
            <a:r>
              <a:rPr lang="en-GB" sz="1200"/>
              <a:t>(regular payments, lump sum or combination)</a:t>
            </a:r>
          </a:p>
          <a:p>
            <a:pPr marL="174129" indent="-174129">
              <a:buFont typeface="Arial" panose="020B0604020202020204" pitchFamily="34" charset="0"/>
              <a:buChar char="•"/>
            </a:pPr>
            <a:endParaRPr lang="en-GB" sz="1200">
              <a:latin typeface="+mj-lt"/>
            </a:endParaRPr>
          </a:p>
          <a:p>
            <a:pPr marL="174129" indent="-174129">
              <a:buFont typeface="Arial" panose="020B0604020202020204" pitchFamily="34" charset="0"/>
              <a:buChar char="•"/>
            </a:pPr>
            <a:r>
              <a:rPr lang="en-GB" sz="1200">
                <a:latin typeface="+mj-lt"/>
              </a:rPr>
              <a:t>Tax relief on pension contributions</a:t>
            </a:r>
            <a:br>
              <a:rPr lang="en-GB" sz="1200">
                <a:latin typeface="+mj-lt"/>
              </a:rPr>
            </a:br>
            <a:r>
              <a:rPr lang="en-GB" sz="1200"/>
              <a:t>(and your employer helps pay for benefits)</a:t>
            </a:r>
            <a:br>
              <a:rPr lang="en-GB" sz="1200">
                <a:latin typeface="+mj-lt"/>
              </a:rPr>
            </a:br>
            <a:endParaRPr lang="en-GB" sz="1200"/>
          </a:p>
          <a:p>
            <a:pPr marL="174129" indent="-174129">
              <a:buFont typeface="Arial" panose="020B0604020202020204" pitchFamily="34" charset="0"/>
              <a:buChar char="•"/>
            </a:pPr>
            <a:r>
              <a:rPr lang="en-GB" sz="1200">
                <a:latin typeface="+mj-lt"/>
              </a:rPr>
              <a:t>Ill health benefits</a:t>
            </a:r>
            <a:br>
              <a:rPr lang="en-GB" sz="1200"/>
            </a:br>
            <a:r>
              <a:rPr lang="en-GB" sz="1200"/>
              <a:t>(usually enhanced)</a:t>
            </a:r>
            <a:br>
              <a:rPr lang="en-GB" sz="1100"/>
            </a:br>
            <a:endParaRPr lang="en-GB" sz="1100"/>
          </a:p>
          <a:p>
            <a:pPr algn="ctr"/>
            <a:endParaRPr lang="en-GB" sz="1100"/>
          </a:p>
        </p:txBody>
      </p:sp>
      <p:sp>
        <p:nvSpPr>
          <p:cNvPr id="11" name="Rectangle: Rounded Corners 10">
            <a:extLst>
              <a:ext uri="{FF2B5EF4-FFF2-40B4-BE49-F238E27FC236}">
                <a16:creationId xmlns:a16="http://schemas.microsoft.com/office/drawing/2014/main" id="{6713D087-7D7D-4D16-8C95-EFEC46255088}"/>
              </a:ext>
            </a:extLst>
          </p:cNvPr>
          <p:cNvSpPr/>
          <p:nvPr/>
        </p:nvSpPr>
        <p:spPr>
          <a:xfrm>
            <a:off x="4825865" y="1347757"/>
            <a:ext cx="3093769" cy="305565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500">
                <a:latin typeface="+mj-lt"/>
              </a:rPr>
              <a:t>Benefits for others</a:t>
            </a:r>
          </a:p>
          <a:p>
            <a:endParaRPr lang="en-GB" sz="1095"/>
          </a:p>
          <a:p>
            <a:pPr marL="174129" indent="-174129">
              <a:buFont typeface="Arial" panose="020B0604020202020204" pitchFamily="34" charset="0"/>
              <a:buChar char="•"/>
            </a:pPr>
            <a:r>
              <a:rPr lang="en-GB" sz="1200">
                <a:latin typeface="+mj-lt"/>
              </a:rPr>
              <a:t>Benefits for your spouse / adult dependants</a:t>
            </a:r>
            <a:br>
              <a:rPr lang="en-GB" sz="1200">
                <a:latin typeface="+mj-lt"/>
              </a:rPr>
            </a:br>
            <a:endParaRPr lang="en-GB" sz="1095"/>
          </a:p>
          <a:p>
            <a:pPr marL="174129" indent="-174129">
              <a:buFont typeface="Arial" panose="020B0604020202020204" pitchFamily="34" charset="0"/>
              <a:buChar char="•"/>
            </a:pPr>
            <a:r>
              <a:rPr lang="en-GB" sz="1200">
                <a:latin typeface="+mj-lt"/>
              </a:rPr>
              <a:t>Benefits for children</a:t>
            </a:r>
            <a:br>
              <a:rPr lang="en-GB" sz="1200">
                <a:latin typeface="+mj-lt"/>
              </a:rPr>
            </a:br>
            <a:endParaRPr lang="en-GB" sz="1095"/>
          </a:p>
        </p:txBody>
      </p:sp>
      <p:sp>
        <p:nvSpPr>
          <p:cNvPr id="4" name="Plus Sign 3">
            <a:extLst>
              <a:ext uri="{FF2B5EF4-FFF2-40B4-BE49-F238E27FC236}">
                <a16:creationId xmlns:a16="http://schemas.microsoft.com/office/drawing/2014/main" id="{FC0472A3-6F2A-4DEF-9DCA-DF8C2534D94B}"/>
              </a:ext>
            </a:extLst>
          </p:cNvPr>
          <p:cNvSpPr/>
          <p:nvPr/>
        </p:nvSpPr>
        <p:spPr>
          <a:xfrm>
            <a:off x="4362754" y="2711053"/>
            <a:ext cx="329063" cy="329063"/>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65"/>
          </a:p>
        </p:txBody>
      </p:sp>
    </p:spTree>
    <p:extLst>
      <p:ext uri="{BB962C8B-B14F-4D97-AF65-F5344CB8AC3E}">
        <p14:creationId xmlns:p14="http://schemas.microsoft.com/office/powerpoint/2010/main" val="200453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5F5DC-EF1C-42E1-B63C-B1FCB65380DA}"/>
              </a:ext>
            </a:extLst>
          </p:cNvPr>
          <p:cNvSpPr>
            <a:spLocks noGrp="1"/>
          </p:cNvSpPr>
          <p:nvPr>
            <p:ph type="title"/>
          </p:nvPr>
        </p:nvSpPr>
        <p:spPr>
          <a:xfrm>
            <a:off x="216000" y="180000"/>
            <a:ext cx="4591527" cy="479501"/>
          </a:xfrm>
        </p:spPr>
        <p:txBody>
          <a:bodyPr/>
          <a:lstStyle/>
          <a:p>
            <a:r>
              <a:rPr lang="en-GB"/>
              <a:t>Defined Benefit - Overview</a:t>
            </a:r>
          </a:p>
        </p:txBody>
      </p:sp>
      <p:sp>
        <p:nvSpPr>
          <p:cNvPr id="5" name="Arrow: Pentagon 4">
            <a:extLst>
              <a:ext uri="{FF2B5EF4-FFF2-40B4-BE49-F238E27FC236}">
                <a16:creationId xmlns:a16="http://schemas.microsoft.com/office/drawing/2014/main" id="{63BE04FB-2A64-43F1-8531-E60A3CC0C1F9}"/>
              </a:ext>
            </a:extLst>
          </p:cNvPr>
          <p:cNvSpPr/>
          <p:nvPr/>
        </p:nvSpPr>
        <p:spPr>
          <a:xfrm>
            <a:off x="1468972" y="2375622"/>
            <a:ext cx="1366781" cy="438889"/>
          </a:xfrm>
          <a:prstGeom prst="homePlat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1200"/>
              <a:t>Employee contributions</a:t>
            </a:r>
          </a:p>
        </p:txBody>
      </p:sp>
      <p:sp>
        <p:nvSpPr>
          <p:cNvPr id="8" name="Rectangle 7">
            <a:extLst>
              <a:ext uri="{FF2B5EF4-FFF2-40B4-BE49-F238E27FC236}">
                <a16:creationId xmlns:a16="http://schemas.microsoft.com/office/drawing/2014/main" id="{EDEB3B7E-B85A-4CF6-A7AB-031336D8CB9F}"/>
              </a:ext>
            </a:extLst>
          </p:cNvPr>
          <p:cNvSpPr/>
          <p:nvPr/>
        </p:nvSpPr>
        <p:spPr>
          <a:xfrm>
            <a:off x="2890329" y="1917812"/>
            <a:ext cx="2992964" cy="1399262"/>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500">
                <a:latin typeface="+mj-lt"/>
              </a:rPr>
              <a:t>Defined Benefit Scheme</a:t>
            </a:r>
          </a:p>
        </p:txBody>
      </p:sp>
      <p:sp>
        <p:nvSpPr>
          <p:cNvPr id="9" name="Arrow: Pentagon 8">
            <a:extLst>
              <a:ext uri="{FF2B5EF4-FFF2-40B4-BE49-F238E27FC236}">
                <a16:creationId xmlns:a16="http://schemas.microsoft.com/office/drawing/2014/main" id="{D29E97B6-6995-47BE-8750-F032CD0DA4E1}"/>
              </a:ext>
            </a:extLst>
          </p:cNvPr>
          <p:cNvSpPr/>
          <p:nvPr/>
        </p:nvSpPr>
        <p:spPr>
          <a:xfrm rot="16200000" flipH="1">
            <a:off x="3860191" y="2438522"/>
            <a:ext cx="1054082" cy="299296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25">
              <a:latin typeface="+mj-lt"/>
            </a:endParaRPr>
          </a:p>
        </p:txBody>
      </p:sp>
      <p:sp>
        <p:nvSpPr>
          <p:cNvPr id="31" name="Arrow: Pentagon 30">
            <a:extLst>
              <a:ext uri="{FF2B5EF4-FFF2-40B4-BE49-F238E27FC236}">
                <a16:creationId xmlns:a16="http://schemas.microsoft.com/office/drawing/2014/main" id="{A2BDCF2B-E780-4F17-961E-47A8B57F399F}"/>
              </a:ext>
            </a:extLst>
          </p:cNvPr>
          <p:cNvSpPr/>
          <p:nvPr/>
        </p:nvSpPr>
        <p:spPr>
          <a:xfrm rot="10800000" flipV="1">
            <a:off x="5937870" y="2695221"/>
            <a:ext cx="1368187" cy="449080"/>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a:solidFill>
                  <a:schemeClr val="tx1"/>
                </a:solidFill>
              </a:rPr>
              <a:t>Deficit repair contributions</a:t>
            </a:r>
          </a:p>
        </p:txBody>
      </p:sp>
      <p:sp>
        <p:nvSpPr>
          <p:cNvPr id="33" name="TextBox 32">
            <a:extLst>
              <a:ext uri="{FF2B5EF4-FFF2-40B4-BE49-F238E27FC236}">
                <a16:creationId xmlns:a16="http://schemas.microsoft.com/office/drawing/2014/main" id="{ABB01D08-4521-422E-88E1-DCA1095A318D}"/>
              </a:ext>
            </a:extLst>
          </p:cNvPr>
          <p:cNvSpPr txBox="1"/>
          <p:nvPr/>
        </p:nvSpPr>
        <p:spPr>
          <a:xfrm>
            <a:off x="3307820" y="3437676"/>
            <a:ext cx="2157981" cy="1107996"/>
          </a:xfrm>
          <a:prstGeom prst="rect">
            <a:avLst/>
          </a:prstGeom>
          <a:noFill/>
          <a:ln>
            <a:noFill/>
          </a:ln>
        </p:spPr>
        <p:txBody>
          <a:bodyPr wrap="square" rtlCol="0">
            <a:spAutoFit/>
          </a:bodyPr>
          <a:lstStyle/>
          <a:p>
            <a:pPr algn="ctr"/>
            <a:r>
              <a:rPr lang="en-GB" sz="1500">
                <a:solidFill>
                  <a:schemeClr val="bg1"/>
                </a:solidFill>
              </a:rPr>
              <a:t>Benefit payments</a:t>
            </a:r>
          </a:p>
          <a:p>
            <a:pPr algn="ctr"/>
            <a:r>
              <a:rPr lang="en-GB" sz="900">
                <a:solidFill>
                  <a:schemeClr val="bg1"/>
                </a:solidFill>
              </a:rPr>
              <a:t>Retirement pension for life</a:t>
            </a:r>
          </a:p>
          <a:p>
            <a:pPr algn="ctr"/>
            <a:r>
              <a:rPr lang="en-GB" sz="900">
                <a:solidFill>
                  <a:schemeClr val="bg1"/>
                </a:solidFill>
              </a:rPr>
              <a:t>Transfer value</a:t>
            </a:r>
          </a:p>
          <a:p>
            <a:pPr algn="ctr"/>
            <a:r>
              <a:rPr lang="en-GB" sz="900">
                <a:solidFill>
                  <a:schemeClr val="bg1"/>
                </a:solidFill>
              </a:rPr>
              <a:t>Tax-free cash</a:t>
            </a:r>
          </a:p>
          <a:p>
            <a:pPr algn="ctr"/>
            <a:r>
              <a:rPr lang="en-GB" sz="900">
                <a:solidFill>
                  <a:schemeClr val="bg1"/>
                </a:solidFill>
              </a:rPr>
              <a:t>Death benefits</a:t>
            </a:r>
          </a:p>
          <a:p>
            <a:endParaRPr lang="en-GB" sz="1500"/>
          </a:p>
        </p:txBody>
      </p:sp>
      <p:sp>
        <p:nvSpPr>
          <p:cNvPr id="3" name="Rectangle 2">
            <a:extLst>
              <a:ext uri="{FF2B5EF4-FFF2-40B4-BE49-F238E27FC236}">
                <a16:creationId xmlns:a16="http://schemas.microsoft.com/office/drawing/2014/main" id="{BC78B272-5FB3-479C-B41A-C64495BFD107}"/>
              </a:ext>
            </a:extLst>
          </p:cNvPr>
          <p:cNvSpPr/>
          <p:nvPr/>
        </p:nvSpPr>
        <p:spPr>
          <a:xfrm>
            <a:off x="6621963" y="487954"/>
            <a:ext cx="1368186" cy="4367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Known / fixed</a:t>
            </a:r>
          </a:p>
        </p:txBody>
      </p:sp>
      <p:sp>
        <p:nvSpPr>
          <p:cNvPr id="37" name="Rectangle 36">
            <a:extLst>
              <a:ext uri="{FF2B5EF4-FFF2-40B4-BE49-F238E27FC236}">
                <a16:creationId xmlns:a16="http://schemas.microsoft.com/office/drawing/2014/main" id="{6B5C5BC4-E1DC-411D-97CE-B5F4305B0E13}"/>
              </a:ext>
            </a:extLst>
          </p:cNvPr>
          <p:cNvSpPr/>
          <p:nvPr/>
        </p:nvSpPr>
        <p:spPr>
          <a:xfrm>
            <a:off x="6621963" y="985087"/>
            <a:ext cx="1368186" cy="436782"/>
          </a:xfrm>
          <a:prstGeom prst="rect">
            <a:avLst/>
          </a:prstGeom>
          <a:solidFill>
            <a:schemeClr val="bg1">
              <a:lumMod val="8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a:solidFill>
                  <a:schemeClr val="tx1"/>
                </a:solidFill>
              </a:rPr>
              <a:t>Unknown / variable</a:t>
            </a:r>
          </a:p>
        </p:txBody>
      </p:sp>
      <p:sp>
        <p:nvSpPr>
          <p:cNvPr id="38" name="Arrow: Pentagon 37">
            <a:extLst>
              <a:ext uri="{FF2B5EF4-FFF2-40B4-BE49-F238E27FC236}">
                <a16:creationId xmlns:a16="http://schemas.microsoft.com/office/drawing/2014/main" id="{E334F65E-2446-43B0-9F3C-64D9FD05E74F}"/>
              </a:ext>
            </a:extLst>
          </p:cNvPr>
          <p:cNvSpPr/>
          <p:nvPr/>
        </p:nvSpPr>
        <p:spPr>
          <a:xfrm rot="16200000" flipH="1">
            <a:off x="4022580" y="375059"/>
            <a:ext cx="728462" cy="2263748"/>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vert="vert" rtlCol="0" anchor="ctr" anchorCtr="1"/>
          <a:lstStyle/>
          <a:p>
            <a:r>
              <a:rPr lang="en-GB">
                <a:solidFill>
                  <a:schemeClr val="tx1"/>
                </a:solidFill>
              </a:rPr>
              <a:t>Investment returns</a:t>
            </a:r>
          </a:p>
        </p:txBody>
      </p:sp>
      <p:sp>
        <p:nvSpPr>
          <p:cNvPr id="4" name="Arrow: Pentagon 3">
            <a:extLst>
              <a:ext uri="{FF2B5EF4-FFF2-40B4-BE49-F238E27FC236}">
                <a16:creationId xmlns:a16="http://schemas.microsoft.com/office/drawing/2014/main" id="{6C4B64BF-29E0-1AA2-7B08-7A9C07526DD6}"/>
              </a:ext>
            </a:extLst>
          </p:cNvPr>
          <p:cNvSpPr/>
          <p:nvPr/>
        </p:nvSpPr>
        <p:spPr>
          <a:xfrm rot="10800000" flipV="1">
            <a:off x="5937870" y="2168364"/>
            <a:ext cx="1368187" cy="449080"/>
          </a:xfrm>
          <a:prstGeom prst="homePlate">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200">
                <a:solidFill>
                  <a:schemeClr val="tx1"/>
                </a:solidFill>
              </a:rPr>
              <a:t>Employer Contributions</a:t>
            </a:r>
          </a:p>
        </p:txBody>
      </p:sp>
      <p:sp>
        <p:nvSpPr>
          <p:cNvPr id="6" name="TextBox 5">
            <a:extLst>
              <a:ext uri="{FF2B5EF4-FFF2-40B4-BE49-F238E27FC236}">
                <a16:creationId xmlns:a16="http://schemas.microsoft.com/office/drawing/2014/main" id="{42E795F9-00B2-320F-3707-A0BF1AA07596}"/>
              </a:ext>
            </a:extLst>
          </p:cNvPr>
          <p:cNvSpPr txBox="1"/>
          <p:nvPr/>
        </p:nvSpPr>
        <p:spPr>
          <a:xfrm>
            <a:off x="204030" y="4491758"/>
            <a:ext cx="3647152" cy="300082"/>
          </a:xfrm>
          <a:prstGeom prst="rect">
            <a:avLst/>
          </a:prstGeom>
          <a:noFill/>
        </p:spPr>
        <p:txBody>
          <a:bodyPr wrap="none" rtlCol="0">
            <a:spAutoFit/>
          </a:bodyPr>
          <a:lstStyle/>
          <a:p>
            <a:r>
              <a:rPr lang="en-GB"/>
              <a:t>Staff currently pay 7.5% of pensionable salary</a:t>
            </a:r>
          </a:p>
        </p:txBody>
      </p:sp>
    </p:spTree>
    <p:extLst>
      <p:ext uri="{BB962C8B-B14F-4D97-AF65-F5344CB8AC3E}">
        <p14:creationId xmlns:p14="http://schemas.microsoft.com/office/powerpoint/2010/main" val="45312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D4900D4-88F7-EE5B-0B99-1FBCB18CE5A7}"/>
              </a:ext>
            </a:extLst>
          </p:cNvPr>
          <p:cNvGraphicFramePr/>
          <p:nvPr>
            <p:extLst>
              <p:ext uri="{D42A27DB-BD31-4B8C-83A1-F6EECF244321}">
                <p14:modId xmlns:p14="http://schemas.microsoft.com/office/powerpoint/2010/main" val="1635990137"/>
              </p:ext>
            </p:extLst>
          </p:nvPr>
        </p:nvGraphicFramePr>
        <p:xfrm>
          <a:off x="541227" y="0"/>
          <a:ext cx="7473214" cy="322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FFD4446-B0EC-10CD-1D9B-7CCBBB24B6BA}"/>
              </a:ext>
            </a:extLst>
          </p:cNvPr>
          <p:cNvSpPr>
            <a:spLocks noGrp="1"/>
          </p:cNvSpPr>
          <p:nvPr>
            <p:ph type="title"/>
          </p:nvPr>
        </p:nvSpPr>
        <p:spPr>
          <a:xfrm>
            <a:off x="244417" y="270596"/>
            <a:ext cx="4854300" cy="994172"/>
          </a:xfrm>
        </p:spPr>
        <p:txBody>
          <a:bodyPr/>
          <a:lstStyle/>
          <a:p>
            <a:r>
              <a:rPr lang="en-GB"/>
              <a:t>History of CPAS</a:t>
            </a:r>
          </a:p>
        </p:txBody>
      </p:sp>
      <p:sp>
        <p:nvSpPr>
          <p:cNvPr id="39" name="TextBox 38">
            <a:extLst>
              <a:ext uri="{FF2B5EF4-FFF2-40B4-BE49-F238E27FC236}">
                <a16:creationId xmlns:a16="http://schemas.microsoft.com/office/drawing/2014/main" id="{0C9DC847-2F50-1451-CEEB-E326894BE828}"/>
              </a:ext>
            </a:extLst>
          </p:cNvPr>
          <p:cNvSpPr txBox="1"/>
          <p:nvPr/>
        </p:nvSpPr>
        <p:spPr>
          <a:xfrm>
            <a:off x="995936" y="2310236"/>
            <a:ext cx="1327608" cy="507831"/>
          </a:xfrm>
          <a:prstGeom prst="rect">
            <a:avLst/>
          </a:prstGeom>
          <a:noFill/>
        </p:spPr>
        <p:txBody>
          <a:bodyPr wrap="none" rtlCol="0">
            <a:spAutoFit/>
          </a:bodyPr>
          <a:lstStyle/>
          <a:p>
            <a:pPr algn="ctr"/>
            <a:r>
              <a:rPr lang="en-GB">
                <a:latin typeface="TT Hoves Medium" panose="02000803030000020004" pitchFamily="2" charset="0"/>
              </a:rPr>
              <a:t>Final Salary</a:t>
            </a:r>
          </a:p>
          <a:p>
            <a:pPr algn="ctr"/>
            <a:r>
              <a:rPr lang="en-GB">
                <a:latin typeface="TT Hoves Medium" panose="02000803030000020004" pitchFamily="2" charset="0"/>
              </a:rPr>
              <a:t>1/60</a:t>
            </a:r>
            <a:r>
              <a:rPr lang="en-GB" baseline="30000">
                <a:latin typeface="TT Hoves Medium" panose="02000803030000020004" pitchFamily="2" charset="0"/>
              </a:rPr>
              <a:t>th </a:t>
            </a:r>
            <a:r>
              <a:rPr lang="en-GB">
                <a:latin typeface="TT Hoves Medium" panose="02000803030000020004" pitchFamily="2" charset="0"/>
              </a:rPr>
              <a:t>build-up</a:t>
            </a:r>
          </a:p>
        </p:txBody>
      </p:sp>
      <p:sp>
        <p:nvSpPr>
          <p:cNvPr id="40" name="TextBox 39">
            <a:extLst>
              <a:ext uri="{FF2B5EF4-FFF2-40B4-BE49-F238E27FC236}">
                <a16:creationId xmlns:a16="http://schemas.microsoft.com/office/drawing/2014/main" id="{B5BF434B-BAD5-0499-E77D-ADE266852726}"/>
              </a:ext>
            </a:extLst>
          </p:cNvPr>
          <p:cNvSpPr txBox="1"/>
          <p:nvPr/>
        </p:nvSpPr>
        <p:spPr>
          <a:xfrm>
            <a:off x="3377882" y="2310236"/>
            <a:ext cx="1646377" cy="1754326"/>
          </a:xfrm>
          <a:prstGeom prst="rect">
            <a:avLst/>
          </a:prstGeom>
          <a:noFill/>
        </p:spPr>
        <p:txBody>
          <a:bodyPr wrap="square" rtlCol="0">
            <a:spAutoFit/>
          </a:bodyPr>
          <a:lstStyle/>
          <a:p>
            <a:pPr algn="ctr"/>
            <a:r>
              <a:rPr lang="en-GB">
                <a:latin typeface="TT Hoves Medium" panose="02000803030000020004" pitchFamily="2" charset="0"/>
              </a:rPr>
              <a:t>Final Salary</a:t>
            </a:r>
          </a:p>
          <a:p>
            <a:pPr algn="ctr"/>
            <a:r>
              <a:rPr lang="en-GB">
                <a:latin typeface="TT Hoves Medium" panose="02000803030000020004" pitchFamily="2" charset="0"/>
              </a:rPr>
              <a:t>1/80</a:t>
            </a:r>
            <a:r>
              <a:rPr lang="en-GB" baseline="30000">
                <a:latin typeface="TT Hoves Medium" panose="02000803030000020004" pitchFamily="2" charset="0"/>
              </a:rPr>
              <a:t>th </a:t>
            </a:r>
            <a:r>
              <a:rPr lang="en-GB">
                <a:latin typeface="TT Hoves Medium" panose="02000803030000020004" pitchFamily="2" charset="0"/>
              </a:rPr>
              <a:t>build-up </a:t>
            </a:r>
          </a:p>
          <a:p>
            <a:pPr algn="ctr"/>
            <a:endParaRPr lang="en-GB">
              <a:latin typeface="TT Hoves Medium" panose="02000803030000020004" pitchFamily="2" charset="0"/>
            </a:endParaRPr>
          </a:p>
          <a:p>
            <a:pPr algn="ctr"/>
            <a:r>
              <a:rPr lang="en-GB">
                <a:latin typeface="TT Hoves Medium" panose="02000803030000020004" pitchFamily="2" charset="0"/>
              </a:rPr>
              <a:t>plus </a:t>
            </a:r>
          </a:p>
          <a:p>
            <a:pPr algn="ctr"/>
            <a:r>
              <a:rPr lang="en-GB">
                <a:latin typeface="TT Hoves Medium" panose="02000803030000020004" pitchFamily="2" charset="0"/>
              </a:rPr>
              <a:t> </a:t>
            </a:r>
          </a:p>
          <a:p>
            <a:pPr algn="ctr"/>
            <a:r>
              <a:rPr lang="en-GB">
                <a:latin typeface="TT Hoves Medium" panose="02000803030000020004" pitchFamily="2" charset="0"/>
              </a:rPr>
              <a:t>3x pension automatic tax-free lump sum</a:t>
            </a:r>
          </a:p>
        </p:txBody>
      </p:sp>
      <p:sp>
        <p:nvSpPr>
          <p:cNvPr id="5" name="TextBox 4">
            <a:extLst>
              <a:ext uri="{FF2B5EF4-FFF2-40B4-BE49-F238E27FC236}">
                <a16:creationId xmlns:a16="http://schemas.microsoft.com/office/drawing/2014/main" id="{C77C63F7-6C6F-6577-7421-FA7BDEB7503F}"/>
              </a:ext>
            </a:extLst>
          </p:cNvPr>
          <p:cNvSpPr txBox="1"/>
          <p:nvPr/>
        </p:nvSpPr>
        <p:spPr>
          <a:xfrm>
            <a:off x="5934046" y="2348636"/>
            <a:ext cx="1646377" cy="2169825"/>
          </a:xfrm>
          <a:prstGeom prst="rect">
            <a:avLst/>
          </a:prstGeom>
          <a:noFill/>
        </p:spPr>
        <p:txBody>
          <a:bodyPr wrap="square" rtlCol="0">
            <a:spAutoFit/>
          </a:bodyPr>
          <a:lstStyle/>
          <a:p>
            <a:pPr algn="ctr"/>
            <a:r>
              <a:rPr lang="en-GB">
                <a:latin typeface="TT Hoves Medium" panose="02000803030000020004" pitchFamily="2" charset="0"/>
              </a:rPr>
              <a:t>Career Average</a:t>
            </a:r>
          </a:p>
          <a:p>
            <a:pPr algn="ctr"/>
            <a:r>
              <a:rPr lang="en-GB">
                <a:latin typeface="TT Hoves Medium" panose="02000803030000020004" pitchFamily="2" charset="0"/>
              </a:rPr>
              <a:t>Revalued Earnings (CARE)</a:t>
            </a:r>
          </a:p>
          <a:p>
            <a:pPr algn="ctr"/>
            <a:r>
              <a:rPr lang="en-GB">
                <a:latin typeface="TT Hoves Medium" panose="02000803030000020004" pitchFamily="2" charset="0"/>
              </a:rPr>
              <a:t>1/80</a:t>
            </a:r>
            <a:r>
              <a:rPr lang="en-GB" baseline="30000">
                <a:latin typeface="TT Hoves Medium" panose="02000803030000020004" pitchFamily="2" charset="0"/>
              </a:rPr>
              <a:t>th </a:t>
            </a:r>
            <a:r>
              <a:rPr lang="en-GB">
                <a:latin typeface="TT Hoves Medium" panose="02000803030000020004" pitchFamily="2" charset="0"/>
              </a:rPr>
              <a:t>build-up </a:t>
            </a:r>
          </a:p>
          <a:p>
            <a:pPr algn="ctr"/>
            <a:endParaRPr lang="en-GB">
              <a:latin typeface="TT Hoves Medium" panose="02000803030000020004" pitchFamily="2" charset="0"/>
            </a:endParaRPr>
          </a:p>
          <a:p>
            <a:pPr algn="ctr"/>
            <a:r>
              <a:rPr lang="en-GB">
                <a:latin typeface="TT Hoves Medium" panose="02000803030000020004" pitchFamily="2" charset="0"/>
              </a:rPr>
              <a:t>plus </a:t>
            </a:r>
          </a:p>
          <a:p>
            <a:pPr algn="ctr"/>
            <a:r>
              <a:rPr lang="en-GB">
                <a:latin typeface="TT Hoves Medium" panose="02000803030000020004" pitchFamily="2" charset="0"/>
              </a:rPr>
              <a:t> </a:t>
            </a:r>
          </a:p>
          <a:p>
            <a:pPr algn="ctr"/>
            <a:r>
              <a:rPr lang="en-GB">
                <a:latin typeface="TT Hoves Medium" panose="02000803030000020004" pitchFamily="2" charset="0"/>
              </a:rPr>
              <a:t>3x pension automatic tax-free lump sum</a:t>
            </a:r>
          </a:p>
        </p:txBody>
      </p:sp>
    </p:spTree>
    <p:extLst>
      <p:ext uri="{BB962C8B-B14F-4D97-AF65-F5344CB8AC3E}">
        <p14:creationId xmlns:p14="http://schemas.microsoft.com/office/powerpoint/2010/main" val="353484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E3AF-5980-4908-BC70-3CCB3FAE90C3}"/>
              </a:ext>
            </a:extLst>
          </p:cNvPr>
          <p:cNvSpPr>
            <a:spLocks noGrp="1"/>
          </p:cNvSpPr>
          <p:nvPr>
            <p:ph type="title"/>
          </p:nvPr>
        </p:nvSpPr>
        <p:spPr>
          <a:xfrm>
            <a:off x="216000" y="180000"/>
            <a:ext cx="6420327" cy="994172"/>
          </a:xfrm>
        </p:spPr>
        <p:txBody>
          <a:bodyPr/>
          <a:lstStyle/>
          <a:p>
            <a:r>
              <a:rPr lang="en-GB"/>
              <a:t>Final Salary Pension – pre May 2003</a:t>
            </a:r>
          </a:p>
        </p:txBody>
      </p:sp>
      <p:sp>
        <p:nvSpPr>
          <p:cNvPr id="20" name="TextBox 19">
            <a:extLst>
              <a:ext uri="{FF2B5EF4-FFF2-40B4-BE49-F238E27FC236}">
                <a16:creationId xmlns:a16="http://schemas.microsoft.com/office/drawing/2014/main" id="{FD107F7C-AE9B-473A-9A1D-B4D6DA567CC5}"/>
              </a:ext>
            </a:extLst>
          </p:cNvPr>
          <p:cNvSpPr txBox="1"/>
          <p:nvPr/>
        </p:nvSpPr>
        <p:spPr>
          <a:xfrm>
            <a:off x="457185" y="3093487"/>
            <a:ext cx="3747905" cy="276999"/>
          </a:xfrm>
          <a:prstGeom prst="rect">
            <a:avLst/>
          </a:prstGeom>
          <a:noFill/>
        </p:spPr>
        <p:txBody>
          <a:bodyPr wrap="square" rtlCol="0">
            <a:spAutoFit/>
          </a:bodyPr>
          <a:lstStyle/>
          <a:p>
            <a:r>
              <a:rPr lang="en-GB" sz="1200">
                <a:latin typeface="+mj-lt"/>
              </a:rPr>
              <a:t>An Example Member</a:t>
            </a:r>
          </a:p>
        </p:txBody>
      </p:sp>
      <p:sp>
        <p:nvSpPr>
          <p:cNvPr id="4" name="TextBox 3">
            <a:extLst>
              <a:ext uri="{FF2B5EF4-FFF2-40B4-BE49-F238E27FC236}">
                <a16:creationId xmlns:a16="http://schemas.microsoft.com/office/drawing/2014/main" id="{F656EF87-C02C-4FD2-8B60-392466FE29D2}"/>
              </a:ext>
            </a:extLst>
          </p:cNvPr>
          <p:cNvSpPr txBox="1"/>
          <p:nvPr/>
        </p:nvSpPr>
        <p:spPr bwMode="gray">
          <a:xfrm>
            <a:off x="556197" y="1174172"/>
            <a:ext cx="988081" cy="76146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Final Pensionable Salary</a:t>
            </a:r>
          </a:p>
        </p:txBody>
      </p:sp>
      <p:sp>
        <p:nvSpPr>
          <p:cNvPr id="5" name="TextBox 4">
            <a:extLst>
              <a:ext uri="{FF2B5EF4-FFF2-40B4-BE49-F238E27FC236}">
                <a16:creationId xmlns:a16="http://schemas.microsoft.com/office/drawing/2014/main" id="{FE2F41D2-B4E7-46B3-965E-D311E8755B33}"/>
              </a:ext>
            </a:extLst>
          </p:cNvPr>
          <p:cNvSpPr txBox="1"/>
          <p:nvPr/>
        </p:nvSpPr>
        <p:spPr bwMode="gray">
          <a:xfrm>
            <a:off x="2151760" y="1174172"/>
            <a:ext cx="1028484" cy="76146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Pensionable Service to 1 May 2003</a:t>
            </a:r>
          </a:p>
        </p:txBody>
      </p:sp>
      <p:sp>
        <p:nvSpPr>
          <p:cNvPr id="6" name="TextBox 5">
            <a:extLst>
              <a:ext uri="{FF2B5EF4-FFF2-40B4-BE49-F238E27FC236}">
                <a16:creationId xmlns:a16="http://schemas.microsoft.com/office/drawing/2014/main" id="{4E7A0D62-EA4B-45FF-A816-48164D391BC7}"/>
              </a:ext>
            </a:extLst>
          </p:cNvPr>
          <p:cNvSpPr txBox="1"/>
          <p:nvPr/>
        </p:nvSpPr>
        <p:spPr bwMode="gray">
          <a:xfrm>
            <a:off x="1467884" y="2147780"/>
            <a:ext cx="760269" cy="672224"/>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60</a:t>
            </a:r>
          </a:p>
        </p:txBody>
      </p:sp>
      <p:sp>
        <p:nvSpPr>
          <p:cNvPr id="7" name="TextBox 6">
            <a:extLst>
              <a:ext uri="{FF2B5EF4-FFF2-40B4-BE49-F238E27FC236}">
                <a16:creationId xmlns:a16="http://schemas.microsoft.com/office/drawing/2014/main" id="{6966D638-06A3-43B5-918D-2C17D31285A5}"/>
              </a:ext>
            </a:extLst>
          </p:cNvPr>
          <p:cNvSpPr txBox="1"/>
          <p:nvPr/>
        </p:nvSpPr>
        <p:spPr bwMode="gray">
          <a:xfrm>
            <a:off x="3519512" y="1713501"/>
            <a:ext cx="1027686" cy="780105"/>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Annual pension</a:t>
            </a:r>
          </a:p>
        </p:txBody>
      </p:sp>
      <p:sp>
        <p:nvSpPr>
          <p:cNvPr id="8" name="TextBox 7">
            <a:extLst>
              <a:ext uri="{FF2B5EF4-FFF2-40B4-BE49-F238E27FC236}">
                <a16:creationId xmlns:a16="http://schemas.microsoft.com/office/drawing/2014/main" id="{3CEEBA0B-939B-4F68-8ECE-810ADD75C317}"/>
              </a:ext>
            </a:extLst>
          </p:cNvPr>
          <p:cNvSpPr txBox="1"/>
          <p:nvPr/>
        </p:nvSpPr>
        <p:spPr bwMode="gray">
          <a:xfrm>
            <a:off x="1770865" y="1263410"/>
            <a:ext cx="154308" cy="672224"/>
          </a:xfrm>
          <a:prstGeom prst="rect">
            <a:avLst/>
          </a:prstGeom>
          <a:noFill/>
          <a:ln>
            <a:noFill/>
          </a:ln>
        </p:spPr>
        <p:txBody>
          <a:bodyPr wrap="square" lIns="33278" tIns="33278" rIns="33278" bIns="33278" rtlCol="0" anchor="ctr">
            <a:noAutofit/>
          </a:bodyPr>
          <a:lstStyle/>
          <a:p>
            <a:pPr algn="ctr">
              <a:spcAft>
                <a:spcPts val="366"/>
              </a:spcAft>
            </a:pPr>
            <a:r>
              <a:rPr lang="en-GB" sz="1600" kern="0"/>
              <a:t>X</a:t>
            </a:r>
          </a:p>
        </p:txBody>
      </p:sp>
      <p:sp>
        <p:nvSpPr>
          <p:cNvPr id="10" name="TextBox 9">
            <a:extLst>
              <a:ext uri="{FF2B5EF4-FFF2-40B4-BE49-F238E27FC236}">
                <a16:creationId xmlns:a16="http://schemas.microsoft.com/office/drawing/2014/main" id="{1F72B98D-5442-4D44-A3BF-BA117F00119A}"/>
              </a:ext>
            </a:extLst>
          </p:cNvPr>
          <p:cNvSpPr txBox="1"/>
          <p:nvPr/>
        </p:nvSpPr>
        <p:spPr bwMode="gray">
          <a:xfrm>
            <a:off x="3180244" y="1713502"/>
            <a:ext cx="154308" cy="672224"/>
          </a:xfrm>
          <a:prstGeom prst="rect">
            <a:avLst/>
          </a:prstGeom>
          <a:noFill/>
          <a:ln>
            <a:noFill/>
          </a:ln>
        </p:spPr>
        <p:txBody>
          <a:bodyPr wrap="square" lIns="33278" tIns="33278" rIns="33278" bIns="33278" rtlCol="0" anchor="ctr">
            <a:noAutofit/>
          </a:bodyPr>
          <a:lstStyle/>
          <a:p>
            <a:pPr algn="ctr">
              <a:spcAft>
                <a:spcPts val="366"/>
              </a:spcAft>
            </a:pPr>
            <a:r>
              <a:rPr lang="en-GB" sz="1800" kern="0"/>
              <a:t>=</a:t>
            </a:r>
          </a:p>
        </p:txBody>
      </p:sp>
      <p:cxnSp>
        <p:nvCxnSpPr>
          <p:cNvPr id="22" name="Straight Connector 21">
            <a:extLst>
              <a:ext uri="{FF2B5EF4-FFF2-40B4-BE49-F238E27FC236}">
                <a16:creationId xmlns:a16="http://schemas.microsoft.com/office/drawing/2014/main" id="{AC37FCA6-7A23-4CFB-9989-0C6477B725F4}"/>
              </a:ext>
            </a:extLst>
          </p:cNvPr>
          <p:cNvCxnSpPr>
            <a:cxnSpLocks/>
          </p:cNvCxnSpPr>
          <p:nvPr/>
        </p:nvCxnSpPr>
        <p:spPr>
          <a:xfrm>
            <a:off x="784007" y="2049614"/>
            <a:ext cx="2127225"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5AC6C4D-BB2B-432B-A8B9-8B3D09BBAD05}"/>
              </a:ext>
            </a:extLst>
          </p:cNvPr>
          <p:cNvSpPr txBox="1"/>
          <p:nvPr/>
        </p:nvSpPr>
        <p:spPr bwMode="gray">
          <a:xfrm>
            <a:off x="637568" y="3550321"/>
            <a:ext cx="760269" cy="427536"/>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£20,000</a:t>
            </a:r>
          </a:p>
        </p:txBody>
      </p:sp>
      <p:sp>
        <p:nvSpPr>
          <p:cNvPr id="46" name="TextBox 45">
            <a:extLst>
              <a:ext uri="{FF2B5EF4-FFF2-40B4-BE49-F238E27FC236}">
                <a16:creationId xmlns:a16="http://schemas.microsoft.com/office/drawing/2014/main" id="{A4BA968E-8C86-44D4-95B6-DA8020EB5921}"/>
              </a:ext>
            </a:extLst>
          </p:cNvPr>
          <p:cNvSpPr txBox="1"/>
          <p:nvPr/>
        </p:nvSpPr>
        <p:spPr bwMode="gray">
          <a:xfrm>
            <a:off x="2005319" y="3550321"/>
            <a:ext cx="760269" cy="427535"/>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3 years</a:t>
            </a:r>
          </a:p>
        </p:txBody>
      </p:sp>
      <p:sp>
        <p:nvSpPr>
          <p:cNvPr id="47" name="TextBox 46">
            <a:extLst>
              <a:ext uri="{FF2B5EF4-FFF2-40B4-BE49-F238E27FC236}">
                <a16:creationId xmlns:a16="http://schemas.microsoft.com/office/drawing/2014/main" id="{FB609A2E-BCEF-4738-AF17-29663FD3AE85}"/>
              </a:ext>
            </a:extLst>
          </p:cNvPr>
          <p:cNvSpPr txBox="1"/>
          <p:nvPr/>
        </p:nvSpPr>
        <p:spPr bwMode="gray">
          <a:xfrm>
            <a:off x="1321444" y="4203101"/>
            <a:ext cx="760269" cy="42877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60</a:t>
            </a:r>
          </a:p>
        </p:txBody>
      </p:sp>
      <p:sp>
        <p:nvSpPr>
          <p:cNvPr id="48" name="TextBox 47">
            <a:extLst>
              <a:ext uri="{FF2B5EF4-FFF2-40B4-BE49-F238E27FC236}">
                <a16:creationId xmlns:a16="http://schemas.microsoft.com/office/drawing/2014/main" id="{F463502B-543A-4DD0-B6EF-6B2D0B77B94C}"/>
              </a:ext>
            </a:extLst>
          </p:cNvPr>
          <p:cNvSpPr txBox="1"/>
          <p:nvPr/>
        </p:nvSpPr>
        <p:spPr bwMode="gray">
          <a:xfrm>
            <a:off x="3519512" y="3765347"/>
            <a:ext cx="767132" cy="647574"/>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£1,000 pa</a:t>
            </a:r>
          </a:p>
        </p:txBody>
      </p:sp>
      <p:sp>
        <p:nvSpPr>
          <p:cNvPr id="49" name="TextBox 48">
            <a:extLst>
              <a:ext uri="{FF2B5EF4-FFF2-40B4-BE49-F238E27FC236}">
                <a16:creationId xmlns:a16="http://schemas.microsoft.com/office/drawing/2014/main" id="{DF968207-48B0-42F7-A009-D18DD67A29EE}"/>
              </a:ext>
            </a:extLst>
          </p:cNvPr>
          <p:cNvSpPr txBox="1"/>
          <p:nvPr/>
        </p:nvSpPr>
        <p:spPr bwMode="gray">
          <a:xfrm>
            <a:off x="1624424" y="3421660"/>
            <a:ext cx="154308" cy="672225"/>
          </a:xfrm>
          <a:prstGeom prst="rect">
            <a:avLst/>
          </a:prstGeom>
          <a:noFill/>
          <a:ln>
            <a:noFill/>
          </a:ln>
        </p:spPr>
        <p:txBody>
          <a:bodyPr wrap="square" lIns="33278" tIns="33278" rIns="33278" bIns="33278" rtlCol="0" anchor="ctr">
            <a:noAutofit/>
          </a:bodyPr>
          <a:lstStyle/>
          <a:p>
            <a:pPr algn="ctr">
              <a:spcAft>
                <a:spcPts val="366"/>
              </a:spcAft>
            </a:pPr>
            <a:r>
              <a:rPr lang="en-GB" sz="1200" kern="0"/>
              <a:t>X</a:t>
            </a:r>
          </a:p>
        </p:txBody>
      </p:sp>
      <p:sp>
        <p:nvSpPr>
          <p:cNvPr id="50" name="TextBox 49">
            <a:extLst>
              <a:ext uri="{FF2B5EF4-FFF2-40B4-BE49-F238E27FC236}">
                <a16:creationId xmlns:a16="http://schemas.microsoft.com/office/drawing/2014/main" id="{CA64EB31-417A-4277-8ACC-178D26159958}"/>
              </a:ext>
            </a:extLst>
          </p:cNvPr>
          <p:cNvSpPr txBox="1"/>
          <p:nvPr/>
        </p:nvSpPr>
        <p:spPr bwMode="gray">
          <a:xfrm>
            <a:off x="3033804" y="3768821"/>
            <a:ext cx="154308" cy="672225"/>
          </a:xfrm>
          <a:prstGeom prst="rect">
            <a:avLst/>
          </a:prstGeom>
          <a:noFill/>
          <a:ln>
            <a:noFill/>
          </a:ln>
        </p:spPr>
        <p:txBody>
          <a:bodyPr wrap="square" lIns="33278" tIns="33278" rIns="33278" bIns="33278" rtlCol="0" anchor="ctr">
            <a:noAutofit/>
          </a:bodyPr>
          <a:lstStyle/>
          <a:p>
            <a:pPr algn="ctr">
              <a:spcAft>
                <a:spcPts val="366"/>
              </a:spcAft>
            </a:pPr>
            <a:r>
              <a:rPr lang="en-GB" sz="1800" kern="0"/>
              <a:t>=</a:t>
            </a:r>
          </a:p>
        </p:txBody>
      </p:sp>
      <p:cxnSp>
        <p:nvCxnSpPr>
          <p:cNvPr id="44" name="Straight Connector 43">
            <a:extLst>
              <a:ext uri="{FF2B5EF4-FFF2-40B4-BE49-F238E27FC236}">
                <a16:creationId xmlns:a16="http://schemas.microsoft.com/office/drawing/2014/main" id="{00190ED4-1AB4-4645-8888-281DA5F880B9}"/>
              </a:ext>
            </a:extLst>
          </p:cNvPr>
          <p:cNvCxnSpPr>
            <a:cxnSpLocks/>
          </p:cNvCxnSpPr>
          <p:nvPr/>
        </p:nvCxnSpPr>
        <p:spPr>
          <a:xfrm>
            <a:off x="637567" y="4104929"/>
            <a:ext cx="21272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E0396BF-56BB-A016-BE8D-963538CD9E96}"/>
              </a:ext>
            </a:extLst>
          </p:cNvPr>
          <p:cNvSpPr/>
          <p:nvPr/>
        </p:nvSpPr>
        <p:spPr>
          <a:xfrm>
            <a:off x="4538930" y="1713500"/>
            <a:ext cx="1749071" cy="780105"/>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a:t>Paid for life &amp; increases each year in line with inflation *</a:t>
            </a:r>
          </a:p>
        </p:txBody>
      </p:sp>
      <p:sp>
        <p:nvSpPr>
          <p:cNvPr id="16" name="TextBox 15">
            <a:extLst>
              <a:ext uri="{FF2B5EF4-FFF2-40B4-BE49-F238E27FC236}">
                <a16:creationId xmlns:a16="http://schemas.microsoft.com/office/drawing/2014/main" id="{7A67D27E-F9B7-7F88-B065-DEF6481B4842}"/>
              </a:ext>
            </a:extLst>
          </p:cNvPr>
          <p:cNvSpPr txBox="1"/>
          <p:nvPr/>
        </p:nvSpPr>
        <p:spPr bwMode="gray">
          <a:xfrm>
            <a:off x="5919946" y="1713502"/>
            <a:ext cx="154308" cy="672224"/>
          </a:xfrm>
          <a:prstGeom prst="rect">
            <a:avLst/>
          </a:prstGeom>
          <a:noFill/>
          <a:ln>
            <a:noFill/>
          </a:ln>
        </p:spPr>
        <p:txBody>
          <a:bodyPr wrap="square" lIns="33278" tIns="33278" rIns="33278" bIns="33278" rtlCol="0" anchor="ctr">
            <a:noAutofit/>
          </a:bodyPr>
          <a:lstStyle/>
          <a:p>
            <a:pPr algn="ctr">
              <a:spcAft>
                <a:spcPts val="366"/>
              </a:spcAft>
            </a:pPr>
            <a:r>
              <a:rPr lang="en-GB" sz="1200" kern="0"/>
              <a:t>=</a:t>
            </a:r>
          </a:p>
        </p:txBody>
      </p:sp>
      <p:sp>
        <p:nvSpPr>
          <p:cNvPr id="18" name="TextBox 17">
            <a:extLst>
              <a:ext uri="{FF2B5EF4-FFF2-40B4-BE49-F238E27FC236}">
                <a16:creationId xmlns:a16="http://schemas.microsoft.com/office/drawing/2014/main" id="{D19632CB-7221-C7A0-600B-FD58DA3F7766}"/>
              </a:ext>
            </a:extLst>
          </p:cNvPr>
          <p:cNvSpPr txBox="1"/>
          <p:nvPr/>
        </p:nvSpPr>
        <p:spPr>
          <a:xfrm>
            <a:off x="6882938" y="4781675"/>
            <a:ext cx="2358827" cy="246221"/>
          </a:xfrm>
          <a:prstGeom prst="rect">
            <a:avLst/>
          </a:prstGeom>
          <a:noFill/>
        </p:spPr>
        <p:txBody>
          <a:bodyPr wrap="square" rtlCol="0">
            <a:spAutoFit/>
          </a:bodyPr>
          <a:lstStyle/>
          <a:p>
            <a:r>
              <a:rPr lang="en-GB" sz="1000"/>
              <a:t>* Inflation subject to caps and collars</a:t>
            </a:r>
          </a:p>
        </p:txBody>
      </p:sp>
      <p:sp>
        <p:nvSpPr>
          <p:cNvPr id="23" name="Rectangle 22">
            <a:extLst>
              <a:ext uri="{FF2B5EF4-FFF2-40B4-BE49-F238E27FC236}">
                <a16:creationId xmlns:a16="http://schemas.microsoft.com/office/drawing/2014/main" id="{B4E1441F-8D85-34F3-6621-353273427FC8}"/>
              </a:ext>
            </a:extLst>
          </p:cNvPr>
          <p:cNvSpPr/>
          <p:nvPr/>
        </p:nvSpPr>
        <p:spPr>
          <a:xfrm>
            <a:off x="4286644" y="3765346"/>
            <a:ext cx="1749071" cy="647574"/>
          </a:xfrm>
          <a:prstGeom prst="rect">
            <a:avLst/>
          </a:prstGeom>
          <a:ln>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a:t>Paid for life &amp; increases each year in line with inflation *</a:t>
            </a:r>
          </a:p>
        </p:txBody>
      </p:sp>
    </p:spTree>
    <p:extLst>
      <p:ext uri="{BB962C8B-B14F-4D97-AF65-F5344CB8AC3E}">
        <p14:creationId xmlns:p14="http://schemas.microsoft.com/office/powerpoint/2010/main" val="199578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5" grpId="0" animBg="1"/>
      <p:bldP spid="46" grpId="0" animBg="1"/>
      <p:bldP spid="47" grpId="0" animBg="1"/>
      <p:bldP spid="48" grpId="0" animBg="1"/>
      <p:bldP spid="49" grpId="0"/>
      <p:bldP spid="50"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E3AF-5980-4908-BC70-3CCB3FAE90C3}"/>
              </a:ext>
            </a:extLst>
          </p:cNvPr>
          <p:cNvSpPr>
            <a:spLocks noGrp="1"/>
          </p:cNvSpPr>
          <p:nvPr>
            <p:ph type="title"/>
          </p:nvPr>
        </p:nvSpPr>
        <p:spPr>
          <a:xfrm>
            <a:off x="216000" y="180000"/>
            <a:ext cx="7535618" cy="994172"/>
          </a:xfrm>
        </p:spPr>
        <p:txBody>
          <a:bodyPr/>
          <a:lstStyle/>
          <a:p>
            <a:r>
              <a:rPr lang="en-GB"/>
              <a:t>Final Salary Pension – May 2003 – Sep 2006</a:t>
            </a:r>
          </a:p>
        </p:txBody>
      </p:sp>
      <p:sp>
        <p:nvSpPr>
          <p:cNvPr id="20" name="TextBox 19">
            <a:extLst>
              <a:ext uri="{FF2B5EF4-FFF2-40B4-BE49-F238E27FC236}">
                <a16:creationId xmlns:a16="http://schemas.microsoft.com/office/drawing/2014/main" id="{FD107F7C-AE9B-473A-9A1D-B4D6DA567CC5}"/>
              </a:ext>
            </a:extLst>
          </p:cNvPr>
          <p:cNvSpPr txBox="1"/>
          <p:nvPr/>
        </p:nvSpPr>
        <p:spPr>
          <a:xfrm>
            <a:off x="457185" y="3093487"/>
            <a:ext cx="3747905" cy="276999"/>
          </a:xfrm>
          <a:prstGeom prst="rect">
            <a:avLst/>
          </a:prstGeom>
          <a:noFill/>
        </p:spPr>
        <p:txBody>
          <a:bodyPr wrap="square" rtlCol="0">
            <a:spAutoFit/>
          </a:bodyPr>
          <a:lstStyle/>
          <a:p>
            <a:r>
              <a:rPr lang="en-GB" sz="1200">
                <a:latin typeface="+mj-lt"/>
              </a:rPr>
              <a:t>An Example Member</a:t>
            </a:r>
          </a:p>
        </p:txBody>
      </p:sp>
      <p:sp>
        <p:nvSpPr>
          <p:cNvPr id="4" name="TextBox 3">
            <a:extLst>
              <a:ext uri="{FF2B5EF4-FFF2-40B4-BE49-F238E27FC236}">
                <a16:creationId xmlns:a16="http://schemas.microsoft.com/office/drawing/2014/main" id="{F656EF87-C02C-4FD2-8B60-392466FE29D2}"/>
              </a:ext>
            </a:extLst>
          </p:cNvPr>
          <p:cNvSpPr txBox="1"/>
          <p:nvPr/>
        </p:nvSpPr>
        <p:spPr bwMode="gray">
          <a:xfrm>
            <a:off x="556197" y="1174172"/>
            <a:ext cx="988081" cy="76146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Final Pensionable Salary</a:t>
            </a:r>
          </a:p>
        </p:txBody>
      </p:sp>
      <p:sp>
        <p:nvSpPr>
          <p:cNvPr id="5" name="TextBox 4">
            <a:extLst>
              <a:ext uri="{FF2B5EF4-FFF2-40B4-BE49-F238E27FC236}">
                <a16:creationId xmlns:a16="http://schemas.microsoft.com/office/drawing/2014/main" id="{FE2F41D2-B4E7-46B3-965E-D311E8755B33}"/>
              </a:ext>
            </a:extLst>
          </p:cNvPr>
          <p:cNvSpPr txBox="1"/>
          <p:nvPr/>
        </p:nvSpPr>
        <p:spPr bwMode="gray">
          <a:xfrm>
            <a:off x="2151760" y="1174172"/>
            <a:ext cx="1028484" cy="761462"/>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Pensionable Service 1 May 2003 to 30 Sep 2006</a:t>
            </a:r>
          </a:p>
        </p:txBody>
      </p:sp>
      <p:sp>
        <p:nvSpPr>
          <p:cNvPr id="6" name="TextBox 5">
            <a:extLst>
              <a:ext uri="{FF2B5EF4-FFF2-40B4-BE49-F238E27FC236}">
                <a16:creationId xmlns:a16="http://schemas.microsoft.com/office/drawing/2014/main" id="{4E7A0D62-EA4B-45FF-A816-48164D391BC7}"/>
              </a:ext>
            </a:extLst>
          </p:cNvPr>
          <p:cNvSpPr txBox="1"/>
          <p:nvPr/>
        </p:nvSpPr>
        <p:spPr bwMode="gray">
          <a:xfrm>
            <a:off x="1467884" y="2147780"/>
            <a:ext cx="760269" cy="672224"/>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80</a:t>
            </a:r>
          </a:p>
        </p:txBody>
      </p:sp>
      <p:sp>
        <p:nvSpPr>
          <p:cNvPr id="8" name="TextBox 7">
            <a:extLst>
              <a:ext uri="{FF2B5EF4-FFF2-40B4-BE49-F238E27FC236}">
                <a16:creationId xmlns:a16="http://schemas.microsoft.com/office/drawing/2014/main" id="{3CEEBA0B-939B-4F68-8ECE-810ADD75C317}"/>
              </a:ext>
            </a:extLst>
          </p:cNvPr>
          <p:cNvSpPr txBox="1"/>
          <p:nvPr/>
        </p:nvSpPr>
        <p:spPr bwMode="gray">
          <a:xfrm>
            <a:off x="1706273" y="1227955"/>
            <a:ext cx="304845" cy="672224"/>
          </a:xfrm>
          <a:prstGeom prst="rect">
            <a:avLst/>
          </a:prstGeom>
          <a:noFill/>
          <a:ln>
            <a:noFill/>
          </a:ln>
        </p:spPr>
        <p:txBody>
          <a:bodyPr wrap="square" lIns="33278" tIns="33278" rIns="33278" bIns="33278" rtlCol="0" anchor="ctr">
            <a:noAutofit/>
          </a:bodyPr>
          <a:lstStyle/>
          <a:p>
            <a:pPr algn="ctr">
              <a:spcAft>
                <a:spcPts val="366"/>
              </a:spcAft>
            </a:pPr>
            <a:r>
              <a:rPr lang="en-GB" sz="2000" kern="0"/>
              <a:t>x</a:t>
            </a:r>
          </a:p>
        </p:txBody>
      </p:sp>
      <p:sp>
        <p:nvSpPr>
          <p:cNvPr id="10" name="TextBox 9">
            <a:extLst>
              <a:ext uri="{FF2B5EF4-FFF2-40B4-BE49-F238E27FC236}">
                <a16:creationId xmlns:a16="http://schemas.microsoft.com/office/drawing/2014/main" id="{1F72B98D-5442-4D44-A3BF-BA117F00119A}"/>
              </a:ext>
            </a:extLst>
          </p:cNvPr>
          <p:cNvSpPr txBox="1"/>
          <p:nvPr/>
        </p:nvSpPr>
        <p:spPr bwMode="gray">
          <a:xfrm>
            <a:off x="3334552" y="1659561"/>
            <a:ext cx="154308" cy="672224"/>
          </a:xfrm>
          <a:prstGeom prst="rect">
            <a:avLst/>
          </a:prstGeom>
          <a:noFill/>
          <a:ln>
            <a:noFill/>
          </a:ln>
        </p:spPr>
        <p:txBody>
          <a:bodyPr wrap="square" lIns="33278" tIns="33278" rIns="33278" bIns="33278" rtlCol="0" anchor="ctr">
            <a:noAutofit/>
          </a:bodyPr>
          <a:lstStyle/>
          <a:p>
            <a:pPr algn="ctr">
              <a:spcAft>
                <a:spcPts val="366"/>
              </a:spcAft>
            </a:pPr>
            <a:r>
              <a:rPr lang="en-GB" sz="2000" kern="0"/>
              <a:t>=</a:t>
            </a:r>
          </a:p>
        </p:txBody>
      </p:sp>
      <p:cxnSp>
        <p:nvCxnSpPr>
          <p:cNvPr id="22" name="Straight Connector 21">
            <a:extLst>
              <a:ext uri="{FF2B5EF4-FFF2-40B4-BE49-F238E27FC236}">
                <a16:creationId xmlns:a16="http://schemas.microsoft.com/office/drawing/2014/main" id="{AC37FCA6-7A23-4CFB-9989-0C6477B725F4}"/>
              </a:ext>
            </a:extLst>
          </p:cNvPr>
          <p:cNvCxnSpPr>
            <a:cxnSpLocks/>
          </p:cNvCxnSpPr>
          <p:nvPr/>
        </p:nvCxnSpPr>
        <p:spPr>
          <a:xfrm>
            <a:off x="784007" y="2049614"/>
            <a:ext cx="2127225"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5AC6C4D-BB2B-432B-A8B9-8B3D09BBAD05}"/>
              </a:ext>
            </a:extLst>
          </p:cNvPr>
          <p:cNvSpPr txBox="1"/>
          <p:nvPr/>
        </p:nvSpPr>
        <p:spPr bwMode="gray">
          <a:xfrm>
            <a:off x="637568" y="3550321"/>
            <a:ext cx="760269" cy="427536"/>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£20,000</a:t>
            </a:r>
          </a:p>
        </p:txBody>
      </p:sp>
      <p:sp>
        <p:nvSpPr>
          <p:cNvPr id="46" name="TextBox 45">
            <a:extLst>
              <a:ext uri="{FF2B5EF4-FFF2-40B4-BE49-F238E27FC236}">
                <a16:creationId xmlns:a16="http://schemas.microsoft.com/office/drawing/2014/main" id="{A4BA968E-8C86-44D4-95B6-DA8020EB5921}"/>
              </a:ext>
            </a:extLst>
          </p:cNvPr>
          <p:cNvSpPr txBox="1"/>
          <p:nvPr/>
        </p:nvSpPr>
        <p:spPr bwMode="gray">
          <a:xfrm>
            <a:off x="2005319" y="3550321"/>
            <a:ext cx="760269" cy="427535"/>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3 years</a:t>
            </a:r>
          </a:p>
        </p:txBody>
      </p:sp>
      <p:sp>
        <p:nvSpPr>
          <p:cNvPr id="47" name="TextBox 46">
            <a:extLst>
              <a:ext uri="{FF2B5EF4-FFF2-40B4-BE49-F238E27FC236}">
                <a16:creationId xmlns:a16="http://schemas.microsoft.com/office/drawing/2014/main" id="{FB609A2E-BCEF-4738-AF17-29663FD3AE85}"/>
              </a:ext>
            </a:extLst>
          </p:cNvPr>
          <p:cNvSpPr txBox="1"/>
          <p:nvPr/>
        </p:nvSpPr>
        <p:spPr bwMode="gray">
          <a:xfrm>
            <a:off x="1321444" y="4203101"/>
            <a:ext cx="760269" cy="428772"/>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80</a:t>
            </a:r>
          </a:p>
        </p:txBody>
      </p:sp>
      <p:sp>
        <p:nvSpPr>
          <p:cNvPr id="49" name="TextBox 48">
            <a:extLst>
              <a:ext uri="{FF2B5EF4-FFF2-40B4-BE49-F238E27FC236}">
                <a16:creationId xmlns:a16="http://schemas.microsoft.com/office/drawing/2014/main" id="{DF968207-48B0-42F7-A009-D18DD67A29EE}"/>
              </a:ext>
            </a:extLst>
          </p:cNvPr>
          <p:cNvSpPr txBox="1"/>
          <p:nvPr/>
        </p:nvSpPr>
        <p:spPr bwMode="gray">
          <a:xfrm>
            <a:off x="1624424" y="3421660"/>
            <a:ext cx="154308" cy="672225"/>
          </a:xfrm>
          <a:prstGeom prst="rect">
            <a:avLst/>
          </a:prstGeom>
          <a:noFill/>
          <a:ln>
            <a:noFill/>
          </a:ln>
        </p:spPr>
        <p:txBody>
          <a:bodyPr wrap="square" lIns="33278" tIns="33278" rIns="33278" bIns="33278" rtlCol="0" anchor="ctr">
            <a:noAutofit/>
          </a:bodyPr>
          <a:lstStyle/>
          <a:p>
            <a:pPr algn="ctr">
              <a:spcAft>
                <a:spcPts val="366"/>
              </a:spcAft>
            </a:pPr>
            <a:r>
              <a:rPr lang="en-GB" sz="1200" kern="0"/>
              <a:t>X</a:t>
            </a:r>
          </a:p>
        </p:txBody>
      </p:sp>
      <p:sp>
        <p:nvSpPr>
          <p:cNvPr id="50" name="TextBox 49">
            <a:extLst>
              <a:ext uri="{FF2B5EF4-FFF2-40B4-BE49-F238E27FC236}">
                <a16:creationId xmlns:a16="http://schemas.microsoft.com/office/drawing/2014/main" id="{CA64EB31-417A-4277-8ACC-178D26159958}"/>
              </a:ext>
            </a:extLst>
          </p:cNvPr>
          <p:cNvSpPr txBox="1"/>
          <p:nvPr/>
        </p:nvSpPr>
        <p:spPr bwMode="gray">
          <a:xfrm>
            <a:off x="3033804" y="3768821"/>
            <a:ext cx="154308" cy="672225"/>
          </a:xfrm>
          <a:prstGeom prst="rect">
            <a:avLst/>
          </a:prstGeom>
          <a:noFill/>
          <a:ln>
            <a:noFill/>
          </a:ln>
        </p:spPr>
        <p:txBody>
          <a:bodyPr wrap="square" lIns="33278" tIns="33278" rIns="33278" bIns="33278" rtlCol="0" anchor="ctr">
            <a:noAutofit/>
          </a:bodyPr>
          <a:lstStyle/>
          <a:p>
            <a:pPr algn="ctr">
              <a:spcAft>
                <a:spcPts val="366"/>
              </a:spcAft>
            </a:pPr>
            <a:r>
              <a:rPr lang="en-GB" sz="1800" kern="0"/>
              <a:t>=</a:t>
            </a:r>
          </a:p>
        </p:txBody>
      </p:sp>
      <p:cxnSp>
        <p:nvCxnSpPr>
          <p:cNvPr id="44" name="Straight Connector 43">
            <a:extLst>
              <a:ext uri="{FF2B5EF4-FFF2-40B4-BE49-F238E27FC236}">
                <a16:creationId xmlns:a16="http://schemas.microsoft.com/office/drawing/2014/main" id="{00190ED4-1AB4-4645-8888-281DA5F880B9}"/>
              </a:ext>
            </a:extLst>
          </p:cNvPr>
          <p:cNvCxnSpPr>
            <a:cxnSpLocks/>
          </p:cNvCxnSpPr>
          <p:nvPr/>
        </p:nvCxnSpPr>
        <p:spPr>
          <a:xfrm>
            <a:off x="637567" y="4104929"/>
            <a:ext cx="21272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D1E691D-A916-9EAF-5022-4E0E09B64004}"/>
              </a:ext>
            </a:extLst>
          </p:cNvPr>
          <p:cNvGrpSpPr/>
          <p:nvPr/>
        </p:nvGrpSpPr>
        <p:grpSpPr>
          <a:xfrm>
            <a:off x="3643168" y="1590179"/>
            <a:ext cx="2768489" cy="780106"/>
            <a:chOff x="3519512" y="1713500"/>
            <a:chExt cx="2768489" cy="780106"/>
          </a:xfrm>
        </p:grpSpPr>
        <p:sp>
          <p:nvSpPr>
            <p:cNvPr id="7" name="TextBox 6">
              <a:extLst>
                <a:ext uri="{FF2B5EF4-FFF2-40B4-BE49-F238E27FC236}">
                  <a16:creationId xmlns:a16="http://schemas.microsoft.com/office/drawing/2014/main" id="{6966D638-06A3-43B5-918D-2C17D31285A5}"/>
                </a:ext>
              </a:extLst>
            </p:cNvPr>
            <p:cNvSpPr txBox="1"/>
            <p:nvPr/>
          </p:nvSpPr>
          <p:spPr bwMode="gray">
            <a:xfrm>
              <a:off x="3519512" y="1713501"/>
              <a:ext cx="1027686" cy="780105"/>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Annual pension</a:t>
              </a:r>
            </a:p>
          </p:txBody>
        </p:sp>
        <p:sp>
          <p:nvSpPr>
            <p:cNvPr id="15" name="Rectangle 14">
              <a:extLst>
                <a:ext uri="{FF2B5EF4-FFF2-40B4-BE49-F238E27FC236}">
                  <a16:creationId xmlns:a16="http://schemas.microsoft.com/office/drawing/2014/main" id="{2E0396BF-56BB-A016-BE8D-963538CD9E96}"/>
                </a:ext>
              </a:extLst>
            </p:cNvPr>
            <p:cNvSpPr/>
            <p:nvPr/>
          </p:nvSpPr>
          <p:spPr>
            <a:xfrm>
              <a:off x="4538930" y="1713500"/>
              <a:ext cx="1749071" cy="780105"/>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a:t>Paid for life &amp; increases each year in line with inflation *</a:t>
              </a:r>
            </a:p>
          </p:txBody>
        </p:sp>
      </p:grpSp>
      <p:sp>
        <p:nvSpPr>
          <p:cNvPr id="18" name="TextBox 17">
            <a:extLst>
              <a:ext uri="{FF2B5EF4-FFF2-40B4-BE49-F238E27FC236}">
                <a16:creationId xmlns:a16="http://schemas.microsoft.com/office/drawing/2014/main" id="{D19632CB-7221-C7A0-600B-FD58DA3F7766}"/>
              </a:ext>
            </a:extLst>
          </p:cNvPr>
          <p:cNvSpPr txBox="1"/>
          <p:nvPr/>
        </p:nvSpPr>
        <p:spPr>
          <a:xfrm>
            <a:off x="6882938" y="4781675"/>
            <a:ext cx="2358827" cy="246221"/>
          </a:xfrm>
          <a:prstGeom prst="rect">
            <a:avLst/>
          </a:prstGeom>
          <a:noFill/>
        </p:spPr>
        <p:txBody>
          <a:bodyPr wrap="square" rtlCol="0">
            <a:spAutoFit/>
          </a:bodyPr>
          <a:lstStyle/>
          <a:p>
            <a:r>
              <a:rPr lang="en-GB" sz="1000"/>
              <a:t>* Inflation subject to caps and collars</a:t>
            </a:r>
          </a:p>
        </p:txBody>
      </p:sp>
      <p:grpSp>
        <p:nvGrpSpPr>
          <p:cNvPr id="19" name="Group 18">
            <a:extLst>
              <a:ext uri="{FF2B5EF4-FFF2-40B4-BE49-F238E27FC236}">
                <a16:creationId xmlns:a16="http://schemas.microsoft.com/office/drawing/2014/main" id="{D84D2CCF-2BA5-F1BB-37AF-C09F8FFD5690}"/>
              </a:ext>
            </a:extLst>
          </p:cNvPr>
          <p:cNvGrpSpPr/>
          <p:nvPr/>
        </p:nvGrpSpPr>
        <p:grpSpPr>
          <a:xfrm>
            <a:off x="3716883" y="3711301"/>
            <a:ext cx="2478154" cy="647574"/>
            <a:chOff x="4713016" y="3760808"/>
            <a:chExt cx="2478154" cy="647574"/>
          </a:xfrm>
        </p:grpSpPr>
        <p:sp>
          <p:nvSpPr>
            <p:cNvPr id="48" name="TextBox 47">
              <a:extLst>
                <a:ext uri="{FF2B5EF4-FFF2-40B4-BE49-F238E27FC236}">
                  <a16:creationId xmlns:a16="http://schemas.microsoft.com/office/drawing/2014/main" id="{F463502B-543A-4DD0-B6EF-6B2D0B77B94C}"/>
                </a:ext>
              </a:extLst>
            </p:cNvPr>
            <p:cNvSpPr txBox="1"/>
            <p:nvPr/>
          </p:nvSpPr>
          <p:spPr bwMode="gray">
            <a:xfrm>
              <a:off x="4713016" y="3760808"/>
              <a:ext cx="767132" cy="647574"/>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£750 pa</a:t>
              </a:r>
            </a:p>
          </p:txBody>
        </p:sp>
        <p:sp>
          <p:nvSpPr>
            <p:cNvPr id="23" name="Rectangle 22">
              <a:extLst>
                <a:ext uri="{FF2B5EF4-FFF2-40B4-BE49-F238E27FC236}">
                  <a16:creationId xmlns:a16="http://schemas.microsoft.com/office/drawing/2014/main" id="{B4E1441F-8D85-34F3-6621-353273427FC8}"/>
                </a:ext>
              </a:extLst>
            </p:cNvPr>
            <p:cNvSpPr/>
            <p:nvPr/>
          </p:nvSpPr>
          <p:spPr>
            <a:xfrm>
              <a:off x="5442099" y="3760808"/>
              <a:ext cx="1749071" cy="647574"/>
            </a:xfrm>
            <a:prstGeom prst="rect">
              <a:avLst/>
            </a:prstGeom>
            <a:ln>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a:t>Paid for life &amp; increases each year in line with inflation *</a:t>
              </a:r>
            </a:p>
          </p:txBody>
        </p:sp>
      </p:grpSp>
      <p:sp>
        <p:nvSpPr>
          <p:cNvPr id="9" name="TextBox 8">
            <a:extLst>
              <a:ext uri="{FF2B5EF4-FFF2-40B4-BE49-F238E27FC236}">
                <a16:creationId xmlns:a16="http://schemas.microsoft.com/office/drawing/2014/main" id="{E2A05BB1-FEE6-F76F-3794-D45FEAE1D2D9}"/>
              </a:ext>
            </a:extLst>
          </p:cNvPr>
          <p:cNvSpPr txBox="1"/>
          <p:nvPr/>
        </p:nvSpPr>
        <p:spPr bwMode="gray">
          <a:xfrm>
            <a:off x="6882938" y="1564067"/>
            <a:ext cx="760269" cy="780104"/>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Cash lump sum</a:t>
            </a:r>
          </a:p>
        </p:txBody>
      </p:sp>
      <p:sp>
        <p:nvSpPr>
          <p:cNvPr id="12" name="TextBox 11">
            <a:extLst>
              <a:ext uri="{FF2B5EF4-FFF2-40B4-BE49-F238E27FC236}">
                <a16:creationId xmlns:a16="http://schemas.microsoft.com/office/drawing/2014/main" id="{FBBD781C-65C1-AF0A-D7FD-BD0702F83129}"/>
              </a:ext>
            </a:extLst>
          </p:cNvPr>
          <p:cNvSpPr txBox="1"/>
          <p:nvPr/>
        </p:nvSpPr>
        <p:spPr bwMode="gray">
          <a:xfrm>
            <a:off x="6593627" y="1644119"/>
            <a:ext cx="154308" cy="672224"/>
          </a:xfrm>
          <a:prstGeom prst="rect">
            <a:avLst/>
          </a:prstGeom>
          <a:noFill/>
          <a:ln>
            <a:noFill/>
          </a:ln>
        </p:spPr>
        <p:txBody>
          <a:bodyPr wrap="square" lIns="33278" tIns="33278" rIns="33278" bIns="33278" rtlCol="0" anchor="ctr">
            <a:noAutofit/>
          </a:bodyPr>
          <a:lstStyle/>
          <a:p>
            <a:pPr algn="ctr">
              <a:spcAft>
                <a:spcPts val="366"/>
              </a:spcAft>
            </a:pPr>
            <a:r>
              <a:rPr lang="en-GB" sz="2000" kern="0"/>
              <a:t>+</a:t>
            </a:r>
          </a:p>
        </p:txBody>
      </p:sp>
      <p:sp>
        <p:nvSpPr>
          <p:cNvPr id="13" name="TextBox 12">
            <a:extLst>
              <a:ext uri="{FF2B5EF4-FFF2-40B4-BE49-F238E27FC236}">
                <a16:creationId xmlns:a16="http://schemas.microsoft.com/office/drawing/2014/main" id="{E51692F1-C0C6-2FE2-21DC-AABBC389E4B7}"/>
              </a:ext>
            </a:extLst>
          </p:cNvPr>
          <p:cNvSpPr txBox="1"/>
          <p:nvPr/>
        </p:nvSpPr>
        <p:spPr bwMode="gray">
          <a:xfrm>
            <a:off x="6444584" y="3676720"/>
            <a:ext cx="154308" cy="672224"/>
          </a:xfrm>
          <a:prstGeom prst="rect">
            <a:avLst/>
          </a:prstGeom>
          <a:noFill/>
          <a:ln>
            <a:noFill/>
          </a:ln>
        </p:spPr>
        <p:txBody>
          <a:bodyPr wrap="square" lIns="33278" tIns="33278" rIns="33278" bIns="33278" rtlCol="0" anchor="ctr">
            <a:noAutofit/>
          </a:bodyPr>
          <a:lstStyle/>
          <a:p>
            <a:pPr algn="ctr">
              <a:spcAft>
                <a:spcPts val="366"/>
              </a:spcAft>
            </a:pPr>
            <a:r>
              <a:rPr lang="en-GB" sz="2000" kern="0"/>
              <a:t>+</a:t>
            </a:r>
          </a:p>
        </p:txBody>
      </p:sp>
      <p:sp>
        <p:nvSpPr>
          <p:cNvPr id="14" name="TextBox 13">
            <a:extLst>
              <a:ext uri="{FF2B5EF4-FFF2-40B4-BE49-F238E27FC236}">
                <a16:creationId xmlns:a16="http://schemas.microsoft.com/office/drawing/2014/main" id="{94A2E880-681A-DA67-F41F-D6DF9074CD09}"/>
              </a:ext>
            </a:extLst>
          </p:cNvPr>
          <p:cNvSpPr txBox="1"/>
          <p:nvPr/>
        </p:nvSpPr>
        <p:spPr bwMode="gray">
          <a:xfrm>
            <a:off x="6848439" y="3720103"/>
            <a:ext cx="767132" cy="647573"/>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33278" tIns="33278" rIns="33278" bIns="33278" rtlCol="0" anchor="ctr">
            <a:noAutofit/>
          </a:bodyPr>
          <a:lstStyle/>
          <a:p>
            <a:pPr algn="ctr">
              <a:spcAft>
                <a:spcPts val="366"/>
              </a:spcAft>
            </a:pPr>
            <a:r>
              <a:rPr lang="en-GB" sz="1200" kern="0"/>
              <a:t>£2,250 lump sum</a:t>
            </a:r>
          </a:p>
        </p:txBody>
      </p:sp>
    </p:spTree>
    <p:extLst>
      <p:ext uri="{BB962C8B-B14F-4D97-AF65-F5344CB8AC3E}">
        <p14:creationId xmlns:p14="http://schemas.microsoft.com/office/powerpoint/2010/main" val="35213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5" grpId="0" animBg="1"/>
      <p:bldP spid="46" grpId="0" animBg="1"/>
      <p:bldP spid="47" grpId="0" animBg="1"/>
      <p:bldP spid="49" grpId="0"/>
      <p:bldP spid="50" grpId="0"/>
      <p:bldP spid="13" grpId="0"/>
      <p:bldP spid="14" grpId="0" animBg="1"/>
    </p:bldLst>
  </p:timing>
</p:sld>
</file>

<file path=ppt/theme/theme1.xml><?xml version="1.0" encoding="utf-8"?>
<a:theme xmlns:a="http://schemas.openxmlformats.org/drawingml/2006/main" name="Office Theme">
  <a:themeElements>
    <a:clrScheme name="Isio 1">
      <a:dk1>
        <a:srgbClr val="000000"/>
      </a:dk1>
      <a:lt1>
        <a:srgbClr val="FFFFFF"/>
      </a:lt1>
      <a:dk2>
        <a:srgbClr val="E76151"/>
      </a:dk2>
      <a:lt2>
        <a:srgbClr val="FF9F00"/>
      </a:lt2>
      <a:accent1>
        <a:srgbClr val="00BA8D"/>
      </a:accent1>
      <a:accent2>
        <a:srgbClr val="4F5353"/>
      </a:accent2>
      <a:accent3>
        <a:srgbClr val="B22470"/>
      </a:accent3>
      <a:accent4>
        <a:srgbClr val="3B3482"/>
      </a:accent4>
      <a:accent5>
        <a:srgbClr val="87D6BB"/>
      </a:accent5>
      <a:accent6>
        <a:srgbClr val="959898"/>
      </a:accent6>
      <a:hlink>
        <a:srgbClr val="D480A9"/>
      </a:hlink>
      <a:folHlink>
        <a:srgbClr val="8885B4"/>
      </a:folHlink>
    </a:clrScheme>
    <a:fontScheme name="Adjacency">
      <a:majorFont>
        <a:latin typeface="TT Hoves DemiBold"/>
        <a:ea typeface=""/>
        <a:cs typeface=""/>
        <a:font script="Jpan" typeface="ＭＳ ゴシック"/>
        <a:font script="Hang" typeface="맑은 고딕"/>
        <a:font script="Hans" typeface="宋体"/>
        <a:font script="Hant" typeface="新細明體"/>
        <a:font script="Arab" typeface="Arial Bold"/>
        <a:font script="Hebr" typeface="Arial Bold"/>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T Hoves Light"/>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B0AFCE"/>
        </a:solidFill>
        <a:ln>
          <a:noFill/>
        </a:ln>
      </a:spPr>
      <a:bodyPr lIns="0" tIns="0" rIns="0" bIns="0" rtlCol="0" anchor="ctr"/>
      <a:lstStyle>
        <a:defPPr algn="ctr">
          <a:lnSpc>
            <a:spcPct val="90000"/>
          </a:lnSpc>
          <a:spcBef>
            <a:spcPts val="750"/>
          </a:spcBef>
          <a:defRPr sz="900" b="1" dirty="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 widescreen" id="{B099B4C8-DB90-44F8-9CA3-2C420B28FA71}" vid="{50EAE5D2-DEFC-47E7-A03F-0C095352F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E9165D61170545BC953D4C9D27E7B4" ma:contentTypeVersion="6" ma:contentTypeDescription="Create a new document." ma:contentTypeScope="" ma:versionID="df27ea9dbe4d3f28c2cb6571171957a8">
  <xsd:schema xmlns:xsd="http://www.w3.org/2001/XMLSchema" xmlns:xs="http://www.w3.org/2001/XMLSchema" xmlns:p="http://schemas.microsoft.com/office/2006/metadata/properties" xmlns:ns2="7a9f9bad-4eee-4851-8faf-56fd29dee279" xmlns:ns3="20a8d827-38d0-4cc7-a5ec-cddba603213c" targetNamespace="http://schemas.microsoft.com/office/2006/metadata/properties" ma:root="true" ma:fieldsID="9ea3afc5a4c5cd8fa7ab16091ec07a47" ns2:_="" ns3:_="">
    <xsd:import namespace="7a9f9bad-4eee-4851-8faf-56fd29dee279"/>
    <xsd:import namespace="20a8d827-38d0-4cc7-a5ec-cddba603213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9f9bad-4eee-4851-8faf-56fd29dee2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a8d827-38d0-4cc7-a5ec-cddba603213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E564-605D-4364-8185-0FED509A64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9f9bad-4eee-4851-8faf-56fd29dee279"/>
    <ds:schemaRef ds:uri="20a8d827-38d0-4cc7-a5ec-cddba60321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EEDE6D-E9CB-474E-A8F4-13D9883DB72A}">
  <ds:schemaRefs>
    <ds:schemaRef ds:uri="7a9f9bad-4eee-4851-8faf-56fd29dee279"/>
    <ds:schemaRef ds:uri="http://purl.org/dc/terms/"/>
    <ds:schemaRef ds:uri="http://schemas.microsoft.com/office/2006/documentManagement/types"/>
    <ds:schemaRef ds:uri="20a8d827-38d0-4cc7-a5ec-cddba603213c"/>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B823CF86-8A2E-4A08-B0F5-5C064E18F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widescreen</Template>
  <TotalTime>0</TotalTime>
  <Words>1802</Words>
  <Application>Microsoft Office PowerPoint</Application>
  <PresentationFormat>On-screen Show (16:9)</PresentationFormat>
  <Paragraphs>337</Paragraphs>
  <Slides>19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 Math</vt:lpstr>
      <vt:lpstr>TT Hoves DemiBold</vt:lpstr>
      <vt:lpstr>TT Hoves Light</vt:lpstr>
      <vt:lpstr>TT Hoves Medium</vt:lpstr>
      <vt:lpstr>Office Theme</vt:lpstr>
      <vt:lpstr>Contributory Pension and Assurance Scheme (CPAS) </vt:lpstr>
      <vt:lpstr>Agenda</vt:lpstr>
      <vt:lpstr>Sources of retirement income</vt:lpstr>
      <vt:lpstr>The University’s pension offerings</vt:lpstr>
      <vt:lpstr>Why be a member of a pension scheme?</vt:lpstr>
      <vt:lpstr>Defined Benefit - Overview</vt:lpstr>
      <vt:lpstr>History of CPAS</vt:lpstr>
      <vt:lpstr>Final Salary Pension – pre May 2003</vt:lpstr>
      <vt:lpstr>Final Salary Pension – May 2003 – Sep 2006</vt:lpstr>
      <vt:lpstr>CARE Benefit – Post Sept 2006</vt:lpstr>
      <vt:lpstr>Retirement choices</vt:lpstr>
      <vt:lpstr>Other choices affecting your pension </vt:lpstr>
      <vt:lpstr> Transferring your benefits</vt:lpstr>
      <vt:lpstr>Other benefits – ill-health, death etc.</vt:lpstr>
      <vt:lpstr>How does tax relief work on contributions</vt:lpstr>
      <vt:lpstr>Where to find more information</vt:lpstr>
      <vt:lpstr>Questions</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CPAS </dc:title>
  <dc:creator>Daniel Laidlaw</dc:creator>
  <cp:lastModifiedBy>Peter Buckley (staff)</cp:lastModifiedBy>
  <cp:revision>1</cp:revision>
  <dcterms:created xsi:type="dcterms:W3CDTF">2024-01-25T09:32:24Z</dcterms:created>
  <dcterms:modified xsi:type="dcterms:W3CDTF">2024-01-30T09:23:26Z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0x010100BBE9165D61170545BC953D4C9D27E7B4</vt:lpwstr>
  </property>
  <property fmtid="{D5CDD505-2E9C-101B-9397-08002B2CF9AE}" pid="3" name="MSIP_Label_df818868-c01c-44c9-ad71-c3bcd7450a7b_Enabled">
    <vt:lpwstr>true</vt:lpwstr>
  </property>
  <property fmtid="{D5CDD505-2E9C-101B-9397-08002B2CF9AE}" pid="4" name="MSIP_Label_df818868-c01c-44c9-ad71-c3bcd7450a7b_SetDate">
    <vt:lpwstr>2023-02-13T15:15:56Z</vt:lpwstr>
  </property>
  <property fmtid="{D5CDD505-2E9C-101B-9397-08002B2CF9AE}" pid="5" name="MSIP_Label_df818868-c01c-44c9-ad71-c3bcd7450a7b_Method">
    <vt:lpwstr>Standard</vt:lpwstr>
  </property>
  <property fmtid="{D5CDD505-2E9C-101B-9397-08002B2CF9AE}" pid="6" name="MSIP_Label_df818868-c01c-44c9-ad71-c3bcd7450a7b_Name">
    <vt:lpwstr>Confidential Anyone</vt:lpwstr>
  </property>
  <property fmtid="{D5CDD505-2E9C-101B-9397-08002B2CF9AE}" pid="7" name="MSIP_Label_df818868-c01c-44c9-ad71-c3bcd7450a7b_SiteId">
    <vt:lpwstr>ab764745-f919-47d0-8e21-f242e4ad7ebf</vt:lpwstr>
  </property>
  <property fmtid="{D5CDD505-2E9C-101B-9397-08002B2CF9AE}" pid="8" name="MSIP_Label_df818868-c01c-44c9-ad71-c3bcd7450a7b_ActionId">
    <vt:lpwstr>ad6341b3-6dde-4d9a-a792-eda70da2ac09</vt:lpwstr>
  </property>
  <property fmtid="{D5CDD505-2E9C-101B-9397-08002B2CF9AE}" pid="9" name="MSIP_Label_df818868-c01c-44c9-ad71-c3bcd7450a7b_ContentBits">
    <vt:lpwstr>0</vt:lpwstr>
  </property>
  <property fmtid="{D5CDD505-2E9C-101B-9397-08002B2CF9AE}" pid="10" name="MediaServiceImageTags">
    <vt:lpwstr/>
  </property>
</Properties>
</file>