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84" r:id="rId5"/>
    <p:sldId id="258" r:id="rId6"/>
    <p:sldId id="257" r:id="rId7"/>
    <p:sldId id="337" r:id="rId8"/>
    <p:sldId id="287" r:id="rId9"/>
    <p:sldId id="290" r:id="rId10"/>
    <p:sldId id="349" r:id="rId11"/>
    <p:sldId id="288" r:id="rId12"/>
    <p:sldId id="342" r:id="rId13"/>
    <p:sldId id="341" r:id="rId14"/>
    <p:sldId id="343" r:id="rId15"/>
    <p:sldId id="339" r:id="rId16"/>
    <p:sldId id="289" r:id="rId17"/>
    <p:sldId id="340" r:id="rId18"/>
    <p:sldId id="351" r:id="rId19"/>
    <p:sldId id="291" r:id="rId20"/>
    <p:sldId id="293" r:id="rId21"/>
    <p:sldId id="352" r:id="rId22"/>
    <p:sldId id="371" r:id="rId23"/>
    <p:sldId id="357" r:id="rId24"/>
    <p:sldId id="319" r:id="rId25"/>
    <p:sldId id="320" r:id="rId26"/>
    <p:sldId id="363" r:id="rId27"/>
    <p:sldId id="301" r:id="rId28"/>
    <p:sldId id="365" r:id="rId29"/>
    <p:sldId id="302" r:id="rId30"/>
    <p:sldId id="303" r:id="rId31"/>
    <p:sldId id="347" r:id="rId32"/>
    <p:sldId id="353" r:id="rId33"/>
    <p:sldId id="366" r:id="rId34"/>
    <p:sldId id="299" r:id="rId35"/>
    <p:sldId id="300" r:id="rId36"/>
    <p:sldId id="307" r:id="rId37"/>
    <p:sldId id="296" r:id="rId38"/>
    <p:sldId id="328" r:id="rId39"/>
    <p:sldId id="304" r:id="rId40"/>
    <p:sldId id="305" r:id="rId41"/>
    <p:sldId id="36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234" userDrawn="1">
          <p15:clr>
            <a:srgbClr val="A4A3A4"/>
          </p15:clr>
        </p15:guide>
        <p15:guide id="3" orient="horz" pos="4088" userDrawn="1">
          <p15:clr>
            <a:srgbClr val="A4A3A4"/>
          </p15:clr>
        </p15:guide>
        <p15:guide id="4" pos="7446" userDrawn="1">
          <p15:clr>
            <a:srgbClr val="A4A3A4"/>
          </p15:clr>
        </p15:guide>
        <p15:guide id="5"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BD8920-1E9B-9351-D81E-C13623C258C3}" name="Rickus, David" initials="RD" userId="S::david.rickus@landg.com::45bd82b1-97a5-4b34-80bb-7a1af3c340b4" providerId="AD"/>
  <p188:author id="{0A9E835A-5CD8-C471-03AC-9A14C27A5421}" name="Myers, Melanie" initials="MM" userId="S::melanie.myers@landg.com::7655d0db-d6aa-49e3-bcf1-804b32882c5b" providerId="AD"/>
  <p188:author id="{CFF07CC5-5184-874D-A582-AE9A6F203047}" name="Westwood, Paul" initials="WP" userId="S::Paul.Westwood@landg.com::5cd6c096-a9ce-4b61-a6b0-2f7c8f985e34" providerId="AD"/>
  <p188:author id="{1C21B7CE-6B84-CAA1-D2CF-5A54470E9ACF}" name="Anthony, Charlotte" initials="AC" userId="S::Charlotte.Anthony@landg.com::74c03aa6-e01b-4047-b680-f0d4dc3c5c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D6"/>
    <a:srgbClr val="DD9C00"/>
    <a:srgbClr val="028844"/>
    <a:srgbClr val="E22922"/>
    <a:srgbClr val="FFD500"/>
    <a:srgbClr val="F6B2B6"/>
    <a:srgbClr val="FFEEA4"/>
    <a:srgbClr val="BBD143"/>
    <a:srgbClr val="EC6084"/>
    <a:srgbClr val="A818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6" autoAdjust="0"/>
    <p:restoredTop sz="94660"/>
  </p:normalViewPr>
  <p:slideViewPr>
    <p:cSldViewPr snapToGrid="0" showGuides="1">
      <p:cViewPr varScale="1">
        <p:scale>
          <a:sx n="114" d="100"/>
          <a:sy n="114" d="100"/>
        </p:scale>
        <p:origin x="504" y="102"/>
      </p:cViewPr>
      <p:guideLst>
        <p:guide orient="horz" pos="232"/>
        <p:guide pos="234"/>
        <p:guide orient="horz" pos="4088"/>
        <p:guide pos="7446"/>
        <p:guide pos="3840"/>
      </p:guideLst>
    </p:cSldViewPr>
  </p:slideViewPr>
  <p:notesTextViewPr>
    <p:cViewPr>
      <p:scale>
        <a:sx n="1" d="1"/>
        <a:sy n="1" d="1"/>
      </p:scale>
      <p:origin x="0" y="0"/>
    </p:cViewPr>
  </p:notesTextViewPr>
  <p:sorterViewPr>
    <p:cViewPr varScale="1">
      <p:scale>
        <a:sx n="1" d="1"/>
        <a:sy n="1" d="1"/>
      </p:scale>
      <p:origin x="0" y="-22312"/>
    </p:cViewPr>
  </p:sorterViewPr>
  <p:notesViewPr>
    <p:cSldViewPr snapToGrid="0" showGuide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Buckley (staff)" userId="c3fadd55-e077-4274-a75c-6492f596762e" providerId="ADAL" clId="{655C56FE-D664-4297-B07D-4FF88D4DADB9}"/>
    <pc:docChg chg="modSld">
      <pc:chgData name="Peter Buckley (staff)" userId="c3fadd55-e077-4274-a75c-6492f596762e" providerId="ADAL" clId="{655C56FE-D664-4297-B07D-4FF88D4DADB9}" dt="2024-02-05T16:59:58.587" v="1" actId="20577"/>
      <pc:docMkLst>
        <pc:docMk/>
      </pc:docMkLst>
      <pc:sldChg chg="modSp mod">
        <pc:chgData name="Peter Buckley (staff)" userId="c3fadd55-e077-4274-a75c-6492f596762e" providerId="ADAL" clId="{655C56FE-D664-4297-B07D-4FF88D4DADB9}" dt="2024-02-05T16:59:58.587" v="1" actId="20577"/>
        <pc:sldMkLst>
          <pc:docMk/>
          <pc:sldMk cId="2366754053" sldId="339"/>
        </pc:sldMkLst>
        <pc:spChg chg="mod">
          <ac:chgData name="Peter Buckley (staff)" userId="c3fadd55-e077-4274-a75c-6492f596762e" providerId="ADAL" clId="{655C56FE-D664-4297-B07D-4FF88D4DADB9}" dt="2024-02-05T16:59:58.587" v="1" actId="20577"/>
          <ac:spMkLst>
            <pc:docMk/>
            <pc:sldMk cId="2366754053" sldId="339"/>
            <ac:spMk id="2" creationId="{8BE4E401-D6D2-6F6E-4EBE-28227D690899}"/>
          </ac:spMkLst>
        </pc:spChg>
      </pc:sldChg>
    </pc:docChg>
  </pc:docChgLst>
  <pc:docChgLst>
    <pc:chgData name="Johnston, Chris" userId="da28f516-0fbe-4f2b-98dc-3c03bb77113c" providerId="ADAL" clId="{2BA5A989-675F-4F08-85B4-0675B3707207}"/>
    <pc:docChg chg="modSld">
      <pc:chgData name="Johnston, Chris" userId="da28f516-0fbe-4f2b-98dc-3c03bb77113c" providerId="ADAL" clId="{2BA5A989-675F-4F08-85B4-0675B3707207}" dt="2024-01-29T14:33:42.719" v="8" actId="20577"/>
      <pc:docMkLst>
        <pc:docMk/>
      </pc:docMkLst>
      <pc:sldChg chg="modSp mod">
        <pc:chgData name="Johnston, Chris" userId="da28f516-0fbe-4f2b-98dc-3c03bb77113c" providerId="ADAL" clId="{2BA5A989-675F-4F08-85B4-0675B3707207}" dt="2024-01-29T14:33:42.719" v="8" actId="20577"/>
        <pc:sldMkLst>
          <pc:docMk/>
          <pc:sldMk cId="2366754053" sldId="339"/>
        </pc:sldMkLst>
        <pc:spChg chg="mod">
          <ac:chgData name="Johnston, Chris" userId="da28f516-0fbe-4f2b-98dc-3c03bb77113c" providerId="ADAL" clId="{2BA5A989-675F-4F08-85B4-0675B3707207}" dt="2024-01-29T14:33:21.162" v="4" actId="20577"/>
          <ac:spMkLst>
            <pc:docMk/>
            <pc:sldMk cId="2366754053" sldId="339"/>
            <ac:spMk id="12" creationId="{A18CDC38-BB4E-36E6-3572-6087000E2D5E}"/>
          </ac:spMkLst>
        </pc:spChg>
        <pc:graphicFrameChg chg="modGraphic">
          <ac:chgData name="Johnston, Chris" userId="da28f516-0fbe-4f2b-98dc-3c03bb77113c" providerId="ADAL" clId="{2BA5A989-675F-4F08-85B4-0675B3707207}" dt="2024-01-29T14:33:42.719" v="8" actId="20577"/>
          <ac:graphicFrameMkLst>
            <pc:docMk/>
            <pc:sldMk cId="2366754053" sldId="339"/>
            <ac:graphicFrameMk id="11" creationId="{5FA65EBC-372A-74D0-616B-AFA104D5CDB3}"/>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FFE454-72B0-48AF-A41C-8291E2BEA7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8559B5D-227E-44F0-97C0-1A535C286D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37CA3-25C9-4D83-A2DB-EAD022872A8D}" type="datetimeFigureOut">
              <a:rPr lang="en-GB" smtClean="0"/>
              <a:t>05/02/2024</a:t>
            </a:fld>
            <a:endParaRPr lang="en-GB"/>
          </a:p>
        </p:txBody>
      </p:sp>
      <p:sp>
        <p:nvSpPr>
          <p:cNvPr id="4" name="Footer Placeholder 3">
            <a:extLst>
              <a:ext uri="{FF2B5EF4-FFF2-40B4-BE49-F238E27FC236}">
                <a16:creationId xmlns:a16="http://schemas.microsoft.com/office/drawing/2014/main" id="{03593B8F-1861-4F02-90F5-3A1359B97A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0FB4B7A-88B4-49DF-998D-CCD317438B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41784E-38F1-449F-8BA4-D8331212BF73}" type="slidenum">
              <a:rPr lang="en-GB" smtClean="0"/>
              <a:t>‹#›</a:t>
            </a:fld>
            <a:endParaRPr lang="en-GB"/>
          </a:p>
        </p:txBody>
      </p:sp>
    </p:spTree>
    <p:extLst>
      <p:ext uri="{BB962C8B-B14F-4D97-AF65-F5344CB8AC3E}">
        <p14:creationId xmlns:p14="http://schemas.microsoft.com/office/powerpoint/2010/main" val="3835342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CB413-5636-4085-83CB-3CE9B9039B6E}"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20E22-78AC-4699-A5F6-2B88F5C86DE6}" type="slidenum">
              <a:rPr lang="en-GB" smtClean="0"/>
              <a:t>‹#›</a:t>
            </a:fld>
            <a:endParaRPr lang="en-GB"/>
          </a:p>
        </p:txBody>
      </p:sp>
    </p:spTree>
    <p:extLst>
      <p:ext uri="{BB962C8B-B14F-4D97-AF65-F5344CB8AC3E}">
        <p14:creationId xmlns:p14="http://schemas.microsoft.com/office/powerpoint/2010/main" val="103172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53435B-6E9F-44FC-B292-86D8BF50363B}"/>
              </a:ext>
            </a:extLst>
          </p:cNvPr>
          <p:cNvSpPr>
            <a:spLocks noGrp="1"/>
          </p:cNvSpPr>
          <p:nvPr>
            <p:ph type="pic" sz="quarter" idx="10"/>
          </p:nvPr>
        </p:nvSpPr>
        <p:spPr>
          <a:xfrm>
            <a:off x="3318933" y="2007698"/>
            <a:ext cx="7203533" cy="3966383"/>
          </a:xfrm>
        </p:spPr>
        <p:txBody>
          <a:bodyPr/>
          <a:lstStyle>
            <a:lvl1pPr algn="r">
              <a:defRPr/>
            </a:lvl1pPr>
          </a:lstStyle>
          <a:p>
            <a:r>
              <a:rPr lang="en-US"/>
              <a:t>Click icon to add picture</a:t>
            </a:r>
            <a:endParaRPr lang="en-GB" dirty="0"/>
          </a:p>
        </p:txBody>
      </p:sp>
      <p:sp>
        <p:nvSpPr>
          <p:cNvPr id="6" name="Text Placeholder 5">
            <a:extLst>
              <a:ext uri="{FF2B5EF4-FFF2-40B4-BE49-F238E27FC236}">
                <a16:creationId xmlns:a16="http://schemas.microsoft.com/office/drawing/2014/main" id="{829B2819-DAA7-4889-8F89-F97F5849F83F}"/>
              </a:ext>
            </a:extLst>
          </p:cNvPr>
          <p:cNvSpPr>
            <a:spLocks noGrp="1"/>
          </p:cNvSpPr>
          <p:nvPr>
            <p:ph type="body" sz="quarter" idx="11"/>
          </p:nvPr>
        </p:nvSpPr>
        <p:spPr>
          <a:xfrm>
            <a:off x="371475" y="1032779"/>
            <a:ext cx="5722605" cy="2176045"/>
          </a:xfrm>
          <a:solidFill>
            <a:schemeClr val="accent1"/>
          </a:solidFill>
        </p:spPr>
        <p:txBody>
          <a:bodyPr wrap="square" lIns="288000" tIns="216000" rIns="180000" bIns="288000">
            <a:spAutoFit/>
          </a:bodyPr>
          <a:lstStyle>
            <a:lvl1pPr marL="0" indent="0">
              <a:buNone/>
              <a:defRPr sz="4000" b="1">
                <a:solidFill>
                  <a:schemeClr val="bg1"/>
                </a:solidFill>
              </a:defRPr>
            </a:lvl1pPr>
            <a:lvl2pPr marL="0" indent="0">
              <a:spcBef>
                <a:spcPts val="1000"/>
              </a:spcBef>
              <a:buNone/>
              <a:defRPr sz="2000">
                <a:solidFill>
                  <a:schemeClr val="bg1"/>
                </a:solidFill>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5E331944-C57E-4DD5-882F-27E20F80C3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Tree>
    <p:extLst>
      <p:ext uri="{BB962C8B-B14F-4D97-AF65-F5344CB8AC3E}">
        <p14:creationId xmlns:p14="http://schemas.microsoft.com/office/powerpoint/2010/main" val="275613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Colour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21DE2D-D0FA-47F2-9BA9-3CBAAF80BB34}"/>
              </a:ext>
            </a:extLst>
          </p:cNvPr>
          <p:cNvSpPr/>
          <p:nvPr userDrawn="1"/>
        </p:nvSpPr>
        <p:spPr>
          <a:xfrm>
            <a:off x="6095999" y="0"/>
            <a:ext cx="6096000" cy="6858000"/>
          </a:xfrm>
          <a:prstGeom prst="rect">
            <a:avLst/>
          </a:pr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5242988"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5357322" cy="4486274"/>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6400" y="6314400"/>
            <a:ext cx="5469599"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5242988"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10" name="Content Placeholder 2">
            <a:extLst>
              <a:ext uri="{FF2B5EF4-FFF2-40B4-BE49-F238E27FC236}">
                <a16:creationId xmlns:a16="http://schemas.microsoft.com/office/drawing/2014/main" id="{105B60E5-D40A-4EB5-B4B2-5A2060837C60}"/>
              </a:ext>
            </a:extLst>
          </p:cNvPr>
          <p:cNvSpPr>
            <a:spLocks noGrp="1"/>
          </p:cNvSpPr>
          <p:nvPr>
            <p:ph idx="14"/>
          </p:nvPr>
        </p:nvSpPr>
        <p:spPr>
          <a:xfrm>
            <a:off x="6458503" y="1692000"/>
            <a:ext cx="5230577" cy="4486274"/>
          </a:xfrm>
        </p:spPr>
        <p:txBody>
          <a:bodyPr/>
          <a:lstStyle>
            <a:lvl1pPr marL="0" indent="0">
              <a:buNone/>
              <a:defRPr>
                <a:solidFill>
                  <a:schemeClr val="bg1"/>
                </a:solidFill>
              </a:defRPr>
            </a:lvl1pPr>
            <a:lvl2pPr marL="180975" indent="-180975">
              <a:defRPr>
                <a:solidFill>
                  <a:schemeClr val="bg1"/>
                </a:solidFill>
              </a:defRPr>
            </a:lvl2pPr>
            <a:lvl3pPr marL="355600" indent="-177800">
              <a:defRPr>
                <a:solidFill>
                  <a:schemeClr val="bg1"/>
                </a:solidFill>
              </a:defRPr>
            </a:lvl3pPr>
            <a:lvl4pPr marL="533400" indent="-177800">
              <a:defRPr>
                <a:solidFill>
                  <a:schemeClr val="bg1"/>
                </a:solidFill>
              </a:defRPr>
            </a:lvl4pPr>
            <a:lvl5pPr marL="723900" indent="-1905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7">
            <a:extLst>
              <a:ext uri="{FF2B5EF4-FFF2-40B4-BE49-F238E27FC236}">
                <a16:creationId xmlns:a16="http://schemas.microsoft.com/office/drawing/2014/main" id="{BF08A7ED-0059-4BE3-860D-D21E7FF70B38}"/>
              </a:ext>
            </a:extLst>
          </p:cNvPr>
          <p:cNvSpPr>
            <a:spLocks noGrp="1"/>
          </p:cNvSpPr>
          <p:nvPr>
            <p:ph type="body" sz="quarter" idx="15" hasCustomPrompt="1"/>
          </p:nvPr>
        </p:nvSpPr>
        <p:spPr>
          <a:xfrm>
            <a:off x="6458503" y="6355299"/>
            <a:ext cx="5361496" cy="167581"/>
          </a:xfrm>
        </p:spPr>
        <p:txBody>
          <a:bodyPr wrap="square"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pic>
        <p:nvPicPr>
          <p:cNvPr id="4" name="Picture 3">
            <a:extLst>
              <a:ext uri="{FF2B5EF4-FFF2-40B4-BE49-F238E27FC236}">
                <a16:creationId xmlns:a16="http://schemas.microsoft.com/office/drawing/2014/main" id="{0E03A3DD-B82A-F8D4-FC71-5E7CEB10FD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76000" y="216000"/>
            <a:ext cx="1463376" cy="1188000"/>
          </a:xfrm>
          <a:prstGeom prst="rect">
            <a:avLst/>
          </a:prstGeom>
        </p:spPr>
      </p:pic>
    </p:spTree>
    <p:extLst>
      <p:ext uri="{BB962C8B-B14F-4D97-AF65-F5344CB8AC3E}">
        <p14:creationId xmlns:p14="http://schemas.microsoft.com/office/powerpoint/2010/main" val="25402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x Content (Grey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21DE2D-D0FA-47F2-9BA9-3CBAAF80BB34}"/>
              </a:ext>
            </a:extLst>
          </p:cNvPr>
          <p:cNvSpPr/>
          <p:nvPr userDrawn="1"/>
        </p:nvSpPr>
        <p:spPr>
          <a:xfrm>
            <a:off x="6095999"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467428"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5357322" cy="4486274"/>
          </a:xfrm>
        </p:spPr>
        <p:txBody>
          <a:bodyPr/>
          <a:lstStyle>
            <a:lvl1pPr marL="0" indent="0">
              <a:buNone/>
              <a:defRPr b="1">
                <a:solidFill>
                  <a:schemeClr val="accent1"/>
                </a:solidFill>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6400" y="6314400"/>
            <a:ext cx="5469599"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467428"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10" name="Content Placeholder 2">
            <a:extLst>
              <a:ext uri="{FF2B5EF4-FFF2-40B4-BE49-F238E27FC236}">
                <a16:creationId xmlns:a16="http://schemas.microsoft.com/office/drawing/2014/main" id="{105B60E5-D40A-4EB5-B4B2-5A2060837C60}"/>
              </a:ext>
            </a:extLst>
          </p:cNvPr>
          <p:cNvSpPr>
            <a:spLocks noGrp="1"/>
          </p:cNvSpPr>
          <p:nvPr>
            <p:ph idx="14"/>
          </p:nvPr>
        </p:nvSpPr>
        <p:spPr>
          <a:xfrm>
            <a:off x="6458503" y="1692000"/>
            <a:ext cx="5230577" cy="4486274"/>
          </a:xfrm>
        </p:spPr>
        <p:txBody>
          <a:bodyPr/>
          <a:lstStyle>
            <a:lvl1pPr marL="0" indent="0">
              <a:buNone/>
              <a:defRPr b="1">
                <a:solidFill>
                  <a:schemeClr val="accent1"/>
                </a:solidFill>
              </a:defRPr>
            </a:lvl1pPr>
            <a:lvl2pPr marL="180975" indent="-180975">
              <a:defRPr>
                <a:solidFill>
                  <a:schemeClr val="tx1"/>
                </a:solidFill>
              </a:defRPr>
            </a:lvl2pPr>
            <a:lvl3pPr marL="355600" indent="-177800">
              <a:defRPr>
                <a:solidFill>
                  <a:schemeClr val="tx1"/>
                </a:solidFill>
              </a:defRPr>
            </a:lvl3pPr>
            <a:lvl4pPr marL="533400" indent="-177800">
              <a:defRPr>
                <a:solidFill>
                  <a:schemeClr val="tx1"/>
                </a:solidFill>
              </a:defRPr>
            </a:lvl4pPr>
            <a:lvl5pPr marL="723900" indent="-19050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9AB3899-87BF-4A9B-8373-80CB2CCB47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
        <p:nvSpPr>
          <p:cNvPr id="12" name="Text Placeholder 7">
            <a:extLst>
              <a:ext uri="{FF2B5EF4-FFF2-40B4-BE49-F238E27FC236}">
                <a16:creationId xmlns:a16="http://schemas.microsoft.com/office/drawing/2014/main" id="{E7B8BF33-D2EF-44BD-81F2-1B08A95FC858}"/>
              </a:ext>
            </a:extLst>
          </p:cNvPr>
          <p:cNvSpPr>
            <a:spLocks noGrp="1"/>
          </p:cNvSpPr>
          <p:nvPr>
            <p:ph type="body" sz="quarter" idx="15" hasCustomPrompt="1"/>
          </p:nvPr>
        </p:nvSpPr>
        <p:spPr>
          <a:xfrm>
            <a:off x="6458503" y="6355299"/>
            <a:ext cx="5361496" cy="167581"/>
          </a:xfrm>
        </p:spPr>
        <p:txBody>
          <a:bodyPr wrap="square"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83444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x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6096000" y="1692000"/>
            <a:ext cx="4904408" cy="4486274"/>
          </a:xfrm>
        </p:spPr>
        <p:txBody>
          <a:bodyPr/>
          <a:lstStyle>
            <a:lvl1pPr marL="0" indent="0">
              <a:buNone/>
              <a:defRPr b="1"/>
            </a:lvl1pPr>
            <a:lvl2pPr marL="0" indent="0">
              <a:buNone/>
              <a:defRPr/>
            </a:lvl2pPr>
            <a:lvl3pPr marL="177800" indent="-177800">
              <a:defRPr/>
            </a:lvl3pPr>
            <a:lvl4pPr marL="628650" indent="-180975">
              <a:defRPr/>
            </a:lvl4pPr>
            <a:lvl5pPr marL="628650"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9" name="Text Placeholder 8">
            <a:extLst>
              <a:ext uri="{FF2B5EF4-FFF2-40B4-BE49-F238E27FC236}">
                <a16:creationId xmlns:a16="http://schemas.microsoft.com/office/drawing/2014/main" id="{1E65E62E-7B16-4EE2-9AC2-3B59B31A215E}"/>
              </a:ext>
            </a:extLst>
          </p:cNvPr>
          <p:cNvSpPr>
            <a:spLocks noGrp="1"/>
          </p:cNvSpPr>
          <p:nvPr>
            <p:ph type="body" sz="quarter" idx="14"/>
          </p:nvPr>
        </p:nvSpPr>
        <p:spPr>
          <a:xfrm>
            <a:off x="370800" y="1692000"/>
            <a:ext cx="5209200"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2" name="Chart Placeholder 11">
            <a:extLst>
              <a:ext uri="{FF2B5EF4-FFF2-40B4-BE49-F238E27FC236}">
                <a16:creationId xmlns:a16="http://schemas.microsoft.com/office/drawing/2014/main" id="{58232433-8AF5-457E-B4CA-6588F58B579E}"/>
              </a:ext>
            </a:extLst>
          </p:cNvPr>
          <p:cNvSpPr>
            <a:spLocks noGrp="1"/>
          </p:cNvSpPr>
          <p:nvPr>
            <p:ph type="chart" sz="quarter" idx="15"/>
          </p:nvPr>
        </p:nvSpPr>
        <p:spPr>
          <a:xfrm>
            <a:off x="370800" y="2063750"/>
            <a:ext cx="5209200" cy="3879850"/>
          </a:xfrm>
        </p:spPr>
        <p:txBody>
          <a:bodyPr/>
          <a:lstStyle/>
          <a:p>
            <a:r>
              <a:rPr lang="en-US"/>
              <a:t>Click icon to add chart</a:t>
            </a:r>
            <a:endParaRPr lang="en-GB" dirty="0"/>
          </a:p>
        </p:txBody>
      </p:sp>
      <p:sp>
        <p:nvSpPr>
          <p:cNvPr id="13" name="Text Placeholder 10">
            <a:extLst>
              <a:ext uri="{FF2B5EF4-FFF2-40B4-BE49-F238E27FC236}">
                <a16:creationId xmlns:a16="http://schemas.microsoft.com/office/drawing/2014/main" id="{DE21EE00-454A-4240-9558-805D82CD7723}"/>
              </a:ext>
            </a:extLst>
          </p:cNvPr>
          <p:cNvSpPr>
            <a:spLocks noGrp="1"/>
          </p:cNvSpPr>
          <p:nvPr>
            <p:ph type="body" sz="quarter" idx="16"/>
          </p:nvPr>
        </p:nvSpPr>
        <p:spPr>
          <a:xfrm>
            <a:off x="370800" y="760238"/>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51904351-768C-4A7A-BC43-F7D73E24334E}"/>
              </a:ext>
            </a:extLst>
          </p:cNvPr>
          <p:cNvSpPr>
            <a:spLocks noGrp="1"/>
          </p:cNvSpPr>
          <p:nvPr>
            <p:ph type="body" sz="quarter" idx="17"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89152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x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89298"/>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Text Placeholder 8">
            <a:extLst>
              <a:ext uri="{FF2B5EF4-FFF2-40B4-BE49-F238E27FC236}">
                <a16:creationId xmlns:a16="http://schemas.microsoft.com/office/drawing/2014/main" id="{1E65E62E-7B16-4EE2-9AC2-3B59B31A215E}"/>
              </a:ext>
            </a:extLst>
          </p:cNvPr>
          <p:cNvSpPr>
            <a:spLocks noGrp="1"/>
          </p:cNvSpPr>
          <p:nvPr>
            <p:ph type="body" sz="quarter" idx="14"/>
          </p:nvPr>
        </p:nvSpPr>
        <p:spPr>
          <a:xfrm>
            <a:off x="370800" y="1692000"/>
            <a:ext cx="5209891"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2" name="Chart Placeholder 11">
            <a:extLst>
              <a:ext uri="{FF2B5EF4-FFF2-40B4-BE49-F238E27FC236}">
                <a16:creationId xmlns:a16="http://schemas.microsoft.com/office/drawing/2014/main" id="{58232433-8AF5-457E-B4CA-6588F58B579E}"/>
              </a:ext>
            </a:extLst>
          </p:cNvPr>
          <p:cNvSpPr>
            <a:spLocks noGrp="1"/>
          </p:cNvSpPr>
          <p:nvPr>
            <p:ph type="chart" sz="quarter" idx="15"/>
          </p:nvPr>
        </p:nvSpPr>
        <p:spPr>
          <a:xfrm>
            <a:off x="370800" y="2063750"/>
            <a:ext cx="5209891" cy="3879850"/>
          </a:xfrm>
        </p:spPr>
        <p:txBody>
          <a:bodyPr/>
          <a:lstStyle/>
          <a:p>
            <a:r>
              <a:rPr lang="en-US"/>
              <a:t>Click icon to add chart</a:t>
            </a:r>
            <a:endParaRPr lang="en-GB"/>
          </a:p>
        </p:txBody>
      </p:sp>
      <p:sp>
        <p:nvSpPr>
          <p:cNvPr id="10" name="Text Placeholder 8">
            <a:extLst>
              <a:ext uri="{FF2B5EF4-FFF2-40B4-BE49-F238E27FC236}">
                <a16:creationId xmlns:a16="http://schemas.microsoft.com/office/drawing/2014/main" id="{57689F6D-CA74-449A-BEF2-0679562145C8}"/>
              </a:ext>
            </a:extLst>
          </p:cNvPr>
          <p:cNvSpPr>
            <a:spLocks noGrp="1"/>
          </p:cNvSpPr>
          <p:nvPr>
            <p:ph type="body" sz="quarter" idx="16"/>
          </p:nvPr>
        </p:nvSpPr>
        <p:spPr>
          <a:xfrm>
            <a:off x="6095999" y="1692000"/>
            <a:ext cx="5209891"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3" name="Chart Placeholder 11">
            <a:extLst>
              <a:ext uri="{FF2B5EF4-FFF2-40B4-BE49-F238E27FC236}">
                <a16:creationId xmlns:a16="http://schemas.microsoft.com/office/drawing/2014/main" id="{6CD8792B-00A9-4DCC-9553-837A54F5145E}"/>
              </a:ext>
            </a:extLst>
          </p:cNvPr>
          <p:cNvSpPr>
            <a:spLocks noGrp="1"/>
          </p:cNvSpPr>
          <p:nvPr>
            <p:ph type="chart" sz="quarter" idx="17"/>
          </p:nvPr>
        </p:nvSpPr>
        <p:spPr>
          <a:xfrm>
            <a:off x="6095999" y="2063750"/>
            <a:ext cx="5209891" cy="3879850"/>
          </a:xfrm>
        </p:spPr>
        <p:txBody>
          <a:bodyPr/>
          <a:lstStyle/>
          <a:p>
            <a:r>
              <a:rPr lang="en-US"/>
              <a:t>Click icon to add chart</a:t>
            </a:r>
            <a:endParaRPr lang="en-GB"/>
          </a:p>
        </p:txBody>
      </p:sp>
      <p:sp>
        <p:nvSpPr>
          <p:cNvPr id="14" name="Text Placeholder 7">
            <a:extLst>
              <a:ext uri="{FF2B5EF4-FFF2-40B4-BE49-F238E27FC236}">
                <a16:creationId xmlns:a16="http://schemas.microsoft.com/office/drawing/2014/main" id="{4BDCA835-1D13-4FA9-AD45-315BEF7E67B5}"/>
              </a:ext>
            </a:extLst>
          </p:cNvPr>
          <p:cNvSpPr>
            <a:spLocks noGrp="1"/>
          </p:cNvSpPr>
          <p:nvPr>
            <p:ph type="body" sz="quarter" idx="18"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43851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89298"/>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Text Placeholder 8">
            <a:extLst>
              <a:ext uri="{FF2B5EF4-FFF2-40B4-BE49-F238E27FC236}">
                <a16:creationId xmlns:a16="http://schemas.microsoft.com/office/drawing/2014/main" id="{1E65E62E-7B16-4EE2-9AC2-3B59B31A215E}"/>
              </a:ext>
            </a:extLst>
          </p:cNvPr>
          <p:cNvSpPr>
            <a:spLocks noGrp="1"/>
          </p:cNvSpPr>
          <p:nvPr>
            <p:ph type="body" sz="quarter" idx="14"/>
          </p:nvPr>
        </p:nvSpPr>
        <p:spPr>
          <a:xfrm>
            <a:off x="370800" y="1692000"/>
            <a:ext cx="5562167"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2" name="Chart Placeholder 11">
            <a:extLst>
              <a:ext uri="{FF2B5EF4-FFF2-40B4-BE49-F238E27FC236}">
                <a16:creationId xmlns:a16="http://schemas.microsoft.com/office/drawing/2014/main" id="{58232433-8AF5-457E-B4CA-6588F58B579E}"/>
              </a:ext>
            </a:extLst>
          </p:cNvPr>
          <p:cNvSpPr>
            <a:spLocks noGrp="1"/>
          </p:cNvSpPr>
          <p:nvPr>
            <p:ph type="chart" sz="quarter" idx="15"/>
          </p:nvPr>
        </p:nvSpPr>
        <p:spPr>
          <a:xfrm>
            <a:off x="370800" y="2063750"/>
            <a:ext cx="5562167" cy="1775005"/>
          </a:xfrm>
        </p:spPr>
        <p:txBody>
          <a:bodyPr/>
          <a:lstStyle/>
          <a:p>
            <a:r>
              <a:rPr lang="en-US"/>
              <a:t>Click icon to add chart</a:t>
            </a:r>
            <a:endParaRPr lang="en-GB"/>
          </a:p>
        </p:txBody>
      </p:sp>
      <p:sp>
        <p:nvSpPr>
          <p:cNvPr id="10" name="Text Placeholder 8">
            <a:extLst>
              <a:ext uri="{FF2B5EF4-FFF2-40B4-BE49-F238E27FC236}">
                <a16:creationId xmlns:a16="http://schemas.microsoft.com/office/drawing/2014/main" id="{57689F6D-CA74-449A-BEF2-0679562145C8}"/>
              </a:ext>
            </a:extLst>
          </p:cNvPr>
          <p:cNvSpPr>
            <a:spLocks noGrp="1"/>
          </p:cNvSpPr>
          <p:nvPr>
            <p:ph type="body" sz="quarter" idx="16"/>
          </p:nvPr>
        </p:nvSpPr>
        <p:spPr>
          <a:xfrm>
            <a:off x="6095999" y="1692000"/>
            <a:ext cx="5562167"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3" name="Chart Placeholder 11">
            <a:extLst>
              <a:ext uri="{FF2B5EF4-FFF2-40B4-BE49-F238E27FC236}">
                <a16:creationId xmlns:a16="http://schemas.microsoft.com/office/drawing/2014/main" id="{6CD8792B-00A9-4DCC-9553-837A54F5145E}"/>
              </a:ext>
            </a:extLst>
          </p:cNvPr>
          <p:cNvSpPr>
            <a:spLocks noGrp="1"/>
          </p:cNvSpPr>
          <p:nvPr>
            <p:ph type="chart" sz="quarter" idx="17"/>
          </p:nvPr>
        </p:nvSpPr>
        <p:spPr>
          <a:xfrm>
            <a:off x="6095999" y="2063750"/>
            <a:ext cx="5562167" cy="1775005"/>
          </a:xfrm>
        </p:spPr>
        <p:txBody>
          <a:bodyPr/>
          <a:lstStyle/>
          <a:p>
            <a:r>
              <a:rPr lang="en-US"/>
              <a:t>Click icon to add chart</a:t>
            </a:r>
            <a:endParaRPr lang="en-GB"/>
          </a:p>
        </p:txBody>
      </p:sp>
      <p:sp>
        <p:nvSpPr>
          <p:cNvPr id="14" name="Text Placeholder 8">
            <a:extLst>
              <a:ext uri="{FF2B5EF4-FFF2-40B4-BE49-F238E27FC236}">
                <a16:creationId xmlns:a16="http://schemas.microsoft.com/office/drawing/2014/main" id="{DCF52462-3BC3-4B3C-9C61-41E49FE3B981}"/>
              </a:ext>
            </a:extLst>
          </p:cNvPr>
          <p:cNvSpPr>
            <a:spLocks noGrp="1"/>
          </p:cNvSpPr>
          <p:nvPr>
            <p:ph type="body" sz="quarter" idx="18"/>
          </p:nvPr>
        </p:nvSpPr>
        <p:spPr>
          <a:xfrm>
            <a:off x="370800" y="4000903"/>
            <a:ext cx="5562167"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5" name="Chart Placeholder 11">
            <a:extLst>
              <a:ext uri="{FF2B5EF4-FFF2-40B4-BE49-F238E27FC236}">
                <a16:creationId xmlns:a16="http://schemas.microsoft.com/office/drawing/2014/main" id="{6263ED55-6BBE-4D56-A83C-6D23DBB8E25C}"/>
              </a:ext>
            </a:extLst>
          </p:cNvPr>
          <p:cNvSpPr>
            <a:spLocks noGrp="1"/>
          </p:cNvSpPr>
          <p:nvPr>
            <p:ph type="chart" sz="quarter" idx="19"/>
          </p:nvPr>
        </p:nvSpPr>
        <p:spPr>
          <a:xfrm>
            <a:off x="370800" y="4378719"/>
            <a:ext cx="5562167" cy="1775005"/>
          </a:xfrm>
        </p:spPr>
        <p:txBody>
          <a:bodyPr/>
          <a:lstStyle/>
          <a:p>
            <a:r>
              <a:rPr lang="en-US"/>
              <a:t>Click icon to add chart</a:t>
            </a:r>
            <a:endParaRPr lang="en-GB"/>
          </a:p>
        </p:txBody>
      </p:sp>
      <p:sp>
        <p:nvSpPr>
          <p:cNvPr id="16" name="Text Placeholder 8">
            <a:extLst>
              <a:ext uri="{FF2B5EF4-FFF2-40B4-BE49-F238E27FC236}">
                <a16:creationId xmlns:a16="http://schemas.microsoft.com/office/drawing/2014/main" id="{97255098-3D7C-4F0D-BDBA-7362E31FEB4F}"/>
              </a:ext>
            </a:extLst>
          </p:cNvPr>
          <p:cNvSpPr>
            <a:spLocks noGrp="1"/>
          </p:cNvSpPr>
          <p:nvPr>
            <p:ph type="body" sz="quarter" idx="20"/>
          </p:nvPr>
        </p:nvSpPr>
        <p:spPr>
          <a:xfrm>
            <a:off x="6095999" y="4000903"/>
            <a:ext cx="5562167"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7" name="Chart Placeholder 11">
            <a:extLst>
              <a:ext uri="{FF2B5EF4-FFF2-40B4-BE49-F238E27FC236}">
                <a16:creationId xmlns:a16="http://schemas.microsoft.com/office/drawing/2014/main" id="{383F1892-2675-43FE-8AF3-75C65AF9A82B}"/>
              </a:ext>
            </a:extLst>
          </p:cNvPr>
          <p:cNvSpPr>
            <a:spLocks noGrp="1"/>
          </p:cNvSpPr>
          <p:nvPr>
            <p:ph type="chart" sz="quarter" idx="21"/>
          </p:nvPr>
        </p:nvSpPr>
        <p:spPr>
          <a:xfrm>
            <a:off x="6095999" y="4378719"/>
            <a:ext cx="5562167" cy="1775005"/>
          </a:xfrm>
        </p:spPr>
        <p:txBody>
          <a:bodyPr/>
          <a:lstStyle/>
          <a:p>
            <a:r>
              <a:rPr lang="en-US"/>
              <a:t>Click icon to add chart</a:t>
            </a:r>
            <a:endParaRPr lang="en-GB"/>
          </a:p>
        </p:txBody>
      </p:sp>
      <p:sp>
        <p:nvSpPr>
          <p:cNvPr id="18" name="Text Placeholder 7">
            <a:extLst>
              <a:ext uri="{FF2B5EF4-FFF2-40B4-BE49-F238E27FC236}">
                <a16:creationId xmlns:a16="http://schemas.microsoft.com/office/drawing/2014/main" id="{7BBB9276-1A2E-4649-861F-81BE47B03C68}"/>
              </a:ext>
            </a:extLst>
          </p:cNvPr>
          <p:cNvSpPr>
            <a:spLocks noGrp="1"/>
          </p:cNvSpPr>
          <p:nvPr>
            <p:ph type="body" sz="quarter" idx="22"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5471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3267307"/>
            <a:ext cx="2996951" cy="2890445"/>
          </a:xfrm>
        </p:spPr>
        <p:txBody>
          <a:bodyPr/>
          <a:lstStyle>
            <a:lvl1pPr marL="0" indent="0">
              <a:buNone/>
              <a:defRPr b="1">
                <a:solidFill>
                  <a:schemeClr val="accent1"/>
                </a:solidFill>
              </a:defRPr>
            </a:lvl1pPr>
            <a:lvl2pPr marL="0" indent="0">
              <a:buNone/>
              <a:defRPr/>
            </a:lvl2pPr>
            <a:lvl3pPr marL="177800" indent="-177800">
              <a:defRPr/>
            </a:lvl3pPr>
            <a:lvl4pPr marL="355600" indent="-177800">
              <a:defRPr/>
            </a:lvl4pPr>
            <a:lvl5pPr marL="533400" indent="-177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Picture Placeholder 8">
            <a:extLst>
              <a:ext uri="{FF2B5EF4-FFF2-40B4-BE49-F238E27FC236}">
                <a16:creationId xmlns:a16="http://schemas.microsoft.com/office/drawing/2014/main" id="{8CEE55AB-3D0D-445B-8365-5489C9A65317}"/>
              </a:ext>
            </a:extLst>
          </p:cNvPr>
          <p:cNvSpPr>
            <a:spLocks noGrp="1"/>
          </p:cNvSpPr>
          <p:nvPr>
            <p:ph type="pic" sz="quarter" idx="14"/>
          </p:nvPr>
        </p:nvSpPr>
        <p:spPr>
          <a:xfrm>
            <a:off x="370800" y="1360449"/>
            <a:ext cx="1627321" cy="1639926"/>
          </a:xfrm>
          <a:solidFill>
            <a:schemeClr val="bg1">
              <a:lumMod val="95000"/>
            </a:schemeClr>
          </a:solidFill>
        </p:spPr>
        <p:txBody>
          <a:bodyPr/>
          <a:lstStyle/>
          <a:p>
            <a:r>
              <a:rPr lang="en-US"/>
              <a:t>Click icon to add picture</a:t>
            </a:r>
            <a:endParaRPr lang="en-GB"/>
          </a:p>
        </p:txBody>
      </p:sp>
      <p:sp>
        <p:nvSpPr>
          <p:cNvPr id="12" name="Content Placeholder 2">
            <a:extLst>
              <a:ext uri="{FF2B5EF4-FFF2-40B4-BE49-F238E27FC236}">
                <a16:creationId xmlns:a16="http://schemas.microsoft.com/office/drawing/2014/main" id="{207849D5-79D3-4EE6-9CA0-4241550FC191}"/>
              </a:ext>
            </a:extLst>
          </p:cNvPr>
          <p:cNvSpPr>
            <a:spLocks noGrp="1"/>
          </p:cNvSpPr>
          <p:nvPr>
            <p:ph idx="15"/>
          </p:nvPr>
        </p:nvSpPr>
        <p:spPr>
          <a:xfrm>
            <a:off x="3792321" y="3267307"/>
            <a:ext cx="2996951" cy="2890445"/>
          </a:xfrm>
        </p:spPr>
        <p:txBody>
          <a:bodyPr/>
          <a:lstStyle>
            <a:lvl1pPr marL="0" indent="0">
              <a:buNone/>
              <a:defRPr b="1">
                <a:solidFill>
                  <a:schemeClr val="accent1"/>
                </a:solidFill>
              </a:defRPr>
            </a:lvl1pPr>
            <a:lvl2pPr marL="0" indent="0">
              <a:buNone/>
              <a:defRPr/>
            </a:lvl2pPr>
            <a:lvl3pPr marL="177800" indent="-177800">
              <a:defRPr/>
            </a:lvl3pPr>
            <a:lvl4pPr marL="355600" indent="-177800">
              <a:defRPr/>
            </a:lvl4pPr>
            <a:lvl5pPr marL="533400" indent="-177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Picture Placeholder 8">
            <a:extLst>
              <a:ext uri="{FF2B5EF4-FFF2-40B4-BE49-F238E27FC236}">
                <a16:creationId xmlns:a16="http://schemas.microsoft.com/office/drawing/2014/main" id="{E6AD999B-A486-4172-90F7-88E112CCE378}"/>
              </a:ext>
            </a:extLst>
          </p:cNvPr>
          <p:cNvSpPr>
            <a:spLocks noGrp="1"/>
          </p:cNvSpPr>
          <p:nvPr>
            <p:ph type="pic" sz="quarter" idx="16"/>
          </p:nvPr>
        </p:nvSpPr>
        <p:spPr>
          <a:xfrm>
            <a:off x="3792321" y="1360449"/>
            <a:ext cx="1627321" cy="1639926"/>
          </a:xfrm>
          <a:solidFill>
            <a:schemeClr val="bg1">
              <a:lumMod val="95000"/>
            </a:schemeClr>
          </a:solidFill>
        </p:spPr>
        <p:txBody>
          <a:bodyPr/>
          <a:lstStyle/>
          <a:p>
            <a:r>
              <a:rPr lang="en-US"/>
              <a:t>Click icon to add picture</a:t>
            </a:r>
            <a:endParaRPr lang="en-GB"/>
          </a:p>
        </p:txBody>
      </p:sp>
      <p:sp>
        <p:nvSpPr>
          <p:cNvPr id="14" name="Content Placeholder 2">
            <a:extLst>
              <a:ext uri="{FF2B5EF4-FFF2-40B4-BE49-F238E27FC236}">
                <a16:creationId xmlns:a16="http://schemas.microsoft.com/office/drawing/2014/main" id="{A6F94C16-7F67-4F23-BB7A-CA4785BA2D0B}"/>
              </a:ext>
            </a:extLst>
          </p:cNvPr>
          <p:cNvSpPr>
            <a:spLocks noGrp="1"/>
          </p:cNvSpPr>
          <p:nvPr>
            <p:ph idx="17"/>
          </p:nvPr>
        </p:nvSpPr>
        <p:spPr>
          <a:xfrm>
            <a:off x="7213843" y="3267307"/>
            <a:ext cx="2996951" cy="2890445"/>
          </a:xfrm>
        </p:spPr>
        <p:txBody>
          <a:bodyPr/>
          <a:lstStyle>
            <a:lvl1pPr marL="0" indent="0">
              <a:buNone/>
              <a:defRPr b="1">
                <a:solidFill>
                  <a:schemeClr val="accent1"/>
                </a:solidFill>
              </a:defRPr>
            </a:lvl1pPr>
            <a:lvl2pPr marL="0" indent="0">
              <a:buNone/>
              <a:defRPr/>
            </a:lvl2pPr>
            <a:lvl3pPr marL="177800" indent="-177800">
              <a:defRPr/>
            </a:lvl3pPr>
            <a:lvl4pPr marL="355600" indent="-177800">
              <a:defRPr/>
            </a:lvl4pPr>
            <a:lvl5pPr marL="533400" indent="-177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8">
            <a:extLst>
              <a:ext uri="{FF2B5EF4-FFF2-40B4-BE49-F238E27FC236}">
                <a16:creationId xmlns:a16="http://schemas.microsoft.com/office/drawing/2014/main" id="{D28E3530-2285-4244-9897-3E0F44A19346}"/>
              </a:ext>
            </a:extLst>
          </p:cNvPr>
          <p:cNvSpPr>
            <a:spLocks noGrp="1"/>
          </p:cNvSpPr>
          <p:nvPr>
            <p:ph type="pic" sz="quarter" idx="18"/>
          </p:nvPr>
        </p:nvSpPr>
        <p:spPr>
          <a:xfrm>
            <a:off x="7213843" y="1360449"/>
            <a:ext cx="1627321" cy="1639926"/>
          </a:xfrm>
          <a:solidFill>
            <a:schemeClr val="bg1">
              <a:lumMod val="95000"/>
            </a:schemeClr>
          </a:solidFill>
        </p:spPr>
        <p:txBody>
          <a:bodyPr/>
          <a:lstStyle/>
          <a:p>
            <a:r>
              <a:rPr lang="en-US"/>
              <a:t>Click icon to add picture</a:t>
            </a:r>
            <a:endParaRPr lang="en-GB" dirty="0"/>
          </a:p>
        </p:txBody>
      </p:sp>
      <p:sp>
        <p:nvSpPr>
          <p:cNvPr id="16" name="Text Placeholder 7">
            <a:extLst>
              <a:ext uri="{FF2B5EF4-FFF2-40B4-BE49-F238E27FC236}">
                <a16:creationId xmlns:a16="http://schemas.microsoft.com/office/drawing/2014/main" id="{D0496A67-79BE-43CC-AE0C-FD1C5BF33E1A}"/>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9745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x Illustra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5348374"/>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Picture Placeholder 8">
            <a:extLst>
              <a:ext uri="{FF2B5EF4-FFF2-40B4-BE49-F238E27FC236}">
                <a16:creationId xmlns:a16="http://schemas.microsoft.com/office/drawing/2014/main" id="{8CEE55AB-3D0D-445B-8365-5489C9A65317}"/>
              </a:ext>
            </a:extLst>
          </p:cNvPr>
          <p:cNvSpPr>
            <a:spLocks noGrp="1"/>
          </p:cNvSpPr>
          <p:nvPr>
            <p:ph type="pic" sz="quarter" idx="14"/>
          </p:nvPr>
        </p:nvSpPr>
        <p:spPr>
          <a:xfrm>
            <a:off x="370800" y="3873256"/>
            <a:ext cx="3378812" cy="1380227"/>
          </a:xfrm>
          <a:noFill/>
        </p:spPr>
        <p:txBody>
          <a:bodyPr>
            <a:normAutofit/>
          </a:bodyPr>
          <a:lstStyle>
            <a:lvl1pPr>
              <a:defRPr sz="1400"/>
            </a:lvl1pPr>
          </a:lstStyle>
          <a:p>
            <a:r>
              <a:rPr lang="en-US"/>
              <a:t>Click icon to add picture</a:t>
            </a:r>
            <a:endParaRPr lang="en-GB"/>
          </a:p>
        </p:txBody>
      </p:sp>
      <p:sp>
        <p:nvSpPr>
          <p:cNvPr id="16" name="Text Placeholder 7">
            <a:extLst>
              <a:ext uri="{FF2B5EF4-FFF2-40B4-BE49-F238E27FC236}">
                <a16:creationId xmlns:a16="http://schemas.microsoft.com/office/drawing/2014/main" id="{D0496A67-79BE-43CC-AE0C-FD1C5BF33E1A}"/>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
        <p:nvSpPr>
          <p:cNvPr id="17" name="Content Placeholder 2">
            <a:extLst>
              <a:ext uri="{FF2B5EF4-FFF2-40B4-BE49-F238E27FC236}">
                <a16:creationId xmlns:a16="http://schemas.microsoft.com/office/drawing/2014/main" id="{F7D348DD-FFD7-4979-A675-DFB544CD5D62}"/>
              </a:ext>
            </a:extLst>
          </p:cNvPr>
          <p:cNvSpPr>
            <a:spLocks noGrp="1"/>
          </p:cNvSpPr>
          <p:nvPr>
            <p:ph idx="20"/>
          </p:nvPr>
        </p:nvSpPr>
        <p:spPr>
          <a:xfrm>
            <a:off x="4405993" y="5348374"/>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18" name="Picture Placeholder 8">
            <a:extLst>
              <a:ext uri="{FF2B5EF4-FFF2-40B4-BE49-F238E27FC236}">
                <a16:creationId xmlns:a16="http://schemas.microsoft.com/office/drawing/2014/main" id="{610D4012-9A95-4B9C-B5F8-BF3993F402ED}"/>
              </a:ext>
            </a:extLst>
          </p:cNvPr>
          <p:cNvSpPr>
            <a:spLocks noGrp="1"/>
          </p:cNvSpPr>
          <p:nvPr>
            <p:ph type="pic" sz="quarter" idx="21"/>
          </p:nvPr>
        </p:nvSpPr>
        <p:spPr>
          <a:xfrm>
            <a:off x="4405993" y="3873256"/>
            <a:ext cx="3378812" cy="1380227"/>
          </a:xfrm>
          <a:noFill/>
        </p:spPr>
        <p:txBody>
          <a:bodyPr>
            <a:normAutofit/>
          </a:bodyPr>
          <a:lstStyle>
            <a:lvl1pPr>
              <a:defRPr sz="1400"/>
            </a:lvl1pPr>
          </a:lstStyle>
          <a:p>
            <a:r>
              <a:rPr lang="en-US"/>
              <a:t>Click icon to add picture</a:t>
            </a:r>
            <a:endParaRPr lang="en-GB"/>
          </a:p>
        </p:txBody>
      </p:sp>
      <p:sp>
        <p:nvSpPr>
          <p:cNvPr id="19" name="Content Placeholder 2">
            <a:extLst>
              <a:ext uri="{FF2B5EF4-FFF2-40B4-BE49-F238E27FC236}">
                <a16:creationId xmlns:a16="http://schemas.microsoft.com/office/drawing/2014/main" id="{4EEE1A84-D16F-459A-B383-5DB61EAD6BB5}"/>
              </a:ext>
            </a:extLst>
          </p:cNvPr>
          <p:cNvSpPr>
            <a:spLocks noGrp="1"/>
          </p:cNvSpPr>
          <p:nvPr>
            <p:ph idx="22"/>
          </p:nvPr>
        </p:nvSpPr>
        <p:spPr>
          <a:xfrm>
            <a:off x="8441187" y="5348374"/>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0" name="Picture Placeholder 8">
            <a:extLst>
              <a:ext uri="{FF2B5EF4-FFF2-40B4-BE49-F238E27FC236}">
                <a16:creationId xmlns:a16="http://schemas.microsoft.com/office/drawing/2014/main" id="{F1D03E26-068E-4410-AFAC-7E64EE285442}"/>
              </a:ext>
            </a:extLst>
          </p:cNvPr>
          <p:cNvSpPr>
            <a:spLocks noGrp="1"/>
          </p:cNvSpPr>
          <p:nvPr>
            <p:ph type="pic" sz="quarter" idx="23"/>
          </p:nvPr>
        </p:nvSpPr>
        <p:spPr>
          <a:xfrm>
            <a:off x="8441187" y="3873256"/>
            <a:ext cx="3378812" cy="1380227"/>
          </a:xfrm>
          <a:noFill/>
        </p:spPr>
        <p:txBody>
          <a:bodyPr>
            <a:normAutofit/>
          </a:bodyPr>
          <a:lstStyle>
            <a:lvl1pPr>
              <a:defRPr sz="1400"/>
            </a:lvl1pPr>
          </a:lstStyle>
          <a:p>
            <a:r>
              <a:rPr lang="en-US"/>
              <a:t>Click icon to add picture</a:t>
            </a:r>
            <a:endParaRPr lang="en-GB"/>
          </a:p>
        </p:txBody>
      </p:sp>
      <p:sp>
        <p:nvSpPr>
          <p:cNvPr id="21" name="Content Placeholder 2">
            <a:extLst>
              <a:ext uri="{FF2B5EF4-FFF2-40B4-BE49-F238E27FC236}">
                <a16:creationId xmlns:a16="http://schemas.microsoft.com/office/drawing/2014/main" id="{82211333-D688-498C-884E-26FA80A97A28}"/>
              </a:ext>
            </a:extLst>
          </p:cNvPr>
          <p:cNvSpPr>
            <a:spLocks noGrp="1"/>
          </p:cNvSpPr>
          <p:nvPr>
            <p:ph idx="24"/>
          </p:nvPr>
        </p:nvSpPr>
        <p:spPr>
          <a:xfrm>
            <a:off x="370800" y="2794466"/>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2" name="Picture Placeholder 8">
            <a:extLst>
              <a:ext uri="{FF2B5EF4-FFF2-40B4-BE49-F238E27FC236}">
                <a16:creationId xmlns:a16="http://schemas.microsoft.com/office/drawing/2014/main" id="{F9E7C758-6EB3-40CC-8D10-83F762120B1B}"/>
              </a:ext>
            </a:extLst>
          </p:cNvPr>
          <p:cNvSpPr>
            <a:spLocks noGrp="1"/>
          </p:cNvSpPr>
          <p:nvPr>
            <p:ph type="pic" sz="quarter" idx="25"/>
          </p:nvPr>
        </p:nvSpPr>
        <p:spPr>
          <a:xfrm>
            <a:off x="370800" y="1319348"/>
            <a:ext cx="3378812" cy="1380227"/>
          </a:xfrm>
          <a:noFill/>
        </p:spPr>
        <p:txBody>
          <a:bodyPr>
            <a:normAutofit/>
          </a:bodyPr>
          <a:lstStyle>
            <a:lvl1pPr>
              <a:defRPr sz="1400"/>
            </a:lvl1pPr>
          </a:lstStyle>
          <a:p>
            <a:r>
              <a:rPr lang="en-US"/>
              <a:t>Click icon to add picture</a:t>
            </a:r>
            <a:endParaRPr lang="en-GB"/>
          </a:p>
        </p:txBody>
      </p:sp>
      <p:sp>
        <p:nvSpPr>
          <p:cNvPr id="23" name="Content Placeholder 2">
            <a:extLst>
              <a:ext uri="{FF2B5EF4-FFF2-40B4-BE49-F238E27FC236}">
                <a16:creationId xmlns:a16="http://schemas.microsoft.com/office/drawing/2014/main" id="{C83873AF-C37E-461F-A9F1-957D3332211B}"/>
              </a:ext>
            </a:extLst>
          </p:cNvPr>
          <p:cNvSpPr>
            <a:spLocks noGrp="1"/>
          </p:cNvSpPr>
          <p:nvPr>
            <p:ph idx="26"/>
          </p:nvPr>
        </p:nvSpPr>
        <p:spPr>
          <a:xfrm>
            <a:off x="4405993" y="2794466"/>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4" name="Picture Placeholder 8">
            <a:extLst>
              <a:ext uri="{FF2B5EF4-FFF2-40B4-BE49-F238E27FC236}">
                <a16:creationId xmlns:a16="http://schemas.microsoft.com/office/drawing/2014/main" id="{6DFFC048-5A37-45F6-917E-7937D5853BC7}"/>
              </a:ext>
            </a:extLst>
          </p:cNvPr>
          <p:cNvSpPr>
            <a:spLocks noGrp="1"/>
          </p:cNvSpPr>
          <p:nvPr>
            <p:ph type="pic" sz="quarter" idx="27"/>
          </p:nvPr>
        </p:nvSpPr>
        <p:spPr>
          <a:xfrm>
            <a:off x="4405993" y="1319348"/>
            <a:ext cx="3378812" cy="1380227"/>
          </a:xfrm>
          <a:noFill/>
        </p:spPr>
        <p:txBody>
          <a:bodyPr>
            <a:normAutofit/>
          </a:bodyPr>
          <a:lstStyle>
            <a:lvl1pPr>
              <a:defRPr sz="1400"/>
            </a:lvl1pPr>
          </a:lstStyle>
          <a:p>
            <a:r>
              <a:rPr lang="en-US"/>
              <a:t>Click icon to add picture</a:t>
            </a:r>
            <a:endParaRPr lang="en-GB"/>
          </a:p>
        </p:txBody>
      </p:sp>
      <p:sp>
        <p:nvSpPr>
          <p:cNvPr id="25" name="Content Placeholder 2">
            <a:extLst>
              <a:ext uri="{FF2B5EF4-FFF2-40B4-BE49-F238E27FC236}">
                <a16:creationId xmlns:a16="http://schemas.microsoft.com/office/drawing/2014/main" id="{8A7730BE-1513-4931-928D-109CD2BF547A}"/>
              </a:ext>
            </a:extLst>
          </p:cNvPr>
          <p:cNvSpPr>
            <a:spLocks noGrp="1"/>
          </p:cNvSpPr>
          <p:nvPr>
            <p:ph idx="28"/>
          </p:nvPr>
        </p:nvSpPr>
        <p:spPr>
          <a:xfrm>
            <a:off x="8441187" y="2794466"/>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6" name="Picture Placeholder 8">
            <a:extLst>
              <a:ext uri="{FF2B5EF4-FFF2-40B4-BE49-F238E27FC236}">
                <a16:creationId xmlns:a16="http://schemas.microsoft.com/office/drawing/2014/main" id="{965DC804-1708-41E4-9B8C-ECA0E6E086DC}"/>
              </a:ext>
            </a:extLst>
          </p:cNvPr>
          <p:cNvSpPr>
            <a:spLocks noGrp="1"/>
          </p:cNvSpPr>
          <p:nvPr>
            <p:ph type="pic" sz="quarter" idx="29"/>
          </p:nvPr>
        </p:nvSpPr>
        <p:spPr>
          <a:xfrm>
            <a:off x="8441187" y="1319348"/>
            <a:ext cx="3378812" cy="1380227"/>
          </a:xfrm>
          <a:noFill/>
        </p:spPr>
        <p:txBody>
          <a:bodyPr>
            <a:normAutofit/>
          </a:bodyPr>
          <a:lstStyle>
            <a:lvl1pPr>
              <a:defRPr sz="1400"/>
            </a:lvl1pPr>
          </a:lstStyle>
          <a:p>
            <a:r>
              <a:rPr lang="en-US"/>
              <a:t>Click icon to add picture</a:t>
            </a:r>
            <a:endParaRPr lang="en-GB"/>
          </a:p>
        </p:txBody>
      </p:sp>
    </p:spTree>
    <p:extLst>
      <p:ext uri="{BB962C8B-B14F-4D97-AF65-F5344CB8AC3E}">
        <p14:creationId xmlns:p14="http://schemas.microsoft.com/office/powerpoint/2010/main" val="306168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x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5479000"/>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Picture Placeholder 8">
            <a:extLst>
              <a:ext uri="{FF2B5EF4-FFF2-40B4-BE49-F238E27FC236}">
                <a16:creationId xmlns:a16="http://schemas.microsoft.com/office/drawing/2014/main" id="{8CEE55AB-3D0D-445B-8365-5489C9A65317}"/>
              </a:ext>
            </a:extLst>
          </p:cNvPr>
          <p:cNvSpPr>
            <a:spLocks noGrp="1"/>
          </p:cNvSpPr>
          <p:nvPr>
            <p:ph type="pic" sz="quarter" idx="14"/>
          </p:nvPr>
        </p:nvSpPr>
        <p:spPr>
          <a:xfrm>
            <a:off x="370800" y="3907697"/>
            <a:ext cx="3378812" cy="1476411"/>
          </a:xfrm>
          <a:noFill/>
        </p:spPr>
        <p:txBody>
          <a:bodyPr>
            <a:normAutofit/>
          </a:bodyPr>
          <a:lstStyle>
            <a:lvl1pPr>
              <a:defRPr sz="1400"/>
            </a:lvl1pPr>
          </a:lstStyle>
          <a:p>
            <a:r>
              <a:rPr lang="en-US"/>
              <a:t>Click icon to add picture</a:t>
            </a:r>
            <a:endParaRPr lang="en-GB"/>
          </a:p>
        </p:txBody>
      </p:sp>
      <p:sp>
        <p:nvSpPr>
          <p:cNvPr id="16" name="Text Placeholder 7">
            <a:extLst>
              <a:ext uri="{FF2B5EF4-FFF2-40B4-BE49-F238E27FC236}">
                <a16:creationId xmlns:a16="http://schemas.microsoft.com/office/drawing/2014/main" id="{D0496A67-79BE-43CC-AE0C-FD1C5BF33E1A}"/>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
        <p:nvSpPr>
          <p:cNvPr id="17" name="Content Placeholder 2">
            <a:extLst>
              <a:ext uri="{FF2B5EF4-FFF2-40B4-BE49-F238E27FC236}">
                <a16:creationId xmlns:a16="http://schemas.microsoft.com/office/drawing/2014/main" id="{F7D348DD-FFD7-4979-A675-DFB544CD5D62}"/>
              </a:ext>
            </a:extLst>
          </p:cNvPr>
          <p:cNvSpPr>
            <a:spLocks noGrp="1"/>
          </p:cNvSpPr>
          <p:nvPr>
            <p:ph idx="20"/>
          </p:nvPr>
        </p:nvSpPr>
        <p:spPr>
          <a:xfrm>
            <a:off x="4405993" y="5479000"/>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18" name="Picture Placeholder 8">
            <a:extLst>
              <a:ext uri="{FF2B5EF4-FFF2-40B4-BE49-F238E27FC236}">
                <a16:creationId xmlns:a16="http://schemas.microsoft.com/office/drawing/2014/main" id="{610D4012-9A95-4B9C-B5F8-BF3993F402ED}"/>
              </a:ext>
            </a:extLst>
          </p:cNvPr>
          <p:cNvSpPr>
            <a:spLocks noGrp="1"/>
          </p:cNvSpPr>
          <p:nvPr>
            <p:ph type="pic" sz="quarter" idx="21"/>
          </p:nvPr>
        </p:nvSpPr>
        <p:spPr>
          <a:xfrm>
            <a:off x="4405993" y="3907697"/>
            <a:ext cx="3378812" cy="1476411"/>
          </a:xfrm>
          <a:noFill/>
        </p:spPr>
        <p:txBody>
          <a:bodyPr>
            <a:normAutofit/>
          </a:bodyPr>
          <a:lstStyle>
            <a:lvl1pPr>
              <a:defRPr sz="1400"/>
            </a:lvl1pPr>
          </a:lstStyle>
          <a:p>
            <a:r>
              <a:rPr lang="en-US"/>
              <a:t>Click icon to add picture</a:t>
            </a:r>
            <a:endParaRPr lang="en-GB"/>
          </a:p>
        </p:txBody>
      </p:sp>
      <p:sp>
        <p:nvSpPr>
          <p:cNvPr id="19" name="Content Placeholder 2">
            <a:extLst>
              <a:ext uri="{FF2B5EF4-FFF2-40B4-BE49-F238E27FC236}">
                <a16:creationId xmlns:a16="http://schemas.microsoft.com/office/drawing/2014/main" id="{4EEE1A84-D16F-459A-B383-5DB61EAD6BB5}"/>
              </a:ext>
            </a:extLst>
          </p:cNvPr>
          <p:cNvSpPr>
            <a:spLocks noGrp="1"/>
          </p:cNvSpPr>
          <p:nvPr>
            <p:ph idx="22"/>
          </p:nvPr>
        </p:nvSpPr>
        <p:spPr>
          <a:xfrm>
            <a:off x="8441187" y="5479000"/>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0" name="Picture Placeholder 8">
            <a:extLst>
              <a:ext uri="{FF2B5EF4-FFF2-40B4-BE49-F238E27FC236}">
                <a16:creationId xmlns:a16="http://schemas.microsoft.com/office/drawing/2014/main" id="{F1D03E26-068E-4410-AFAC-7E64EE285442}"/>
              </a:ext>
            </a:extLst>
          </p:cNvPr>
          <p:cNvSpPr>
            <a:spLocks noGrp="1"/>
          </p:cNvSpPr>
          <p:nvPr>
            <p:ph type="pic" sz="quarter" idx="23"/>
          </p:nvPr>
        </p:nvSpPr>
        <p:spPr>
          <a:xfrm>
            <a:off x="8441187" y="3907697"/>
            <a:ext cx="3378812" cy="1476411"/>
          </a:xfrm>
          <a:noFill/>
        </p:spPr>
        <p:txBody>
          <a:bodyPr>
            <a:normAutofit/>
          </a:bodyPr>
          <a:lstStyle>
            <a:lvl1pPr>
              <a:defRPr sz="1400"/>
            </a:lvl1pPr>
          </a:lstStyle>
          <a:p>
            <a:r>
              <a:rPr lang="en-US"/>
              <a:t>Click icon to add picture</a:t>
            </a:r>
            <a:endParaRPr lang="en-GB"/>
          </a:p>
        </p:txBody>
      </p:sp>
      <p:sp>
        <p:nvSpPr>
          <p:cNvPr id="21" name="Content Placeholder 2">
            <a:extLst>
              <a:ext uri="{FF2B5EF4-FFF2-40B4-BE49-F238E27FC236}">
                <a16:creationId xmlns:a16="http://schemas.microsoft.com/office/drawing/2014/main" id="{82211333-D688-498C-884E-26FA80A97A28}"/>
              </a:ext>
            </a:extLst>
          </p:cNvPr>
          <p:cNvSpPr>
            <a:spLocks noGrp="1"/>
          </p:cNvSpPr>
          <p:nvPr>
            <p:ph idx="24"/>
          </p:nvPr>
        </p:nvSpPr>
        <p:spPr>
          <a:xfrm>
            <a:off x="370800" y="3126971"/>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2" name="Picture Placeholder 8">
            <a:extLst>
              <a:ext uri="{FF2B5EF4-FFF2-40B4-BE49-F238E27FC236}">
                <a16:creationId xmlns:a16="http://schemas.microsoft.com/office/drawing/2014/main" id="{F9E7C758-6EB3-40CC-8D10-83F762120B1B}"/>
              </a:ext>
            </a:extLst>
          </p:cNvPr>
          <p:cNvSpPr>
            <a:spLocks noGrp="1"/>
          </p:cNvSpPr>
          <p:nvPr>
            <p:ph type="pic" sz="quarter" idx="25"/>
          </p:nvPr>
        </p:nvSpPr>
        <p:spPr>
          <a:xfrm>
            <a:off x="370800" y="1555668"/>
            <a:ext cx="3378812" cy="1476411"/>
          </a:xfrm>
          <a:noFill/>
        </p:spPr>
        <p:txBody>
          <a:bodyPr>
            <a:normAutofit/>
          </a:bodyPr>
          <a:lstStyle>
            <a:lvl1pPr>
              <a:defRPr sz="1400"/>
            </a:lvl1pPr>
          </a:lstStyle>
          <a:p>
            <a:r>
              <a:rPr lang="en-US"/>
              <a:t>Click icon to add picture</a:t>
            </a:r>
            <a:endParaRPr lang="en-GB"/>
          </a:p>
        </p:txBody>
      </p:sp>
      <p:sp>
        <p:nvSpPr>
          <p:cNvPr id="23" name="Content Placeholder 2">
            <a:extLst>
              <a:ext uri="{FF2B5EF4-FFF2-40B4-BE49-F238E27FC236}">
                <a16:creationId xmlns:a16="http://schemas.microsoft.com/office/drawing/2014/main" id="{C83873AF-C37E-461F-A9F1-957D3332211B}"/>
              </a:ext>
            </a:extLst>
          </p:cNvPr>
          <p:cNvSpPr>
            <a:spLocks noGrp="1"/>
          </p:cNvSpPr>
          <p:nvPr>
            <p:ph idx="26"/>
          </p:nvPr>
        </p:nvSpPr>
        <p:spPr>
          <a:xfrm>
            <a:off x="4405993" y="3126971"/>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4" name="Picture Placeholder 8">
            <a:extLst>
              <a:ext uri="{FF2B5EF4-FFF2-40B4-BE49-F238E27FC236}">
                <a16:creationId xmlns:a16="http://schemas.microsoft.com/office/drawing/2014/main" id="{6DFFC048-5A37-45F6-917E-7937D5853BC7}"/>
              </a:ext>
            </a:extLst>
          </p:cNvPr>
          <p:cNvSpPr>
            <a:spLocks noGrp="1"/>
          </p:cNvSpPr>
          <p:nvPr>
            <p:ph type="pic" sz="quarter" idx="27"/>
          </p:nvPr>
        </p:nvSpPr>
        <p:spPr>
          <a:xfrm>
            <a:off x="4405993" y="1555668"/>
            <a:ext cx="3378812" cy="1476411"/>
          </a:xfrm>
          <a:noFill/>
        </p:spPr>
        <p:txBody>
          <a:bodyPr>
            <a:normAutofit/>
          </a:bodyPr>
          <a:lstStyle>
            <a:lvl1pPr>
              <a:defRPr sz="1400"/>
            </a:lvl1pPr>
          </a:lstStyle>
          <a:p>
            <a:r>
              <a:rPr lang="en-US"/>
              <a:t>Click icon to add picture</a:t>
            </a:r>
            <a:endParaRPr lang="en-GB"/>
          </a:p>
        </p:txBody>
      </p:sp>
      <p:sp>
        <p:nvSpPr>
          <p:cNvPr id="25" name="Content Placeholder 2">
            <a:extLst>
              <a:ext uri="{FF2B5EF4-FFF2-40B4-BE49-F238E27FC236}">
                <a16:creationId xmlns:a16="http://schemas.microsoft.com/office/drawing/2014/main" id="{8A7730BE-1513-4931-928D-109CD2BF547A}"/>
              </a:ext>
            </a:extLst>
          </p:cNvPr>
          <p:cNvSpPr>
            <a:spLocks noGrp="1"/>
          </p:cNvSpPr>
          <p:nvPr>
            <p:ph idx="28"/>
          </p:nvPr>
        </p:nvSpPr>
        <p:spPr>
          <a:xfrm>
            <a:off x="8441187" y="3126971"/>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6" name="Picture Placeholder 8">
            <a:extLst>
              <a:ext uri="{FF2B5EF4-FFF2-40B4-BE49-F238E27FC236}">
                <a16:creationId xmlns:a16="http://schemas.microsoft.com/office/drawing/2014/main" id="{965DC804-1708-41E4-9B8C-ECA0E6E086DC}"/>
              </a:ext>
            </a:extLst>
          </p:cNvPr>
          <p:cNvSpPr>
            <a:spLocks noGrp="1"/>
          </p:cNvSpPr>
          <p:nvPr>
            <p:ph type="pic" sz="quarter" idx="29"/>
          </p:nvPr>
        </p:nvSpPr>
        <p:spPr>
          <a:xfrm>
            <a:off x="8441187" y="1555668"/>
            <a:ext cx="3378812" cy="1476411"/>
          </a:xfrm>
          <a:noFill/>
        </p:spPr>
        <p:txBody>
          <a:bodyPr>
            <a:normAutofit/>
          </a:bodyPr>
          <a:lstStyle>
            <a:lvl1pPr>
              <a:defRPr sz="1400"/>
            </a:lvl1pPr>
          </a:lstStyle>
          <a:p>
            <a:r>
              <a:rPr lang="en-US"/>
              <a:t>Click icon to add picture</a:t>
            </a:r>
            <a:endParaRPr lang="en-GB"/>
          </a:p>
        </p:txBody>
      </p:sp>
    </p:spTree>
    <p:extLst>
      <p:ext uri="{BB962C8B-B14F-4D97-AF65-F5344CB8AC3E}">
        <p14:creationId xmlns:p14="http://schemas.microsoft.com/office/powerpoint/2010/main" val="795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x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6400" y="6314400"/>
            <a:ext cx="5469599"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26" name="Text Placeholder 22">
            <a:extLst>
              <a:ext uri="{FF2B5EF4-FFF2-40B4-BE49-F238E27FC236}">
                <a16:creationId xmlns:a16="http://schemas.microsoft.com/office/drawing/2014/main" id="{EBBF3296-E8F0-4EAF-AB7C-60E006A2698E}"/>
              </a:ext>
            </a:extLst>
          </p:cNvPr>
          <p:cNvSpPr>
            <a:spLocks noGrp="1"/>
          </p:cNvSpPr>
          <p:nvPr>
            <p:ph type="body" sz="quarter" idx="21" hasCustomPrompt="1"/>
          </p:nvPr>
        </p:nvSpPr>
        <p:spPr>
          <a:xfrm>
            <a:off x="6095999" y="1484722"/>
            <a:ext cx="5664856" cy="2147888"/>
          </a:xfrm>
          <a:solidFill>
            <a:schemeClr val="bg1">
              <a:lumMod val="95000"/>
            </a:schemeClr>
          </a:solidFill>
        </p:spPr>
        <p:txBody>
          <a:bodyPr lIns="252000" tIns="180000" rIns="252000" bIns="36000"/>
          <a:lstStyle>
            <a:lvl1pPr marL="0" indent="0">
              <a:buNone/>
              <a:defRPr sz="3000" b="1">
                <a:solidFill>
                  <a:schemeClr val="accent1"/>
                </a:solidFill>
              </a:defRPr>
            </a:lvl1pPr>
            <a:lvl2pPr marL="0" indent="0">
              <a:buNone/>
              <a:defRPr sz="1400" b="1">
                <a:solidFill>
                  <a:schemeClr val="accent1"/>
                </a:solidFill>
              </a:defRPr>
            </a:lvl2pPr>
            <a:lvl3pPr marL="0" indent="0">
              <a:spcBef>
                <a:spcPts val="0"/>
              </a:spcBef>
              <a:buNone/>
              <a:defRPr sz="1400"/>
            </a:lvl3pPr>
            <a:lvl4pPr marL="180975" indent="-180975">
              <a:spcBef>
                <a:spcPts val="0"/>
              </a:spcBef>
              <a:defRPr sz="1400"/>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27" name="Text Placeholder 22">
            <a:extLst>
              <a:ext uri="{FF2B5EF4-FFF2-40B4-BE49-F238E27FC236}">
                <a16:creationId xmlns:a16="http://schemas.microsoft.com/office/drawing/2014/main" id="{B0645396-736E-4B9B-8DAC-C9A8674F5ACE}"/>
              </a:ext>
            </a:extLst>
          </p:cNvPr>
          <p:cNvSpPr>
            <a:spLocks noGrp="1"/>
          </p:cNvSpPr>
          <p:nvPr>
            <p:ph type="body" sz="quarter" idx="22" hasCustomPrompt="1"/>
          </p:nvPr>
        </p:nvSpPr>
        <p:spPr>
          <a:xfrm>
            <a:off x="6095999" y="3744300"/>
            <a:ext cx="5664856" cy="2147888"/>
          </a:xfrm>
          <a:solidFill>
            <a:schemeClr val="bg1">
              <a:lumMod val="95000"/>
            </a:schemeClr>
          </a:solidFill>
        </p:spPr>
        <p:txBody>
          <a:bodyPr lIns="252000" tIns="180000" rIns="252000" bIns="36000"/>
          <a:lstStyle>
            <a:lvl1pPr marL="0" indent="0">
              <a:buNone/>
              <a:defRPr sz="3000" b="1">
                <a:solidFill>
                  <a:schemeClr val="accent1"/>
                </a:solidFill>
              </a:defRPr>
            </a:lvl1pPr>
            <a:lvl2pPr marL="0" indent="0">
              <a:buNone/>
              <a:defRPr sz="1400" b="1">
                <a:solidFill>
                  <a:schemeClr val="accent1"/>
                </a:solidFill>
              </a:defRPr>
            </a:lvl2pPr>
            <a:lvl3pPr marL="0" indent="0">
              <a:spcBef>
                <a:spcPts val="0"/>
              </a:spcBef>
              <a:buNone/>
              <a:defRPr sz="1400"/>
            </a:lvl3pPr>
            <a:lvl4pPr marL="180975" indent="-180975">
              <a:spcBef>
                <a:spcPts val="0"/>
              </a:spcBef>
              <a:defRPr sz="1400"/>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30" name="Text Placeholder 22">
            <a:extLst>
              <a:ext uri="{FF2B5EF4-FFF2-40B4-BE49-F238E27FC236}">
                <a16:creationId xmlns:a16="http://schemas.microsoft.com/office/drawing/2014/main" id="{FE796B4E-06A9-41C5-9AB2-2C927A9ED616}"/>
              </a:ext>
            </a:extLst>
          </p:cNvPr>
          <p:cNvSpPr>
            <a:spLocks noGrp="1"/>
          </p:cNvSpPr>
          <p:nvPr>
            <p:ph type="body" sz="quarter" idx="23" hasCustomPrompt="1"/>
          </p:nvPr>
        </p:nvSpPr>
        <p:spPr>
          <a:xfrm>
            <a:off x="370800" y="1484722"/>
            <a:ext cx="5638114" cy="2147888"/>
          </a:xfrm>
          <a:solidFill>
            <a:schemeClr val="accent1"/>
          </a:solidFill>
        </p:spPr>
        <p:txBody>
          <a:bodyPr lIns="252000" tIns="180000" rIns="252000" bIns="36000"/>
          <a:lstStyle>
            <a:lvl1pPr marL="0" indent="0">
              <a:buNone/>
              <a:defRPr sz="3000" b="1">
                <a:solidFill>
                  <a:schemeClr val="bg1"/>
                </a:solidFill>
              </a:defRPr>
            </a:lvl1pPr>
            <a:lvl2pPr marL="0" indent="0">
              <a:buNone/>
              <a:defRPr sz="1400" b="1">
                <a:solidFill>
                  <a:schemeClr val="bg1"/>
                </a:solidFill>
              </a:defRPr>
            </a:lvl2pPr>
            <a:lvl3pPr marL="0" indent="0">
              <a:spcBef>
                <a:spcPts val="0"/>
              </a:spcBef>
              <a:buNone/>
              <a:defRPr sz="1400">
                <a:solidFill>
                  <a:schemeClr val="bg1"/>
                </a:solidFill>
              </a:defRPr>
            </a:lvl3pPr>
            <a:lvl4pPr marL="180975" indent="-180975">
              <a:spcBef>
                <a:spcPts val="0"/>
              </a:spcBef>
              <a:defRPr sz="1400">
                <a:solidFill>
                  <a:schemeClr val="bg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31" name="Text Placeholder 22">
            <a:extLst>
              <a:ext uri="{FF2B5EF4-FFF2-40B4-BE49-F238E27FC236}">
                <a16:creationId xmlns:a16="http://schemas.microsoft.com/office/drawing/2014/main" id="{B01C9263-3497-4824-B100-4469F77B1834}"/>
              </a:ext>
            </a:extLst>
          </p:cNvPr>
          <p:cNvSpPr>
            <a:spLocks noGrp="1"/>
          </p:cNvSpPr>
          <p:nvPr>
            <p:ph type="body" sz="quarter" idx="24" hasCustomPrompt="1"/>
          </p:nvPr>
        </p:nvSpPr>
        <p:spPr>
          <a:xfrm>
            <a:off x="370800" y="3744300"/>
            <a:ext cx="5638114" cy="2147888"/>
          </a:xfrm>
          <a:solidFill>
            <a:schemeClr val="bg1">
              <a:lumMod val="95000"/>
            </a:schemeClr>
          </a:solidFill>
        </p:spPr>
        <p:txBody>
          <a:bodyPr lIns="252000" tIns="180000" rIns="252000" bIns="36000"/>
          <a:lstStyle>
            <a:lvl1pPr marL="0" indent="0">
              <a:buNone/>
              <a:defRPr sz="3000" b="1">
                <a:solidFill>
                  <a:schemeClr val="accent1"/>
                </a:solidFill>
              </a:defRPr>
            </a:lvl1pPr>
            <a:lvl2pPr marL="0" indent="0">
              <a:buNone/>
              <a:defRPr sz="1400" b="1">
                <a:solidFill>
                  <a:schemeClr val="accent1"/>
                </a:solidFill>
              </a:defRPr>
            </a:lvl2pPr>
            <a:lvl3pPr marL="0" indent="0">
              <a:spcBef>
                <a:spcPts val="0"/>
              </a:spcBef>
              <a:buNone/>
              <a:defRPr sz="1400"/>
            </a:lvl3pPr>
            <a:lvl4pPr marL="180975" indent="-180975">
              <a:spcBef>
                <a:spcPts val="0"/>
              </a:spcBef>
              <a:defRPr sz="1400"/>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0" name="Text Placeholder 7">
            <a:extLst>
              <a:ext uri="{FF2B5EF4-FFF2-40B4-BE49-F238E27FC236}">
                <a16:creationId xmlns:a16="http://schemas.microsoft.com/office/drawing/2014/main" id="{E2570C10-FC51-4DE1-8E69-E9179E1314F0}"/>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45865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31" name="Text Placeholder 22">
            <a:extLst>
              <a:ext uri="{FF2B5EF4-FFF2-40B4-BE49-F238E27FC236}">
                <a16:creationId xmlns:a16="http://schemas.microsoft.com/office/drawing/2014/main" id="{B01C9263-3497-4824-B100-4469F77B1834}"/>
              </a:ext>
            </a:extLst>
          </p:cNvPr>
          <p:cNvSpPr>
            <a:spLocks noGrp="1"/>
          </p:cNvSpPr>
          <p:nvPr>
            <p:ph type="body" sz="quarter" idx="24" hasCustomPrompt="1"/>
          </p:nvPr>
        </p:nvSpPr>
        <p:spPr>
          <a:xfrm>
            <a:off x="370800" y="3803703"/>
            <a:ext cx="4297384"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2" name="Text Placeholder 22">
            <a:extLst>
              <a:ext uri="{FF2B5EF4-FFF2-40B4-BE49-F238E27FC236}">
                <a16:creationId xmlns:a16="http://schemas.microsoft.com/office/drawing/2014/main" id="{1C2B2B36-092A-4A2B-8611-FB062FD57838}"/>
              </a:ext>
            </a:extLst>
          </p:cNvPr>
          <p:cNvSpPr>
            <a:spLocks noGrp="1"/>
          </p:cNvSpPr>
          <p:nvPr>
            <p:ph type="body" sz="quarter" idx="25" hasCustomPrompt="1"/>
          </p:nvPr>
        </p:nvSpPr>
        <p:spPr>
          <a:xfrm>
            <a:off x="370800" y="1453636"/>
            <a:ext cx="4297384"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3" name="Text Placeholder 22">
            <a:extLst>
              <a:ext uri="{FF2B5EF4-FFF2-40B4-BE49-F238E27FC236}">
                <a16:creationId xmlns:a16="http://schemas.microsoft.com/office/drawing/2014/main" id="{1C8A298C-3E2F-40E1-907B-C021647CF5E3}"/>
              </a:ext>
            </a:extLst>
          </p:cNvPr>
          <p:cNvSpPr>
            <a:spLocks noGrp="1"/>
          </p:cNvSpPr>
          <p:nvPr>
            <p:ph type="body" sz="quarter" idx="26" hasCustomPrompt="1"/>
          </p:nvPr>
        </p:nvSpPr>
        <p:spPr>
          <a:xfrm>
            <a:off x="6095999" y="3803703"/>
            <a:ext cx="4297384"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4" name="Text Placeholder 22">
            <a:extLst>
              <a:ext uri="{FF2B5EF4-FFF2-40B4-BE49-F238E27FC236}">
                <a16:creationId xmlns:a16="http://schemas.microsoft.com/office/drawing/2014/main" id="{B50062BF-91AF-416C-9AC6-889BC13E0448}"/>
              </a:ext>
            </a:extLst>
          </p:cNvPr>
          <p:cNvSpPr>
            <a:spLocks noGrp="1"/>
          </p:cNvSpPr>
          <p:nvPr>
            <p:ph type="body" sz="quarter" idx="27" hasCustomPrompt="1"/>
          </p:nvPr>
        </p:nvSpPr>
        <p:spPr>
          <a:xfrm>
            <a:off x="6095999" y="1453636"/>
            <a:ext cx="4297384"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0" name="Text Placeholder 7">
            <a:extLst>
              <a:ext uri="{FF2B5EF4-FFF2-40B4-BE49-F238E27FC236}">
                <a16:creationId xmlns:a16="http://schemas.microsoft.com/office/drawing/2014/main" id="{16656831-463A-4444-B2A9-7BBC389FF436}"/>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418090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76E4-117E-4947-A055-E4EB66A55868}"/>
              </a:ext>
            </a:extLst>
          </p:cNvPr>
          <p:cNvSpPr>
            <a:spLocks noGrp="1"/>
          </p:cNvSpPr>
          <p:nvPr>
            <p:ph type="ctrTitle"/>
          </p:nvPr>
        </p:nvSpPr>
        <p:spPr>
          <a:xfrm>
            <a:off x="5843709" y="1381125"/>
            <a:ext cx="4678757" cy="2102646"/>
          </a:xfrm>
        </p:spPr>
        <p:txBody>
          <a:bodyPr anchor="b">
            <a:normAutofit/>
          </a:bodyPr>
          <a:lstStyle>
            <a:lvl1pPr algn="l">
              <a:defRPr sz="4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02EE7F43-D07B-473A-93EA-D39AA3A0880D}"/>
              </a:ext>
            </a:extLst>
          </p:cNvPr>
          <p:cNvSpPr>
            <a:spLocks noGrp="1"/>
          </p:cNvSpPr>
          <p:nvPr>
            <p:ph type="subTitle" idx="1"/>
          </p:nvPr>
        </p:nvSpPr>
        <p:spPr>
          <a:xfrm>
            <a:off x="5843710" y="3609182"/>
            <a:ext cx="4678755" cy="1655762"/>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pic>
        <p:nvPicPr>
          <p:cNvPr id="9" name="Picture 8">
            <a:extLst>
              <a:ext uri="{FF2B5EF4-FFF2-40B4-BE49-F238E27FC236}">
                <a16:creationId xmlns:a16="http://schemas.microsoft.com/office/drawing/2014/main" id="{85A60D7C-0305-47C3-BABB-9D2478FEB6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
        <p:nvSpPr>
          <p:cNvPr id="11" name="Picture Placeholder 11">
            <a:extLst>
              <a:ext uri="{FF2B5EF4-FFF2-40B4-BE49-F238E27FC236}">
                <a16:creationId xmlns:a16="http://schemas.microsoft.com/office/drawing/2014/main" id="{A073E1C2-5E5C-48B8-BDF3-0A55159DAC05}"/>
              </a:ext>
            </a:extLst>
          </p:cNvPr>
          <p:cNvSpPr>
            <a:spLocks noGrp="1"/>
          </p:cNvSpPr>
          <p:nvPr>
            <p:ph type="pic" sz="quarter" idx="13"/>
          </p:nvPr>
        </p:nvSpPr>
        <p:spPr>
          <a:xfrm>
            <a:off x="371475" y="371475"/>
            <a:ext cx="5236125" cy="6115445"/>
          </a:xfrm>
        </p:spPr>
        <p:txBody>
          <a:bodyPr/>
          <a:lstStyle/>
          <a:p>
            <a:r>
              <a:rPr lang="en-US"/>
              <a:t>Click icon to add picture</a:t>
            </a:r>
            <a:endParaRPr lang="en-GB" dirty="0"/>
          </a:p>
        </p:txBody>
      </p:sp>
    </p:spTree>
    <p:extLst>
      <p:ext uri="{BB962C8B-B14F-4D97-AF65-F5344CB8AC3E}">
        <p14:creationId xmlns:p14="http://schemas.microsoft.com/office/powerpoint/2010/main" val="329269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x 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31" name="Text Placeholder 22">
            <a:extLst>
              <a:ext uri="{FF2B5EF4-FFF2-40B4-BE49-F238E27FC236}">
                <a16:creationId xmlns:a16="http://schemas.microsoft.com/office/drawing/2014/main" id="{B01C9263-3497-4824-B100-4469F77B1834}"/>
              </a:ext>
            </a:extLst>
          </p:cNvPr>
          <p:cNvSpPr>
            <a:spLocks noGrp="1"/>
          </p:cNvSpPr>
          <p:nvPr>
            <p:ph type="body" sz="quarter" idx="24" hasCustomPrompt="1"/>
          </p:nvPr>
        </p:nvSpPr>
        <p:spPr>
          <a:xfrm>
            <a:off x="370800" y="3803703"/>
            <a:ext cx="3573970"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2" name="Text Placeholder 22">
            <a:extLst>
              <a:ext uri="{FF2B5EF4-FFF2-40B4-BE49-F238E27FC236}">
                <a16:creationId xmlns:a16="http://schemas.microsoft.com/office/drawing/2014/main" id="{1C2B2B36-092A-4A2B-8611-FB062FD57838}"/>
              </a:ext>
            </a:extLst>
          </p:cNvPr>
          <p:cNvSpPr>
            <a:spLocks noGrp="1"/>
          </p:cNvSpPr>
          <p:nvPr>
            <p:ph type="body" sz="quarter" idx="25" hasCustomPrompt="1"/>
          </p:nvPr>
        </p:nvSpPr>
        <p:spPr>
          <a:xfrm>
            <a:off x="370800" y="1453636"/>
            <a:ext cx="3573970"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3" name="Text Placeholder 22">
            <a:extLst>
              <a:ext uri="{FF2B5EF4-FFF2-40B4-BE49-F238E27FC236}">
                <a16:creationId xmlns:a16="http://schemas.microsoft.com/office/drawing/2014/main" id="{1C8A298C-3E2F-40E1-907B-C021647CF5E3}"/>
              </a:ext>
            </a:extLst>
          </p:cNvPr>
          <p:cNvSpPr>
            <a:spLocks noGrp="1"/>
          </p:cNvSpPr>
          <p:nvPr>
            <p:ph type="body" sz="quarter" idx="26" hasCustomPrompt="1"/>
          </p:nvPr>
        </p:nvSpPr>
        <p:spPr>
          <a:xfrm>
            <a:off x="4236983" y="3803703"/>
            <a:ext cx="3573970"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4" name="Text Placeholder 22">
            <a:extLst>
              <a:ext uri="{FF2B5EF4-FFF2-40B4-BE49-F238E27FC236}">
                <a16:creationId xmlns:a16="http://schemas.microsoft.com/office/drawing/2014/main" id="{B50062BF-91AF-416C-9AC6-889BC13E0448}"/>
              </a:ext>
            </a:extLst>
          </p:cNvPr>
          <p:cNvSpPr>
            <a:spLocks noGrp="1"/>
          </p:cNvSpPr>
          <p:nvPr>
            <p:ph type="body" sz="quarter" idx="27" hasCustomPrompt="1"/>
          </p:nvPr>
        </p:nvSpPr>
        <p:spPr>
          <a:xfrm>
            <a:off x="4236983" y="1453636"/>
            <a:ext cx="3573970"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0" name="Text Placeholder 22">
            <a:extLst>
              <a:ext uri="{FF2B5EF4-FFF2-40B4-BE49-F238E27FC236}">
                <a16:creationId xmlns:a16="http://schemas.microsoft.com/office/drawing/2014/main" id="{DE4F491C-65F4-4524-AC03-3C08E8A55239}"/>
              </a:ext>
            </a:extLst>
          </p:cNvPr>
          <p:cNvSpPr>
            <a:spLocks noGrp="1"/>
          </p:cNvSpPr>
          <p:nvPr>
            <p:ph type="body" sz="quarter" idx="28" hasCustomPrompt="1"/>
          </p:nvPr>
        </p:nvSpPr>
        <p:spPr>
          <a:xfrm>
            <a:off x="8103166" y="3803703"/>
            <a:ext cx="3573970"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5" name="Text Placeholder 22">
            <a:extLst>
              <a:ext uri="{FF2B5EF4-FFF2-40B4-BE49-F238E27FC236}">
                <a16:creationId xmlns:a16="http://schemas.microsoft.com/office/drawing/2014/main" id="{605BB858-0E20-4BCD-A366-53750AF0BF15}"/>
              </a:ext>
            </a:extLst>
          </p:cNvPr>
          <p:cNvSpPr>
            <a:spLocks noGrp="1"/>
          </p:cNvSpPr>
          <p:nvPr>
            <p:ph type="body" sz="quarter" idx="29" hasCustomPrompt="1"/>
          </p:nvPr>
        </p:nvSpPr>
        <p:spPr>
          <a:xfrm>
            <a:off x="8103166" y="1453636"/>
            <a:ext cx="3573970"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6" name="Text Placeholder 7">
            <a:extLst>
              <a:ext uri="{FF2B5EF4-FFF2-40B4-BE49-F238E27FC236}">
                <a16:creationId xmlns:a16="http://schemas.microsoft.com/office/drawing/2014/main" id="{0B43C0C3-F337-45B1-891E-B32601CC53DB}"/>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340869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2976114"/>
            <a:ext cx="3075132" cy="3181638"/>
          </a:xfrm>
        </p:spPr>
        <p:txBody>
          <a:bodyPr>
            <a:normAutofit/>
          </a:bodyPr>
          <a:lstStyle>
            <a:lvl1pPr marL="0" indent="0">
              <a:buNone/>
              <a:defRPr sz="1400" b="1">
                <a:solidFill>
                  <a:schemeClr val="tx1"/>
                </a:solidFill>
              </a:defRPr>
            </a:lvl1pPr>
            <a:lvl2pPr marL="0" indent="0">
              <a:buNone/>
              <a:defRPr sz="1400"/>
            </a:lvl2pPr>
            <a:lvl3pPr marL="177800" indent="-177800">
              <a:defRPr sz="1400"/>
            </a:lvl3pPr>
            <a:lvl4pPr marL="361950" indent="-180975">
              <a:defRPr sz="1400"/>
            </a:lvl4pPr>
            <a:lvl5pPr marL="542925" indent="-18097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6400" y="6314400"/>
            <a:ext cx="5469599"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Picture Placeholder 8">
            <a:extLst>
              <a:ext uri="{FF2B5EF4-FFF2-40B4-BE49-F238E27FC236}">
                <a16:creationId xmlns:a16="http://schemas.microsoft.com/office/drawing/2014/main" id="{8CEE55AB-3D0D-445B-8365-5489C9A65317}"/>
              </a:ext>
            </a:extLst>
          </p:cNvPr>
          <p:cNvSpPr>
            <a:spLocks noGrp="1"/>
          </p:cNvSpPr>
          <p:nvPr>
            <p:ph type="pic" sz="quarter" idx="14"/>
          </p:nvPr>
        </p:nvSpPr>
        <p:spPr>
          <a:xfrm>
            <a:off x="370800" y="1629420"/>
            <a:ext cx="1401615" cy="1096527"/>
          </a:xfrm>
        </p:spPr>
        <p:txBody>
          <a:bodyPr>
            <a:normAutofit/>
          </a:bodyPr>
          <a:lstStyle>
            <a:lvl1pPr>
              <a:defRPr sz="1000"/>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CF6EC93D-6A46-4ADE-A410-3136EF8505AC}"/>
              </a:ext>
            </a:extLst>
          </p:cNvPr>
          <p:cNvSpPr>
            <a:spLocks noGrp="1"/>
          </p:cNvSpPr>
          <p:nvPr>
            <p:ph idx="15"/>
          </p:nvPr>
        </p:nvSpPr>
        <p:spPr>
          <a:xfrm>
            <a:off x="3753693" y="2976114"/>
            <a:ext cx="3075132" cy="3181638"/>
          </a:xfrm>
        </p:spPr>
        <p:txBody>
          <a:bodyPr>
            <a:normAutofit/>
          </a:bodyPr>
          <a:lstStyle>
            <a:lvl1pPr marL="0" indent="0">
              <a:buNone/>
              <a:defRPr sz="1400" b="1">
                <a:solidFill>
                  <a:schemeClr val="tx1"/>
                </a:solidFill>
              </a:defRPr>
            </a:lvl1pPr>
            <a:lvl2pPr marL="0" indent="0">
              <a:buNone/>
              <a:defRPr sz="1400"/>
            </a:lvl2pPr>
            <a:lvl3pPr marL="177800" indent="-177800">
              <a:defRPr sz="1400"/>
            </a:lvl3pPr>
            <a:lvl4pPr marL="361950" indent="-180975">
              <a:defRPr sz="1400"/>
            </a:lvl4pPr>
            <a:lvl5pPr marL="542925" indent="-18097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icture Placeholder 8">
            <a:extLst>
              <a:ext uri="{FF2B5EF4-FFF2-40B4-BE49-F238E27FC236}">
                <a16:creationId xmlns:a16="http://schemas.microsoft.com/office/drawing/2014/main" id="{39CCDDDC-1EE3-41D6-8DC7-131E30B65E29}"/>
              </a:ext>
            </a:extLst>
          </p:cNvPr>
          <p:cNvSpPr>
            <a:spLocks noGrp="1"/>
          </p:cNvSpPr>
          <p:nvPr>
            <p:ph type="pic" sz="quarter" idx="16"/>
          </p:nvPr>
        </p:nvSpPr>
        <p:spPr>
          <a:xfrm>
            <a:off x="3753693" y="1629420"/>
            <a:ext cx="1401615" cy="1096527"/>
          </a:xfrm>
        </p:spPr>
        <p:txBody>
          <a:bodyPr>
            <a:normAutofit/>
          </a:bodyPr>
          <a:lstStyle>
            <a:lvl1pPr>
              <a:defRPr sz="1000"/>
            </a:lvl1pPr>
          </a:lstStyle>
          <a:p>
            <a:r>
              <a:rPr lang="en-US"/>
              <a:t>Click icon to add picture</a:t>
            </a:r>
            <a:endParaRPr lang="en-GB" dirty="0"/>
          </a:p>
        </p:txBody>
      </p:sp>
      <p:sp>
        <p:nvSpPr>
          <p:cNvPr id="18" name="Content Placeholder 2">
            <a:extLst>
              <a:ext uri="{FF2B5EF4-FFF2-40B4-BE49-F238E27FC236}">
                <a16:creationId xmlns:a16="http://schemas.microsoft.com/office/drawing/2014/main" id="{A9773481-35BD-4F66-A877-00D608AABE15}"/>
              </a:ext>
            </a:extLst>
          </p:cNvPr>
          <p:cNvSpPr>
            <a:spLocks noGrp="1"/>
          </p:cNvSpPr>
          <p:nvPr>
            <p:ph idx="17"/>
          </p:nvPr>
        </p:nvSpPr>
        <p:spPr>
          <a:xfrm>
            <a:off x="7136587" y="2976114"/>
            <a:ext cx="3075132" cy="3181638"/>
          </a:xfrm>
        </p:spPr>
        <p:txBody>
          <a:bodyPr/>
          <a:lstStyle>
            <a:lvl1pPr marL="0" indent="0">
              <a:buNone/>
              <a:defRPr sz="1400" b="1">
                <a:solidFill>
                  <a:schemeClr val="tx1"/>
                </a:solidFill>
              </a:defRPr>
            </a:lvl1pPr>
            <a:lvl2pPr marL="0" indent="0">
              <a:buNone/>
              <a:defRPr sz="1400"/>
            </a:lvl2pPr>
            <a:lvl3pPr marL="177800" indent="-177800">
              <a:defRPr sz="1400"/>
            </a:lvl3pPr>
            <a:lvl4pPr marL="361950" indent="-180975">
              <a:defRPr sz="1400"/>
            </a:lvl4pPr>
            <a:lvl5pPr marL="542925" indent="-18097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Picture Placeholder 8">
            <a:extLst>
              <a:ext uri="{FF2B5EF4-FFF2-40B4-BE49-F238E27FC236}">
                <a16:creationId xmlns:a16="http://schemas.microsoft.com/office/drawing/2014/main" id="{4953CDE0-9629-490C-87D7-D4CD48134944}"/>
              </a:ext>
            </a:extLst>
          </p:cNvPr>
          <p:cNvSpPr>
            <a:spLocks noGrp="1"/>
          </p:cNvSpPr>
          <p:nvPr>
            <p:ph type="pic" sz="quarter" idx="18"/>
          </p:nvPr>
        </p:nvSpPr>
        <p:spPr>
          <a:xfrm>
            <a:off x="7136587" y="1629420"/>
            <a:ext cx="1401615" cy="1096527"/>
          </a:xfrm>
        </p:spPr>
        <p:txBody>
          <a:bodyPr>
            <a:normAutofit/>
          </a:bodyPr>
          <a:lstStyle>
            <a:lvl1pPr>
              <a:defRPr sz="1000"/>
            </a:lvl1pPr>
          </a:lstStyle>
          <a:p>
            <a:r>
              <a:rPr lang="en-US"/>
              <a:t>Click icon to add picture</a:t>
            </a:r>
            <a:endParaRPr lang="en-GB" dirty="0"/>
          </a:p>
        </p:txBody>
      </p:sp>
      <p:sp>
        <p:nvSpPr>
          <p:cNvPr id="12" name="Text Placeholder 7">
            <a:extLst>
              <a:ext uri="{FF2B5EF4-FFF2-40B4-BE49-F238E27FC236}">
                <a16:creationId xmlns:a16="http://schemas.microsoft.com/office/drawing/2014/main" id="{418C3AF7-B1A6-46D1-BDA4-40C60D524104}"/>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62819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5529943" cy="2130438"/>
          </a:xfrm>
        </p:spPr>
        <p:txBody>
          <a:bodyPr>
            <a:normAutofit/>
          </a:bodyPr>
          <a:lstStyle>
            <a:lvl1pPr marL="0" indent="0">
              <a:buNone/>
              <a:defRPr sz="1600"/>
            </a:lvl1pPr>
            <a:lvl2pPr marL="180975" indent="-180975">
              <a:defRPr sz="1600"/>
            </a:lvl2pPr>
            <a:lvl3pPr marL="355600" indent="-177800">
              <a:defRPr sz="1600"/>
            </a:lvl3pPr>
            <a:lvl4pPr marL="533400" indent="-177800">
              <a:defRPr sz="1600"/>
            </a:lvl4pPr>
            <a:lvl5pPr marL="723900" indent="-1905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7" name="Text Placeholder 7">
            <a:extLst>
              <a:ext uri="{FF2B5EF4-FFF2-40B4-BE49-F238E27FC236}">
                <a16:creationId xmlns:a16="http://schemas.microsoft.com/office/drawing/2014/main" id="{1F1CBAB2-7942-4288-9537-B8A201BE070D}"/>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
        <p:nvSpPr>
          <p:cNvPr id="8" name="Content Placeholder 2">
            <a:extLst>
              <a:ext uri="{FF2B5EF4-FFF2-40B4-BE49-F238E27FC236}">
                <a16:creationId xmlns:a16="http://schemas.microsoft.com/office/drawing/2014/main" id="{D55960B5-B781-4E4B-8F03-889D8D561245}"/>
              </a:ext>
            </a:extLst>
          </p:cNvPr>
          <p:cNvSpPr>
            <a:spLocks noGrp="1"/>
          </p:cNvSpPr>
          <p:nvPr>
            <p:ph idx="15"/>
          </p:nvPr>
        </p:nvSpPr>
        <p:spPr>
          <a:xfrm>
            <a:off x="370799" y="4009106"/>
            <a:ext cx="5529943" cy="2130438"/>
          </a:xfrm>
        </p:spPr>
        <p:txBody>
          <a:bodyPr>
            <a:normAutofit/>
          </a:bodyPr>
          <a:lstStyle>
            <a:lvl1pPr marL="0" indent="0">
              <a:buNone/>
              <a:defRPr sz="1600"/>
            </a:lvl1pPr>
            <a:lvl2pPr marL="180975" indent="-180975">
              <a:defRPr sz="1600"/>
            </a:lvl2pPr>
            <a:lvl3pPr marL="355600" indent="-177800">
              <a:defRPr sz="1600"/>
            </a:lvl3pPr>
            <a:lvl4pPr marL="533400" indent="-177800">
              <a:defRPr sz="1600"/>
            </a:lvl4pPr>
            <a:lvl5pPr marL="723900" indent="-1905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3A5D7A0B-0276-44C5-ADDB-8B1879539D19}"/>
              </a:ext>
            </a:extLst>
          </p:cNvPr>
          <p:cNvSpPr>
            <a:spLocks noGrp="1"/>
          </p:cNvSpPr>
          <p:nvPr>
            <p:ph idx="16"/>
          </p:nvPr>
        </p:nvSpPr>
        <p:spPr>
          <a:xfrm>
            <a:off x="6096000" y="1692000"/>
            <a:ext cx="5529943" cy="2130438"/>
          </a:xfrm>
        </p:spPr>
        <p:txBody>
          <a:bodyPr>
            <a:normAutofit/>
          </a:bodyPr>
          <a:lstStyle>
            <a:lvl1pPr marL="0" indent="0">
              <a:buNone/>
              <a:defRPr sz="1600"/>
            </a:lvl1pPr>
            <a:lvl2pPr marL="180975" indent="-180975">
              <a:defRPr sz="1600"/>
            </a:lvl2pPr>
            <a:lvl3pPr marL="355600" indent="-177800">
              <a:defRPr sz="1600"/>
            </a:lvl3pPr>
            <a:lvl4pPr marL="533400" indent="-177800">
              <a:defRPr sz="1600"/>
            </a:lvl4pPr>
            <a:lvl5pPr marL="723900" indent="-1905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26587337-09D1-4A38-9B17-76D97E8C3E70}"/>
              </a:ext>
            </a:extLst>
          </p:cNvPr>
          <p:cNvSpPr>
            <a:spLocks noGrp="1"/>
          </p:cNvSpPr>
          <p:nvPr>
            <p:ph idx="17"/>
          </p:nvPr>
        </p:nvSpPr>
        <p:spPr>
          <a:xfrm>
            <a:off x="6095999" y="4009106"/>
            <a:ext cx="5529943" cy="2130438"/>
          </a:xfrm>
        </p:spPr>
        <p:txBody>
          <a:bodyPr>
            <a:normAutofit/>
          </a:bodyPr>
          <a:lstStyle>
            <a:lvl1pPr marL="0" indent="0">
              <a:buNone/>
              <a:defRPr sz="1600"/>
            </a:lvl1pPr>
            <a:lvl2pPr marL="180975" indent="-180975">
              <a:defRPr sz="1600"/>
            </a:lvl2pPr>
            <a:lvl3pPr marL="355600" indent="-177800">
              <a:defRPr sz="1600"/>
            </a:lvl3pPr>
            <a:lvl4pPr marL="533400" indent="-177800">
              <a:defRPr sz="1600"/>
            </a:lvl4pPr>
            <a:lvl5pPr marL="723900" indent="-1905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4896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A753CD7C-7549-4A99-9B35-EB32740DD95F}"/>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32178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cons (Blue B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lvl1pPr>
              <a:defRPr>
                <a:solidFill>
                  <a:schemeClr val="bg1"/>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lvl1pPr>
              <a:defRPr>
                <a:solidFill>
                  <a:schemeClr val="bg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9"/>
            <a:ext cx="9825567" cy="516052"/>
          </a:xfrm>
        </p:spPr>
        <p:txBody>
          <a:bodyPr>
            <a:normAutofit/>
          </a:bodyPr>
          <a:lstStyle>
            <a:lvl1pPr marL="0" indent="0">
              <a:buNone/>
              <a:defRPr sz="2000">
                <a:solidFill>
                  <a:schemeClr val="bg1"/>
                </a:solidFill>
              </a:defRPr>
            </a:lvl1pPr>
            <a:lvl2pPr marL="180975" indent="0">
              <a:buNone/>
              <a:defRPr/>
            </a:lvl2pPr>
          </a:lstStyle>
          <a:p>
            <a:pPr lvl="0"/>
            <a:r>
              <a:rPr lang="en-US"/>
              <a:t>Click to edit Master text styles</a:t>
            </a:r>
          </a:p>
        </p:txBody>
      </p:sp>
      <p:sp>
        <p:nvSpPr>
          <p:cNvPr id="25" name="Content Placeholder 2">
            <a:extLst>
              <a:ext uri="{FF2B5EF4-FFF2-40B4-BE49-F238E27FC236}">
                <a16:creationId xmlns:a16="http://schemas.microsoft.com/office/drawing/2014/main" id="{E4DF7FE9-D12C-4223-8D23-4E32795F83A8}"/>
              </a:ext>
            </a:extLst>
          </p:cNvPr>
          <p:cNvSpPr>
            <a:spLocks noGrp="1"/>
          </p:cNvSpPr>
          <p:nvPr>
            <p:ph idx="1"/>
          </p:nvPr>
        </p:nvSpPr>
        <p:spPr>
          <a:xfrm>
            <a:off x="370800"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8">
            <a:extLst>
              <a:ext uri="{FF2B5EF4-FFF2-40B4-BE49-F238E27FC236}">
                <a16:creationId xmlns:a16="http://schemas.microsoft.com/office/drawing/2014/main" id="{46B81B3A-0E2A-4FF8-84A2-15CF0B1D8892}"/>
              </a:ext>
            </a:extLst>
          </p:cNvPr>
          <p:cNvSpPr>
            <a:spLocks noGrp="1"/>
          </p:cNvSpPr>
          <p:nvPr>
            <p:ph type="pic" sz="quarter" idx="14"/>
          </p:nvPr>
        </p:nvSpPr>
        <p:spPr>
          <a:xfrm>
            <a:off x="370800"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7" name="Content Placeholder 2">
            <a:extLst>
              <a:ext uri="{FF2B5EF4-FFF2-40B4-BE49-F238E27FC236}">
                <a16:creationId xmlns:a16="http://schemas.microsoft.com/office/drawing/2014/main" id="{473A639B-4E6E-45B8-8CD8-CA04F24E05E0}"/>
              </a:ext>
            </a:extLst>
          </p:cNvPr>
          <p:cNvSpPr>
            <a:spLocks noGrp="1"/>
          </p:cNvSpPr>
          <p:nvPr>
            <p:ph idx="15"/>
          </p:nvPr>
        </p:nvSpPr>
        <p:spPr>
          <a:xfrm>
            <a:off x="3753231" y="2976114"/>
            <a:ext cx="3075132" cy="3181638"/>
          </a:xfrm>
        </p:spPr>
        <p:txBody>
          <a:bodyPr>
            <a:normAutofit/>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8">
            <a:extLst>
              <a:ext uri="{FF2B5EF4-FFF2-40B4-BE49-F238E27FC236}">
                <a16:creationId xmlns:a16="http://schemas.microsoft.com/office/drawing/2014/main" id="{B3F147CC-2E59-49E6-9C4E-3B8F8E62256A}"/>
              </a:ext>
            </a:extLst>
          </p:cNvPr>
          <p:cNvSpPr>
            <a:spLocks noGrp="1"/>
          </p:cNvSpPr>
          <p:nvPr>
            <p:ph type="pic" sz="quarter" idx="16"/>
          </p:nvPr>
        </p:nvSpPr>
        <p:spPr>
          <a:xfrm>
            <a:off x="3753231"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9" name="Content Placeholder 2">
            <a:extLst>
              <a:ext uri="{FF2B5EF4-FFF2-40B4-BE49-F238E27FC236}">
                <a16:creationId xmlns:a16="http://schemas.microsoft.com/office/drawing/2014/main" id="{F6068110-91AA-469D-BEE0-A87E36D33253}"/>
              </a:ext>
            </a:extLst>
          </p:cNvPr>
          <p:cNvSpPr>
            <a:spLocks noGrp="1"/>
          </p:cNvSpPr>
          <p:nvPr>
            <p:ph idx="17"/>
          </p:nvPr>
        </p:nvSpPr>
        <p:spPr>
          <a:xfrm>
            <a:off x="7135662"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8">
            <a:extLst>
              <a:ext uri="{FF2B5EF4-FFF2-40B4-BE49-F238E27FC236}">
                <a16:creationId xmlns:a16="http://schemas.microsoft.com/office/drawing/2014/main" id="{3B5C08C0-6B68-4F52-A23B-29543A87CF54}"/>
              </a:ext>
            </a:extLst>
          </p:cNvPr>
          <p:cNvSpPr>
            <a:spLocks noGrp="1"/>
          </p:cNvSpPr>
          <p:nvPr>
            <p:ph type="pic" sz="quarter" idx="18"/>
          </p:nvPr>
        </p:nvSpPr>
        <p:spPr>
          <a:xfrm>
            <a:off x="7135662"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pic>
        <p:nvPicPr>
          <p:cNvPr id="16" name="Picture 15">
            <a:extLst>
              <a:ext uri="{FF2B5EF4-FFF2-40B4-BE49-F238E27FC236}">
                <a16:creationId xmlns:a16="http://schemas.microsoft.com/office/drawing/2014/main" id="{3EFBE6A1-65FB-4419-A27E-7C85224FE7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7" name="Straight Connector 16">
            <a:extLst>
              <a:ext uri="{FF2B5EF4-FFF2-40B4-BE49-F238E27FC236}">
                <a16:creationId xmlns:a16="http://schemas.microsoft.com/office/drawing/2014/main" id="{450A177B-1980-42A3-836F-9115985558C8}"/>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4B93CF52-57EE-43AF-896D-1FD8845CA375}"/>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76031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cons (Green BG)">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lvl1pPr>
              <a:defRPr>
                <a:solidFill>
                  <a:schemeClr val="bg1"/>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lvl1pPr>
              <a:defRPr>
                <a:solidFill>
                  <a:schemeClr val="bg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9"/>
            <a:ext cx="9825567" cy="516052"/>
          </a:xfrm>
        </p:spPr>
        <p:txBody>
          <a:bodyPr>
            <a:normAutofit/>
          </a:bodyPr>
          <a:lstStyle>
            <a:lvl1pPr marL="0" indent="0">
              <a:buNone/>
              <a:defRPr sz="2000">
                <a:solidFill>
                  <a:schemeClr val="bg1"/>
                </a:solidFill>
              </a:defRPr>
            </a:lvl1pPr>
            <a:lvl2pPr marL="180975" indent="0">
              <a:buNone/>
              <a:defRPr/>
            </a:lvl2pPr>
          </a:lstStyle>
          <a:p>
            <a:pPr lvl="0"/>
            <a:r>
              <a:rPr lang="en-US"/>
              <a:t>Click to edit Master text styles</a:t>
            </a:r>
          </a:p>
        </p:txBody>
      </p:sp>
      <p:sp>
        <p:nvSpPr>
          <p:cNvPr id="25" name="Content Placeholder 2">
            <a:extLst>
              <a:ext uri="{FF2B5EF4-FFF2-40B4-BE49-F238E27FC236}">
                <a16:creationId xmlns:a16="http://schemas.microsoft.com/office/drawing/2014/main" id="{E4DF7FE9-D12C-4223-8D23-4E32795F83A8}"/>
              </a:ext>
            </a:extLst>
          </p:cNvPr>
          <p:cNvSpPr>
            <a:spLocks noGrp="1"/>
          </p:cNvSpPr>
          <p:nvPr>
            <p:ph idx="1"/>
          </p:nvPr>
        </p:nvSpPr>
        <p:spPr>
          <a:xfrm>
            <a:off x="370800"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8">
            <a:extLst>
              <a:ext uri="{FF2B5EF4-FFF2-40B4-BE49-F238E27FC236}">
                <a16:creationId xmlns:a16="http://schemas.microsoft.com/office/drawing/2014/main" id="{46B81B3A-0E2A-4FF8-84A2-15CF0B1D8892}"/>
              </a:ext>
            </a:extLst>
          </p:cNvPr>
          <p:cNvSpPr>
            <a:spLocks noGrp="1"/>
          </p:cNvSpPr>
          <p:nvPr>
            <p:ph type="pic" sz="quarter" idx="14"/>
          </p:nvPr>
        </p:nvSpPr>
        <p:spPr>
          <a:xfrm>
            <a:off x="370800"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7" name="Content Placeholder 2">
            <a:extLst>
              <a:ext uri="{FF2B5EF4-FFF2-40B4-BE49-F238E27FC236}">
                <a16:creationId xmlns:a16="http://schemas.microsoft.com/office/drawing/2014/main" id="{473A639B-4E6E-45B8-8CD8-CA04F24E05E0}"/>
              </a:ext>
            </a:extLst>
          </p:cNvPr>
          <p:cNvSpPr>
            <a:spLocks noGrp="1"/>
          </p:cNvSpPr>
          <p:nvPr>
            <p:ph idx="15"/>
          </p:nvPr>
        </p:nvSpPr>
        <p:spPr>
          <a:xfrm>
            <a:off x="3753231" y="2976114"/>
            <a:ext cx="3075132" cy="3181638"/>
          </a:xfrm>
        </p:spPr>
        <p:txBody>
          <a:bodyPr>
            <a:normAutofit/>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8">
            <a:extLst>
              <a:ext uri="{FF2B5EF4-FFF2-40B4-BE49-F238E27FC236}">
                <a16:creationId xmlns:a16="http://schemas.microsoft.com/office/drawing/2014/main" id="{B3F147CC-2E59-49E6-9C4E-3B8F8E62256A}"/>
              </a:ext>
            </a:extLst>
          </p:cNvPr>
          <p:cNvSpPr>
            <a:spLocks noGrp="1"/>
          </p:cNvSpPr>
          <p:nvPr>
            <p:ph type="pic" sz="quarter" idx="16"/>
          </p:nvPr>
        </p:nvSpPr>
        <p:spPr>
          <a:xfrm>
            <a:off x="3753231"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9" name="Content Placeholder 2">
            <a:extLst>
              <a:ext uri="{FF2B5EF4-FFF2-40B4-BE49-F238E27FC236}">
                <a16:creationId xmlns:a16="http://schemas.microsoft.com/office/drawing/2014/main" id="{F6068110-91AA-469D-BEE0-A87E36D33253}"/>
              </a:ext>
            </a:extLst>
          </p:cNvPr>
          <p:cNvSpPr>
            <a:spLocks noGrp="1"/>
          </p:cNvSpPr>
          <p:nvPr>
            <p:ph idx="17"/>
          </p:nvPr>
        </p:nvSpPr>
        <p:spPr>
          <a:xfrm>
            <a:off x="7135662"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8">
            <a:extLst>
              <a:ext uri="{FF2B5EF4-FFF2-40B4-BE49-F238E27FC236}">
                <a16:creationId xmlns:a16="http://schemas.microsoft.com/office/drawing/2014/main" id="{3B5C08C0-6B68-4F52-A23B-29543A87CF54}"/>
              </a:ext>
            </a:extLst>
          </p:cNvPr>
          <p:cNvSpPr>
            <a:spLocks noGrp="1"/>
          </p:cNvSpPr>
          <p:nvPr>
            <p:ph type="pic" sz="quarter" idx="18"/>
          </p:nvPr>
        </p:nvSpPr>
        <p:spPr>
          <a:xfrm>
            <a:off x="7135662"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pic>
        <p:nvPicPr>
          <p:cNvPr id="16" name="Picture 15">
            <a:extLst>
              <a:ext uri="{FF2B5EF4-FFF2-40B4-BE49-F238E27FC236}">
                <a16:creationId xmlns:a16="http://schemas.microsoft.com/office/drawing/2014/main" id="{3EFBE6A1-65FB-4419-A27E-7C85224FE7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7" name="Straight Connector 16">
            <a:extLst>
              <a:ext uri="{FF2B5EF4-FFF2-40B4-BE49-F238E27FC236}">
                <a16:creationId xmlns:a16="http://schemas.microsoft.com/office/drawing/2014/main" id="{450A177B-1980-42A3-836F-9115985558C8}"/>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F85C6E72-3D91-4898-96FD-C15E136DAF66}"/>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85815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cons (Red BG)">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lvl1pPr>
              <a:defRPr>
                <a:solidFill>
                  <a:schemeClr val="tx1"/>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lvl1pPr>
              <a:defRPr>
                <a:solidFill>
                  <a:schemeClr val="tx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tx1"/>
                </a:solidFill>
              </a:defRPr>
            </a:lvl1pPr>
          </a:lstStyle>
          <a:p>
            <a:fld id="{AC6BEB34-34B2-4616-8BAB-A7D30E9C9573}" type="slidenum">
              <a:rPr lang="en-GB" smtClean="0"/>
              <a:pPr/>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9"/>
            <a:ext cx="9825567" cy="51605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25" name="Content Placeholder 2">
            <a:extLst>
              <a:ext uri="{FF2B5EF4-FFF2-40B4-BE49-F238E27FC236}">
                <a16:creationId xmlns:a16="http://schemas.microsoft.com/office/drawing/2014/main" id="{E4DF7FE9-D12C-4223-8D23-4E32795F83A8}"/>
              </a:ext>
            </a:extLst>
          </p:cNvPr>
          <p:cNvSpPr>
            <a:spLocks noGrp="1"/>
          </p:cNvSpPr>
          <p:nvPr>
            <p:ph idx="1"/>
          </p:nvPr>
        </p:nvSpPr>
        <p:spPr>
          <a:xfrm>
            <a:off x="370800" y="2976114"/>
            <a:ext cx="3075132" cy="3181638"/>
          </a:xfrm>
        </p:spPr>
        <p:txBody>
          <a:bodyPr/>
          <a:lstStyle>
            <a:lvl1pPr marL="0" indent="0">
              <a:buNone/>
              <a:defRPr sz="1400" b="1">
                <a:solidFill>
                  <a:schemeClr val="tx1"/>
                </a:solidFill>
              </a:defRPr>
            </a:lvl1pPr>
            <a:lvl2pPr marL="0" indent="0">
              <a:buNone/>
              <a:defRPr sz="1400">
                <a:solidFill>
                  <a:schemeClr val="tx1"/>
                </a:solidFill>
              </a:defRPr>
            </a:lvl2pPr>
            <a:lvl3pPr marL="177800" indent="-177800">
              <a:defRPr sz="1400">
                <a:solidFill>
                  <a:schemeClr val="tx1"/>
                </a:solidFill>
              </a:defRPr>
            </a:lvl3pPr>
            <a:lvl4pPr marL="361950" indent="-180975">
              <a:defRPr sz="1400">
                <a:solidFill>
                  <a:schemeClr val="tx1"/>
                </a:solidFill>
              </a:defRPr>
            </a:lvl4pPr>
            <a:lvl5pPr marL="542925" indent="-180975">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8">
            <a:extLst>
              <a:ext uri="{FF2B5EF4-FFF2-40B4-BE49-F238E27FC236}">
                <a16:creationId xmlns:a16="http://schemas.microsoft.com/office/drawing/2014/main" id="{46B81B3A-0E2A-4FF8-84A2-15CF0B1D8892}"/>
              </a:ext>
            </a:extLst>
          </p:cNvPr>
          <p:cNvSpPr>
            <a:spLocks noGrp="1"/>
          </p:cNvSpPr>
          <p:nvPr>
            <p:ph type="pic" sz="quarter" idx="14"/>
          </p:nvPr>
        </p:nvSpPr>
        <p:spPr>
          <a:xfrm>
            <a:off x="370800" y="1629420"/>
            <a:ext cx="1401615" cy="1096527"/>
          </a:xfrm>
        </p:spPr>
        <p:txBody>
          <a:bodyPr>
            <a:normAutofit/>
          </a:bodyPr>
          <a:lstStyle>
            <a:lvl1pPr>
              <a:defRPr sz="1000">
                <a:solidFill>
                  <a:schemeClr val="tx1"/>
                </a:solidFill>
              </a:defRPr>
            </a:lvl1pPr>
          </a:lstStyle>
          <a:p>
            <a:r>
              <a:rPr lang="en-US"/>
              <a:t>Click icon to add picture</a:t>
            </a:r>
            <a:endParaRPr lang="en-GB" dirty="0"/>
          </a:p>
        </p:txBody>
      </p:sp>
      <p:sp>
        <p:nvSpPr>
          <p:cNvPr id="27" name="Content Placeholder 2">
            <a:extLst>
              <a:ext uri="{FF2B5EF4-FFF2-40B4-BE49-F238E27FC236}">
                <a16:creationId xmlns:a16="http://schemas.microsoft.com/office/drawing/2014/main" id="{473A639B-4E6E-45B8-8CD8-CA04F24E05E0}"/>
              </a:ext>
            </a:extLst>
          </p:cNvPr>
          <p:cNvSpPr>
            <a:spLocks noGrp="1"/>
          </p:cNvSpPr>
          <p:nvPr>
            <p:ph idx="15"/>
          </p:nvPr>
        </p:nvSpPr>
        <p:spPr>
          <a:xfrm>
            <a:off x="3753231" y="2976114"/>
            <a:ext cx="3075132" cy="3181638"/>
          </a:xfrm>
        </p:spPr>
        <p:txBody>
          <a:bodyPr>
            <a:normAutofit/>
          </a:bodyPr>
          <a:lstStyle>
            <a:lvl1pPr marL="0" indent="0">
              <a:buNone/>
              <a:defRPr sz="1400" b="1">
                <a:solidFill>
                  <a:schemeClr val="tx1"/>
                </a:solidFill>
              </a:defRPr>
            </a:lvl1pPr>
            <a:lvl2pPr marL="0" indent="0">
              <a:buNone/>
              <a:defRPr sz="1400">
                <a:solidFill>
                  <a:schemeClr val="tx1"/>
                </a:solidFill>
              </a:defRPr>
            </a:lvl2pPr>
            <a:lvl3pPr marL="177800" indent="-177800">
              <a:defRPr sz="1400">
                <a:solidFill>
                  <a:schemeClr val="tx1"/>
                </a:solidFill>
              </a:defRPr>
            </a:lvl3pPr>
            <a:lvl4pPr marL="361950" indent="-180975">
              <a:defRPr sz="1400">
                <a:solidFill>
                  <a:schemeClr val="tx1"/>
                </a:solidFill>
              </a:defRPr>
            </a:lvl4pPr>
            <a:lvl5pPr marL="542925" indent="-180975">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8">
            <a:extLst>
              <a:ext uri="{FF2B5EF4-FFF2-40B4-BE49-F238E27FC236}">
                <a16:creationId xmlns:a16="http://schemas.microsoft.com/office/drawing/2014/main" id="{B3F147CC-2E59-49E6-9C4E-3B8F8E62256A}"/>
              </a:ext>
            </a:extLst>
          </p:cNvPr>
          <p:cNvSpPr>
            <a:spLocks noGrp="1"/>
          </p:cNvSpPr>
          <p:nvPr>
            <p:ph type="pic" sz="quarter" idx="16"/>
          </p:nvPr>
        </p:nvSpPr>
        <p:spPr>
          <a:xfrm>
            <a:off x="3753231" y="1629420"/>
            <a:ext cx="1401615" cy="1096527"/>
          </a:xfrm>
        </p:spPr>
        <p:txBody>
          <a:bodyPr>
            <a:normAutofit/>
          </a:bodyPr>
          <a:lstStyle>
            <a:lvl1pPr>
              <a:defRPr sz="1000">
                <a:solidFill>
                  <a:schemeClr val="tx1"/>
                </a:solidFill>
              </a:defRPr>
            </a:lvl1pPr>
          </a:lstStyle>
          <a:p>
            <a:r>
              <a:rPr lang="en-US"/>
              <a:t>Click icon to add picture</a:t>
            </a:r>
            <a:endParaRPr lang="en-GB" dirty="0"/>
          </a:p>
        </p:txBody>
      </p:sp>
      <p:sp>
        <p:nvSpPr>
          <p:cNvPr id="29" name="Content Placeholder 2">
            <a:extLst>
              <a:ext uri="{FF2B5EF4-FFF2-40B4-BE49-F238E27FC236}">
                <a16:creationId xmlns:a16="http://schemas.microsoft.com/office/drawing/2014/main" id="{F6068110-91AA-469D-BEE0-A87E36D33253}"/>
              </a:ext>
            </a:extLst>
          </p:cNvPr>
          <p:cNvSpPr>
            <a:spLocks noGrp="1"/>
          </p:cNvSpPr>
          <p:nvPr>
            <p:ph idx="17"/>
          </p:nvPr>
        </p:nvSpPr>
        <p:spPr>
          <a:xfrm>
            <a:off x="7135662" y="2976114"/>
            <a:ext cx="3075132" cy="3181638"/>
          </a:xfrm>
        </p:spPr>
        <p:txBody>
          <a:bodyPr/>
          <a:lstStyle>
            <a:lvl1pPr marL="0" indent="0">
              <a:buNone/>
              <a:defRPr sz="1400" b="1">
                <a:solidFill>
                  <a:schemeClr val="tx1"/>
                </a:solidFill>
              </a:defRPr>
            </a:lvl1pPr>
            <a:lvl2pPr marL="0" indent="0">
              <a:buNone/>
              <a:defRPr sz="1400">
                <a:solidFill>
                  <a:schemeClr val="tx1"/>
                </a:solidFill>
              </a:defRPr>
            </a:lvl2pPr>
            <a:lvl3pPr marL="177800" indent="-177800">
              <a:defRPr sz="1400">
                <a:solidFill>
                  <a:schemeClr val="tx1"/>
                </a:solidFill>
              </a:defRPr>
            </a:lvl3pPr>
            <a:lvl4pPr marL="361950" indent="-180975">
              <a:defRPr sz="1400">
                <a:solidFill>
                  <a:schemeClr val="tx1"/>
                </a:solidFill>
              </a:defRPr>
            </a:lvl4pPr>
            <a:lvl5pPr marL="542925" indent="-180975">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8">
            <a:extLst>
              <a:ext uri="{FF2B5EF4-FFF2-40B4-BE49-F238E27FC236}">
                <a16:creationId xmlns:a16="http://schemas.microsoft.com/office/drawing/2014/main" id="{3B5C08C0-6B68-4F52-A23B-29543A87CF54}"/>
              </a:ext>
            </a:extLst>
          </p:cNvPr>
          <p:cNvSpPr>
            <a:spLocks noGrp="1"/>
          </p:cNvSpPr>
          <p:nvPr>
            <p:ph type="pic" sz="quarter" idx="18"/>
          </p:nvPr>
        </p:nvSpPr>
        <p:spPr>
          <a:xfrm>
            <a:off x="7135662" y="1629420"/>
            <a:ext cx="1401615" cy="1096527"/>
          </a:xfrm>
        </p:spPr>
        <p:txBody>
          <a:bodyPr>
            <a:normAutofit/>
          </a:bodyPr>
          <a:lstStyle>
            <a:lvl1pPr>
              <a:defRPr sz="1000">
                <a:solidFill>
                  <a:schemeClr val="tx1"/>
                </a:solidFill>
              </a:defRPr>
            </a:lvl1pPr>
          </a:lstStyle>
          <a:p>
            <a:r>
              <a:rPr lang="en-US"/>
              <a:t>Click icon to add picture</a:t>
            </a:r>
            <a:endParaRPr lang="en-GB" dirty="0"/>
          </a:p>
        </p:txBody>
      </p:sp>
      <p:cxnSp>
        <p:nvCxnSpPr>
          <p:cNvPr id="17" name="Straight Connector 16">
            <a:extLst>
              <a:ext uri="{FF2B5EF4-FFF2-40B4-BE49-F238E27FC236}">
                <a16:creationId xmlns:a16="http://schemas.microsoft.com/office/drawing/2014/main" id="{450A177B-1980-42A3-836F-9115985558C8}"/>
              </a:ext>
            </a:extLst>
          </p:cNvPr>
          <p:cNvCxnSpPr>
            <a:cxnSpLocks/>
          </p:cNvCxnSpPr>
          <p:nvPr userDrawn="1"/>
        </p:nvCxnSpPr>
        <p:spPr>
          <a:xfrm>
            <a:off x="561976" y="6377624"/>
            <a:ext cx="0" cy="10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901C6C1-6260-4679-88A3-8E35B97EDF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4069" y="375601"/>
            <a:ext cx="1159200" cy="864257"/>
          </a:xfrm>
          <a:prstGeom prst="rect">
            <a:avLst/>
          </a:prstGeom>
        </p:spPr>
      </p:pic>
      <p:sp>
        <p:nvSpPr>
          <p:cNvPr id="15" name="Text Placeholder 7">
            <a:extLst>
              <a:ext uri="{FF2B5EF4-FFF2-40B4-BE49-F238E27FC236}">
                <a16:creationId xmlns:a16="http://schemas.microsoft.com/office/drawing/2014/main" id="{17BD78F6-6825-4B68-95BF-F96D4F9C31C9}"/>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3411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cons (Yellow BG)">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lvl1pPr>
              <a:defRPr>
                <a:solidFill>
                  <a:schemeClr val="bg1"/>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lvl1pPr>
              <a:defRPr>
                <a:solidFill>
                  <a:schemeClr val="bg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9"/>
            <a:ext cx="9825567" cy="516052"/>
          </a:xfrm>
        </p:spPr>
        <p:txBody>
          <a:bodyPr>
            <a:normAutofit/>
          </a:bodyPr>
          <a:lstStyle>
            <a:lvl1pPr marL="0" indent="0">
              <a:buNone/>
              <a:defRPr sz="2000">
                <a:solidFill>
                  <a:schemeClr val="bg1"/>
                </a:solidFill>
              </a:defRPr>
            </a:lvl1pPr>
            <a:lvl2pPr marL="180975" indent="0">
              <a:buNone/>
              <a:defRPr/>
            </a:lvl2pPr>
          </a:lstStyle>
          <a:p>
            <a:pPr lvl="0"/>
            <a:r>
              <a:rPr lang="en-US"/>
              <a:t>Click to edit Master text styles</a:t>
            </a:r>
          </a:p>
        </p:txBody>
      </p:sp>
      <p:sp>
        <p:nvSpPr>
          <p:cNvPr id="25" name="Content Placeholder 2">
            <a:extLst>
              <a:ext uri="{FF2B5EF4-FFF2-40B4-BE49-F238E27FC236}">
                <a16:creationId xmlns:a16="http://schemas.microsoft.com/office/drawing/2014/main" id="{E4DF7FE9-D12C-4223-8D23-4E32795F83A8}"/>
              </a:ext>
            </a:extLst>
          </p:cNvPr>
          <p:cNvSpPr>
            <a:spLocks noGrp="1"/>
          </p:cNvSpPr>
          <p:nvPr>
            <p:ph idx="1"/>
          </p:nvPr>
        </p:nvSpPr>
        <p:spPr>
          <a:xfrm>
            <a:off x="370800"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8">
            <a:extLst>
              <a:ext uri="{FF2B5EF4-FFF2-40B4-BE49-F238E27FC236}">
                <a16:creationId xmlns:a16="http://schemas.microsoft.com/office/drawing/2014/main" id="{46B81B3A-0E2A-4FF8-84A2-15CF0B1D8892}"/>
              </a:ext>
            </a:extLst>
          </p:cNvPr>
          <p:cNvSpPr>
            <a:spLocks noGrp="1"/>
          </p:cNvSpPr>
          <p:nvPr>
            <p:ph type="pic" sz="quarter" idx="14"/>
          </p:nvPr>
        </p:nvSpPr>
        <p:spPr>
          <a:xfrm>
            <a:off x="370800"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7" name="Content Placeholder 2">
            <a:extLst>
              <a:ext uri="{FF2B5EF4-FFF2-40B4-BE49-F238E27FC236}">
                <a16:creationId xmlns:a16="http://schemas.microsoft.com/office/drawing/2014/main" id="{473A639B-4E6E-45B8-8CD8-CA04F24E05E0}"/>
              </a:ext>
            </a:extLst>
          </p:cNvPr>
          <p:cNvSpPr>
            <a:spLocks noGrp="1"/>
          </p:cNvSpPr>
          <p:nvPr>
            <p:ph idx="15"/>
          </p:nvPr>
        </p:nvSpPr>
        <p:spPr>
          <a:xfrm>
            <a:off x="3753231" y="2976114"/>
            <a:ext cx="3075132" cy="3181638"/>
          </a:xfrm>
        </p:spPr>
        <p:txBody>
          <a:bodyPr>
            <a:normAutofit/>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8">
            <a:extLst>
              <a:ext uri="{FF2B5EF4-FFF2-40B4-BE49-F238E27FC236}">
                <a16:creationId xmlns:a16="http://schemas.microsoft.com/office/drawing/2014/main" id="{B3F147CC-2E59-49E6-9C4E-3B8F8E62256A}"/>
              </a:ext>
            </a:extLst>
          </p:cNvPr>
          <p:cNvSpPr>
            <a:spLocks noGrp="1"/>
          </p:cNvSpPr>
          <p:nvPr>
            <p:ph type="pic" sz="quarter" idx="16"/>
          </p:nvPr>
        </p:nvSpPr>
        <p:spPr>
          <a:xfrm>
            <a:off x="3753231"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9" name="Content Placeholder 2">
            <a:extLst>
              <a:ext uri="{FF2B5EF4-FFF2-40B4-BE49-F238E27FC236}">
                <a16:creationId xmlns:a16="http://schemas.microsoft.com/office/drawing/2014/main" id="{F6068110-91AA-469D-BEE0-A87E36D33253}"/>
              </a:ext>
            </a:extLst>
          </p:cNvPr>
          <p:cNvSpPr>
            <a:spLocks noGrp="1"/>
          </p:cNvSpPr>
          <p:nvPr>
            <p:ph idx="17"/>
          </p:nvPr>
        </p:nvSpPr>
        <p:spPr>
          <a:xfrm>
            <a:off x="7135662"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8">
            <a:extLst>
              <a:ext uri="{FF2B5EF4-FFF2-40B4-BE49-F238E27FC236}">
                <a16:creationId xmlns:a16="http://schemas.microsoft.com/office/drawing/2014/main" id="{3B5C08C0-6B68-4F52-A23B-29543A87CF54}"/>
              </a:ext>
            </a:extLst>
          </p:cNvPr>
          <p:cNvSpPr>
            <a:spLocks noGrp="1"/>
          </p:cNvSpPr>
          <p:nvPr>
            <p:ph type="pic" sz="quarter" idx="18"/>
          </p:nvPr>
        </p:nvSpPr>
        <p:spPr>
          <a:xfrm>
            <a:off x="7135662"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cxnSp>
        <p:nvCxnSpPr>
          <p:cNvPr id="17" name="Straight Connector 16">
            <a:extLst>
              <a:ext uri="{FF2B5EF4-FFF2-40B4-BE49-F238E27FC236}">
                <a16:creationId xmlns:a16="http://schemas.microsoft.com/office/drawing/2014/main" id="{450A177B-1980-42A3-836F-9115985558C8}"/>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4C4B8DC-2B65-4B71-A412-95684AAC71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sp>
        <p:nvSpPr>
          <p:cNvPr id="15" name="Text Placeholder 7">
            <a:extLst>
              <a:ext uri="{FF2B5EF4-FFF2-40B4-BE49-F238E27FC236}">
                <a16:creationId xmlns:a16="http://schemas.microsoft.com/office/drawing/2014/main" id="{67CA5E1D-7DF1-4C79-877D-8821274DAEEA}"/>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9939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Message">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229360"/>
            <a:ext cx="9825590" cy="4878142"/>
          </a:xfrm>
        </p:spPr>
        <p:txBody>
          <a:bodyPr>
            <a:normAutofit/>
          </a:bodyPr>
          <a:lstStyle>
            <a:lvl1pPr marL="0" indent="0">
              <a:spcBef>
                <a:spcPts val="200"/>
              </a:spcBef>
              <a:buFont typeface="+mj-lt"/>
              <a:buNone/>
              <a:defRPr sz="3600" b="1">
                <a:solidFill>
                  <a:schemeClr val="bg1"/>
                </a:solidFill>
              </a:defRPr>
            </a:lvl1pPr>
            <a:lvl2pPr marL="0" indent="0">
              <a:buNone/>
              <a:defRPr>
                <a:solidFill>
                  <a:schemeClr val="bg1"/>
                </a:solidFill>
              </a:defRPr>
            </a:lvl2pPr>
            <a:lvl3pPr marL="628650" indent="-180975">
              <a:defRPr>
                <a:solidFill>
                  <a:schemeClr val="bg1"/>
                </a:solidFill>
              </a:defRPr>
            </a:lvl3pPr>
            <a:lvl4pPr marL="628650" indent="-180975">
              <a:defRPr>
                <a:solidFill>
                  <a:schemeClr val="bg1"/>
                </a:solidFill>
              </a:defRPr>
            </a:lvl4pPr>
            <a:lvl5pPr marL="628650" indent="-180975">
              <a:defRPr>
                <a:solidFill>
                  <a:schemeClr val="bg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lvl1pPr>
              <a:defRPr>
                <a:solidFill>
                  <a:schemeClr val="bg1"/>
                </a:solidFill>
              </a:defRPr>
            </a:lvl1p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pic>
        <p:nvPicPr>
          <p:cNvPr id="13" name="Picture 12">
            <a:extLst>
              <a:ext uri="{FF2B5EF4-FFF2-40B4-BE49-F238E27FC236}">
                <a16:creationId xmlns:a16="http://schemas.microsoft.com/office/drawing/2014/main" id="{FC70FF1B-BAED-4335-B67D-6F37D19E3D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4" name="Straight Connector 13">
            <a:extLst>
              <a:ext uri="{FF2B5EF4-FFF2-40B4-BE49-F238E27FC236}">
                <a16:creationId xmlns:a16="http://schemas.microsoft.com/office/drawing/2014/main" id="{E383D0A3-D349-4500-B078-54C08AFC51C3}"/>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7">
            <a:extLst>
              <a:ext uri="{FF2B5EF4-FFF2-40B4-BE49-F238E27FC236}">
                <a16:creationId xmlns:a16="http://schemas.microsoft.com/office/drawing/2014/main" id="{5F7E833B-8B1A-4A53-99DD-DF0E2AEBBDE5}"/>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228504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Blue Pan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DEC55-122D-4083-87D7-488E06601E8A}"/>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8158BCC0-B09E-4434-9223-EDC0EAED8A5C}"/>
              </a:ext>
            </a:extLst>
          </p:cNvPr>
          <p:cNvSpPr>
            <a:spLocks noGrp="1"/>
          </p:cNvSpPr>
          <p:nvPr>
            <p:ph type="sldNum" sz="quarter" idx="12"/>
          </p:nvPr>
        </p:nvSpPr>
        <p:spPr/>
        <p:txBody>
          <a:bodyPr/>
          <a:lstStyle/>
          <a:p>
            <a:fld id="{AC6BEB34-34B2-4616-8BAB-A7D30E9C9573}" type="slidenum">
              <a:rPr lang="en-GB" smtClean="0"/>
              <a:t>‹#›</a:t>
            </a:fld>
            <a:endParaRPr lang="en-GB" dirty="0"/>
          </a:p>
        </p:txBody>
      </p:sp>
      <p:sp>
        <p:nvSpPr>
          <p:cNvPr id="12" name="Picture Placeholder 11">
            <a:extLst>
              <a:ext uri="{FF2B5EF4-FFF2-40B4-BE49-F238E27FC236}">
                <a16:creationId xmlns:a16="http://schemas.microsoft.com/office/drawing/2014/main" id="{C10917F9-BD47-4453-A88A-FE4AB2FE7B9C}"/>
              </a:ext>
            </a:extLst>
          </p:cNvPr>
          <p:cNvSpPr>
            <a:spLocks noGrp="1"/>
          </p:cNvSpPr>
          <p:nvPr>
            <p:ph type="pic" sz="quarter" idx="13"/>
          </p:nvPr>
        </p:nvSpPr>
        <p:spPr>
          <a:xfrm>
            <a:off x="3359151" y="2032000"/>
            <a:ext cx="7163315" cy="3932238"/>
          </a:xfrm>
        </p:spPr>
        <p:txBody>
          <a:bodyPr/>
          <a:lstStyle>
            <a:lvl1pPr algn="r">
              <a:defRPr/>
            </a:lvl1pPr>
          </a:lstStyle>
          <a:p>
            <a:r>
              <a:rPr lang="en-US"/>
              <a:t>Click icon to add picture</a:t>
            </a:r>
            <a:endParaRPr lang="en-GB" dirty="0"/>
          </a:p>
        </p:txBody>
      </p:sp>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1475" y="1022898"/>
            <a:ext cx="5724154" cy="1667325"/>
          </a:xfrm>
          <a:solidFill>
            <a:schemeClr val="accent1"/>
          </a:solidFill>
        </p:spPr>
        <p:txBody>
          <a:bodyPr wrap="square" lIns="288000" tIns="216000" rIns="144000" bIns="216000" anchor="t">
            <a:spAutoFit/>
          </a:bodyPr>
          <a:lstStyle>
            <a:lvl1pPr>
              <a:defRPr sz="40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58975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76E4-117E-4947-A055-E4EB66A55868}"/>
              </a:ext>
            </a:extLst>
          </p:cNvPr>
          <p:cNvSpPr>
            <a:spLocks noGrp="1"/>
          </p:cNvSpPr>
          <p:nvPr>
            <p:ph type="ctrTitle"/>
          </p:nvPr>
        </p:nvSpPr>
        <p:spPr>
          <a:xfrm>
            <a:off x="371475" y="1096171"/>
            <a:ext cx="6562726" cy="2387600"/>
          </a:xfrm>
        </p:spPr>
        <p:txBody>
          <a:bodyPr anchor="b">
            <a:normAutofit/>
          </a:bodyPr>
          <a:lstStyle>
            <a:lvl1pPr algn="l">
              <a:defRPr sz="4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02EE7F43-D07B-473A-93EA-D39AA3A0880D}"/>
              </a:ext>
            </a:extLst>
          </p:cNvPr>
          <p:cNvSpPr>
            <a:spLocks noGrp="1"/>
          </p:cNvSpPr>
          <p:nvPr>
            <p:ph type="subTitle" idx="1"/>
          </p:nvPr>
        </p:nvSpPr>
        <p:spPr>
          <a:xfrm>
            <a:off x="371475" y="3609182"/>
            <a:ext cx="6562725" cy="1655762"/>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pic>
        <p:nvPicPr>
          <p:cNvPr id="8" name="Picture 7">
            <a:extLst>
              <a:ext uri="{FF2B5EF4-FFF2-40B4-BE49-F238E27FC236}">
                <a16:creationId xmlns:a16="http://schemas.microsoft.com/office/drawing/2014/main" id="{A52B9423-DD06-4C0C-AE3A-54DDF84420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5488" b="51122"/>
          <a:stretch/>
        </p:blipFill>
        <p:spPr>
          <a:xfrm>
            <a:off x="6383187" y="1799709"/>
            <a:ext cx="5808813" cy="5058291"/>
          </a:xfrm>
          <a:prstGeom prst="rect">
            <a:avLst/>
          </a:prstGeom>
        </p:spPr>
      </p:pic>
      <p:pic>
        <p:nvPicPr>
          <p:cNvPr id="9" name="Picture 8">
            <a:extLst>
              <a:ext uri="{FF2B5EF4-FFF2-40B4-BE49-F238E27FC236}">
                <a16:creationId xmlns:a16="http://schemas.microsoft.com/office/drawing/2014/main" id="{38A9AAC2-B29C-4535-9C14-DD044A299D4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Tree>
    <p:extLst>
      <p:ext uri="{BB962C8B-B14F-4D97-AF65-F5344CB8AC3E}">
        <p14:creationId xmlns:p14="http://schemas.microsoft.com/office/powerpoint/2010/main" val="152275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Green Pan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DEC55-122D-4083-87D7-488E06601E8A}"/>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8158BCC0-B09E-4434-9223-EDC0EAED8A5C}"/>
              </a:ext>
            </a:extLst>
          </p:cNvPr>
          <p:cNvSpPr>
            <a:spLocks noGrp="1"/>
          </p:cNvSpPr>
          <p:nvPr>
            <p:ph type="sldNum" sz="quarter" idx="12"/>
          </p:nvPr>
        </p:nvSpPr>
        <p:spPr/>
        <p:txBody>
          <a:bodyPr/>
          <a:lstStyle/>
          <a:p>
            <a:fld id="{AC6BEB34-34B2-4616-8BAB-A7D30E9C9573}" type="slidenum">
              <a:rPr lang="en-GB" smtClean="0"/>
              <a:t>‹#›</a:t>
            </a:fld>
            <a:endParaRPr lang="en-GB" dirty="0"/>
          </a:p>
        </p:txBody>
      </p:sp>
      <p:sp>
        <p:nvSpPr>
          <p:cNvPr id="12" name="Picture Placeholder 11">
            <a:extLst>
              <a:ext uri="{FF2B5EF4-FFF2-40B4-BE49-F238E27FC236}">
                <a16:creationId xmlns:a16="http://schemas.microsoft.com/office/drawing/2014/main" id="{C10917F9-BD47-4453-A88A-FE4AB2FE7B9C}"/>
              </a:ext>
            </a:extLst>
          </p:cNvPr>
          <p:cNvSpPr>
            <a:spLocks noGrp="1"/>
          </p:cNvSpPr>
          <p:nvPr>
            <p:ph type="pic" sz="quarter" idx="13"/>
          </p:nvPr>
        </p:nvSpPr>
        <p:spPr>
          <a:xfrm>
            <a:off x="3359151" y="2032000"/>
            <a:ext cx="7163315" cy="3932238"/>
          </a:xfrm>
        </p:spPr>
        <p:txBody>
          <a:bodyPr/>
          <a:lstStyle>
            <a:lvl1pPr algn="r">
              <a:defRPr/>
            </a:lvl1pPr>
          </a:lstStyle>
          <a:p>
            <a:r>
              <a:rPr lang="en-US"/>
              <a:t>Click icon to add picture</a:t>
            </a:r>
            <a:endParaRPr lang="en-GB" dirty="0"/>
          </a:p>
        </p:txBody>
      </p:sp>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1475" y="1022898"/>
            <a:ext cx="5724154" cy="1667325"/>
          </a:xfrm>
          <a:solidFill>
            <a:schemeClr val="accent2"/>
          </a:solidFill>
        </p:spPr>
        <p:txBody>
          <a:bodyPr wrap="square" lIns="288000" tIns="216000" rIns="144000" bIns="216000" anchor="t">
            <a:spAutoFit/>
          </a:bodyPr>
          <a:lstStyle>
            <a:lvl1pPr>
              <a:defRPr sz="40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5663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Red Pan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DEC55-122D-4083-87D7-488E06601E8A}"/>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8158BCC0-B09E-4434-9223-EDC0EAED8A5C}"/>
              </a:ext>
            </a:extLst>
          </p:cNvPr>
          <p:cNvSpPr>
            <a:spLocks noGrp="1"/>
          </p:cNvSpPr>
          <p:nvPr>
            <p:ph type="sldNum" sz="quarter" idx="12"/>
          </p:nvPr>
        </p:nvSpPr>
        <p:spPr/>
        <p:txBody>
          <a:bodyPr/>
          <a:lstStyle/>
          <a:p>
            <a:fld id="{AC6BEB34-34B2-4616-8BAB-A7D30E9C9573}" type="slidenum">
              <a:rPr lang="en-GB" smtClean="0"/>
              <a:t>‹#›</a:t>
            </a:fld>
            <a:endParaRPr lang="en-GB" dirty="0"/>
          </a:p>
        </p:txBody>
      </p:sp>
      <p:sp>
        <p:nvSpPr>
          <p:cNvPr id="12" name="Picture Placeholder 11">
            <a:extLst>
              <a:ext uri="{FF2B5EF4-FFF2-40B4-BE49-F238E27FC236}">
                <a16:creationId xmlns:a16="http://schemas.microsoft.com/office/drawing/2014/main" id="{C10917F9-BD47-4453-A88A-FE4AB2FE7B9C}"/>
              </a:ext>
            </a:extLst>
          </p:cNvPr>
          <p:cNvSpPr>
            <a:spLocks noGrp="1"/>
          </p:cNvSpPr>
          <p:nvPr>
            <p:ph type="pic" sz="quarter" idx="13"/>
          </p:nvPr>
        </p:nvSpPr>
        <p:spPr>
          <a:xfrm>
            <a:off x="3359151" y="2032000"/>
            <a:ext cx="7163315" cy="3932238"/>
          </a:xfrm>
        </p:spPr>
        <p:txBody>
          <a:bodyPr/>
          <a:lstStyle>
            <a:lvl1pPr algn="r">
              <a:defRPr/>
            </a:lvl1pPr>
          </a:lstStyle>
          <a:p>
            <a:r>
              <a:rPr lang="en-US"/>
              <a:t>Click icon to add picture</a:t>
            </a:r>
            <a:endParaRPr lang="en-GB" dirty="0"/>
          </a:p>
        </p:txBody>
      </p:sp>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1475" y="1022898"/>
            <a:ext cx="5724154" cy="1667325"/>
          </a:xfrm>
          <a:solidFill>
            <a:schemeClr val="accent3"/>
          </a:solidFill>
        </p:spPr>
        <p:txBody>
          <a:bodyPr wrap="square" lIns="288000" tIns="216000" rIns="144000" bIns="216000" anchor="t">
            <a:spAutoFit/>
          </a:bodyPr>
          <a:lstStyle>
            <a:lvl1pPr>
              <a:defRPr sz="40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18491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Yellow Pan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DEC55-122D-4083-87D7-488E06601E8A}"/>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8158BCC0-B09E-4434-9223-EDC0EAED8A5C}"/>
              </a:ext>
            </a:extLst>
          </p:cNvPr>
          <p:cNvSpPr>
            <a:spLocks noGrp="1"/>
          </p:cNvSpPr>
          <p:nvPr>
            <p:ph type="sldNum" sz="quarter" idx="12"/>
          </p:nvPr>
        </p:nvSpPr>
        <p:spPr/>
        <p:txBody>
          <a:bodyPr/>
          <a:lstStyle/>
          <a:p>
            <a:fld id="{AC6BEB34-34B2-4616-8BAB-A7D30E9C9573}" type="slidenum">
              <a:rPr lang="en-GB" smtClean="0"/>
              <a:t>‹#›</a:t>
            </a:fld>
            <a:endParaRPr lang="en-GB" dirty="0"/>
          </a:p>
        </p:txBody>
      </p:sp>
      <p:sp>
        <p:nvSpPr>
          <p:cNvPr id="12" name="Picture Placeholder 11">
            <a:extLst>
              <a:ext uri="{FF2B5EF4-FFF2-40B4-BE49-F238E27FC236}">
                <a16:creationId xmlns:a16="http://schemas.microsoft.com/office/drawing/2014/main" id="{C10917F9-BD47-4453-A88A-FE4AB2FE7B9C}"/>
              </a:ext>
            </a:extLst>
          </p:cNvPr>
          <p:cNvSpPr>
            <a:spLocks noGrp="1"/>
          </p:cNvSpPr>
          <p:nvPr>
            <p:ph type="pic" sz="quarter" idx="13"/>
          </p:nvPr>
        </p:nvSpPr>
        <p:spPr>
          <a:xfrm>
            <a:off x="3359151" y="2032000"/>
            <a:ext cx="7163315" cy="3932238"/>
          </a:xfrm>
        </p:spPr>
        <p:txBody>
          <a:bodyPr/>
          <a:lstStyle>
            <a:lvl1pPr algn="r">
              <a:defRPr/>
            </a:lvl1pPr>
          </a:lstStyle>
          <a:p>
            <a:r>
              <a:rPr lang="en-US"/>
              <a:t>Click icon to add picture</a:t>
            </a:r>
            <a:endParaRPr lang="en-GB" dirty="0"/>
          </a:p>
        </p:txBody>
      </p:sp>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1475" y="1022898"/>
            <a:ext cx="5724154" cy="1667325"/>
          </a:xfrm>
          <a:solidFill>
            <a:schemeClr val="accent4"/>
          </a:solidFill>
        </p:spPr>
        <p:txBody>
          <a:bodyPr wrap="square" lIns="288000" tIns="216000" rIns="144000" bIns="216000" anchor="t">
            <a:spAutoFit/>
          </a:bodyPr>
          <a:lstStyle>
            <a:lvl1pPr>
              <a:defRPr sz="40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42806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0800" y="2705457"/>
            <a:ext cx="6021707" cy="1292662"/>
          </a:xfrm>
          <a:noFill/>
        </p:spPr>
        <p:txBody>
          <a:bodyPr wrap="square" lIns="0" tIns="0" rIns="0" bIns="0" anchor="ctr">
            <a:spAutoFit/>
          </a:bodyPr>
          <a:lstStyle>
            <a:lvl1pPr>
              <a:defRPr sz="4200">
                <a:solidFill>
                  <a:schemeClr val="bg1"/>
                </a:solidFill>
              </a:defRPr>
            </a:lvl1pPr>
          </a:lstStyle>
          <a:p>
            <a:r>
              <a:rPr lang="en-US"/>
              <a:t>Click to edit Master title style</a:t>
            </a:r>
            <a:endParaRPr lang="en-GB" dirty="0"/>
          </a:p>
        </p:txBody>
      </p:sp>
      <p:pic>
        <p:nvPicPr>
          <p:cNvPr id="7" name="Picture 6">
            <a:extLst>
              <a:ext uri="{FF2B5EF4-FFF2-40B4-BE49-F238E27FC236}">
                <a16:creationId xmlns:a16="http://schemas.microsoft.com/office/drawing/2014/main" id="{781057F2-8500-4DAF-9644-D94E6D1740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5130" b="50116"/>
          <a:stretch/>
        </p:blipFill>
        <p:spPr>
          <a:xfrm>
            <a:off x="6445659" y="1753416"/>
            <a:ext cx="5746341" cy="5104584"/>
          </a:xfrm>
          <a:prstGeom prst="rect">
            <a:avLst/>
          </a:prstGeom>
        </p:spPr>
      </p:pic>
      <p:sp>
        <p:nvSpPr>
          <p:cNvPr id="8" name="Footer Placeholder 4">
            <a:extLst>
              <a:ext uri="{FF2B5EF4-FFF2-40B4-BE49-F238E27FC236}">
                <a16:creationId xmlns:a16="http://schemas.microsoft.com/office/drawing/2014/main" id="{064A78F4-E64E-4599-B4AB-838D5708EA05}"/>
              </a:ext>
            </a:extLst>
          </p:cNvPr>
          <p:cNvSpPr>
            <a:spLocks noGrp="1"/>
          </p:cNvSpPr>
          <p:nvPr>
            <p:ph type="ftr" sz="quarter" idx="11"/>
          </p:nvPr>
        </p:nvSpPr>
        <p:spPr>
          <a:xfrm>
            <a:off x="626400" y="6314400"/>
            <a:ext cx="9585319" cy="207009"/>
          </a:xfrm>
        </p:spPr>
        <p:txBody>
          <a:bodyPr/>
          <a:lstStyle>
            <a:lvl1pPr>
              <a:defRPr>
                <a:solidFill>
                  <a:schemeClr val="bg1"/>
                </a:solidFill>
              </a:defRPr>
            </a:lvl1pPr>
          </a:lstStyle>
          <a:p>
            <a:r>
              <a:rPr lang="en-GB" dirty="0"/>
              <a:t>Footer text runs here (Go Insert&gt;Header &amp; Footer to edit this text)</a:t>
            </a:r>
          </a:p>
        </p:txBody>
      </p:sp>
      <p:sp>
        <p:nvSpPr>
          <p:cNvPr id="9" name="Slide Number Placeholder 5">
            <a:extLst>
              <a:ext uri="{FF2B5EF4-FFF2-40B4-BE49-F238E27FC236}">
                <a16:creationId xmlns:a16="http://schemas.microsoft.com/office/drawing/2014/main" id="{301ACBA3-DC5D-4703-B416-2D6C4B453337}"/>
              </a:ext>
            </a:extLst>
          </p:cNvPr>
          <p:cNvSpPr>
            <a:spLocks noGrp="1"/>
          </p:cNvSpPr>
          <p:nvPr>
            <p:ph type="sldNum" sz="quarter" idx="12"/>
          </p:nvPr>
        </p:nvSpPr>
        <p:spPr>
          <a:xfrm>
            <a:off x="54000" y="6314400"/>
            <a:ext cx="432000" cy="207009"/>
          </a:xfrm>
        </p:spPr>
        <p:txBody>
          <a:bodyPr/>
          <a:lstStyle>
            <a:lvl1pPr>
              <a:defRPr>
                <a:solidFill>
                  <a:schemeClr val="bg1"/>
                </a:solidFill>
              </a:defRPr>
            </a:lvl1pPr>
          </a:lstStyle>
          <a:p>
            <a:fld id="{AC6BEB34-34B2-4616-8BAB-A7D30E9C9573}" type="slidenum">
              <a:rPr lang="en-GB" smtClean="0"/>
              <a:pPr/>
              <a:t>‹#›</a:t>
            </a:fld>
            <a:endParaRPr lang="en-GB" dirty="0"/>
          </a:p>
        </p:txBody>
      </p:sp>
      <p:pic>
        <p:nvPicPr>
          <p:cNvPr id="11" name="Picture 10">
            <a:extLst>
              <a:ext uri="{FF2B5EF4-FFF2-40B4-BE49-F238E27FC236}">
                <a16:creationId xmlns:a16="http://schemas.microsoft.com/office/drawing/2014/main" id="{C9F8D6D3-5803-47B8-86CC-056FFE038D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2" name="Straight Connector 11">
            <a:extLst>
              <a:ext uri="{FF2B5EF4-FFF2-40B4-BE49-F238E27FC236}">
                <a16:creationId xmlns:a16="http://schemas.microsoft.com/office/drawing/2014/main" id="{FBF4BEB9-1904-4F12-886F-0ACC25C7AF30}"/>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51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0800" y="2705457"/>
            <a:ext cx="6021707" cy="1292662"/>
          </a:xfrm>
          <a:noFill/>
        </p:spPr>
        <p:txBody>
          <a:bodyPr wrap="square" lIns="0" tIns="0" rIns="0" bIns="0" anchor="ctr">
            <a:spAutoFit/>
          </a:bodyPr>
          <a:lstStyle>
            <a:lvl1pPr>
              <a:defRPr sz="4200">
                <a:solidFill>
                  <a:schemeClr val="bg1"/>
                </a:solidFill>
              </a:defRPr>
            </a:lvl1pPr>
          </a:lstStyle>
          <a:p>
            <a:r>
              <a:rPr lang="en-US"/>
              <a:t>Click to edit Master title style</a:t>
            </a:r>
            <a:endParaRPr lang="en-GB" dirty="0"/>
          </a:p>
        </p:txBody>
      </p:sp>
      <p:pic>
        <p:nvPicPr>
          <p:cNvPr id="7" name="Picture 6">
            <a:extLst>
              <a:ext uri="{FF2B5EF4-FFF2-40B4-BE49-F238E27FC236}">
                <a16:creationId xmlns:a16="http://schemas.microsoft.com/office/drawing/2014/main" id="{781057F2-8500-4DAF-9644-D94E6D1740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5130" b="50116"/>
          <a:stretch/>
        </p:blipFill>
        <p:spPr>
          <a:xfrm>
            <a:off x="6445659" y="1753416"/>
            <a:ext cx="5746341" cy="5104584"/>
          </a:xfrm>
          <a:prstGeom prst="rect">
            <a:avLst/>
          </a:prstGeom>
        </p:spPr>
      </p:pic>
      <p:sp>
        <p:nvSpPr>
          <p:cNvPr id="8" name="Footer Placeholder 4">
            <a:extLst>
              <a:ext uri="{FF2B5EF4-FFF2-40B4-BE49-F238E27FC236}">
                <a16:creationId xmlns:a16="http://schemas.microsoft.com/office/drawing/2014/main" id="{064A78F4-E64E-4599-B4AB-838D5708EA05}"/>
              </a:ext>
            </a:extLst>
          </p:cNvPr>
          <p:cNvSpPr>
            <a:spLocks noGrp="1"/>
          </p:cNvSpPr>
          <p:nvPr>
            <p:ph type="ftr" sz="quarter" idx="11"/>
          </p:nvPr>
        </p:nvSpPr>
        <p:spPr>
          <a:xfrm>
            <a:off x="626400" y="6314400"/>
            <a:ext cx="9585319" cy="207009"/>
          </a:xfrm>
        </p:spPr>
        <p:txBody>
          <a:bodyPr/>
          <a:lstStyle>
            <a:lvl1pPr>
              <a:defRPr>
                <a:solidFill>
                  <a:schemeClr val="bg1"/>
                </a:solidFill>
              </a:defRPr>
            </a:lvl1pPr>
          </a:lstStyle>
          <a:p>
            <a:r>
              <a:rPr lang="en-GB" dirty="0"/>
              <a:t>Footer text runs here (Go Insert&gt;Header &amp; Footer to edit this text)</a:t>
            </a:r>
          </a:p>
        </p:txBody>
      </p:sp>
      <p:sp>
        <p:nvSpPr>
          <p:cNvPr id="9" name="Slide Number Placeholder 5">
            <a:extLst>
              <a:ext uri="{FF2B5EF4-FFF2-40B4-BE49-F238E27FC236}">
                <a16:creationId xmlns:a16="http://schemas.microsoft.com/office/drawing/2014/main" id="{301ACBA3-DC5D-4703-B416-2D6C4B453337}"/>
              </a:ext>
            </a:extLst>
          </p:cNvPr>
          <p:cNvSpPr>
            <a:spLocks noGrp="1"/>
          </p:cNvSpPr>
          <p:nvPr>
            <p:ph type="sldNum" sz="quarter" idx="12"/>
          </p:nvPr>
        </p:nvSpPr>
        <p:spPr>
          <a:xfrm>
            <a:off x="54000" y="6314400"/>
            <a:ext cx="432000" cy="207009"/>
          </a:xfrm>
        </p:spPr>
        <p:txBody>
          <a:bodyPr/>
          <a:lstStyle>
            <a:lvl1pPr>
              <a:defRPr>
                <a:solidFill>
                  <a:schemeClr val="bg1"/>
                </a:solidFill>
              </a:defRPr>
            </a:lvl1pPr>
          </a:lstStyle>
          <a:p>
            <a:fld id="{AC6BEB34-34B2-4616-8BAB-A7D30E9C9573}" type="slidenum">
              <a:rPr lang="en-GB" smtClean="0"/>
              <a:pPr/>
              <a:t>‹#›</a:t>
            </a:fld>
            <a:endParaRPr lang="en-GB" dirty="0"/>
          </a:p>
        </p:txBody>
      </p:sp>
      <p:pic>
        <p:nvPicPr>
          <p:cNvPr id="11" name="Picture 10">
            <a:extLst>
              <a:ext uri="{FF2B5EF4-FFF2-40B4-BE49-F238E27FC236}">
                <a16:creationId xmlns:a16="http://schemas.microsoft.com/office/drawing/2014/main" id="{C9F8D6D3-5803-47B8-86CC-056FFE038D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2" name="Straight Connector 11">
            <a:extLst>
              <a:ext uri="{FF2B5EF4-FFF2-40B4-BE49-F238E27FC236}">
                <a16:creationId xmlns:a16="http://schemas.microsoft.com/office/drawing/2014/main" id="{FBF4BEB9-1904-4F12-886F-0ACC25C7AF30}"/>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3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0800" y="2705457"/>
            <a:ext cx="6021707" cy="1292662"/>
          </a:xfrm>
          <a:noFill/>
        </p:spPr>
        <p:txBody>
          <a:bodyPr wrap="square" lIns="0" tIns="0" rIns="0" bIns="0" anchor="ctr">
            <a:spAutoFit/>
          </a:bodyPr>
          <a:lstStyle>
            <a:lvl1pPr>
              <a:defRPr sz="4200">
                <a:solidFill>
                  <a:schemeClr val="tx1"/>
                </a:solidFill>
              </a:defRPr>
            </a:lvl1pPr>
          </a:lstStyle>
          <a:p>
            <a:r>
              <a:rPr lang="en-US"/>
              <a:t>Click to edit Master title style</a:t>
            </a:r>
            <a:endParaRPr lang="en-GB" dirty="0"/>
          </a:p>
        </p:txBody>
      </p:sp>
      <p:sp>
        <p:nvSpPr>
          <p:cNvPr id="8" name="Footer Placeholder 4">
            <a:extLst>
              <a:ext uri="{FF2B5EF4-FFF2-40B4-BE49-F238E27FC236}">
                <a16:creationId xmlns:a16="http://schemas.microsoft.com/office/drawing/2014/main" id="{064A78F4-E64E-4599-B4AB-838D5708EA05}"/>
              </a:ext>
            </a:extLst>
          </p:cNvPr>
          <p:cNvSpPr>
            <a:spLocks noGrp="1"/>
          </p:cNvSpPr>
          <p:nvPr>
            <p:ph type="ftr" sz="quarter" idx="11"/>
          </p:nvPr>
        </p:nvSpPr>
        <p:spPr>
          <a:xfrm>
            <a:off x="626400" y="6314400"/>
            <a:ext cx="9585319" cy="207009"/>
          </a:xfrm>
        </p:spPr>
        <p:txBody>
          <a:bodyPr/>
          <a:lstStyle>
            <a:lvl1pPr>
              <a:defRPr>
                <a:solidFill>
                  <a:schemeClr val="tx1"/>
                </a:solidFill>
              </a:defRPr>
            </a:lvl1pPr>
          </a:lstStyle>
          <a:p>
            <a:r>
              <a:rPr lang="en-GB"/>
              <a:t>Footer text runs here (Go Insert&gt;Header &amp; Footer to edit this text)</a:t>
            </a:r>
            <a:endParaRPr lang="en-GB" dirty="0"/>
          </a:p>
        </p:txBody>
      </p:sp>
      <p:sp>
        <p:nvSpPr>
          <p:cNvPr id="9" name="Slide Number Placeholder 5">
            <a:extLst>
              <a:ext uri="{FF2B5EF4-FFF2-40B4-BE49-F238E27FC236}">
                <a16:creationId xmlns:a16="http://schemas.microsoft.com/office/drawing/2014/main" id="{301ACBA3-DC5D-4703-B416-2D6C4B453337}"/>
              </a:ext>
            </a:extLst>
          </p:cNvPr>
          <p:cNvSpPr>
            <a:spLocks noGrp="1"/>
          </p:cNvSpPr>
          <p:nvPr>
            <p:ph type="sldNum" sz="quarter" idx="12"/>
          </p:nvPr>
        </p:nvSpPr>
        <p:spPr>
          <a:xfrm>
            <a:off x="54000" y="6314400"/>
            <a:ext cx="432000" cy="207009"/>
          </a:xfrm>
        </p:spPr>
        <p:txBody>
          <a:bodyPr/>
          <a:lstStyle>
            <a:lvl1pPr>
              <a:defRPr>
                <a:solidFill>
                  <a:schemeClr val="tx1"/>
                </a:solidFill>
              </a:defRPr>
            </a:lvl1pPr>
          </a:lstStyle>
          <a:p>
            <a:fld id="{AC6BEB34-34B2-4616-8BAB-A7D30E9C9573}" type="slidenum">
              <a:rPr lang="en-GB" smtClean="0"/>
              <a:pPr/>
              <a:t>‹#›</a:t>
            </a:fld>
            <a:endParaRPr lang="en-GB" dirty="0"/>
          </a:p>
        </p:txBody>
      </p:sp>
      <p:cxnSp>
        <p:nvCxnSpPr>
          <p:cNvPr id="12" name="Straight Connector 11">
            <a:extLst>
              <a:ext uri="{FF2B5EF4-FFF2-40B4-BE49-F238E27FC236}">
                <a16:creationId xmlns:a16="http://schemas.microsoft.com/office/drawing/2014/main" id="{FBF4BEB9-1904-4F12-886F-0ACC25C7AF30}"/>
              </a:ext>
            </a:extLst>
          </p:cNvPr>
          <p:cNvCxnSpPr/>
          <p:nvPr userDrawn="1"/>
        </p:nvCxnSpPr>
        <p:spPr>
          <a:xfrm>
            <a:off x="561976" y="6377624"/>
            <a:ext cx="0" cy="10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2E0CE37-60C3-474D-A1E2-4261BBEE26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4868" b="49909"/>
          <a:stretch/>
        </p:blipFill>
        <p:spPr>
          <a:xfrm>
            <a:off x="6445660" y="1753417"/>
            <a:ext cx="5746340" cy="5104584"/>
          </a:xfrm>
          <a:prstGeom prst="rect">
            <a:avLst/>
          </a:prstGeom>
        </p:spPr>
      </p:pic>
      <p:pic>
        <p:nvPicPr>
          <p:cNvPr id="13" name="Picture 12">
            <a:extLst>
              <a:ext uri="{FF2B5EF4-FFF2-40B4-BE49-F238E27FC236}">
                <a16:creationId xmlns:a16="http://schemas.microsoft.com/office/drawing/2014/main" id="{D463A33B-CBCD-48B9-9AB0-4B83B622747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54069" y="375601"/>
            <a:ext cx="1159200" cy="864257"/>
          </a:xfrm>
          <a:prstGeom prst="rect">
            <a:avLst/>
          </a:prstGeom>
        </p:spPr>
      </p:pic>
    </p:spTree>
    <p:extLst>
      <p:ext uri="{BB962C8B-B14F-4D97-AF65-F5344CB8AC3E}">
        <p14:creationId xmlns:p14="http://schemas.microsoft.com/office/powerpoint/2010/main" val="371092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Yellow)">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0800" y="2705457"/>
            <a:ext cx="6021707" cy="1292662"/>
          </a:xfrm>
          <a:noFill/>
        </p:spPr>
        <p:txBody>
          <a:bodyPr wrap="square" lIns="0" tIns="0" rIns="0" bIns="0" anchor="ctr">
            <a:spAutoFit/>
          </a:bodyPr>
          <a:lstStyle>
            <a:lvl1pPr>
              <a:defRPr sz="4200">
                <a:solidFill>
                  <a:schemeClr val="bg1"/>
                </a:solidFill>
              </a:defRPr>
            </a:lvl1pPr>
          </a:lstStyle>
          <a:p>
            <a:r>
              <a:rPr lang="en-US"/>
              <a:t>Click to edit Master title style</a:t>
            </a:r>
            <a:endParaRPr lang="en-GB" dirty="0"/>
          </a:p>
        </p:txBody>
      </p:sp>
      <p:sp>
        <p:nvSpPr>
          <p:cNvPr id="8" name="Footer Placeholder 4">
            <a:extLst>
              <a:ext uri="{FF2B5EF4-FFF2-40B4-BE49-F238E27FC236}">
                <a16:creationId xmlns:a16="http://schemas.microsoft.com/office/drawing/2014/main" id="{064A78F4-E64E-4599-B4AB-838D5708EA05}"/>
              </a:ext>
            </a:extLst>
          </p:cNvPr>
          <p:cNvSpPr>
            <a:spLocks noGrp="1"/>
          </p:cNvSpPr>
          <p:nvPr>
            <p:ph type="ftr" sz="quarter" idx="11"/>
          </p:nvPr>
        </p:nvSpPr>
        <p:spPr>
          <a:xfrm>
            <a:off x="626400" y="6314400"/>
            <a:ext cx="9585319" cy="207009"/>
          </a:xfrm>
        </p:spPr>
        <p:txBody>
          <a:bodyPr/>
          <a:lstStyle>
            <a:lvl1pPr>
              <a:defRPr>
                <a:solidFill>
                  <a:schemeClr val="bg1"/>
                </a:solidFill>
              </a:defRPr>
            </a:lvl1pPr>
          </a:lstStyle>
          <a:p>
            <a:r>
              <a:rPr lang="en-GB"/>
              <a:t>Footer text runs here (Go Insert&gt;Header &amp; Footer to edit this text)</a:t>
            </a:r>
            <a:endParaRPr lang="en-GB" dirty="0"/>
          </a:p>
        </p:txBody>
      </p:sp>
      <p:sp>
        <p:nvSpPr>
          <p:cNvPr id="9" name="Slide Number Placeholder 5">
            <a:extLst>
              <a:ext uri="{FF2B5EF4-FFF2-40B4-BE49-F238E27FC236}">
                <a16:creationId xmlns:a16="http://schemas.microsoft.com/office/drawing/2014/main" id="{301ACBA3-DC5D-4703-B416-2D6C4B453337}"/>
              </a:ext>
            </a:extLst>
          </p:cNvPr>
          <p:cNvSpPr>
            <a:spLocks noGrp="1"/>
          </p:cNvSpPr>
          <p:nvPr>
            <p:ph type="sldNum" sz="quarter" idx="12"/>
          </p:nvPr>
        </p:nvSpPr>
        <p:spPr>
          <a:xfrm>
            <a:off x="54000" y="6314400"/>
            <a:ext cx="432000" cy="207009"/>
          </a:xfrm>
        </p:spPr>
        <p:txBody>
          <a:bodyPr/>
          <a:lstStyle>
            <a:lvl1pPr>
              <a:defRPr>
                <a:solidFill>
                  <a:schemeClr val="bg1"/>
                </a:solidFill>
              </a:defRPr>
            </a:lvl1pPr>
          </a:lstStyle>
          <a:p>
            <a:fld id="{AC6BEB34-34B2-4616-8BAB-A7D30E9C9573}" type="slidenum">
              <a:rPr lang="en-GB" smtClean="0"/>
              <a:pPr/>
              <a:t>‹#›</a:t>
            </a:fld>
            <a:endParaRPr lang="en-GB" dirty="0"/>
          </a:p>
        </p:txBody>
      </p:sp>
      <p:cxnSp>
        <p:nvCxnSpPr>
          <p:cNvPr id="12" name="Straight Connector 11">
            <a:extLst>
              <a:ext uri="{FF2B5EF4-FFF2-40B4-BE49-F238E27FC236}">
                <a16:creationId xmlns:a16="http://schemas.microsoft.com/office/drawing/2014/main" id="{FBF4BEB9-1904-4F12-886F-0ACC25C7AF30}"/>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B9471F-BE32-45AD-AF22-761603D434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5130" b="50116"/>
          <a:stretch/>
        </p:blipFill>
        <p:spPr>
          <a:xfrm>
            <a:off x="6445659" y="1753416"/>
            <a:ext cx="5746341" cy="5104584"/>
          </a:xfrm>
          <a:prstGeom prst="rect">
            <a:avLst/>
          </a:prstGeom>
        </p:spPr>
      </p:pic>
      <p:pic>
        <p:nvPicPr>
          <p:cNvPr id="13" name="Picture 12">
            <a:extLst>
              <a:ext uri="{FF2B5EF4-FFF2-40B4-BE49-F238E27FC236}">
                <a16:creationId xmlns:a16="http://schemas.microsoft.com/office/drawing/2014/main" id="{4DE8F2A9-8247-4A66-9E76-4E46EDC81B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spTree>
    <p:extLst>
      <p:ext uri="{BB962C8B-B14F-4D97-AF65-F5344CB8AC3E}">
        <p14:creationId xmlns:p14="http://schemas.microsoft.com/office/powerpoint/2010/main" val="13704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 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798351"/>
          </a:xfrm>
        </p:spPr>
        <p:txBody>
          <a:bodyPr>
            <a:normAutofit/>
          </a:bodyPr>
          <a:lstStyle>
            <a:lvl1pPr>
              <a:defRPr sz="4000">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291920"/>
            <a:ext cx="9825566" cy="4815582"/>
          </a:xfrm>
        </p:spPr>
        <p:txBody>
          <a:bodyPr>
            <a:normAutofit/>
          </a:bodyPr>
          <a:lstStyle>
            <a:lvl1pPr marL="449263" indent="-449263">
              <a:spcBef>
                <a:spcPts val="200"/>
              </a:spcBef>
              <a:buFont typeface="+mj-lt"/>
              <a:buAutoNum type="arabicPeriod"/>
              <a:defRPr sz="2000" b="1">
                <a:solidFill>
                  <a:schemeClr val="bg1"/>
                </a:solidFill>
              </a:defRPr>
            </a:lvl1pPr>
            <a:lvl2pPr marL="0" indent="0">
              <a:buNone/>
              <a:defRPr>
                <a:solidFill>
                  <a:schemeClr val="bg1"/>
                </a:solidFill>
              </a:defRPr>
            </a:lvl2pPr>
            <a:lvl3pPr marL="628650" indent="-180975">
              <a:defRPr>
                <a:solidFill>
                  <a:schemeClr val="bg1"/>
                </a:solidFill>
              </a:defRPr>
            </a:lvl3pPr>
            <a:lvl4pPr marL="628650" indent="-180975">
              <a:defRPr>
                <a:solidFill>
                  <a:schemeClr val="bg1"/>
                </a:solidFill>
              </a:defRPr>
            </a:lvl4pPr>
            <a:lvl5pPr marL="628650" indent="-180975">
              <a:defRPr>
                <a:solidFill>
                  <a:schemeClr val="bg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lvl1pPr>
              <a:defRPr>
                <a:solidFill>
                  <a:schemeClr val="bg1"/>
                </a:solidFill>
              </a:defRPr>
            </a:lvl1p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pic>
        <p:nvPicPr>
          <p:cNvPr id="11" name="Picture 10">
            <a:extLst>
              <a:ext uri="{FF2B5EF4-FFF2-40B4-BE49-F238E27FC236}">
                <a16:creationId xmlns:a16="http://schemas.microsoft.com/office/drawing/2014/main" id="{EAAE828D-0E0D-4F9D-8767-AE232414D8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2" name="Straight Connector 11">
            <a:extLst>
              <a:ext uri="{FF2B5EF4-FFF2-40B4-BE49-F238E27FC236}">
                <a16:creationId xmlns:a16="http://schemas.microsoft.com/office/drawing/2014/main" id="{F11AB9A9-379E-4A58-BC87-3610C46E76B0}"/>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C2FDEDED-9FEF-4F7A-A54C-EBB53B0EE92A}"/>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91113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9825567" cy="4486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A753CD7C-7549-4A99-9B35-EB32740DD95F}"/>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33031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9825567" cy="4486274"/>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7" name="Text Placeholder 7">
            <a:extLst>
              <a:ext uri="{FF2B5EF4-FFF2-40B4-BE49-F238E27FC236}">
                <a16:creationId xmlns:a16="http://schemas.microsoft.com/office/drawing/2014/main" id="{1F1CBAB2-7942-4288-9537-B8A201BE070D}"/>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26898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5329288" cy="4486274"/>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10" name="Content Placeholder 2">
            <a:extLst>
              <a:ext uri="{FF2B5EF4-FFF2-40B4-BE49-F238E27FC236}">
                <a16:creationId xmlns:a16="http://schemas.microsoft.com/office/drawing/2014/main" id="{105B60E5-D40A-4EB5-B4B2-5A2060837C60}"/>
              </a:ext>
            </a:extLst>
          </p:cNvPr>
          <p:cNvSpPr>
            <a:spLocks noGrp="1"/>
          </p:cNvSpPr>
          <p:nvPr>
            <p:ph idx="14"/>
          </p:nvPr>
        </p:nvSpPr>
        <p:spPr>
          <a:xfrm>
            <a:off x="6095999" y="1692000"/>
            <a:ext cx="5329288" cy="4486274"/>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8E305187-0BD2-459E-A770-76A9DBE1B2DA}"/>
              </a:ext>
            </a:extLst>
          </p:cNvPr>
          <p:cNvSpPr>
            <a:spLocks noGrp="1"/>
          </p:cNvSpPr>
          <p:nvPr>
            <p:ph type="body" sz="quarter" idx="15"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424684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6094800" y="1333500"/>
            <a:ext cx="4455188" cy="1403348"/>
          </a:xfrm>
        </p:spPr>
        <p:txBody>
          <a:bodyPr anchor="b"/>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6094800" y="2962989"/>
            <a:ext cx="4455189" cy="3170712"/>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7" name="Picture Placeholder 11">
            <a:extLst>
              <a:ext uri="{FF2B5EF4-FFF2-40B4-BE49-F238E27FC236}">
                <a16:creationId xmlns:a16="http://schemas.microsoft.com/office/drawing/2014/main" id="{87D55695-5654-47E5-B560-3271F9B439E4}"/>
              </a:ext>
            </a:extLst>
          </p:cNvPr>
          <p:cNvSpPr>
            <a:spLocks noGrp="1"/>
          </p:cNvSpPr>
          <p:nvPr>
            <p:ph type="pic" sz="quarter" idx="13"/>
          </p:nvPr>
        </p:nvSpPr>
        <p:spPr>
          <a:xfrm>
            <a:off x="371475" y="371475"/>
            <a:ext cx="5236125" cy="5602289"/>
          </a:xfrm>
        </p:spPr>
        <p:txBody>
          <a:bodyPr/>
          <a:lstStyle/>
          <a:p>
            <a:r>
              <a:rPr lang="en-US"/>
              <a:t>Click icon to add picture</a:t>
            </a:r>
            <a:endParaRPr lang="en-GB" dirty="0"/>
          </a:p>
        </p:txBody>
      </p:sp>
      <p:sp>
        <p:nvSpPr>
          <p:cNvPr id="8" name="Text Placeholder 7">
            <a:extLst>
              <a:ext uri="{FF2B5EF4-FFF2-40B4-BE49-F238E27FC236}">
                <a16:creationId xmlns:a16="http://schemas.microsoft.com/office/drawing/2014/main" id="{469A9685-D3CA-40C1-89FA-F2D8E01F5534}"/>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341724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v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endParaRPr lang="en-GB" dirty="0"/>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2" name="Picture Placeholder 11">
            <a:extLst>
              <a:ext uri="{FF2B5EF4-FFF2-40B4-BE49-F238E27FC236}">
                <a16:creationId xmlns:a16="http://schemas.microsoft.com/office/drawing/2014/main" id="{E84753B4-98F1-4C16-9848-C81659FCA366}"/>
              </a:ext>
            </a:extLst>
          </p:cNvPr>
          <p:cNvSpPr>
            <a:spLocks noGrp="1"/>
          </p:cNvSpPr>
          <p:nvPr>
            <p:ph type="pic" sz="quarter" idx="13"/>
          </p:nvPr>
        </p:nvSpPr>
        <p:spPr>
          <a:xfrm>
            <a:off x="371475" y="371475"/>
            <a:ext cx="5236125" cy="5602289"/>
          </a:xfrm>
        </p:spPr>
        <p:txBody>
          <a:bodyPr/>
          <a:lstStyle/>
          <a:p>
            <a:r>
              <a:rPr lang="en-US"/>
              <a:t>Click icon to add picture</a:t>
            </a:r>
            <a:endParaRPr lang="en-GB" dirty="0"/>
          </a:p>
        </p:txBody>
      </p:sp>
      <p:sp>
        <p:nvSpPr>
          <p:cNvPr id="10" name="Text Placeholder 5">
            <a:extLst>
              <a:ext uri="{FF2B5EF4-FFF2-40B4-BE49-F238E27FC236}">
                <a16:creationId xmlns:a16="http://schemas.microsoft.com/office/drawing/2014/main" id="{F2C0B86C-C2C5-4C75-8207-E391169CA7F5}"/>
              </a:ext>
            </a:extLst>
          </p:cNvPr>
          <p:cNvSpPr>
            <a:spLocks noGrp="1"/>
          </p:cNvSpPr>
          <p:nvPr>
            <p:ph type="body" sz="quarter" idx="14"/>
          </p:nvPr>
        </p:nvSpPr>
        <p:spPr>
          <a:xfrm>
            <a:off x="4944739" y="2615479"/>
            <a:ext cx="5567680" cy="1462242"/>
          </a:xfrm>
          <a:solidFill>
            <a:schemeClr val="accent1"/>
          </a:solidFill>
        </p:spPr>
        <p:txBody>
          <a:bodyPr lIns="288000" tIns="324000" rIns="180000" bIns="324000" anchor="ctr">
            <a:spAutoFit/>
          </a:bodyPr>
          <a:lstStyle>
            <a:lvl1pPr marL="0" indent="0">
              <a:spcBef>
                <a:spcPts val="0"/>
              </a:spcBef>
              <a:spcAft>
                <a:spcPts val="900"/>
              </a:spcAft>
              <a:buNone/>
              <a:defRPr sz="2500" b="1">
                <a:solidFill>
                  <a:schemeClr val="bg1"/>
                </a:solidFill>
              </a:defRPr>
            </a:lvl1pPr>
            <a:lvl2pPr marL="0" indent="0">
              <a:spcBef>
                <a:spcPts val="600"/>
              </a:spcBef>
              <a:buNone/>
              <a:defRPr sz="1500">
                <a:solidFill>
                  <a:schemeClr val="bg1"/>
                </a:solidFill>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7" name="Text Placeholder 7">
            <a:extLst>
              <a:ext uri="{FF2B5EF4-FFF2-40B4-BE49-F238E27FC236}">
                <a16:creationId xmlns:a16="http://schemas.microsoft.com/office/drawing/2014/main" id="{8D54E1F7-8506-4684-AF20-00A7C702C8FB}"/>
              </a:ext>
            </a:extLst>
          </p:cNvPr>
          <p:cNvSpPr>
            <a:spLocks noGrp="1"/>
          </p:cNvSpPr>
          <p:nvPr>
            <p:ph type="body" sz="quarter" idx="15"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46224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9C55D3-0E32-4CEE-9994-629B7B76B048}"/>
              </a:ext>
            </a:extLst>
          </p:cNvPr>
          <p:cNvSpPr>
            <a:spLocks noGrp="1"/>
          </p:cNvSpPr>
          <p:nvPr>
            <p:ph type="title"/>
          </p:nvPr>
        </p:nvSpPr>
        <p:spPr>
          <a:xfrm>
            <a:off x="370800" y="323217"/>
            <a:ext cx="9825567" cy="1203320"/>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CB13B7-F322-44D8-A251-F8151CAEF034}"/>
              </a:ext>
            </a:extLst>
          </p:cNvPr>
          <p:cNvSpPr>
            <a:spLocks noGrp="1"/>
          </p:cNvSpPr>
          <p:nvPr>
            <p:ph type="body" idx="1"/>
          </p:nvPr>
        </p:nvSpPr>
        <p:spPr>
          <a:xfrm>
            <a:off x="370800" y="1690528"/>
            <a:ext cx="9825567" cy="448627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614DD1E-BC5B-4278-9FA7-933289E5461A}"/>
              </a:ext>
            </a:extLst>
          </p:cNvPr>
          <p:cNvSpPr>
            <a:spLocks noGrp="1"/>
          </p:cNvSpPr>
          <p:nvPr>
            <p:ph type="ftr" sz="quarter" idx="3"/>
          </p:nvPr>
        </p:nvSpPr>
        <p:spPr>
          <a:xfrm>
            <a:off x="625476" y="6315872"/>
            <a:ext cx="5470524" cy="207009"/>
          </a:xfrm>
          <a:prstGeom prst="rect">
            <a:avLst/>
          </a:prstGeom>
        </p:spPr>
        <p:txBody>
          <a:bodyPr vert="horz" lIns="0" tIns="0" rIns="0" bIns="0" rtlCol="0" anchor="ctr"/>
          <a:lstStyle>
            <a:lvl1pPr algn="l">
              <a:lnSpc>
                <a:spcPct val="100000"/>
              </a:lnSpc>
              <a:defRPr sz="1000">
                <a:solidFill>
                  <a:schemeClr val="tx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245BAF16-C292-46C4-B140-A17FBCF1818C}"/>
              </a:ext>
            </a:extLst>
          </p:cNvPr>
          <p:cNvSpPr>
            <a:spLocks noGrp="1"/>
          </p:cNvSpPr>
          <p:nvPr>
            <p:ph type="sldNum" sz="quarter" idx="4"/>
          </p:nvPr>
        </p:nvSpPr>
        <p:spPr>
          <a:xfrm>
            <a:off x="54769" y="6315872"/>
            <a:ext cx="432485" cy="207009"/>
          </a:xfrm>
          <a:prstGeom prst="rect">
            <a:avLst/>
          </a:prstGeom>
        </p:spPr>
        <p:txBody>
          <a:bodyPr vert="horz" lIns="0" tIns="0" rIns="0" bIns="0" rtlCol="0" anchor="ctr"/>
          <a:lstStyle>
            <a:lvl1pPr algn="r">
              <a:lnSpc>
                <a:spcPct val="100000"/>
              </a:lnSpc>
              <a:defRPr sz="1000" b="1">
                <a:solidFill>
                  <a:schemeClr val="tx1"/>
                </a:solidFill>
              </a:defRPr>
            </a:lvl1pPr>
          </a:lstStyle>
          <a:p>
            <a:fld id="{AC6BEB34-34B2-4616-8BAB-A7D30E9C9573}" type="slidenum">
              <a:rPr lang="en-GB" smtClean="0"/>
              <a:pPr/>
              <a:t>‹#›</a:t>
            </a:fld>
            <a:endParaRPr lang="en-GB" dirty="0"/>
          </a:p>
        </p:txBody>
      </p:sp>
      <p:cxnSp>
        <p:nvCxnSpPr>
          <p:cNvPr id="9" name="Straight Connector 8">
            <a:extLst>
              <a:ext uri="{FF2B5EF4-FFF2-40B4-BE49-F238E27FC236}">
                <a16:creationId xmlns:a16="http://schemas.microsoft.com/office/drawing/2014/main" id="{A930F6D0-3370-4AD0-891C-34AF73450987}"/>
              </a:ext>
            </a:extLst>
          </p:cNvPr>
          <p:cNvCxnSpPr/>
          <p:nvPr/>
        </p:nvCxnSpPr>
        <p:spPr>
          <a:xfrm>
            <a:off x="561976" y="6377624"/>
            <a:ext cx="0" cy="10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1DEDA4D-B07F-453B-8939-957C995C5EE5}"/>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Tree>
    <p:extLst>
      <p:ext uri="{BB962C8B-B14F-4D97-AF65-F5344CB8AC3E}">
        <p14:creationId xmlns:p14="http://schemas.microsoft.com/office/powerpoint/2010/main" val="3421299892"/>
      </p:ext>
    </p:extLst>
  </p:cSld>
  <p:clrMap bg1="lt1" tx1="dk1" bg2="lt2" tx2="dk2" accent1="accent1" accent2="accent2" accent3="accent3" accent4="accent4" accent5="accent5" accent6="accent6" hlink="hlink" folHlink="folHlink"/>
  <p:sldLayoutIdLst>
    <p:sldLayoutId id="2147483660" r:id="rId1"/>
    <p:sldLayoutId id="2147483659" r:id="rId2"/>
    <p:sldLayoutId id="2147483649" r:id="rId3"/>
    <p:sldLayoutId id="2147483658" r:id="rId4"/>
    <p:sldLayoutId id="2147483650" r:id="rId5"/>
    <p:sldLayoutId id="2147483657" r:id="rId6"/>
    <p:sldLayoutId id="2147483661" r:id="rId7"/>
    <p:sldLayoutId id="2147483665" r:id="rId8"/>
    <p:sldLayoutId id="2147483666" r:id="rId9"/>
    <p:sldLayoutId id="2147483662" r:id="rId10"/>
    <p:sldLayoutId id="2147483663" r:id="rId11"/>
    <p:sldLayoutId id="2147483667" r:id="rId12"/>
    <p:sldLayoutId id="2147483668" r:id="rId13"/>
    <p:sldLayoutId id="2147483675" r:id="rId14"/>
    <p:sldLayoutId id="2147483669" r:id="rId15"/>
    <p:sldLayoutId id="2147483686" r:id="rId16"/>
    <p:sldLayoutId id="2147483688" r:id="rId17"/>
    <p:sldLayoutId id="2147483670" r:id="rId18"/>
    <p:sldLayoutId id="2147483671" r:id="rId19"/>
    <p:sldLayoutId id="2147483674" r:id="rId20"/>
    <p:sldLayoutId id="2147483672" r:id="rId21"/>
    <p:sldLayoutId id="2147483685" r:id="rId22"/>
    <p:sldLayoutId id="2147483687" r:id="rId23"/>
    <p:sldLayoutId id="2147483673" r:id="rId24"/>
    <p:sldLayoutId id="2147483682" r:id="rId25"/>
    <p:sldLayoutId id="2147483683" r:id="rId26"/>
    <p:sldLayoutId id="2147483684" r:id="rId27"/>
    <p:sldLayoutId id="2147483664" r:id="rId28"/>
    <p:sldLayoutId id="2147483651" r:id="rId29"/>
    <p:sldLayoutId id="2147483679" r:id="rId30"/>
    <p:sldLayoutId id="2147483680" r:id="rId31"/>
    <p:sldLayoutId id="2147483681" r:id="rId32"/>
    <p:sldLayoutId id="2147483656" r:id="rId33"/>
    <p:sldLayoutId id="2147483676" r:id="rId34"/>
    <p:sldLayoutId id="2147483677" r:id="rId35"/>
    <p:sldLayoutId id="2147483678"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p:titleStyle>
    <p:body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hyperlink" Target="http://www.legalandgeneral.com/workplace/esg/" TargetMode="Externa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legalandgeneral.com/mya" TargetMode="Externa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legalandgeneral.com/mya"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hyperlink" Target="https://www.gov.uk/find-pension-contact-detail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hyperlink" Target="https://www.open.edu/openlearn/midlife-mot-wealth-work-and-wellbeing/content-section-overview?active-tab=description-tab" TargetMode="External"/><Relationship Id="rId3" Type="http://schemas.openxmlformats.org/officeDocument/2006/relationships/image" Target="../media/image74.png"/><Relationship Id="rId7" Type="http://schemas.openxmlformats.org/officeDocument/2006/relationships/hyperlink" Target="https://www.open.edu/openlearn/money-business/retirement-planning-made-easy/content-section-0?active-tab=description-tab" TargetMode="External"/><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eur03.safelinks.protection.outlook.com/?url=https://youtu.be/bWLXmqZTTtc&amp;data=02|01|Dan.Sayle@landg.com|6fb4661d1b5c4a060bfb08d83243ca0a|d246baabcc004ed2bc4ef8a46cbc590d|0|0|637314614339356872&amp;sdata=nGkGVGH%2BSXUFmpbmjNOpPSji6LfHxILkblKgACSJeO0%3D&amp;reserved=0" TargetMode="External"/><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hyperlink" Target="http://www.legalandgeneral.com/mya" TargetMode="External"/><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8F4B42-BEA5-9900-708D-20AAFE0796CC}"/>
              </a:ext>
            </a:extLst>
          </p:cNvPr>
          <p:cNvPicPr>
            <a:picLocks noChangeAspect="1"/>
          </p:cNvPicPr>
          <p:nvPr/>
        </p:nvPicPr>
        <p:blipFill rotWithShape="1">
          <a:blip r:embed="rId2">
            <a:extLst>
              <a:ext uri="{28A0092B-C50C-407E-A947-70E740481C1C}">
                <a14:useLocalDpi xmlns:a14="http://schemas.microsoft.com/office/drawing/2010/main" val="0"/>
              </a:ext>
            </a:extLst>
          </a:blip>
          <a:srcRect t="-933" r="12404" b="12147"/>
          <a:stretch/>
        </p:blipFill>
        <p:spPr>
          <a:xfrm flipH="1">
            <a:off x="5005840" y="1978822"/>
            <a:ext cx="6687892" cy="4519178"/>
          </a:xfrm>
          <a:prstGeom prst="rect">
            <a:avLst/>
          </a:prstGeom>
          <a:scene3d>
            <a:camera prst="orthographicFront">
              <a:rot lat="0" lon="10800000" rev="0"/>
            </a:camera>
            <a:lightRig rig="threePt" dir="t"/>
          </a:scene3d>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360362" y="576000"/>
            <a:ext cx="6336000" cy="2755691"/>
          </a:xfrm>
        </p:spPr>
        <p:txBody>
          <a:bodyPr wrap="square">
            <a:spAutoFit/>
          </a:bodyPr>
          <a:lstStyle/>
          <a:p>
            <a:pPr>
              <a:spcBef>
                <a:spcPts val="0"/>
              </a:spcBef>
              <a:defRPr/>
            </a:pPr>
            <a:r>
              <a:rPr lang="en-GB" altLang="en-US" sz="3200" dirty="0"/>
              <a:t>Understanding your pension</a:t>
            </a:r>
          </a:p>
          <a:p>
            <a:pPr>
              <a:spcBef>
                <a:spcPts val="0"/>
              </a:spcBef>
              <a:defRPr/>
            </a:pPr>
            <a:endParaRPr lang="en-GB" altLang="en-US" sz="1400" dirty="0"/>
          </a:p>
          <a:p>
            <a:pPr>
              <a:spcBef>
                <a:spcPts val="0"/>
              </a:spcBef>
              <a:defRPr/>
            </a:pPr>
            <a:r>
              <a:rPr lang="en-GB" altLang="en-US" sz="2000" dirty="0"/>
              <a:t>University of Nottingham - Contributory Retirement Savings Plan (CRSP)</a:t>
            </a:r>
          </a:p>
          <a:p>
            <a:pPr>
              <a:spcBef>
                <a:spcPts val="0"/>
              </a:spcBef>
              <a:defRPr/>
            </a:pPr>
            <a:endParaRPr lang="en-GB" altLang="en-US" sz="2000" dirty="0"/>
          </a:p>
          <a:p>
            <a:pPr>
              <a:spcBef>
                <a:spcPts val="0"/>
              </a:spcBef>
              <a:defRPr/>
            </a:pPr>
            <a:r>
              <a:rPr lang="en-GB" altLang="en-US" sz="2000" b="0" dirty="0"/>
              <a:t>Chris Johnston</a:t>
            </a:r>
          </a:p>
          <a:p>
            <a:pPr>
              <a:spcBef>
                <a:spcPts val="0"/>
              </a:spcBef>
              <a:defRPr/>
            </a:pPr>
            <a:r>
              <a:rPr lang="en-GB" altLang="en-US" sz="2000" b="0" dirty="0"/>
              <a:t>Client Director</a:t>
            </a:r>
          </a:p>
        </p:txBody>
      </p:sp>
      <p:sp>
        <p:nvSpPr>
          <p:cNvPr id="3" name="TextBox 2">
            <a:extLst>
              <a:ext uri="{FF2B5EF4-FFF2-40B4-BE49-F238E27FC236}">
                <a16:creationId xmlns:a16="http://schemas.microsoft.com/office/drawing/2014/main" id="{A63918ED-4F49-F190-20A4-672EAF70ABE4}"/>
              </a:ext>
            </a:extLst>
          </p:cNvPr>
          <p:cNvSpPr txBox="1"/>
          <p:nvPr/>
        </p:nvSpPr>
        <p:spPr>
          <a:xfrm>
            <a:off x="360363" y="6120000"/>
            <a:ext cx="2016000" cy="184666"/>
          </a:xfrm>
          <a:prstGeom prst="rect">
            <a:avLst/>
          </a:prstGeom>
          <a:noFill/>
        </p:spPr>
        <p:txBody>
          <a:bodyPr wrap="square" lIns="0" tIns="0" rIns="0" bIns="0" rtlCol="0">
            <a:spAutoFit/>
          </a:bodyPr>
          <a:lstStyle/>
          <a:p>
            <a:r>
              <a:rPr lang="en-US" sz="1200" dirty="0"/>
              <a:t>1 February 2024</a:t>
            </a:r>
          </a:p>
        </p:txBody>
      </p:sp>
    </p:spTree>
    <p:extLst>
      <p:ext uri="{BB962C8B-B14F-4D97-AF65-F5344CB8AC3E}">
        <p14:creationId xmlns:p14="http://schemas.microsoft.com/office/powerpoint/2010/main" val="284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dirty="0">
                <a:solidFill>
                  <a:srgbClr val="0076D6"/>
                </a:solidFill>
              </a:rPr>
              <a:t>Why save into a workplace pension?</a:t>
            </a: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10</a:t>
            </a:fld>
            <a:endParaRPr lang="en-GB"/>
          </a:p>
        </p:txBody>
      </p:sp>
      <p:sp>
        <p:nvSpPr>
          <p:cNvPr id="9" name="Text Placeholder 14">
            <a:extLst>
              <a:ext uri="{FF2B5EF4-FFF2-40B4-BE49-F238E27FC236}">
                <a16:creationId xmlns:a16="http://schemas.microsoft.com/office/drawing/2014/main" id="{228D3790-81E7-1456-C444-FEF39BB7EA43}"/>
              </a:ext>
            </a:extLst>
          </p:cNvPr>
          <p:cNvSpPr>
            <a:spLocks noGrp="1"/>
          </p:cNvSpPr>
          <p:nvPr>
            <p:ph type="body" sz="quarter" idx="13"/>
          </p:nvPr>
        </p:nvSpPr>
        <p:spPr>
          <a:xfrm>
            <a:off x="360000" y="900000"/>
            <a:ext cx="9990631" cy="767082"/>
          </a:xfrm>
        </p:spPr>
        <p:txBody>
          <a:bodyPr/>
          <a:lstStyle/>
          <a:p>
            <a:r>
              <a:rPr lang="en-GB" altLang="en-US" dirty="0">
                <a:cs typeface="Arial" panose="020B0604020202020204" pitchFamily="34" charset="0"/>
              </a:rPr>
              <a:t>The benefits of saving into a workplace pension</a:t>
            </a:r>
          </a:p>
        </p:txBody>
      </p:sp>
      <p:sp>
        <p:nvSpPr>
          <p:cNvPr id="26" name="Content Placeholder 10">
            <a:extLst>
              <a:ext uri="{FF2B5EF4-FFF2-40B4-BE49-F238E27FC236}">
                <a16:creationId xmlns:a16="http://schemas.microsoft.com/office/drawing/2014/main" id="{6DD2B1F3-8728-3D96-F77D-1499310EEA06}"/>
              </a:ext>
            </a:extLst>
          </p:cNvPr>
          <p:cNvSpPr txBox="1">
            <a:spLocks/>
          </p:cNvSpPr>
          <p:nvPr/>
        </p:nvSpPr>
        <p:spPr>
          <a:xfrm>
            <a:off x="4608805" y="1728000"/>
            <a:ext cx="6506037" cy="3384000"/>
          </a:xfrm>
          <a:prstGeom prst="rect">
            <a:avLst/>
          </a:prstGeom>
        </p:spPr>
        <p:txBody>
          <a:bodyPr lIns="0" tIns="0" rIns="0" bIns="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Bef>
                <a:spcPts val="0"/>
              </a:spcBef>
              <a:spcAft>
                <a:spcPts val="1200"/>
              </a:spcAft>
              <a:buFont typeface="Arial" panose="020B0604020202020204" pitchFamily="34" charset="0"/>
              <a:buNone/>
            </a:pPr>
            <a:r>
              <a:rPr lang="en-GB" dirty="0"/>
              <a:t>There are </a:t>
            </a:r>
            <a:r>
              <a:rPr lang="en-GB" b="1" dirty="0">
                <a:solidFill>
                  <a:srgbClr val="0076D6"/>
                </a:solidFill>
              </a:rPr>
              <a:t>short-term</a:t>
            </a:r>
            <a:r>
              <a:rPr lang="en-GB" dirty="0"/>
              <a:t> and </a:t>
            </a:r>
            <a:r>
              <a:rPr lang="en-GB" b="1" dirty="0">
                <a:solidFill>
                  <a:srgbClr val="0076D6"/>
                </a:solidFill>
              </a:rPr>
              <a:t>long-term</a:t>
            </a:r>
            <a:r>
              <a:rPr lang="en-GB" dirty="0"/>
              <a:t> benefits when it comes to saving into your workplace pension:</a:t>
            </a:r>
          </a:p>
          <a:p>
            <a:pPr marL="342900" lvl="1" indent="-342900">
              <a:spcBef>
                <a:spcPts val="0"/>
              </a:spcBef>
              <a:spcAft>
                <a:spcPts val="1200"/>
              </a:spcAft>
            </a:pPr>
            <a:r>
              <a:rPr lang="en-GB" dirty="0"/>
              <a:t>You’ll get tax relief on your personal contributions            (subject to limitations)</a:t>
            </a:r>
          </a:p>
          <a:p>
            <a:pPr marL="342900" lvl="1" indent="-342900">
              <a:spcBef>
                <a:spcPts val="0"/>
              </a:spcBef>
              <a:spcAft>
                <a:spcPts val="1200"/>
              </a:spcAft>
            </a:pPr>
            <a:r>
              <a:rPr lang="en-GB" dirty="0"/>
              <a:t>You’ll receive contributions from your employer</a:t>
            </a:r>
          </a:p>
          <a:p>
            <a:pPr marL="342900" lvl="1" indent="-342900">
              <a:spcBef>
                <a:spcPts val="0"/>
              </a:spcBef>
              <a:spcAft>
                <a:spcPts val="1200"/>
              </a:spcAft>
            </a:pPr>
            <a:r>
              <a:rPr lang="en-GB" dirty="0"/>
              <a:t>Your savings have the opportunity to grow over time</a:t>
            </a:r>
          </a:p>
          <a:p>
            <a:pPr marL="342900" lvl="1" indent="-342900">
              <a:spcBef>
                <a:spcPts val="0"/>
              </a:spcBef>
              <a:spcAft>
                <a:spcPts val="1200"/>
              </a:spcAft>
            </a:pPr>
            <a:r>
              <a:rPr lang="en-GB" dirty="0"/>
              <a:t>You can take your pension pot in different ways</a:t>
            </a:r>
          </a:p>
          <a:p>
            <a:pPr marL="342900" lvl="1" indent="-342900">
              <a:spcBef>
                <a:spcPts val="0"/>
              </a:spcBef>
              <a:spcAft>
                <a:spcPts val="1200"/>
              </a:spcAft>
            </a:pPr>
            <a:r>
              <a:rPr lang="en-GB" dirty="0"/>
              <a:t>The money can be passed on to your loved ones. </a:t>
            </a:r>
            <a:r>
              <a:rPr lang="en-GB" b="1" dirty="0"/>
              <a:t>It is therefore important to complete your nomination of beneficiaries. You will need to do this for CRSP as well as your life assurance benefit.   </a:t>
            </a:r>
          </a:p>
        </p:txBody>
      </p:sp>
      <p:pic>
        <p:nvPicPr>
          <p:cNvPr id="6" name="Picture Placeholder 10">
            <a:extLst>
              <a:ext uri="{FF2B5EF4-FFF2-40B4-BE49-F238E27FC236}">
                <a16:creationId xmlns:a16="http://schemas.microsoft.com/office/drawing/2014/main" id="{24D860A2-0FBA-8098-5817-36F97E1D7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73" t="13442" r="-373" b="7450"/>
          <a:stretch/>
        </p:blipFill>
        <p:spPr>
          <a:xfrm flipH="1">
            <a:off x="360000" y="1728000"/>
            <a:ext cx="3570979" cy="4029946"/>
          </a:xfrm>
          <a:prstGeom prst="rect">
            <a:avLst/>
          </a:prstGeom>
        </p:spPr>
      </p:pic>
    </p:spTree>
    <p:extLst>
      <p:ext uri="{BB962C8B-B14F-4D97-AF65-F5344CB8AC3E}">
        <p14:creationId xmlns:p14="http://schemas.microsoft.com/office/powerpoint/2010/main" val="212443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11</a:t>
            </a:fld>
            <a:endParaRPr lang="en-GB" dirty="0"/>
          </a:p>
        </p:txBody>
      </p:sp>
      <p:sp>
        <p:nvSpPr>
          <p:cNvPr id="20" name="Title 1">
            <a:extLst>
              <a:ext uri="{FF2B5EF4-FFF2-40B4-BE49-F238E27FC236}">
                <a16:creationId xmlns:a16="http://schemas.microsoft.com/office/drawing/2014/main" id="{F1CF5632-045E-2C60-0EC0-DD12CEDB9DF0}"/>
              </a:ext>
            </a:extLst>
          </p:cNvPr>
          <p:cNvSpPr>
            <a:spLocks noGrp="1"/>
          </p:cNvSpPr>
          <p:nvPr>
            <p:ph type="title"/>
          </p:nvPr>
        </p:nvSpPr>
        <p:spPr>
          <a:xfrm>
            <a:off x="360000" y="360000"/>
            <a:ext cx="9742788" cy="1203320"/>
          </a:xfrm>
        </p:spPr>
        <p:txBody>
          <a:bodyPr>
            <a:normAutofit/>
          </a:bodyPr>
          <a:lstStyle/>
          <a:p>
            <a:r>
              <a:rPr lang="en-US" dirty="0"/>
              <a:t>Your CRSP Defined Contribution (DC) scheme</a:t>
            </a:r>
          </a:p>
        </p:txBody>
      </p:sp>
      <p:sp>
        <p:nvSpPr>
          <p:cNvPr id="21" name="Text Placeholder 4">
            <a:extLst>
              <a:ext uri="{FF2B5EF4-FFF2-40B4-BE49-F238E27FC236}">
                <a16:creationId xmlns:a16="http://schemas.microsoft.com/office/drawing/2014/main" id="{03593F3C-EE11-8C11-FD1C-904A19340B2E}"/>
              </a:ext>
            </a:extLst>
          </p:cNvPr>
          <p:cNvSpPr>
            <a:spLocks noGrp="1"/>
          </p:cNvSpPr>
          <p:nvPr>
            <p:ph type="body" sz="quarter" idx="13"/>
          </p:nvPr>
        </p:nvSpPr>
        <p:spPr>
          <a:xfrm>
            <a:off x="360000" y="900000"/>
            <a:ext cx="7369175" cy="357849"/>
          </a:xfrm>
        </p:spPr>
        <p:txBody>
          <a:bodyPr/>
          <a:lstStyle/>
          <a:p>
            <a:r>
              <a:rPr lang="en-US" dirty="0"/>
              <a:t>How does your Legal &amp; General workplace pension work?</a:t>
            </a:r>
          </a:p>
        </p:txBody>
      </p:sp>
      <p:pic>
        <p:nvPicPr>
          <p:cNvPr id="22" name="Picture 21">
            <a:extLst>
              <a:ext uri="{FF2B5EF4-FFF2-40B4-BE49-F238E27FC236}">
                <a16:creationId xmlns:a16="http://schemas.microsoft.com/office/drawing/2014/main" id="{895D6D13-252D-DCAE-781D-B0C138A64E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12000" y="2592000"/>
            <a:ext cx="1440000" cy="1440000"/>
          </a:xfrm>
          <a:prstGeom prst="rect">
            <a:avLst/>
          </a:prstGeom>
        </p:spPr>
      </p:pic>
      <p:pic>
        <p:nvPicPr>
          <p:cNvPr id="23" name="Picture 22">
            <a:extLst>
              <a:ext uri="{FF2B5EF4-FFF2-40B4-BE49-F238E27FC236}">
                <a16:creationId xmlns:a16="http://schemas.microsoft.com/office/drawing/2014/main" id="{24D2F765-842D-8DC8-13C2-38369C3696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84000" y="2592000"/>
            <a:ext cx="1512000" cy="1512000"/>
          </a:xfrm>
          <a:prstGeom prst="rect">
            <a:avLst/>
          </a:prstGeom>
        </p:spPr>
      </p:pic>
      <p:pic>
        <p:nvPicPr>
          <p:cNvPr id="24" name="Picture 23">
            <a:extLst>
              <a:ext uri="{FF2B5EF4-FFF2-40B4-BE49-F238E27FC236}">
                <a16:creationId xmlns:a16="http://schemas.microsoft.com/office/drawing/2014/main" id="{F8B57AA5-4B7E-5002-B34E-021DF79787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8000" y="2592000"/>
            <a:ext cx="1440000" cy="1440000"/>
          </a:xfrm>
          <a:prstGeom prst="rect">
            <a:avLst/>
          </a:prstGeom>
        </p:spPr>
      </p:pic>
      <p:sp>
        <p:nvSpPr>
          <p:cNvPr id="25" name="Rectangle 24">
            <a:extLst>
              <a:ext uri="{FF2B5EF4-FFF2-40B4-BE49-F238E27FC236}">
                <a16:creationId xmlns:a16="http://schemas.microsoft.com/office/drawing/2014/main" id="{544F59F4-5F8A-F886-D05C-411C64EB3AD2}"/>
              </a:ext>
            </a:extLst>
          </p:cNvPr>
          <p:cNvSpPr/>
          <p:nvPr/>
        </p:nvSpPr>
        <p:spPr>
          <a:xfrm>
            <a:off x="1044000" y="4176000"/>
            <a:ext cx="2808000" cy="815608"/>
          </a:xfrm>
          <a:prstGeom prst="rect">
            <a:avLst/>
          </a:prstGeom>
        </p:spPr>
        <p:txBody>
          <a:bodyPr wrap="square">
            <a:spAutoFit/>
          </a:bodyPr>
          <a:lstStyle/>
          <a:p>
            <a:pPr algn="ctr">
              <a:spcAft>
                <a:spcPts val="600"/>
              </a:spcAft>
            </a:pPr>
            <a:r>
              <a:rPr lang="en-US" sz="1400" dirty="0"/>
              <a:t>You and your employer pay in.</a:t>
            </a:r>
          </a:p>
          <a:p>
            <a:pPr algn="ctr">
              <a:spcAft>
                <a:spcPts val="600"/>
              </a:spcAft>
            </a:pPr>
            <a:r>
              <a:rPr lang="en-US" sz="1400" dirty="0"/>
              <a:t>You get tax relief from the government.</a:t>
            </a:r>
          </a:p>
        </p:txBody>
      </p:sp>
      <p:sp>
        <p:nvSpPr>
          <p:cNvPr id="26" name="Rectangle 25">
            <a:extLst>
              <a:ext uri="{FF2B5EF4-FFF2-40B4-BE49-F238E27FC236}">
                <a16:creationId xmlns:a16="http://schemas.microsoft.com/office/drawing/2014/main" id="{2C1A301D-917E-AE7F-D765-8AE66125D79C}"/>
              </a:ext>
            </a:extLst>
          </p:cNvPr>
          <p:cNvSpPr/>
          <p:nvPr/>
        </p:nvSpPr>
        <p:spPr>
          <a:xfrm>
            <a:off x="4483050" y="4175999"/>
            <a:ext cx="2736000" cy="1677382"/>
          </a:xfrm>
          <a:prstGeom prst="rect">
            <a:avLst/>
          </a:prstGeom>
        </p:spPr>
        <p:txBody>
          <a:bodyPr wrap="square">
            <a:spAutoFit/>
          </a:bodyPr>
          <a:lstStyle/>
          <a:p>
            <a:pPr algn="ctr">
              <a:spcAft>
                <a:spcPts val="600"/>
              </a:spcAft>
            </a:pPr>
            <a:r>
              <a:rPr lang="en-US" sz="1400" dirty="0"/>
              <a:t>The aim is to increase or protect the value of your savings        but this </a:t>
            </a:r>
            <a:r>
              <a:rPr lang="en-US" sz="1400" b="1" dirty="0"/>
              <a:t>isn’t guaranteed      </a:t>
            </a:r>
            <a:r>
              <a:rPr lang="en-US" sz="1400" dirty="0"/>
              <a:t>and they can go down in value as well.</a:t>
            </a:r>
          </a:p>
          <a:p>
            <a:pPr algn="ctr">
              <a:spcAft>
                <a:spcPts val="600"/>
              </a:spcAft>
            </a:pPr>
            <a:r>
              <a:rPr lang="en-US" sz="1400" dirty="0"/>
              <a:t>Charges are taken for managing and investing your savings.</a:t>
            </a:r>
          </a:p>
        </p:txBody>
      </p:sp>
      <p:sp>
        <p:nvSpPr>
          <p:cNvPr id="27" name="Rectangle 26">
            <a:extLst>
              <a:ext uri="{FF2B5EF4-FFF2-40B4-BE49-F238E27FC236}">
                <a16:creationId xmlns:a16="http://schemas.microsoft.com/office/drawing/2014/main" id="{FA3B6FCF-B1A3-C54B-588C-9617AA6F23A1}"/>
              </a:ext>
            </a:extLst>
          </p:cNvPr>
          <p:cNvSpPr/>
          <p:nvPr/>
        </p:nvSpPr>
        <p:spPr>
          <a:xfrm>
            <a:off x="8136000" y="4176000"/>
            <a:ext cx="2808000" cy="1323439"/>
          </a:xfrm>
          <a:prstGeom prst="rect">
            <a:avLst/>
          </a:prstGeom>
        </p:spPr>
        <p:txBody>
          <a:bodyPr wrap="square">
            <a:spAutoFit/>
          </a:bodyPr>
          <a:lstStyle/>
          <a:p>
            <a:pPr algn="ctr">
              <a:spcAft>
                <a:spcPts val="600"/>
              </a:spcAft>
            </a:pPr>
            <a:r>
              <a:rPr lang="en-US" sz="1400" dirty="0"/>
              <a:t>You can take your money in different ways.</a:t>
            </a:r>
          </a:p>
          <a:p>
            <a:pPr algn="ctr">
              <a:spcAft>
                <a:spcPts val="600"/>
              </a:spcAft>
            </a:pPr>
            <a:r>
              <a:rPr lang="en-US" sz="1400" dirty="0"/>
              <a:t>The available options will depend on your scheme rules.</a:t>
            </a:r>
          </a:p>
          <a:p>
            <a:pPr marL="144000" indent="-144000" algn="ctr">
              <a:spcAft>
                <a:spcPts val="600"/>
              </a:spcAft>
            </a:pPr>
            <a:endParaRPr lang="en-US" sz="1400" dirty="0"/>
          </a:p>
        </p:txBody>
      </p:sp>
      <p:sp>
        <p:nvSpPr>
          <p:cNvPr id="28" name="Rectangle 27">
            <a:extLst>
              <a:ext uri="{FF2B5EF4-FFF2-40B4-BE49-F238E27FC236}">
                <a16:creationId xmlns:a16="http://schemas.microsoft.com/office/drawing/2014/main" id="{A63A0B50-66A8-174C-3912-16A0D8145784}"/>
              </a:ext>
            </a:extLst>
          </p:cNvPr>
          <p:cNvSpPr/>
          <p:nvPr/>
        </p:nvSpPr>
        <p:spPr>
          <a:xfrm>
            <a:off x="1224000" y="1728000"/>
            <a:ext cx="2448000" cy="707886"/>
          </a:xfrm>
          <a:prstGeom prst="rect">
            <a:avLst/>
          </a:prstGeom>
        </p:spPr>
        <p:txBody>
          <a:bodyPr wrap="square">
            <a:spAutoFit/>
          </a:bodyPr>
          <a:lstStyle/>
          <a:p>
            <a:pPr algn="ctr"/>
            <a:r>
              <a:rPr lang="en-US" sz="2000" b="1" dirty="0">
                <a:solidFill>
                  <a:srgbClr val="0076D6"/>
                </a:solidFill>
              </a:rPr>
              <a:t>Contributions are paid in</a:t>
            </a:r>
            <a:endParaRPr lang="en-US" sz="2000" dirty="0">
              <a:solidFill>
                <a:srgbClr val="0076D6"/>
              </a:solidFill>
            </a:endParaRPr>
          </a:p>
        </p:txBody>
      </p:sp>
      <p:sp>
        <p:nvSpPr>
          <p:cNvPr id="29" name="Rectangle 28">
            <a:extLst>
              <a:ext uri="{FF2B5EF4-FFF2-40B4-BE49-F238E27FC236}">
                <a16:creationId xmlns:a16="http://schemas.microsoft.com/office/drawing/2014/main" id="{F0EE0457-F9BF-4334-6799-53C040C1AAED}"/>
              </a:ext>
            </a:extLst>
          </p:cNvPr>
          <p:cNvSpPr/>
          <p:nvPr/>
        </p:nvSpPr>
        <p:spPr>
          <a:xfrm>
            <a:off x="4608000" y="1728000"/>
            <a:ext cx="2448000" cy="707886"/>
          </a:xfrm>
          <a:prstGeom prst="rect">
            <a:avLst/>
          </a:prstGeom>
        </p:spPr>
        <p:txBody>
          <a:bodyPr wrap="square">
            <a:spAutoFit/>
          </a:bodyPr>
          <a:lstStyle/>
          <a:p>
            <a:pPr algn="ctr"/>
            <a:r>
              <a:rPr lang="en-US" sz="2000" b="1" dirty="0">
                <a:solidFill>
                  <a:srgbClr val="0076D6"/>
                </a:solidFill>
              </a:rPr>
              <a:t>Your savings are invested</a:t>
            </a:r>
            <a:endParaRPr lang="en-US" sz="2000" dirty="0">
              <a:solidFill>
                <a:srgbClr val="0076D6"/>
              </a:solidFill>
            </a:endParaRPr>
          </a:p>
        </p:txBody>
      </p:sp>
      <p:sp>
        <p:nvSpPr>
          <p:cNvPr id="30" name="Rectangle 29">
            <a:extLst>
              <a:ext uri="{FF2B5EF4-FFF2-40B4-BE49-F238E27FC236}">
                <a16:creationId xmlns:a16="http://schemas.microsoft.com/office/drawing/2014/main" id="{D59F4D9C-3935-5AB9-07E5-3AD96BC11D32}"/>
              </a:ext>
            </a:extLst>
          </p:cNvPr>
          <p:cNvSpPr/>
          <p:nvPr/>
        </p:nvSpPr>
        <p:spPr>
          <a:xfrm>
            <a:off x="8316000" y="1728000"/>
            <a:ext cx="2448000" cy="720000"/>
          </a:xfrm>
          <a:prstGeom prst="rect">
            <a:avLst/>
          </a:prstGeom>
        </p:spPr>
        <p:txBody>
          <a:bodyPr wrap="square">
            <a:spAutoFit/>
          </a:bodyPr>
          <a:lstStyle/>
          <a:p>
            <a:pPr algn="ctr"/>
            <a:r>
              <a:rPr lang="en-US" sz="2000" b="1" dirty="0">
                <a:solidFill>
                  <a:srgbClr val="0076D6"/>
                </a:solidFill>
              </a:rPr>
              <a:t>You access your pension pot</a:t>
            </a:r>
            <a:endParaRPr lang="en-US" sz="2000" dirty="0">
              <a:solidFill>
                <a:srgbClr val="0076D6"/>
              </a:solidFill>
            </a:endParaRPr>
          </a:p>
        </p:txBody>
      </p:sp>
    </p:spTree>
    <p:extLst>
      <p:ext uri="{BB962C8B-B14F-4D97-AF65-F5344CB8AC3E}">
        <p14:creationId xmlns:p14="http://schemas.microsoft.com/office/powerpoint/2010/main" val="53579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450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450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450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450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450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76751CAA-FCC8-645D-4253-921038F0B6FF}"/>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12</a:t>
            </a:fld>
            <a:endParaRPr lang="en-GB" sz="1000" b="1" dirty="0"/>
          </a:p>
        </p:txBody>
      </p:sp>
      <p:sp>
        <p:nvSpPr>
          <p:cNvPr id="10" name="Title 9">
            <a:extLst>
              <a:ext uri="{FF2B5EF4-FFF2-40B4-BE49-F238E27FC236}">
                <a16:creationId xmlns:a16="http://schemas.microsoft.com/office/drawing/2014/main" id="{7E9F1C9A-838F-75FE-55E0-7635CC870C50}"/>
              </a:ext>
            </a:extLst>
          </p:cNvPr>
          <p:cNvSpPr txBox="1">
            <a:spLocks/>
          </p:cNvSpPr>
          <p:nvPr/>
        </p:nvSpPr>
        <p:spPr>
          <a:xfrm>
            <a:off x="360000" y="360000"/>
            <a:ext cx="7369175" cy="1203320"/>
          </a:xfrm>
          <a:prstGeom prst="rect">
            <a:avLst/>
          </a:prstGeom>
        </p:spPr>
        <p:txBody>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US" dirty="0">
                <a:solidFill>
                  <a:srgbClr val="0076D6"/>
                </a:solidFill>
              </a:rPr>
              <a:t>Saving for the future with the CRSP</a:t>
            </a:r>
          </a:p>
        </p:txBody>
      </p:sp>
      <p:graphicFrame>
        <p:nvGraphicFramePr>
          <p:cNvPr id="11" name="Content Placeholder 13">
            <a:extLst>
              <a:ext uri="{FF2B5EF4-FFF2-40B4-BE49-F238E27FC236}">
                <a16:creationId xmlns:a16="http://schemas.microsoft.com/office/drawing/2014/main" id="{5FA65EBC-372A-74D0-616B-AFA104D5CDB3}"/>
              </a:ext>
            </a:extLst>
          </p:cNvPr>
          <p:cNvGraphicFramePr>
            <a:graphicFrameLocks/>
          </p:cNvGraphicFramePr>
          <p:nvPr>
            <p:extLst>
              <p:ext uri="{D42A27DB-BD31-4B8C-83A1-F6EECF244321}">
                <p14:modId xmlns:p14="http://schemas.microsoft.com/office/powerpoint/2010/main" val="179885987"/>
              </p:ext>
            </p:extLst>
          </p:nvPr>
        </p:nvGraphicFramePr>
        <p:xfrm>
          <a:off x="359999" y="3341933"/>
          <a:ext cx="10956930" cy="2595880"/>
        </p:xfrm>
        <a:graphic>
          <a:graphicData uri="http://schemas.openxmlformats.org/drawingml/2006/table">
            <a:tbl>
              <a:tblPr firstRow="1" bandRow="1">
                <a:tableStyleId>{5C22544A-7EE6-4342-B048-85BDC9FD1C3A}</a:tableStyleId>
              </a:tblPr>
              <a:tblGrid>
                <a:gridCol w="3652310">
                  <a:extLst>
                    <a:ext uri="{9D8B030D-6E8A-4147-A177-3AD203B41FA5}">
                      <a16:colId xmlns:a16="http://schemas.microsoft.com/office/drawing/2014/main" val="3753600748"/>
                    </a:ext>
                  </a:extLst>
                </a:gridCol>
                <a:gridCol w="3652310">
                  <a:extLst>
                    <a:ext uri="{9D8B030D-6E8A-4147-A177-3AD203B41FA5}">
                      <a16:colId xmlns:a16="http://schemas.microsoft.com/office/drawing/2014/main" val="885634917"/>
                    </a:ext>
                  </a:extLst>
                </a:gridCol>
                <a:gridCol w="3652310">
                  <a:extLst>
                    <a:ext uri="{9D8B030D-6E8A-4147-A177-3AD203B41FA5}">
                      <a16:colId xmlns:a16="http://schemas.microsoft.com/office/drawing/2014/main" val="3098504762"/>
                    </a:ext>
                  </a:extLst>
                </a:gridCol>
              </a:tblGrid>
              <a:tr h="370840">
                <a:tc>
                  <a:txBody>
                    <a:bodyPr/>
                    <a:lstStyle/>
                    <a:p>
                      <a:r>
                        <a:rPr lang="en-US" dirty="0"/>
                        <a:t>Employee </a:t>
                      </a:r>
                    </a:p>
                  </a:txBody>
                  <a:tcPr/>
                </a:tc>
                <a:tc>
                  <a:txBody>
                    <a:bodyPr/>
                    <a:lstStyle/>
                    <a:p>
                      <a:r>
                        <a:rPr lang="en-US" dirty="0"/>
                        <a:t>Employer</a:t>
                      </a:r>
                    </a:p>
                  </a:txBody>
                  <a:tcPr/>
                </a:tc>
                <a:tc>
                  <a:txBody>
                    <a:bodyPr/>
                    <a:lstStyle/>
                    <a:p>
                      <a:r>
                        <a:rPr lang="en-US"/>
                        <a:t>Total</a:t>
                      </a:r>
                    </a:p>
                  </a:txBody>
                  <a:tcPr/>
                </a:tc>
                <a:extLst>
                  <a:ext uri="{0D108BD9-81ED-4DB2-BD59-A6C34878D82A}">
                    <a16:rowId xmlns:a16="http://schemas.microsoft.com/office/drawing/2014/main" val="3633001126"/>
                  </a:ext>
                </a:extLst>
              </a:tr>
              <a:tr h="370840">
                <a:tc>
                  <a:txBody>
                    <a:bodyPr/>
                    <a:lstStyle/>
                    <a:p>
                      <a:r>
                        <a:rPr lang="en-US" dirty="0"/>
                        <a:t>3%</a:t>
                      </a:r>
                    </a:p>
                  </a:txBody>
                  <a:tcPr/>
                </a:tc>
                <a:tc>
                  <a:txBody>
                    <a:bodyPr/>
                    <a:lstStyle/>
                    <a:p>
                      <a:r>
                        <a:rPr lang="en-US" dirty="0"/>
                        <a:t>6%</a:t>
                      </a:r>
                    </a:p>
                  </a:txBody>
                  <a:tcPr/>
                </a:tc>
                <a:tc>
                  <a:txBody>
                    <a:bodyPr/>
                    <a:lstStyle/>
                    <a:p>
                      <a:r>
                        <a:rPr lang="en-US" dirty="0"/>
                        <a:t>9%</a:t>
                      </a:r>
                    </a:p>
                  </a:txBody>
                  <a:tcPr>
                    <a:solidFill>
                      <a:srgbClr val="CBD6F0"/>
                    </a:solidFill>
                  </a:tcPr>
                </a:tc>
                <a:extLst>
                  <a:ext uri="{0D108BD9-81ED-4DB2-BD59-A6C34878D82A}">
                    <a16:rowId xmlns:a16="http://schemas.microsoft.com/office/drawing/2014/main" val="3952130052"/>
                  </a:ext>
                </a:extLst>
              </a:tr>
              <a:tr h="370840">
                <a:tc>
                  <a:txBody>
                    <a:bodyPr/>
                    <a:lstStyle/>
                    <a:p>
                      <a:r>
                        <a:rPr lang="en-US" dirty="0"/>
                        <a:t>4%</a:t>
                      </a:r>
                    </a:p>
                  </a:txBody>
                  <a:tcPr/>
                </a:tc>
                <a:tc>
                  <a:txBody>
                    <a:bodyPr/>
                    <a:lstStyle/>
                    <a:p>
                      <a:r>
                        <a:rPr lang="en-US" dirty="0"/>
                        <a:t>8%</a:t>
                      </a:r>
                    </a:p>
                  </a:txBody>
                  <a:tcPr/>
                </a:tc>
                <a:tc>
                  <a:txBody>
                    <a:bodyPr/>
                    <a:lstStyle/>
                    <a:p>
                      <a:r>
                        <a:rPr lang="en-US" dirty="0"/>
                        <a:t>12%</a:t>
                      </a:r>
                    </a:p>
                  </a:txBody>
                  <a:tcPr/>
                </a:tc>
                <a:extLst>
                  <a:ext uri="{0D108BD9-81ED-4DB2-BD59-A6C34878D82A}">
                    <a16:rowId xmlns:a16="http://schemas.microsoft.com/office/drawing/2014/main" val="1926893528"/>
                  </a:ext>
                </a:extLst>
              </a:tr>
              <a:tr h="370840">
                <a:tc>
                  <a:txBody>
                    <a:bodyPr/>
                    <a:lstStyle/>
                    <a:p>
                      <a:r>
                        <a:rPr lang="en-US" dirty="0"/>
                        <a:t>5%</a:t>
                      </a:r>
                    </a:p>
                  </a:txBody>
                  <a:tcPr/>
                </a:tc>
                <a:tc>
                  <a:txBody>
                    <a:bodyPr/>
                    <a:lstStyle/>
                    <a:p>
                      <a:r>
                        <a:rPr lang="en-US" dirty="0"/>
                        <a:t>10%</a:t>
                      </a:r>
                    </a:p>
                  </a:txBody>
                  <a:tcPr/>
                </a:tc>
                <a:tc>
                  <a:txBody>
                    <a:bodyPr/>
                    <a:lstStyle/>
                    <a:p>
                      <a:r>
                        <a:rPr lang="en-US" dirty="0"/>
                        <a:t>15%</a:t>
                      </a:r>
                    </a:p>
                  </a:txBody>
                  <a:tcPr/>
                </a:tc>
                <a:extLst>
                  <a:ext uri="{0D108BD9-81ED-4DB2-BD59-A6C34878D82A}">
                    <a16:rowId xmlns:a16="http://schemas.microsoft.com/office/drawing/2014/main" val="897421749"/>
                  </a:ext>
                </a:extLst>
              </a:tr>
              <a:tr h="370840">
                <a:tc>
                  <a:txBody>
                    <a:bodyPr/>
                    <a:lstStyle/>
                    <a:p>
                      <a:r>
                        <a:rPr lang="en-US" dirty="0"/>
                        <a:t>6%</a:t>
                      </a:r>
                    </a:p>
                  </a:txBody>
                  <a:tcPr/>
                </a:tc>
                <a:tc>
                  <a:txBody>
                    <a:bodyPr/>
                    <a:lstStyle/>
                    <a:p>
                      <a:r>
                        <a:rPr lang="en-US" dirty="0"/>
                        <a:t>12%</a:t>
                      </a:r>
                    </a:p>
                  </a:txBody>
                  <a:tcPr/>
                </a:tc>
                <a:tc>
                  <a:txBody>
                    <a:bodyPr/>
                    <a:lstStyle/>
                    <a:p>
                      <a:r>
                        <a:rPr lang="en-US" dirty="0"/>
                        <a:t>18%</a:t>
                      </a:r>
                    </a:p>
                  </a:txBody>
                  <a:tcPr/>
                </a:tc>
                <a:extLst>
                  <a:ext uri="{0D108BD9-81ED-4DB2-BD59-A6C34878D82A}">
                    <a16:rowId xmlns:a16="http://schemas.microsoft.com/office/drawing/2014/main" val="1691488710"/>
                  </a:ext>
                </a:extLst>
              </a:tr>
              <a:tr h="370840">
                <a:tc>
                  <a:txBody>
                    <a:bodyPr/>
                    <a:lstStyle/>
                    <a:p>
                      <a:r>
                        <a:rPr lang="en-US" dirty="0"/>
                        <a:t>7%</a:t>
                      </a:r>
                    </a:p>
                  </a:txBody>
                  <a:tcPr/>
                </a:tc>
                <a:tc>
                  <a:txBody>
                    <a:bodyPr/>
                    <a:lstStyle/>
                    <a:p>
                      <a:r>
                        <a:rPr lang="en-US" dirty="0"/>
                        <a:t>14%</a:t>
                      </a:r>
                    </a:p>
                  </a:txBody>
                  <a:tcPr/>
                </a:tc>
                <a:tc>
                  <a:txBody>
                    <a:bodyPr/>
                    <a:lstStyle/>
                    <a:p>
                      <a:r>
                        <a:rPr lang="en-US" dirty="0"/>
                        <a:t>21%</a:t>
                      </a:r>
                    </a:p>
                  </a:txBody>
                  <a:tcPr/>
                </a:tc>
                <a:extLst>
                  <a:ext uri="{0D108BD9-81ED-4DB2-BD59-A6C34878D82A}">
                    <a16:rowId xmlns:a16="http://schemas.microsoft.com/office/drawing/2014/main" val="1608367875"/>
                  </a:ext>
                </a:extLst>
              </a:tr>
              <a:tr h="370840">
                <a:tc>
                  <a:txBody>
                    <a:bodyPr/>
                    <a:lstStyle/>
                    <a:p>
                      <a:r>
                        <a:rPr lang="en-US" dirty="0"/>
                        <a:t>8%*</a:t>
                      </a:r>
                    </a:p>
                  </a:txBody>
                  <a:tcPr/>
                </a:tc>
                <a:tc>
                  <a:txBody>
                    <a:bodyPr/>
                    <a:lstStyle/>
                    <a:p>
                      <a:r>
                        <a:rPr lang="en-US" dirty="0"/>
                        <a:t>16%*</a:t>
                      </a:r>
                    </a:p>
                  </a:txBody>
                  <a:tcPr/>
                </a:tc>
                <a:tc>
                  <a:txBody>
                    <a:bodyPr/>
                    <a:lstStyle/>
                    <a:p>
                      <a:r>
                        <a:rPr lang="en-US" dirty="0"/>
                        <a:t>24%*</a:t>
                      </a:r>
                    </a:p>
                  </a:txBody>
                  <a:tcPr/>
                </a:tc>
                <a:extLst>
                  <a:ext uri="{0D108BD9-81ED-4DB2-BD59-A6C34878D82A}">
                    <a16:rowId xmlns:a16="http://schemas.microsoft.com/office/drawing/2014/main" val="651315658"/>
                  </a:ext>
                </a:extLst>
              </a:tr>
            </a:tbl>
          </a:graphicData>
        </a:graphic>
      </p:graphicFrame>
      <p:sp>
        <p:nvSpPr>
          <p:cNvPr id="12" name="Content Placeholder 10">
            <a:extLst>
              <a:ext uri="{FF2B5EF4-FFF2-40B4-BE49-F238E27FC236}">
                <a16:creationId xmlns:a16="http://schemas.microsoft.com/office/drawing/2014/main" id="{A18CDC38-BB4E-36E6-3572-6087000E2D5E}"/>
              </a:ext>
            </a:extLst>
          </p:cNvPr>
          <p:cNvSpPr txBox="1">
            <a:spLocks/>
          </p:cNvSpPr>
          <p:nvPr/>
        </p:nvSpPr>
        <p:spPr>
          <a:xfrm>
            <a:off x="359999" y="1584000"/>
            <a:ext cx="10956929" cy="1672426"/>
          </a:xfrm>
          <a:prstGeom prst="rect">
            <a:avLst/>
          </a:prstGeom>
          <a:solidFill>
            <a:srgbClr val="CBD6F0"/>
          </a:solidFill>
        </p:spPr>
        <p:txBody>
          <a:bodyPr vert="horz" lIns="36000" tIns="72000" rIns="36000" bIns="72000" rtlCol="0">
            <a:normAutofit/>
          </a:bodyPr>
          <a:lstStyle>
            <a:lvl1pPr marL="0" indent="0" algn="l" defTabSz="6858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355600" indent="-17780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533400" indent="-17780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723900" indent="-19050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350" dirty="0">
                <a:latin typeface="+mj-lt"/>
              </a:rPr>
              <a:t>Your pension contribution is provided by the University of Nottingham and is based on pensionable pay</a:t>
            </a:r>
          </a:p>
          <a:p>
            <a:pPr marL="285750" indent="-285750">
              <a:buFont typeface="Arial" panose="020B0604020202020204" pitchFamily="34" charset="0"/>
              <a:buChar char="•"/>
            </a:pPr>
            <a:r>
              <a:rPr lang="en-GB" sz="1350" dirty="0">
                <a:latin typeface="+mj-lt"/>
              </a:rPr>
              <a:t>Pensionable pay is your basic pay plus any other amount as determined by your employer. </a:t>
            </a:r>
          </a:p>
          <a:p>
            <a:pPr marL="285750" indent="-285750">
              <a:buFont typeface="Arial" panose="020B0604020202020204" pitchFamily="34" charset="0"/>
              <a:buChar char="•"/>
            </a:pPr>
            <a:r>
              <a:rPr lang="en-GB" sz="1350" dirty="0">
                <a:effectLst/>
                <a:latin typeface="+mj-lt"/>
              </a:rPr>
              <a:t>On joining the Plan, you will initially pay 3% of your pensionable pay as an employee contribution and the University of</a:t>
            </a:r>
            <a:br>
              <a:rPr lang="en-GB" sz="1350" dirty="0">
                <a:effectLst/>
                <a:latin typeface="+mj-lt"/>
              </a:rPr>
            </a:br>
            <a:r>
              <a:rPr lang="en-GB" sz="1350" dirty="0">
                <a:effectLst/>
                <a:latin typeface="+mj-lt"/>
              </a:rPr>
              <a:t>Nottingham will contribute 6%. After your first contribution has been deducted from your payslip you may, if you wish, elect to </a:t>
            </a:r>
            <a:br>
              <a:rPr lang="en-GB" sz="1350" dirty="0">
                <a:effectLst/>
                <a:latin typeface="+mj-lt"/>
              </a:rPr>
            </a:br>
            <a:r>
              <a:rPr lang="en-GB" sz="1350" dirty="0">
                <a:effectLst/>
                <a:latin typeface="+mj-lt"/>
              </a:rPr>
              <a:t>increase your contribution level as per the table below. </a:t>
            </a:r>
          </a:p>
          <a:p>
            <a:pPr marL="285750" indent="-285750">
              <a:buFont typeface="Arial" panose="020B0604020202020204" pitchFamily="34" charset="0"/>
              <a:buChar char="•"/>
            </a:pPr>
            <a:r>
              <a:rPr lang="en-GB" sz="1350" dirty="0">
                <a:latin typeface="+mj-lt"/>
              </a:rPr>
              <a:t>As an active member of the CRSP, you are entitled to a life assurance benefit of 5.5 times your salary at date of death. </a:t>
            </a:r>
            <a:endParaRPr lang="en-GB" sz="1350" dirty="0">
              <a:effectLst/>
              <a:latin typeface="+mj-lt"/>
            </a:endParaRPr>
          </a:p>
          <a:p>
            <a:pPr marL="285750" indent="-285750">
              <a:buFont typeface="Arial" panose="020B0604020202020204" pitchFamily="34" charset="0"/>
              <a:buChar char="•"/>
            </a:pPr>
            <a:endParaRPr lang="en-GB" sz="1700" dirty="0">
              <a:latin typeface="+mj-lt"/>
            </a:endParaRPr>
          </a:p>
          <a:p>
            <a:pPr marL="285750" indent="-285750">
              <a:buFont typeface="Arial" panose="020B0604020202020204" pitchFamily="34" charset="0"/>
              <a:buChar char="•"/>
            </a:pPr>
            <a:endParaRPr lang="en-GB" sz="1400" dirty="0"/>
          </a:p>
          <a:p>
            <a:endParaRPr lang="en-US" sz="1400" dirty="0"/>
          </a:p>
        </p:txBody>
      </p:sp>
      <p:sp>
        <p:nvSpPr>
          <p:cNvPr id="2" name="TextBox 1">
            <a:extLst>
              <a:ext uri="{FF2B5EF4-FFF2-40B4-BE49-F238E27FC236}">
                <a16:creationId xmlns:a16="http://schemas.microsoft.com/office/drawing/2014/main" id="{8BE4E401-D6D2-6F6E-4EBE-28227D690899}"/>
              </a:ext>
            </a:extLst>
          </p:cNvPr>
          <p:cNvSpPr txBox="1"/>
          <p:nvPr/>
        </p:nvSpPr>
        <p:spPr>
          <a:xfrm>
            <a:off x="487254" y="5930283"/>
            <a:ext cx="5147628" cy="300082"/>
          </a:xfrm>
          <a:prstGeom prst="rect">
            <a:avLst/>
          </a:prstGeom>
          <a:noFill/>
        </p:spPr>
        <p:txBody>
          <a:bodyPr wrap="none" rtlCol="0">
            <a:spAutoFit/>
          </a:bodyPr>
          <a:lstStyle/>
          <a:p>
            <a:r>
              <a:rPr lang="en-GB" sz="1350" dirty="0"/>
              <a:t>*This contribution structure will be available from 1 </a:t>
            </a:r>
            <a:r>
              <a:rPr lang="en-GB" sz="1350"/>
              <a:t>August 2024. </a:t>
            </a:r>
            <a:endParaRPr lang="en-GB" sz="1350" dirty="0"/>
          </a:p>
        </p:txBody>
      </p:sp>
    </p:spTree>
    <p:extLst>
      <p:ext uri="{BB962C8B-B14F-4D97-AF65-F5344CB8AC3E}">
        <p14:creationId xmlns:p14="http://schemas.microsoft.com/office/powerpoint/2010/main" val="236675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076D6"/>
                </a:solidFill>
              </a:rPr>
              <a:t>Tax limits on pension savings</a:t>
            </a:r>
            <a:endParaRPr lang="en-GB" dirty="0"/>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13</a:t>
            </a:fld>
            <a:endParaRPr lang="en-GB" dirty="0"/>
          </a:p>
        </p:txBody>
      </p:sp>
      <p:pic>
        <p:nvPicPr>
          <p:cNvPr id="13" name="Picture 12">
            <a:extLst>
              <a:ext uri="{FF2B5EF4-FFF2-40B4-BE49-F238E27FC236}">
                <a16:creationId xmlns:a16="http://schemas.microsoft.com/office/drawing/2014/main" id="{B2421220-EB40-99A6-DA2C-5D97E979BB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769" y="1008000"/>
            <a:ext cx="8292218" cy="4481087"/>
          </a:xfrm>
          <a:prstGeom prst="rect">
            <a:avLst/>
          </a:prstGeom>
        </p:spPr>
      </p:pic>
      <p:sp>
        <p:nvSpPr>
          <p:cNvPr id="15" name="Content Placeholder 5">
            <a:extLst>
              <a:ext uri="{FF2B5EF4-FFF2-40B4-BE49-F238E27FC236}">
                <a16:creationId xmlns:a16="http://schemas.microsoft.com/office/drawing/2014/main" id="{504F3762-DD9A-9A06-EE33-247912B8DFD6}"/>
              </a:ext>
            </a:extLst>
          </p:cNvPr>
          <p:cNvSpPr txBox="1">
            <a:spLocks/>
          </p:cNvSpPr>
          <p:nvPr/>
        </p:nvSpPr>
        <p:spPr>
          <a:xfrm>
            <a:off x="7488000" y="1404000"/>
            <a:ext cx="4077226" cy="3045480"/>
          </a:xfrm>
          <a:prstGeom prst="rect">
            <a:avLst/>
          </a:prstGeom>
        </p:spPr>
        <p:txBody>
          <a:bodyPr vert="horz" lIns="0" tIns="0" rIns="0" bIns="0" rtlCol="0" anchor="t">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6000" indent="-216000">
              <a:spcAft>
                <a:spcPts val="1200"/>
              </a:spcAft>
            </a:pPr>
            <a:r>
              <a:rPr lang="en-GB" sz="1600" dirty="0"/>
              <a:t>Annual Allowance</a:t>
            </a:r>
            <a:r>
              <a:rPr lang="en-GB" sz="1600" b="1" dirty="0"/>
              <a:t> £60,000</a:t>
            </a:r>
          </a:p>
          <a:p>
            <a:pPr marL="216000" indent="-216000">
              <a:spcAft>
                <a:spcPts val="1200"/>
              </a:spcAft>
            </a:pPr>
            <a:r>
              <a:rPr lang="en-GB" sz="1600" dirty="0"/>
              <a:t>Minimum Tapered Annual Allowance </a:t>
            </a:r>
            <a:r>
              <a:rPr lang="en-GB" sz="1600" b="1" dirty="0"/>
              <a:t>£10,000</a:t>
            </a:r>
          </a:p>
          <a:p>
            <a:pPr marL="216000" indent="-216000">
              <a:spcAft>
                <a:spcPts val="1200"/>
              </a:spcAft>
            </a:pPr>
            <a:r>
              <a:rPr lang="en-GB" sz="1600" dirty="0"/>
              <a:t>Money Purchase Annual Allowance </a:t>
            </a:r>
            <a:r>
              <a:rPr lang="en-GB" sz="1600" b="1" dirty="0"/>
              <a:t>£10,000</a:t>
            </a:r>
          </a:p>
          <a:p>
            <a:pPr marL="216000" indent="-216000">
              <a:spcAft>
                <a:spcPts val="1200"/>
              </a:spcAft>
            </a:pPr>
            <a:r>
              <a:rPr lang="en-GB" sz="1600" dirty="0"/>
              <a:t>Lifetime Allowance</a:t>
            </a:r>
            <a:r>
              <a:rPr lang="en-GB" sz="1600" b="1" dirty="0"/>
              <a:t> £1,073,100</a:t>
            </a:r>
          </a:p>
          <a:p>
            <a:pPr marL="216000" indent="-216000">
              <a:spcAft>
                <a:spcPts val="1200"/>
              </a:spcAft>
            </a:pPr>
            <a:r>
              <a:rPr lang="en-GB" sz="1600" dirty="0"/>
              <a:t>If you need financial advice please visit </a:t>
            </a:r>
            <a:r>
              <a:rPr lang="en-GB" sz="1600" b="1" dirty="0">
                <a:solidFill>
                  <a:srgbClr val="0076D6"/>
                </a:solidFill>
              </a:rPr>
              <a:t>unbiased.co.uk</a:t>
            </a:r>
            <a:endParaRPr lang="en-GB" sz="1600" dirty="0">
              <a:solidFill>
                <a:srgbClr val="0076D6"/>
              </a:solidFill>
            </a:endParaRPr>
          </a:p>
          <a:p>
            <a:endParaRPr lang="en-GB" sz="1600" dirty="0"/>
          </a:p>
        </p:txBody>
      </p:sp>
      <p:pic>
        <p:nvPicPr>
          <p:cNvPr id="16" name="Picture 15">
            <a:extLst>
              <a:ext uri="{FF2B5EF4-FFF2-40B4-BE49-F238E27FC236}">
                <a16:creationId xmlns:a16="http://schemas.microsoft.com/office/drawing/2014/main" id="{ADF2CE6A-74F0-E804-6343-BC775632AB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2000" y="1440000"/>
            <a:ext cx="4002695" cy="2377179"/>
          </a:xfrm>
          <a:prstGeom prst="rect">
            <a:avLst/>
          </a:prstGeom>
          <a:ln>
            <a:solidFill>
              <a:schemeClr val="tx1"/>
            </a:solidFill>
          </a:ln>
        </p:spPr>
      </p:pic>
      <p:sp>
        <p:nvSpPr>
          <p:cNvPr id="17" name="Text Placeholder 14">
            <a:extLst>
              <a:ext uri="{FF2B5EF4-FFF2-40B4-BE49-F238E27FC236}">
                <a16:creationId xmlns:a16="http://schemas.microsoft.com/office/drawing/2014/main" id="{AB61521C-19F0-2084-5981-3C64A827C3E7}"/>
              </a:ext>
            </a:extLst>
          </p:cNvPr>
          <p:cNvSpPr txBox="1">
            <a:spLocks/>
          </p:cNvSpPr>
          <p:nvPr/>
        </p:nvSpPr>
        <p:spPr>
          <a:xfrm>
            <a:off x="4394376" y="6519371"/>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moneyhelper.org.uk</a:t>
            </a:r>
          </a:p>
        </p:txBody>
      </p:sp>
      <p:sp>
        <p:nvSpPr>
          <p:cNvPr id="18" name="Text Placeholder 14">
            <a:extLst>
              <a:ext uri="{FF2B5EF4-FFF2-40B4-BE49-F238E27FC236}">
                <a16:creationId xmlns:a16="http://schemas.microsoft.com/office/drawing/2014/main" id="{25490EFF-E293-AFD3-D31C-D4CD107597B4}"/>
              </a:ext>
            </a:extLst>
          </p:cNvPr>
          <p:cNvSpPr txBox="1">
            <a:spLocks/>
          </p:cNvSpPr>
          <p:nvPr/>
        </p:nvSpPr>
        <p:spPr>
          <a:xfrm>
            <a:off x="2178991" y="6519371"/>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Gov.uk</a:t>
            </a:r>
          </a:p>
        </p:txBody>
      </p:sp>
      <p:pic>
        <p:nvPicPr>
          <p:cNvPr id="19" name="Picture 18" descr="Qr code&#10;&#10;Description automatically generated">
            <a:extLst>
              <a:ext uri="{FF2B5EF4-FFF2-40B4-BE49-F238E27FC236}">
                <a16:creationId xmlns:a16="http://schemas.microsoft.com/office/drawing/2014/main" id="{748C7C15-F84A-9BA0-FB50-CE137B66C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761" y="4937496"/>
            <a:ext cx="1512000" cy="1512000"/>
          </a:xfrm>
          <a:prstGeom prst="rect">
            <a:avLst/>
          </a:prstGeom>
        </p:spPr>
      </p:pic>
      <p:sp>
        <p:nvSpPr>
          <p:cNvPr id="20" name="Text Placeholder 14">
            <a:extLst>
              <a:ext uri="{FF2B5EF4-FFF2-40B4-BE49-F238E27FC236}">
                <a16:creationId xmlns:a16="http://schemas.microsoft.com/office/drawing/2014/main" id="{B4078499-6E9B-97B6-9DE1-D068DA8EB457}"/>
              </a:ext>
            </a:extLst>
          </p:cNvPr>
          <p:cNvSpPr txBox="1">
            <a:spLocks/>
          </p:cNvSpPr>
          <p:nvPr/>
        </p:nvSpPr>
        <p:spPr>
          <a:xfrm>
            <a:off x="6681761" y="6519371"/>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unbiased.co.uk</a:t>
            </a:r>
          </a:p>
        </p:txBody>
      </p:sp>
      <p:pic>
        <p:nvPicPr>
          <p:cNvPr id="21" name="Picture 20">
            <a:extLst>
              <a:ext uri="{FF2B5EF4-FFF2-40B4-BE49-F238E27FC236}">
                <a16:creationId xmlns:a16="http://schemas.microsoft.com/office/drawing/2014/main" id="{78334EBB-1FB2-8BC5-4262-7B68CA48C3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50991" y="5007371"/>
            <a:ext cx="1512000" cy="1512000"/>
          </a:xfrm>
          <a:prstGeom prst="rect">
            <a:avLst/>
          </a:prstGeom>
        </p:spPr>
      </p:pic>
      <p:pic>
        <p:nvPicPr>
          <p:cNvPr id="22" name="Picture 21" descr="Qr code&#10;&#10;Description automatically generated">
            <a:extLst>
              <a:ext uri="{FF2B5EF4-FFF2-40B4-BE49-F238E27FC236}">
                <a16:creationId xmlns:a16="http://schemas.microsoft.com/office/drawing/2014/main" id="{A76B1C06-8B2D-4D0C-D994-B486F48E54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7583" y="4972577"/>
            <a:ext cx="1512000" cy="1512000"/>
          </a:xfrm>
          <a:prstGeom prst="rect">
            <a:avLst/>
          </a:prstGeom>
        </p:spPr>
      </p:pic>
    </p:spTree>
    <p:extLst>
      <p:ext uri="{BB962C8B-B14F-4D97-AF65-F5344CB8AC3E}">
        <p14:creationId xmlns:p14="http://schemas.microsoft.com/office/powerpoint/2010/main" val="350762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99EE7E-2B3C-5B7B-3A78-CE175409159F}"/>
              </a:ext>
            </a:extLst>
          </p:cNvPr>
          <p:cNvPicPr>
            <a:picLocks noChangeAspect="1"/>
          </p:cNvPicPr>
          <p:nvPr/>
        </p:nvPicPr>
        <p:blipFill rotWithShape="1">
          <a:blip r:embed="rId2"/>
          <a:srcRect b="20917"/>
          <a:stretch/>
        </p:blipFill>
        <p:spPr>
          <a:xfrm>
            <a:off x="360000" y="1728000"/>
            <a:ext cx="3570978" cy="4029946"/>
          </a:xfrm>
          <a:prstGeom prst="rect">
            <a:avLst/>
          </a:prstGeom>
        </p:spPr>
      </p:pic>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1" y="360000"/>
            <a:ext cx="8029856" cy="1203320"/>
          </a:xfrm>
        </p:spPr>
        <p:txBody>
          <a:bodyPr/>
          <a:lstStyle/>
          <a:p>
            <a:r>
              <a:rPr lang="en-US" dirty="0">
                <a:solidFill>
                  <a:srgbClr val="0076D6"/>
                </a:solidFill>
              </a:rPr>
              <a:t>How much should I contribute to the CRSP?</a:t>
            </a:r>
            <a:endParaRPr lang="en-GB" dirty="0">
              <a:solidFill>
                <a:srgbClr val="0076D6"/>
              </a:solidFill>
            </a:endParaRP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14</a:t>
            </a:fld>
            <a:endParaRPr lang="en-GB" dirty="0"/>
          </a:p>
        </p:txBody>
      </p:sp>
      <p:sp>
        <p:nvSpPr>
          <p:cNvPr id="26" name="Content Placeholder 10">
            <a:extLst>
              <a:ext uri="{FF2B5EF4-FFF2-40B4-BE49-F238E27FC236}">
                <a16:creationId xmlns:a16="http://schemas.microsoft.com/office/drawing/2014/main" id="{6DD2B1F3-8728-3D96-F77D-1499310EEA06}"/>
              </a:ext>
            </a:extLst>
          </p:cNvPr>
          <p:cNvSpPr txBox="1">
            <a:spLocks/>
          </p:cNvSpPr>
          <p:nvPr/>
        </p:nvSpPr>
        <p:spPr>
          <a:xfrm>
            <a:off x="4608806" y="1728000"/>
            <a:ext cx="6120000" cy="3240000"/>
          </a:xfrm>
          <a:prstGeom prst="rect">
            <a:avLst/>
          </a:prstGeom>
        </p:spPr>
        <p:txBody>
          <a:bodyPr lIns="0" tIns="0" rIns="0" bIns="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None/>
            </a:pPr>
            <a:r>
              <a:rPr lang="en-US" dirty="0"/>
              <a:t>Ideally, you should contribute as much as you can sensibly afford to pay, in line with your target income at retirement.</a:t>
            </a:r>
          </a:p>
          <a:p>
            <a:pPr marL="0" indent="0">
              <a:spcBef>
                <a:spcPts val="0"/>
              </a:spcBef>
              <a:spcAft>
                <a:spcPts val="1200"/>
              </a:spcAft>
              <a:buNone/>
            </a:pPr>
            <a:r>
              <a:rPr lang="en-US" sz="2000" b="1" dirty="0">
                <a:solidFill>
                  <a:srgbClr val="0076D6"/>
                </a:solidFill>
              </a:rPr>
              <a:t>Things to consider:</a:t>
            </a:r>
          </a:p>
          <a:p>
            <a:pPr marL="171450" indent="-171450">
              <a:spcBef>
                <a:spcPts val="0"/>
              </a:spcBef>
              <a:spcAft>
                <a:spcPts val="1200"/>
              </a:spcAft>
              <a:buFont typeface="Arial" panose="020B0604020202020204" pitchFamily="34" charset="0"/>
              <a:buChar char="•"/>
            </a:pPr>
            <a:r>
              <a:rPr lang="en-US" dirty="0"/>
              <a:t>Review your contributions regularly and increase the amount you pay in, if you can afford to do so</a:t>
            </a:r>
          </a:p>
          <a:p>
            <a:pPr marL="171450" indent="-171450">
              <a:spcBef>
                <a:spcPts val="0"/>
              </a:spcBef>
              <a:spcAft>
                <a:spcPts val="1200"/>
              </a:spcAft>
              <a:buFont typeface="Arial" panose="020B0604020202020204" pitchFamily="34" charset="0"/>
              <a:buChar char="•"/>
            </a:pPr>
            <a:r>
              <a:rPr lang="en-US" dirty="0"/>
              <a:t>Regular increases - even small amounts - can make a real difference over time</a:t>
            </a:r>
          </a:p>
        </p:txBody>
      </p:sp>
    </p:spTree>
    <p:extLst>
      <p:ext uri="{BB962C8B-B14F-4D97-AF65-F5344CB8AC3E}">
        <p14:creationId xmlns:p14="http://schemas.microsoft.com/office/powerpoint/2010/main" val="18979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CB78B-A221-3865-08EC-E2402E87D946}"/>
              </a:ext>
            </a:extLst>
          </p:cNvPr>
          <p:cNvPicPr>
            <a:picLocks noChangeAspect="1"/>
          </p:cNvPicPr>
          <p:nvPr/>
        </p:nvPicPr>
        <p:blipFill>
          <a:blip r:embed="rId2">
            <a:extLst>
              <a:ext uri="{28A0092B-C50C-407E-A947-70E740481C1C}">
                <a14:useLocalDpi xmlns:a14="http://schemas.microsoft.com/office/drawing/2010/main" val="0"/>
              </a:ext>
            </a:extLst>
          </a:blip>
          <a:srcRect t="85" b="85"/>
          <a:stretch/>
        </p:blipFill>
        <p:spPr>
          <a:xfrm>
            <a:off x="5021572" y="1963185"/>
            <a:ext cx="6660305" cy="4427918"/>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9" y="1440000"/>
            <a:ext cx="5688000" cy="1008000"/>
          </a:xfrm>
          <a:solidFill>
            <a:srgbClr val="E22922"/>
          </a:solidFill>
          <a:ln>
            <a:noFill/>
          </a:ln>
        </p:spPr>
        <p:txBody>
          <a:bodyPr wrap="square">
            <a:spAutoFit/>
          </a:bodyPr>
          <a:lstStyle/>
          <a:p>
            <a:r>
              <a:rPr lang="en-GB" altLang="en-US" sz="3200" dirty="0">
                <a:solidFill>
                  <a:srgbClr val="FFFFFF"/>
                </a:solidFill>
              </a:rPr>
              <a:t>Investing your savings</a:t>
            </a:r>
            <a:endParaRPr lang="en-GB" sz="3200" dirty="0">
              <a:solidFill>
                <a:schemeClr val="tx1"/>
              </a:solidFill>
            </a:endParaRPr>
          </a:p>
        </p:txBody>
      </p:sp>
      <p:sp>
        <p:nvSpPr>
          <p:cNvPr id="8" name="Slide Number Placeholder 2">
            <a:extLst>
              <a:ext uri="{FF2B5EF4-FFF2-40B4-BE49-F238E27FC236}">
                <a16:creationId xmlns:a16="http://schemas.microsoft.com/office/drawing/2014/main" id="{868FF7C9-D8D7-90B5-F966-C7B17FF1505B}"/>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15</a:t>
            </a:fld>
            <a:endParaRPr lang="en-GB" sz="1000" b="1" dirty="0"/>
          </a:p>
        </p:txBody>
      </p:sp>
    </p:spTree>
    <p:extLst>
      <p:ext uri="{BB962C8B-B14F-4D97-AF65-F5344CB8AC3E}">
        <p14:creationId xmlns:p14="http://schemas.microsoft.com/office/powerpoint/2010/main" val="37538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dirty="0">
                <a:solidFill>
                  <a:schemeClr val="tx1"/>
                </a:solidFill>
              </a:rPr>
              <a:t>Understanding risk and reward</a:t>
            </a:r>
            <a:endParaRPr lang="en-GB" dirty="0">
              <a:solidFill>
                <a:schemeClr val="tx1"/>
              </a:solidFill>
            </a:endParaRP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16</a:t>
            </a:fld>
            <a:endParaRPr lang="en-GB"/>
          </a:p>
        </p:txBody>
      </p:sp>
      <p:sp>
        <p:nvSpPr>
          <p:cNvPr id="9" name="Text Placeholder 14">
            <a:extLst>
              <a:ext uri="{FF2B5EF4-FFF2-40B4-BE49-F238E27FC236}">
                <a16:creationId xmlns:a16="http://schemas.microsoft.com/office/drawing/2014/main" id="{228D3790-81E7-1456-C444-FEF39BB7EA43}"/>
              </a:ext>
            </a:extLst>
          </p:cNvPr>
          <p:cNvSpPr>
            <a:spLocks noGrp="1"/>
          </p:cNvSpPr>
          <p:nvPr>
            <p:ph type="body" sz="quarter" idx="13"/>
          </p:nvPr>
        </p:nvSpPr>
        <p:spPr>
          <a:xfrm>
            <a:off x="360000" y="900000"/>
            <a:ext cx="9990631" cy="767082"/>
          </a:xfrm>
        </p:spPr>
        <p:txBody>
          <a:bodyPr/>
          <a:lstStyle/>
          <a:p>
            <a:r>
              <a:rPr lang="en-GB" altLang="en-US" dirty="0">
                <a:cs typeface="Arial" panose="020B0604020202020204" pitchFamily="34" charset="0"/>
              </a:rPr>
              <a:t>Understanding where pension funds invest and the risks and returns traditionally associated with them</a:t>
            </a:r>
          </a:p>
        </p:txBody>
      </p:sp>
      <p:sp>
        <p:nvSpPr>
          <p:cNvPr id="26" name="Content Placeholder 10">
            <a:extLst>
              <a:ext uri="{FF2B5EF4-FFF2-40B4-BE49-F238E27FC236}">
                <a16:creationId xmlns:a16="http://schemas.microsoft.com/office/drawing/2014/main" id="{6DD2B1F3-8728-3D96-F77D-1499310EEA06}"/>
              </a:ext>
            </a:extLst>
          </p:cNvPr>
          <p:cNvSpPr txBox="1">
            <a:spLocks/>
          </p:cNvSpPr>
          <p:nvPr/>
        </p:nvSpPr>
        <p:spPr>
          <a:xfrm>
            <a:off x="6768000" y="2016000"/>
            <a:ext cx="4320000" cy="2331642"/>
          </a:xfrm>
          <a:prstGeom prst="rect">
            <a:avLst/>
          </a:prstGeom>
        </p:spPr>
        <p:txBody>
          <a:bodyPr lIns="0" tIns="0" rIns="0" bIns="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Bef>
                <a:spcPts val="0"/>
              </a:spcBef>
              <a:spcAft>
                <a:spcPts val="1200"/>
              </a:spcAft>
              <a:buFont typeface="Arial" panose="020B0604020202020204" pitchFamily="34" charset="0"/>
              <a:buNone/>
            </a:pPr>
            <a:r>
              <a:rPr lang="en-GB" sz="2000" b="1" dirty="0"/>
              <a:t>The benefit of diversification</a:t>
            </a:r>
          </a:p>
          <a:p>
            <a:pPr marL="0" lvl="1" indent="0">
              <a:spcBef>
                <a:spcPts val="0"/>
              </a:spcBef>
              <a:spcAft>
                <a:spcPts val="1200"/>
              </a:spcAft>
              <a:buFont typeface="Arial" panose="020B0604020202020204" pitchFamily="34" charset="0"/>
              <a:buNone/>
            </a:pPr>
            <a:r>
              <a:rPr lang="en-GB" sz="1550" dirty="0"/>
              <a:t>You can’t get rid of risk completely, so it’s important to manage it carefully.</a:t>
            </a:r>
          </a:p>
          <a:p>
            <a:pPr marL="0" lvl="1" indent="0">
              <a:spcBef>
                <a:spcPts val="0"/>
              </a:spcBef>
              <a:spcAft>
                <a:spcPts val="1200"/>
              </a:spcAft>
              <a:buFont typeface="Arial" panose="020B0604020202020204" pitchFamily="34" charset="0"/>
              <a:buNone/>
            </a:pPr>
            <a:r>
              <a:rPr lang="en-GB" sz="1550" dirty="0"/>
              <a:t>You can </a:t>
            </a:r>
            <a:r>
              <a:rPr lang="en-GB" sz="1550" b="1" dirty="0"/>
              <a:t>reduce</a:t>
            </a:r>
            <a:r>
              <a:rPr lang="en-GB" sz="1550" dirty="0"/>
              <a:t> </a:t>
            </a:r>
            <a:r>
              <a:rPr lang="en-GB" sz="1550" b="1" dirty="0"/>
              <a:t>risk</a:t>
            </a:r>
            <a:r>
              <a:rPr lang="en-GB" sz="1550" dirty="0"/>
              <a:t> by putting your money in </a:t>
            </a:r>
            <a:r>
              <a:rPr lang="en-GB" sz="1550" b="1" dirty="0"/>
              <a:t>different types of investment</a:t>
            </a:r>
            <a:r>
              <a:rPr lang="en-GB" sz="1550" dirty="0"/>
              <a:t> with </a:t>
            </a:r>
            <a:r>
              <a:rPr lang="en-GB" sz="1550" b="1" dirty="0"/>
              <a:t>varying levels of risk</a:t>
            </a:r>
            <a:r>
              <a:rPr lang="en-GB" sz="1550" dirty="0"/>
              <a:t>, for example, cash, bonds (or fixed interest securities), property and company shares (or equities).</a:t>
            </a:r>
          </a:p>
        </p:txBody>
      </p:sp>
      <p:sp>
        <p:nvSpPr>
          <p:cNvPr id="27" name="Content Placeholder 10">
            <a:extLst>
              <a:ext uri="{FF2B5EF4-FFF2-40B4-BE49-F238E27FC236}">
                <a16:creationId xmlns:a16="http://schemas.microsoft.com/office/drawing/2014/main" id="{8895E457-3788-B2F5-FAFF-E58CA7CF9848}"/>
              </a:ext>
            </a:extLst>
          </p:cNvPr>
          <p:cNvSpPr txBox="1">
            <a:spLocks/>
          </p:cNvSpPr>
          <p:nvPr/>
        </p:nvSpPr>
        <p:spPr>
          <a:xfrm>
            <a:off x="6768000" y="4536000"/>
            <a:ext cx="4320000" cy="1233149"/>
          </a:xfrm>
          <a:prstGeom prst="rect">
            <a:avLst/>
          </a:prstGeom>
        </p:spPr>
        <p:txBody>
          <a:bodyPr lIns="0" tIns="0" rIns="0" bIns="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t>Risk Warning</a:t>
            </a:r>
            <a:endParaRPr lang="en-US" sz="1600" dirty="0"/>
          </a:p>
          <a:p>
            <a:pPr marL="0" indent="0">
              <a:buNone/>
            </a:pPr>
            <a:r>
              <a:rPr lang="en-US" sz="1600" dirty="0"/>
              <a:t>Pension Fund Asset Classes can provide a return. However, returns are not guaranteed, and investments can go down as well as up</a:t>
            </a:r>
            <a:r>
              <a:rPr lang="en-GB" sz="1600" dirty="0"/>
              <a:t>.</a:t>
            </a:r>
            <a:endParaRPr lang="en-US" sz="1600" dirty="0"/>
          </a:p>
        </p:txBody>
      </p:sp>
      <p:sp>
        <p:nvSpPr>
          <p:cNvPr id="6" name="Arrow: Up-Down 5">
            <a:extLst>
              <a:ext uri="{FF2B5EF4-FFF2-40B4-BE49-F238E27FC236}">
                <a16:creationId xmlns:a16="http://schemas.microsoft.com/office/drawing/2014/main" id="{4DCF98CF-242E-5BF5-2243-0A6D74FA971F}"/>
              </a:ext>
            </a:extLst>
          </p:cNvPr>
          <p:cNvSpPr/>
          <p:nvPr/>
        </p:nvSpPr>
        <p:spPr>
          <a:xfrm>
            <a:off x="466099" y="2282387"/>
            <a:ext cx="1245327" cy="3240000"/>
          </a:xfrm>
          <a:prstGeom prst="upDownArrow">
            <a:avLst>
              <a:gd name="adj1" fmla="val 51399"/>
              <a:gd name="adj2" fmla="val 65385"/>
            </a:avLst>
          </a:prstGeom>
          <a:gradFill>
            <a:gsLst>
              <a:gs pos="0">
                <a:schemeClr val="accent4">
                  <a:lumMod val="20000"/>
                  <a:lumOff val="80000"/>
                </a:schemeClr>
              </a:gs>
              <a:gs pos="34000">
                <a:schemeClr val="accent4">
                  <a:lumMod val="60000"/>
                  <a:lumOff val="40000"/>
                </a:schemeClr>
              </a:gs>
              <a:gs pos="66000">
                <a:srgbClr val="E22922"/>
              </a:gs>
              <a:gs pos="100000">
                <a:srgbClr val="A81915"/>
              </a:gs>
            </a:gsLst>
            <a:lin ang="16200000" scaled="0"/>
          </a:gradFill>
          <a:ln>
            <a:gradFill>
              <a:gsLst>
                <a:gs pos="0">
                  <a:schemeClr val="accent4">
                    <a:lumMod val="20000"/>
                    <a:lumOff val="80000"/>
                  </a:schemeClr>
                </a:gs>
                <a:gs pos="34000">
                  <a:schemeClr val="accent4">
                    <a:lumMod val="60000"/>
                    <a:lumOff val="40000"/>
                  </a:schemeClr>
                </a:gs>
                <a:gs pos="65000">
                  <a:srgbClr val="E22922"/>
                </a:gs>
                <a:gs pos="100000">
                  <a:srgbClr val="A8191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7" name="Group 6">
            <a:extLst>
              <a:ext uri="{FF2B5EF4-FFF2-40B4-BE49-F238E27FC236}">
                <a16:creationId xmlns:a16="http://schemas.microsoft.com/office/drawing/2014/main" id="{470148CC-1E82-DFB6-816D-34A772DD2324}"/>
              </a:ext>
            </a:extLst>
          </p:cNvPr>
          <p:cNvGrpSpPr>
            <a:grpSpLocks/>
          </p:cNvGrpSpPr>
          <p:nvPr/>
        </p:nvGrpSpPr>
        <p:grpSpPr>
          <a:xfrm rot="5400000">
            <a:off x="1978099" y="1994387"/>
            <a:ext cx="3240000" cy="3875312"/>
            <a:chOff x="728746" y="1412200"/>
            <a:chExt cx="7637490" cy="4371790"/>
          </a:xfrm>
        </p:grpSpPr>
        <p:sp>
          <p:nvSpPr>
            <p:cNvPr id="8" name="Trapezoid 7">
              <a:extLst>
                <a:ext uri="{FF2B5EF4-FFF2-40B4-BE49-F238E27FC236}">
                  <a16:creationId xmlns:a16="http://schemas.microsoft.com/office/drawing/2014/main" id="{22176E21-9376-826A-F57B-95E7A6AFC7AF}"/>
                </a:ext>
              </a:extLst>
            </p:cNvPr>
            <p:cNvSpPr/>
            <p:nvPr/>
          </p:nvSpPr>
          <p:spPr>
            <a:xfrm rot="5400000">
              <a:off x="-501576" y="2642522"/>
              <a:ext cx="4371790" cy="1911145"/>
            </a:xfrm>
            <a:prstGeom prst="trapezoid">
              <a:avLst>
                <a:gd name="adj" fmla="val 73023"/>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10" name="Trapezoid 9">
              <a:extLst>
                <a:ext uri="{FF2B5EF4-FFF2-40B4-BE49-F238E27FC236}">
                  <a16:creationId xmlns:a16="http://schemas.microsoft.com/office/drawing/2014/main" id="{4B95DB78-628E-4B1C-0577-9F25CB1EEA0F}"/>
                </a:ext>
              </a:extLst>
            </p:cNvPr>
            <p:cNvSpPr/>
            <p:nvPr/>
          </p:nvSpPr>
          <p:spPr>
            <a:xfrm rot="5400000">
              <a:off x="1732259" y="2642524"/>
              <a:ext cx="3721685" cy="1911145"/>
            </a:xfrm>
            <a:prstGeom prst="trapezoid">
              <a:avLst>
                <a:gd name="adj" fmla="val 74159"/>
              </a:avLst>
            </a:prstGeom>
            <a:solidFill>
              <a:srgbClr val="E2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1" name="Trapezoid 10">
              <a:extLst>
                <a:ext uri="{FF2B5EF4-FFF2-40B4-BE49-F238E27FC236}">
                  <a16:creationId xmlns:a16="http://schemas.microsoft.com/office/drawing/2014/main" id="{C26F64CA-C9D3-E9A5-A570-A568AEF822E5}"/>
                </a:ext>
              </a:extLst>
            </p:cNvPr>
            <p:cNvSpPr/>
            <p:nvPr/>
          </p:nvSpPr>
          <p:spPr>
            <a:xfrm rot="5400000">
              <a:off x="3974130" y="2642524"/>
              <a:ext cx="3055506" cy="1911145"/>
            </a:xfrm>
            <a:prstGeom prst="trapezoid">
              <a:avLst>
                <a:gd name="adj" fmla="val 75924"/>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solidFill>
                  <a:schemeClr val="tx1"/>
                </a:solidFill>
              </a:endParaRPr>
            </a:p>
          </p:txBody>
        </p:sp>
        <p:sp>
          <p:nvSpPr>
            <p:cNvPr id="14" name="Trapezoid 13">
              <a:extLst>
                <a:ext uri="{FF2B5EF4-FFF2-40B4-BE49-F238E27FC236}">
                  <a16:creationId xmlns:a16="http://schemas.microsoft.com/office/drawing/2014/main" id="{AA33E063-4B32-2BB8-64A0-5BC198A3C1F0}"/>
                </a:ext>
              </a:extLst>
            </p:cNvPr>
            <p:cNvSpPr/>
            <p:nvPr/>
          </p:nvSpPr>
          <p:spPr>
            <a:xfrm rot="5400000">
              <a:off x="6216001" y="2642524"/>
              <a:ext cx="2389328" cy="1911145"/>
            </a:xfrm>
            <a:prstGeom prst="trapezoid">
              <a:avLst>
                <a:gd name="adj" fmla="val 80535"/>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tx1"/>
                </a:solidFill>
              </a:endParaRPr>
            </a:p>
          </p:txBody>
        </p:sp>
      </p:grpSp>
      <p:sp>
        <p:nvSpPr>
          <p:cNvPr id="28" name="TextBox 27">
            <a:extLst>
              <a:ext uri="{FF2B5EF4-FFF2-40B4-BE49-F238E27FC236}">
                <a16:creationId xmlns:a16="http://schemas.microsoft.com/office/drawing/2014/main" id="{20868EEE-3186-0154-7310-DB1C2306E115}"/>
              </a:ext>
            </a:extLst>
          </p:cNvPr>
          <p:cNvSpPr txBox="1">
            <a:spLocks/>
          </p:cNvSpPr>
          <p:nvPr/>
        </p:nvSpPr>
        <p:spPr>
          <a:xfrm>
            <a:off x="3081752" y="4876668"/>
            <a:ext cx="1080000" cy="540000"/>
          </a:xfrm>
          <a:prstGeom prst="rect">
            <a:avLst/>
          </a:prstGeom>
          <a:noFill/>
        </p:spPr>
        <p:txBody>
          <a:bodyPr wrap="square" rtlCol="0">
            <a:spAutoFit/>
          </a:bodyPr>
          <a:lstStyle/>
          <a:p>
            <a:pPr algn="ctr"/>
            <a:r>
              <a:rPr lang="en-GB" sz="1400" b="1" dirty="0"/>
              <a:t>Cash</a:t>
            </a:r>
            <a:endParaRPr lang="en-GB" sz="1400" dirty="0"/>
          </a:p>
          <a:p>
            <a:pPr algn="ctr"/>
            <a:r>
              <a:rPr lang="en-GB" sz="1400" dirty="0"/>
              <a:t>Interest </a:t>
            </a:r>
          </a:p>
        </p:txBody>
      </p:sp>
      <p:sp>
        <p:nvSpPr>
          <p:cNvPr id="29" name="TextBox 28">
            <a:extLst>
              <a:ext uri="{FF2B5EF4-FFF2-40B4-BE49-F238E27FC236}">
                <a16:creationId xmlns:a16="http://schemas.microsoft.com/office/drawing/2014/main" id="{DD7A6A28-1250-FCB0-B871-2ED626A2D056}"/>
              </a:ext>
            </a:extLst>
          </p:cNvPr>
          <p:cNvSpPr txBox="1">
            <a:spLocks/>
          </p:cNvSpPr>
          <p:nvPr/>
        </p:nvSpPr>
        <p:spPr>
          <a:xfrm>
            <a:off x="3064434" y="4074029"/>
            <a:ext cx="1114637" cy="540000"/>
          </a:xfrm>
          <a:prstGeom prst="rect">
            <a:avLst/>
          </a:prstGeom>
          <a:noFill/>
        </p:spPr>
        <p:txBody>
          <a:bodyPr wrap="square" rtlCol="0">
            <a:spAutoFit/>
          </a:bodyPr>
          <a:lstStyle/>
          <a:p>
            <a:pPr algn="ctr"/>
            <a:r>
              <a:rPr lang="en-GB" sz="1400" b="1" dirty="0"/>
              <a:t>Bonds</a:t>
            </a:r>
          </a:p>
          <a:p>
            <a:pPr algn="ctr"/>
            <a:r>
              <a:rPr lang="en-GB" sz="1400" dirty="0"/>
              <a:t>Interest</a:t>
            </a:r>
          </a:p>
        </p:txBody>
      </p:sp>
      <p:sp>
        <p:nvSpPr>
          <p:cNvPr id="30" name="TextBox 29">
            <a:extLst>
              <a:ext uri="{FF2B5EF4-FFF2-40B4-BE49-F238E27FC236}">
                <a16:creationId xmlns:a16="http://schemas.microsoft.com/office/drawing/2014/main" id="{8ABA5E93-0845-ABF1-7856-061849673DA3}"/>
              </a:ext>
            </a:extLst>
          </p:cNvPr>
          <p:cNvSpPr txBox="1">
            <a:spLocks/>
          </p:cNvSpPr>
          <p:nvPr/>
        </p:nvSpPr>
        <p:spPr>
          <a:xfrm>
            <a:off x="2158096" y="3250059"/>
            <a:ext cx="2880000" cy="540000"/>
          </a:xfrm>
          <a:prstGeom prst="rect">
            <a:avLst/>
          </a:prstGeom>
          <a:noFill/>
        </p:spPr>
        <p:txBody>
          <a:bodyPr wrap="square" rtlCol="0">
            <a:spAutoFit/>
          </a:bodyPr>
          <a:lstStyle/>
          <a:p>
            <a:pPr algn="ctr"/>
            <a:r>
              <a:rPr lang="en-GB" sz="1400" b="1" dirty="0">
                <a:solidFill>
                  <a:schemeClr val="bg1"/>
                </a:solidFill>
              </a:rPr>
              <a:t>Property</a:t>
            </a:r>
          </a:p>
          <a:p>
            <a:pPr algn="ctr"/>
            <a:r>
              <a:rPr lang="en-GB" sz="1400" dirty="0">
                <a:solidFill>
                  <a:schemeClr val="bg1"/>
                </a:solidFill>
              </a:rPr>
              <a:t>Value increase and rent</a:t>
            </a:r>
          </a:p>
        </p:txBody>
      </p:sp>
      <p:sp>
        <p:nvSpPr>
          <p:cNvPr id="31" name="TextBox 30">
            <a:extLst>
              <a:ext uri="{FF2B5EF4-FFF2-40B4-BE49-F238E27FC236}">
                <a16:creationId xmlns:a16="http://schemas.microsoft.com/office/drawing/2014/main" id="{A6836676-4ACE-7995-45B0-0826AC0FB474}"/>
              </a:ext>
            </a:extLst>
          </p:cNvPr>
          <p:cNvSpPr txBox="1">
            <a:spLocks/>
          </p:cNvSpPr>
          <p:nvPr/>
        </p:nvSpPr>
        <p:spPr>
          <a:xfrm>
            <a:off x="2185770" y="2454530"/>
            <a:ext cx="2830701" cy="540000"/>
          </a:xfrm>
          <a:prstGeom prst="rect">
            <a:avLst/>
          </a:prstGeom>
          <a:noFill/>
        </p:spPr>
        <p:txBody>
          <a:bodyPr wrap="square" rtlCol="0">
            <a:spAutoFit/>
          </a:bodyPr>
          <a:lstStyle/>
          <a:p>
            <a:pPr algn="ctr"/>
            <a:r>
              <a:rPr lang="en-GB" sz="1400" b="1" dirty="0">
                <a:solidFill>
                  <a:schemeClr val="bg1"/>
                </a:solidFill>
              </a:rPr>
              <a:t>Company shares</a:t>
            </a:r>
          </a:p>
          <a:p>
            <a:pPr algn="ctr"/>
            <a:r>
              <a:rPr lang="en-GB" sz="1400" dirty="0">
                <a:solidFill>
                  <a:schemeClr val="bg1"/>
                </a:solidFill>
              </a:rPr>
              <a:t>Dividends and capital increase</a:t>
            </a:r>
          </a:p>
        </p:txBody>
      </p:sp>
      <p:sp>
        <p:nvSpPr>
          <p:cNvPr id="32" name="TextBox 31">
            <a:extLst>
              <a:ext uri="{FF2B5EF4-FFF2-40B4-BE49-F238E27FC236}">
                <a16:creationId xmlns:a16="http://schemas.microsoft.com/office/drawing/2014/main" id="{FF7210D2-9566-1493-8CBC-F7CB332A26F6}"/>
              </a:ext>
            </a:extLst>
          </p:cNvPr>
          <p:cNvSpPr txBox="1"/>
          <p:nvPr/>
        </p:nvSpPr>
        <p:spPr>
          <a:xfrm>
            <a:off x="368762" y="2694064"/>
            <a:ext cx="1440000" cy="307777"/>
          </a:xfrm>
          <a:prstGeom prst="rect">
            <a:avLst/>
          </a:prstGeom>
          <a:noFill/>
        </p:spPr>
        <p:txBody>
          <a:bodyPr wrap="square" rtlCol="0">
            <a:spAutoFit/>
          </a:bodyPr>
          <a:lstStyle/>
          <a:p>
            <a:pPr algn="ctr"/>
            <a:r>
              <a:rPr lang="en-GB" sz="1400" b="1" dirty="0">
                <a:solidFill>
                  <a:schemeClr val="bg1"/>
                </a:solidFill>
              </a:rPr>
              <a:t>Higher</a:t>
            </a:r>
            <a:endParaRPr lang="en-GB" sz="1400" dirty="0">
              <a:solidFill>
                <a:schemeClr val="bg1"/>
              </a:solidFill>
            </a:endParaRPr>
          </a:p>
        </p:txBody>
      </p:sp>
      <p:sp>
        <p:nvSpPr>
          <p:cNvPr id="33" name="TextBox 32">
            <a:extLst>
              <a:ext uri="{FF2B5EF4-FFF2-40B4-BE49-F238E27FC236}">
                <a16:creationId xmlns:a16="http://schemas.microsoft.com/office/drawing/2014/main" id="{BBF9EDFB-CBA9-3008-1119-BD42E8465839}"/>
              </a:ext>
            </a:extLst>
          </p:cNvPr>
          <p:cNvSpPr txBox="1"/>
          <p:nvPr/>
        </p:nvSpPr>
        <p:spPr>
          <a:xfrm>
            <a:off x="360000" y="4773452"/>
            <a:ext cx="1440000" cy="307777"/>
          </a:xfrm>
          <a:prstGeom prst="rect">
            <a:avLst/>
          </a:prstGeom>
          <a:noFill/>
        </p:spPr>
        <p:txBody>
          <a:bodyPr wrap="square" rtlCol="0">
            <a:spAutoFit/>
          </a:bodyPr>
          <a:lstStyle/>
          <a:p>
            <a:pPr algn="ctr"/>
            <a:r>
              <a:rPr lang="en-GB" sz="1400" b="1" dirty="0"/>
              <a:t>Lower</a:t>
            </a:r>
            <a:endParaRPr lang="en-GB" sz="1400" dirty="0"/>
          </a:p>
        </p:txBody>
      </p:sp>
      <p:sp>
        <p:nvSpPr>
          <p:cNvPr id="34" name="TextBox 33">
            <a:extLst>
              <a:ext uri="{FF2B5EF4-FFF2-40B4-BE49-F238E27FC236}">
                <a16:creationId xmlns:a16="http://schemas.microsoft.com/office/drawing/2014/main" id="{A02E27C4-06EE-DFAF-83D3-5C29B7BC9468}"/>
              </a:ext>
            </a:extLst>
          </p:cNvPr>
          <p:cNvSpPr txBox="1"/>
          <p:nvPr/>
        </p:nvSpPr>
        <p:spPr>
          <a:xfrm>
            <a:off x="723872" y="3702980"/>
            <a:ext cx="729780" cy="369332"/>
          </a:xfrm>
          <a:prstGeom prst="rect">
            <a:avLst/>
          </a:prstGeom>
          <a:noFill/>
        </p:spPr>
        <p:txBody>
          <a:bodyPr wrap="square" rtlCol="0">
            <a:spAutoFit/>
          </a:bodyPr>
          <a:lstStyle/>
          <a:p>
            <a:pPr algn="ctr"/>
            <a:r>
              <a:rPr lang="en-GB" b="1" dirty="0">
                <a:solidFill>
                  <a:schemeClr val="bg1"/>
                </a:solidFill>
              </a:rPr>
              <a:t>Risk</a:t>
            </a:r>
            <a:endParaRPr lang="en-GB" dirty="0">
              <a:solidFill>
                <a:schemeClr val="bg1"/>
              </a:solidFill>
            </a:endParaRPr>
          </a:p>
        </p:txBody>
      </p:sp>
    </p:spTree>
    <p:extLst>
      <p:ext uri="{BB962C8B-B14F-4D97-AF65-F5344CB8AC3E}">
        <p14:creationId xmlns:p14="http://schemas.microsoft.com/office/powerpoint/2010/main" val="396081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E7406-C39F-BEC8-6C65-DBDE008759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840" y="1499053"/>
            <a:ext cx="9144000" cy="5358947"/>
          </a:xfrm>
          <a:prstGeom prst="rect">
            <a:avLst/>
          </a:prstGeom>
        </p:spPr>
      </p:pic>
      <p:pic>
        <p:nvPicPr>
          <p:cNvPr id="7" name="Picture 6">
            <a:extLst>
              <a:ext uri="{FF2B5EF4-FFF2-40B4-BE49-F238E27FC236}">
                <a16:creationId xmlns:a16="http://schemas.microsoft.com/office/drawing/2014/main" id="{C2ABC273-68F4-3E5F-1934-0F432EADFCFB}"/>
              </a:ext>
            </a:extLst>
          </p:cNvPr>
          <p:cNvPicPr>
            <a:picLocks noChangeAspect="1"/>
          </p:cNvPicPr>
          <p:nvPr/>
        </p:nvPicPr>
        <p:blipFill rotWithShape="1">
          <a:blip r:embed="rId3">
            <a:extLst>
              <a:ext uri="{28A0092B-C50C-407E-A947-70E740481C1C}">
                <a14:useLocalDpi xmlns:a14="http://schemas.microsoft.com/office/drawing/2010/main" val="0"/>
              </a:ext>
            </a:extLst>
          </a:blip>
          <a:srcRect l="8831" r="14489" b="15141"/>
          <a:stretch/>
        </p:blipFill>
        <p:spPr>
          <a:xfrm>
            <a:off x="2629245" y="2086545"/>
            <a:ext cx="4539729" cy="2752774"/>
          </a:xfrm>
          <a:prstGeom prst="rect">
            <a:avLst/>
          </a:prstGeom>
          <a:ln>
            <a:solidFill>
              <a:schemeClr val="bg1">
                <a:lumMod val="50000"/>
              </a:schemeClr>
            </a:solidFill>
          </a:ln>
        </p:spPr>
      </p:pic>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17</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9832746"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sz="3200" dirty="0">
                <a:solidFill>
                  <a:schemeClr val="accent4"/>
                </a:solidFill>
              </a:rPr>
              <a:t>Environmental, Social &amp; Governance (ESG) Hub</a:t>
            </a:r>
            <a:endParaRPr lang="en-GB" dirty="0">
              <a:solidFill>
                <a:srgbClr val="E22922"/>
              </a:solidFill>
            </a:endParaRPr>
          </a:p>
        </p:txBody>
      </p:sp>
      <p:sp>
        <p:nvSpPr>
          <p:cNvPr id="15" name="Text Placeholder 14">
            <a:extLst>
              <a:ext uri="{FF2B5EF4-FFF2-40B4-BE49-F238E27FC236}">
                <a16:creationId xmlns:a16="http://schemas.microsoft.com/office/drawing/2014/main" id="{671005FC-EC60-F3B9-9B44-3097017CC4B6}"/>
              </a:ext>
            </a:extLst>
          </p:cNvPr>
          <p:cNvSpPr txBox="1">
            <a:spLocks/>
          </p:cNvSpPr>
          <p:nvPr/>
        </p:nvSpPr>
        <p:spPr>
          <a:xfrm>
            <a:off x="359999" y="900000"/>
            <a:ext cx="7369175" cy="34505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dirty="0">
                <a:cs typeface="Arial" panose="020B0604020202020204" pitchFamily="34" charset="0"/>
              </a:rPr>
              <a:t>The future is what we make it. Make it count.</a:t>
            </a:r>
          </a:p>
        </p:txBody>
      </p:sp>
      <p:pic>
        <p:nvPicPr>
          <p:cNvPr id="23" name="Picture 22">
            <a:extLst>
              <a:ext uri="{FF2B5EF4-FFF2-40B4-BE49-F238E27FC236}">
                <a16:creationId xmlns:a16="http://schemas.microsoft.com/office/drawing/2014/main" id="{E5304DFB-A9A3-A12A-95B6-46D24FB02E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65874" y="4539675"/>
            <a:ext cx="1512000" cy="1512000"/>
          </a:xfrm>
          <a:prstGeom prst="rect">
            <a:avLst/>
          </a:prstGeom>
        </p:spPr>
      </p:pic>
      <p:sp>
        <p:nvSpPr>
          <p:cNvPr id="26" name="Text Placeholder 14">
            <a:extLst>
              <a:ext uri="{FF2B5EF4-FFF2-40B4-BE49-F238E27FC236}">
                <a16:creationId xmlns:a16="http://schemas.microsoft.com/office/drawing/2014/main" id="{896312BB-340F-DE70-DED3-2AF999249798}"/>
              </a:ext>
            </a:extLst>
          </p:cNvPr>
          <p:cNvSpPr txBox="1">
            <a:spLocks/>
          </p:cNvSpPr>
          <p:nvPr/>
        </p:nvSpPr>
        <p:spPr>
          <a:xfrm>
            <a:off x="9532575" y="6176906"/>
            <a:ext cx="2422597" cy="277931"/>
          </a:xfrm>
          <a:prstGeom prst="rect">
            <a:avLst/>
          </a:prstGeom>
        </p:spPr>
        <p:txBody>
          <a:bodyPr vert="horz" lIns="0" tIns="0" rIns="0" bIns="0" rtlCol="0">
            <a:normAutofit fontScale="62500" lnSpcReduction="20000"/>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dirty="0">
                <a:hlinkClick r:id="rId5"/>
              </a:rPr>
              <a:t>legalandgeneral.com/workplace/esg/</a:t>
            </a:r>
            <a:endParaRPr lang="en-GB" altLang="en-US" sz="1000" b="1" dirty="0">
              <a:cs typeface="Arial" panose="020B0604020202020204" pitchFamily="34" charset="0"/>
            </a:endParaRPr>
          </a:p>
        </p:txBody>
      </p:sp>
      <p:pic>
        <p:nvPicPr>
          <p:cNvPr id="9" name="Picture 8">
            <a:extLst>
              <a:ext uri="{FF2B5EF4-FFF2-40B4-BE49-F238E27FC236}">
                <a16:creationId xmlns:a16="http://schemas.microsoft.com/office/drawing/2014/main" id="{69780710-0FD8-3EF3-0FAF-4AB553734DEC}"/>
              </a:ext>
            </a:extLst>
          </p:cNvPr>
          <p:cNvPicPr>
            <a:picLocks noChangeAspect="1"/>
          </p:cNvPicPr>
          <p:nvPr/>
        </p:nvPicPr>
        <p:blipFill rotWithShape="1">
          <a:blip r:embed="rId6"/>
          <a:srcRect l="20882" r="25426" b="36663"/>
          <a:stretch/>
        </p:blipFill>
        <p:spPr>
          <a:xfrm>
            <a:off x="2629245" y="2072576"/>
            <a:ext cx="4539729" cy="2766743"/>
          </a:xfrm>
          <a:prstGeom prst="rect">
            <a:avLst/>
          </a:prstGeom>
          <a:ln>
            <a:solidFill>
              <a:schemeClr val="tx1"/>
            </a:solidFill>
          </a:ln>
        </p:spPr>
      </p:pic>
    </p:spTree>
    <p:extLst>
      <p:ext uri="{BB962C8B-B14F-4D97-AF65-F5344CB8AC3E}">
        <p14:creationId xmlns:p14="http://schemas.microsoft.com/office/powerpoint/2010/main" val="56173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2500C-8108-4D26-840F-3E90CD1E3A33}"/>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18</a:t>
            </a:fld>
            <a:endParaRPr lang="en-GB"/>
          </a:p>
        </p:txBody>
      </p:sp>
      <p:sp>
        <p:nvSpPr>
          <p:cNvPr id="29" name="Title 1">
            <a:extLst>
              <a:ext uri="{FF2B5EF4-FFF2-40B4-BE49-F238E27FC236}">
                <a16:creationId xmlns:a16="http://schemas.microsoft.com/office/drawing/2014/main" id="{AC78F840-8CBD-A0BD-5147-8D0B6BA5B4F4}"/>
              </a:ext>
            </a:extLst>
          </p:cNvPr>
          <p:cNvSpPr>
            <a:spLocks noGrp="1"/>
          </p:cNvSpPr>
          <p:nvPr>
            <p:ph type="title"/>
          </p:nvPr>
        </p:nvSpPr>
        <p:spPr>
          <a:xfrm>
            <a:off x="360000" y="360000"/>
            <a:ext cx="8260217" cy="955921"/>
          </a:xfrm>
        </p:spPr>
        <p:txBody>
          <a:bodyPr>
            <a:normAutofit/>
          </a:bodyPr>
          <a:lstStyle/>
          <a:p>
            <a:r>
              <a:rPr lang="en-US" sz="3000" dirty="0"/>
              <a:t>How are your CRSP savings invested?</a:t>
            </a:r>
          </a:p>
        </p:txBody>
      </p:sp>
      <p:sp>
        <p:nvSpPr>
          <p:cNvPr id="30" name="Content Placeholder 5">
            <a:extLst>
              <a:ext uri="{FF2B5EF4-FFF2-40B4-BE49-F238E27FC236}">
                <a16:creationId xmlns:a16="http://schemas.microsoft.com/office/drawing/2014/main" id="{90908867-02F0-1647-1A4A-33892F0A72D6}"/>
              </a:ext>
            </a:extLst>
          </p:cNvPr>
          <p:cNvSpPr>
            <a:spLocks noGrp="1"/>
          </p:cNvSpPr>
          <p:nvPr>
            <p:ph idx="1"/>
          </p:nvPr>
        </p:nvSpPr>
        <p:spPr>
          <a:xfrm>
            <a:off x="1154138" y="4130188"/>
            <a:ext cx="2306349" cy="1728000"/>
          </a:xfrm>
        </p:spPr>
        <p:txBody>
          <a:bodyPr>
            <a:normAutofit/>
          </a:bodyPr>
          <a:lstStyle/>
          <a:p>
            <a:pPr marL="0" indent="0" algn="ctr">
              <a:buNone/>
            </a:pPr>
            <a:r>
              <a:rPr lang="en-US" sz="2000" dirty="0"/>
              <a:t>Scheme Default</a:t>
            </a:r>
          </a:p>
        </p:txBody>
      </p:sp>
      <p:sp>
        <p:nvSpPr>
          <p:cNvPr id="31" name="Content Placeholder 7">
            <a:extLst>
              <a:ext uri="{FF2B5EF4-FFF2-40B4-BE49-F238E27FC236}">
                <a16:creationId xmlns:a16="http://schemas.microsoft.com/office/drawing/2014/main" id="{7FB906B3-F720-214F-7CB1-10AA892A6195}"/>
              </a:ext>
            </a:extLst>
          </p:cNvPr>
          <p:cNvSpPr txBox="1">
            <a:spLocks/>
          </p:cNvSpPr>
          <p:nvPr/>
        </p:nvSpPr>
        <p:spPr>
          <a:xfrm>
            <a:off x="4496157" y="4130188"/>
            <a:ext cx="2306349" cy="1728000"/>
          </a:xfrm>
          <a:prstGeom prst="rect">
            <a:avLst/>
          </a:prstGeom>
        </p:spPr>
        <p:txBody>
          <a:bodyPr lIns="0" tIns="0" rIns="0" bIns="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dirty="0">
                <a:solidFill>
                  <a:schemeClr val="bg1"/>
                </a:solidFill>
              </a:rPr>
              <a:t>Self Select</a:t>
            </a:r>
          </a:p>
        </p:txBody>
      </p:sp>
      <p:sp>
        <p:nvSpPr>
          <p:cNvPr id="32" name="Content Placeholder 9">
            <a:extLst>
              <a:ext uri="{FF2B5EF4-FFF2-40B4-BE49-F238E27FC236}">
                <a16:creationId xmlns:a16="http://schemas.microsoft.com/office/drawing/2014/main" id="{FCD1D14C-8B43-7520-0BC3-3506F476E33E}"/>
              </a:ext>
            </a:extLst>
          </p:cNvPr>
          <p:cNvSpPr txBox="1">
            <a:spLocks/>
          </p:cNvSpPr>
          <p:nvPr/>
        </p:nvSpPr>
        <p:spPr>
          <a:xfrm>
            <a:off x="7837885" y="4130188"/>
            <a:ext cx="2306349" cy="1728000"/>
          </a:xfrm>
          <a:prstGeom prst="rect">
            <a:avLst/>
          </a:prstGeom>
        </p:spPr>
        <p:txBody>
          <a:bodyPr lIns="0" tIns="0" rIns="0" bIns="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dirty="0">
                <a:solidFill>
                  <a:schemeClr val="bg1"/>
                </a:solidFill>
              </a:rPr>
              <a:t>Investing to suit your retirement plans</a:t>
            </a:r>
          </a:p>
        </p:txBody>
      </p:sp>
      <p:pic>
        <p:nvPicPr>
          <p:cNvPr id="33" name="Picture Placeholder 12">
            <a:extLst>
              <a:ext uri="{FF2B5EF4-FFF2-40B4-BE49-F238E27FC236}">
                <a16:creationId xmlns:a16="http://schemas.microsoft.com/office/drawing/2014/main" id="{AF802D1B-51EA-9CF6-4784-A356B774C2F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79022" y="1918232"/>
            <a:ext cx="1656583" cy="1728000"/>
          </a:xfrm>
          <a:prstGeom prst="rect">
            <a:avLst/>
          </a:prstGeom>
        </p:spPr>
      </p:pic>
      <p:pic>
        <p:nvPicPr>
          <p:cNvPr id="34" name="Picture Placeholder 15">
            <a:extLst>
              <a:ext uri="{FF2B5EF4-FFF2-40B4-BE49-F238E27FC236}">
                <a16:creationId xmlns:a16="http://schemas.microsoft.com/office/drawing/2014/main" id="{3C2DFB90-1BF1-E8D1-1421-A2944564018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21041" y="1993502"/>
            <a:ext cx="1656583" cy="1728000"/>
          </a:xfrm>
          <a:prstGeom prst="rect">
            <a:avLst/>
          </a:prstGeom>
        </p:spPr>
      </p:pic>
      <p:pic>
        <p:nvPicPr>
          <p:cNvPr id="35" name="Picture Placeholder 17">
            <a:extLst>
              <a:ext uri="{FF2B5EF4-FFF2-40B4-BE49-F238E27FC236}">
                <a16:creationId xmlns:a16="http://schemas.microsoft.com/office/drawing/2014/main" id="{70599272-D94C-3D55-B139-0D8E968B004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63060" y="1918232"/>
            <a:ext cx="1656000" cy="1727389"/>
          </a:xfrm>
          <a:prstGeom prst="rect">
            <a:avLst/>
          </a:prstGeom>
        </p:spPr>
      </p:pic>
    </p:spTree>
    <p:extLst>
      <p:ext uri="{BB962C8B-B14F-4D97-AF65-F5344CB8AC3E}">
        <p14:creationId xmlns:p14="http://schemas.microsoft.com/office/powerpoint/2010/main" val="41391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19</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9832746"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US" sz="3200" dirty="0">
                <a:solidFill>
                  <a:schemeClr val="tx1"/>
                </a:solidFill>
              </a:rPr>
              <a:t>Your default investment option in the CRSP</a:t>
            </a:r>
            <a:endParaRPr lang="en-GB" dirty="0">
              <a:solidFill>
                <a:schemeClr val="tx1"/>
              </a:solidFill>
            </a:endParaRPr>
          </a:p>
        </p:txBody>
      </p:sp>
      <p:sp>
        <p:nvSpPr>
          <p:cNvPr id="15" name="Text Placeholder 14">
            <a:extLst>
              <a:ext uri="{FF2B5EF4-FFF2-40B4-BE49-F238E27FC236}">
                <a16:creationId xmlns:a16="http://schemas.microsoft.com/office/drawing/2014/main" id="{671005FC-EC60-F3B9-9B44-3097017CC4B6}"/>
              </a:ext>
            </a:extLst>
          </p:cNvPr>
          <p:cNvSpPr txBox="1">
            <a:spLocks/>
          </p:cNvSpPr>
          <p:nvPr/>
        </p:nvSpPr>
        <p:spPr>
          <a:xfrm>
            <a:off x="359999" y="900000"/>
            <a:ext cx="7369175" cy="34505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rial"/>
                <a:ea typeface="+mn-ea"/>
                <a:cs typeface="+mn-cs"/>
              </a:rPr>
              <a:t>Target Date Funds</a:t>
            </a:r>
          </a:p>
        </p:txBody>
      </p:sp>
      <p:sp>
        <p:nvSpPr>
          <p:cNvPr id="9" name="Text Placeholder 6">
            <a:extLst>
              <a:ext uri="{FF2B5EF4-FFF2-40B4-BE49-F238E27FC236}">
                <a16:creationId xmlns:a16="http://schemas.microsoft.com/office/drawing/2014/main" id="{3816762F-680F-FA68-E43C-5DB144DB5B3F}"/>
              </a:ext>
            </a:extLst>
          </p:cNvPr>
          <p:cNvSpPr txBox="1">
            <a:spLocks/>
          </p:cNvSpPr>
          <p:nvPr/>
        </p:nvSpPr>
        <p:spPr>
          <a:xfrm>
            <a:off x="720000" y="5400000"/>
            <a:ext cx="10656000" cy="978881"/>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1pPr>
            <a:lvl2pPr marL="180975" indent="0" algn="l" defTabSz="6858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kumimoji="0" lang="en-US" sz="1400" b="0" i="0" u="none" strike="noStrike" kern="1200" cap="none" spc="0" normalizeH="0" baseline="0" noProof="0" dirty="0">
                <a:ln>
                  <a:noFill/>
                </a:ln>
                <a:solidFill>
                  <a:srgbClr val="333333"/>
                </a:solidFill>
                <a:effectLst/>
                <a:uLnTx/>
                <a:uFillTx/>
                <a:ea typeface="+mn-ea"/>
                <a:cs typeface="+mn-cs"/>
              </a:rPr>
              <a:t>This diagram is for illustrative purposes only and is intended to show the types of assets in which the </a:t>
            </a:r>
            <a:r>
              <a:rPr lang="en-US" sz="1400" dirty="0"/>
              <a:t>Target Date Funds </a:t>
            </a:r>
            <a:r>
              <a:rPr kumimoji="0" lang="en-US" sz="1400" b="0" i="0" u="none" strike="noStrike" kern="1200" cap="none" spc="0" normalizeH="0" baseline="0" noProof="0" dirty="0">
                <a:ln>
                  <a:noFill/>
                </a:ln>
                <a:solidFill>
                  <a:srgbClr val="333333"/>
                </a:solidFill>
                <a:effectLst/>
                <a:uLnTx/>
                <a:uFillTx/>
                <a:ea typeface="+mn-ea"/>
                <a:cs typeface="+mn-cs"/>
              </a:rPr>
              <a:t>are invested, and how the relative proportion of each changes over time.</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33333"/>
                </a:solidFill>
                <a:effectLst/>
                <a:uLnTx/>
                <a:uFillTx/>
                <a:ea typeface="+mn-ea"/>
                <a:cs typeface="+mn-cs"/>
              </a:rPr>
              <a:t>For details of the current proportions of each asset class in each Target Date Fund, please see the individual fund factsheets at </a:t>
            </a:r>
            <a:r>
              <a:rPr lang="en-US" sz="1400" dirty="0">
                <a:solidFill>
                  <a:srgbClr val="333333"/>
                </a:solidFill>
                <a:hlinkClick r:id="rId2"/>
              </a:rPr>
              <a:t>www.legalandgeneral.com</a:t>
            </a:r>
            <a:r>
              <a:rPr lang="en-US" sz="1400" dirty="0">
                <a:solidFill>
                  <a:srgbClr val="FF0000"/>
                </a:solidFill>
                <a:hlinkClick r:id="rId2"/>
              </a:rPr>
              <a:t>/mya</a:t>
            </a:r>
            <a:endParaRPr lang="en-US" sz="1400" dirty="0">
              <a:solidFill>
                <a:srgbClr val="FF0000"/>
              </a:solidFill>
            </a:endParaRP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0000"/>
                </a:solidFill>
                <a:effectLst/>
                <a:uLnTx/>
                <a:uFillTx/>
                <a:ea typeface="+mn-ea"/>
                <a:cs typeface="+mn-cs"/>
              </a:rPr>
              <a:t>  </a:t>
            </a:r>
          </a:p>
        </p:txBody>
      </p:sp>
      <p:pic>
        <p:nvPicPr>
          <p:cNvPr id="12" name="Picture 11">
            <a:extLst>
              <a:ext uri="{FF2B5EF4-FFF2-40B4-BE49-F238E27FC236}">
                <a16:creationId xmlns:a16="http://schemas.microsoft.com/office/drawing/2014/main" id="{A0DE5802-13C7-B40D-DAF4-106F0AFD6CE8}"/>
              </a:ext>
            </a:extLst>
          </p:cNvPr>
          <p:cNvPicPr>
            <a:picLocks noChangeAspect="1"/>
          </p:cNvPicPr>
          <p:nvPr/>
        </p:nvPicPr>
        <p:blipFill rotWithShape="1">
          <a:blip r:embed="rId3"/>
          <a:srcRect l="1697" r="-770" b="3458"/>
          <a:stretch/>
        </p:blipFill>
        <p:spPr>
          <a:xfrm>
            <a:off x="342579" y="1647968"/>
            <a:ext cx="5196071" cy="3585883"/>
          </a:xfrm>
          <a:prstGeom prst="rect">
            <a:avLst/>
          </a:prstGeom>
        </p:spPr>
      </p:pic>
      <p:pic>
        <p:nvPicPr>
          <p:cNvPr id="16" name="Picture 15">
            <a:extLst>
              <a:ext uri="{FF2B5EF4-FFF2-40B4-BE49-F238E27FC236}">
                <a16:creationId xmlns:a16="http://schemas.microsoft.com/office/drawing/2014/main" id="{E1607378-5DF9-8561-5177-8D31B448BEB1}"/>
              </a:ext>
            </a:extLst>
          </p:cNvPr>
          <p:cNvPicPr>
            <a:picLocks noChangeAspect="1"/>
          </p:cNvPicPr>
          <p:nvPr/>
        </p:nvPicPr>
        <p:blipFill rotWithShape="1">
          <a:blip r:embed="rId4"/>
          <a:srcRect b="13355"/>
          <a:stretch/>
        </p:blipFill>
        <p:spPr>
          <a:xfrm>
            <a:off x="6120000" y="2016000"/>
            <a:ext cx="3108960" cy="2396930"/>
          </a:xfrm>
          <a:prstGeom prst="rect">
            <a:avLst/>
          </a:prstGeom>
        </p:spPr>
      </p:pic>
      <p:pic>
        <p:nvPicPr>
          <p:cNvPr id="17" name="Picture 16">
            <a:extLst>
              <a:ext uri="{FF2B5EF4-FFF2-40B4-BE49-F238E27FC236}">
                <a16:creationId xmlns:a16="http://schemas.microsoft.com/office/drawing/2014/main" id="{E2C68E04-8A2B-05AE-A01C-B9480851B941}"/>
              </a:ext>
            </a:extLst>
          </p:cNvPr>
          <p:cNvPicPr>
            <a:picLocks noChangeAspect="1"/>
          </p:cNvPicPr>
          <p:nvPr/>
        </p:nvPicPr>
        <p:blipFill rotWithShape="1">
          <a:blip r:embed="rId5"/>
          <a:srcRect l="11032" t="86396" r="33310" b="5974"/>
          <a:stretch/>
        </p:blipFill>
        <p:spPr>
          <a:xfrm>
            <a:off x="9036000" y="4248000"/>
            <a:ext cx="1730503" cy="211169"/>
          </a:xfrm>
          <a:prstGeom prst="rect">
            <a:avLst/>
          </a:prstGeom>
        </p:spPr>
      </p:pic>
      <p:sp>
        <p:nvSpPr>
          <p:cNvPr id="18" name="Text Placeholder 14">
            <a:extLst>
              <a:ext uri="{FF2B5EF4-FFF2-40B4-BE49-F238E27FC236}">
                <a16:creationId xmlns:a16="http://schemas.microsoft.com/office/drawing/2014/main" id="{1CE75F35-0466-E5C8-34F9-F39F9F6EC427}"/>
              </a:ext>
            </a:extLst>
          </p:cNvPr>
          <p:cNvSpPr txBox="1">
            <a:spLocks/>
          </p:cNvSpPr>
          <p:nvPr/>
        </p:nvSpPr>
        <p:spPr>
          <a:xfrm>
            <a:off x="359999" y="1298136"/>
            <a:ext cx="7518609" cy="34505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Legal &amp; General PMC 2055-2060 Target Date Fund 3</a:t>
            </a:r>
          </a:p>
        </p:txBody>
      </p:sp>
    </p:spTree>
    <p:extLst>
      <p:ext uri="{BB962C8B-B14F-4D97-AF65-F5344CB8AC3E}">
        <p14:creationId xmlns:p14="http://schemas.microsoft.com/office/powerpoint/2010/main" val="193516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dirty="0"/>
              <a:t>Important information</a:t>
            </a:r>
            <a:endParaRPr lang="en-GB" dirty="0"/>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a:t>
            </a:fld>
            <a:endParaRPr lang="en-GB"/>
          </a:p>
        </p:txBody>
      </p:sp>
      <p:sp>
        <p:nvSpPr>
          <p:cNvPr id="14" name="Text Placeholder 13">
            <a:extLst>
              <a:ext uri="{FF2B5EF4-FFF2-40B4-BE49-F238E27FC236}">
                <a16:creationId xmlns:a16="http://schemas.microsoft.com/office/drawing/2014/main" id="{51D8E61B-6E35-4746-AF30-A442DC0D39E5}"/>
              </a:ext>
            </a:extLst>
          </p:cNvPr>
          <p:cNvSpPr>
            <a:spLocks noGrp="1"/>
          </p:cNvSpPr>
          <p:nvPr>
            <p:ph type="body" sz="quarter" idx="14"/>
          </p:nvPr>
        </p:nvSpPr>
        <p:spPr>
          <a:xfrm>
            <a:off x="7560000" y="6336000"/>
            <a:ext cx="2880000" cy="167581"/>
          </a:xfrm>
        </p:spPr>
        <p:txBody>
          <a:bodyPr/>
          <a:lstStyle/>
          <a:p>
            <a:pPr algn="r"/>
            <a:r>
              <a:rPr lang="en-GB" sz="900" dirty="0">
                <a:solidFill>
                  <a:srgbClr val="FF0000"/>
                </a:solidFill>
              </a:rPr>
              <a:t>Managing your money in uncertain times</a:t>
            </a:r>
          </a:p>
        </p:txBody>
      </p:sp>
      <p:pic>
        <p:nvPicPr>
          <p:cNvPr id="20" name="Picture 19" descr="Qr code&#10;&#10;Description automatically generated">
            <a:extLst>
              <a:ext uri="{FF2B5EF4-FFF2-40B4-BE49-F238E27FC236}">
                <a16:creationId xmlns:a16="http://schemas.microsoft.com/office/drawing/2014/main" id="{20873253-EE01-E7FE-8270-98F0EED6E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2000" y="5256000"/>
            <a:ext cx="1296000" cy="1296000"/>
          </a:xfrm>
          <a:prstGeom prst="rect">
            <a:avLst/>
          </a:prstGeom>
        </p:spPr>
      </p:pic>
      <p:sp>
        <p:nvSpPr>
          <p:cNvPr id="6" name="Text Placeholder 10">
            <a:extLst>
              <a:ext uri="{FF2B5EF4-FFF2-40B4-BE49-F238E27FC236}">
                <a16:creationId xmlns:a16="http://schemas.microsoft.com/office/drawing/2014/main" id="{F313DCE2-E564-DAE3-A74C-AC8A4BB95560}"/>
              </a:ext>
            </a:extLst>
          </p:cNvPr>
          <p:cNvSpPr txBox="1">
            <a:spLocks/>
          </p:cNvSpPr>
          <p:nvPr/>
        </p:nvSpPr>
        <p:spPr>
          <a:xfrm>
            <a:off x="576000" y="2376001"/>
            <a:ext cx="4968000" cy="1053000"/>
          </a:xfrm>
          <a:prstGeom prst="rect">
            <a:avLst/>
          </a:prstGeom>
        </p:spPr>
        <p:txBody>
          <a:bodyPr vert="horz" lIns="36000" tIns="36000" rIns="36000" bIns="3600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buNone/>
            </a:pPr>
            <a:r>
              <a:rPr lang="en-GB" sz="1200" dirty="0"/>
              <a:t>This presentation is designed for general education purposes on the subjects covered. Please remember the presenter is unable to give any financial advice, if you need financial advice you can visit unbiased.co.uk where you can find a list of financial advisers. Please note advisers may charge for their service. </a:t>
            </a:r>
          </a:p>
          <a:p>
            <a:pPr marL="361950" lvl="2" indent="0" algn="ctr">
              <a:buNone/>
            </a:pPr>
            <a:endParaRPr lang="en-GB" sz="1200" dirty="0"/>
          </a:p>
        </p:txBody>
      </p:sp>
      <p:pic>
        <p:nvPicPr>
          <p:cNvPr id="7" name="Picture Placeholder 23">
            <a:extLst>
              <a:ext uri="{FF2B5EF4-FFF2-40B4-BE49-F238E27FC236}">
                <a16:creationId xmlns:a16="http://schemas.microsoft.com/office/drawing/2014/main" id="{08FC3F5D-9387-5A56-4A4E-FEEF65A8E5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0000" y="1296000"/>
            <a:ext cx="1060752" cy="1060752"/>
          </a:xfrm>
          <a:prstGeom prst="rect">
            <a:avLst/>
          </a:prstGeom>
        </p:spPr>
      </p:pic>
      <p:sp>
        <p:nvSpPr>
          <p:cNvPr id="8" name="Text Placeholder 10">
            <a:extLst>
              <a:ext uri="{FF2B5EF4-FFF2-40B4-BE49-F238E27FC236}">
                <a16:creationId xmlns:a16="http://schemas.microsoft.com/office/drawing/2014/main" id="{091EEF77-4F68-55CE-31A8-0180237A279D}"/>
              </a:ext>
            </a:extLst>
          </p:cNvPr>
          <p:cNvSpPr txBox="1">
            <a:spLocks/>
          </p:cNvSpPr>
          <p:nvPr/>
        </p:nvSpPr>
        <p:spPr>
          <a:xfrm>
            <a:off x="5904000" y="4680000"/>
            <a:ext cx="4968000" cy="710573"/>
          </a:xfrm>
          <a:prstGeom prst="rect">
            <a:avLst/>
          </a:prstGeom>
          <a:noFill/>
        </p:spPr>
        <p:txBody>
          <a:bodyPr vert="horz" lIns="36000" tIns="36000" rIns="36000" bIns="3600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6500" b="1" kern="1200">
                <a:solidFill>
                  <a:schemeClr val="tx2"/>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l" defTabSz="6858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3pPr>
            <a:lvl4pPr marL="180975" indent="-180975" algn="l" defTabSz="685800" rtl="0" eaLnBrk="1" latinLnBrk="0" hangingPunct="1">
              <a:lnSpc>
                <a:spcPct val="100000"/>
              </a:lnSpc>
              <a:spcBef>
                <a:spcPts val="0"/>
              </a:spcBef>
              <a:buFont typeface="Arial" panose="020B0604020202020204" pitchFamily="34" charset="0"/>
              <a:buChar char="•"/>
              <a:defRPr sz="14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gn="ctr"/>
            <a:r>
              <a:rPr lang="en-GB" sz="1200" dirty="0"/>
              <a:t>Investments will be covered in this presentation however please bear in mind that your investments may go down as well as up and the return on your investments is not guaranteed.</a:t>
            </a:r>
          </a:p>
          <a:p>
            <a:pPr lvl="2" algn="ctr"/>
            <a:endParaRPr lang="en-GB" sz="1200" dirty="0"/>
          </a:p>
        </p:txBody>
      </p:sp>
      <p:pic>
        <p:nvPicPr>
          <p:cNvPr id="9" name="Picture Placeholder 23">
            <a:extLst>
              <a:ext uri="{FF2B5EF4-FFF2-40B4-BE49-F238E27FC236}">
                <a16:creationId xmlns:a16="http://schemas.microsoft.com/office/drawing/2014/main" id="{DF7143A8-3DE6-CE96-481E-8BCE6CE10C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20000" y="1296000"/>
            <a:ext cx="900000" cy="900000"/>
          </a:xfrm>
          <a:prstGeom prst="rect">
            <a:avLst/>
          </a:prstGeom>
        </p:spPr>
      </p:pic>
      <p:sp>
        <p:nvSpPr>
          <p:cNvPr id="10" name="Text Placeholder 10">
            <a:extLst>
              <a:ext uri="{FF2B5EF4-FFF2-40B4-BE49-F238E27FC236}">
                <a16:creationId xmlns:a16="http://schemas.microsoft.com/office/drawing/2014/main" id="{D8529322-4008-D0C6-2075-E7A3325F59D5}"/>
              </a:ext>
            </a:extLst>
          </p:cNvPr>
          <p:cNvSpPr txBox="1">
            <a:spLocks/>
          </p:cNvSpPr>
          <p:nvPr/>
        </p:nvSpPr>
        <p:spPr>
          <a:xfrm>
            <a:off x="576000" y="4680000"/>
            <a:ext cx="4968000" cy="710573"/>
          </a:xfrm>
          <a:prstGeom prst="rect">
            <a:avLst/>
          </a:prstGeom>
          <a:noFill/>
        </p:spPr>
        <p:txBody>
          <a:bodyPr vert="horz" lIns="36000" tIns="36000" rIns="36000" bIns="3600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6500" b="1" kern="1200">
                <a:solidFill>
                  <a:schemeClr val="tx2"/>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l" defTabSz="6858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3pPr>
            <a:lvl4pPr marL="180975" indent="-180975" algn="l" defTabSz="685800" rtl="0" eaLnBrk="1" latinLnBrk="0" hangingPunct="1">
              <a:lnSpc>
                <a:spcPct val="100000"/>
              </a:lnSpc>
              <a:spcBef>
                <a:spcPts val="0"/>
              </a:spcBef>
              <a:buFont typeface="Arial" panose="020B0604020202020204" pitchFamily="34" charset="0"/>
              <a:buChar char="•"/>
              <a:defRPr sz="14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gn="ctr"/>
            <a:r>
              <a:rPr lang="en-GB" sz="1200" dirty="0"/>
              <a:t>This presentation is based on </a:t>
            </a:r>
            <a:r>
              <a:rPr lang="en-GB" sz="1200" dirty="0">
                <a:solidFill>
                  <a:srgbClr val="FF0000"/>
                </a:solidFill>
              </a:rPr>
              <a:t>2023/2024 </a:t>
            </a:r>
            <a:r>
              <a:rPr lang="en-GB" sz="1200" dirty="0"/>
              <a:t>tax year and is subject to change with the HMRC rules and regulations.</a:t>
            </a:r>
          </a:p>
        </p:txBody>
      </p:sp>
      <p:pic>
        <p:nvPicPr>
          <p:cNvPr id="21" name="Picture Placeholder 23">
            <a:extLst>
              <a:ext uri="{FF2B5EF4-FFF2-40B4-BE49-F238E27FC236}">
                <a16:creationId xmlns:a16="http://schemas.microsoft.com/office/drawing/2014/main" id="{8ACACBF4-39AD-15FC-8D38-A4ECEFBDA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2000" y="3600000"/>
            <a:ext cx="900000" cy="900000"/>
          </a:xfrm>
          <a:prstGeom prst="rect">
            <a:avLst/>
          </a:prstGeom>
        </p:spPr>
      </p:pic>
      <p:sp>
        <p:nvSpPr>
          <p:cNvPr id="22" name="Text Placeholder 10">
            <a:extLst>
              <a:ext uri="{FF2B5EF4-FFF2-40B4-BE49-F238E27FC236}">
                <a16:creationId xmlns:a16="http://schemas.microsoft.com/office/drawing/2014/main" id="{E8199CB8-32EB-F122-DDF0-BDBED4EE47F8}"/>
              </a:ext>
            </a:extLst>
          </p:cNvPr>
          <p:cNvSpPr txBox="1">
            <a:spLocks/>
          </p:cNvSpPr>
          <p:nvPr/>
        </p:nvSpPr>
        <p:spPr>
          <a:xfrm>
            <a:off x="5904000" y="2376000"/>
            <a:ext cx="4968000" cy="936000"/>
          </a:xfrm>
          <a:prstGeom prst="rect">
            <a:avLst/>
          </a:prstGeom>
          <a:noFill/>
        </p:spPr>
        <p:txBody>
          <a:bodyPr vert="horz" lIns="36000" tIns="36000" rIns="36000" bIns="3600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6500" b="1" kern="1200">
                <a:solidFill>
                  <a:schemeClr val="tx2"/>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l" defTabSz="6858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3pPr>
            <a:lvl4pPr marL="180975" indent="-180975" algn="l" defTabSz="685800" rtl="0" eaLnBrk="1" latinLnBrk="0" hangingPunct="1">
              <a:lnSpc>
                <a:spcPct val="100000"/>
              </a:lnSpc>
              <a:spcBef>
                <a:spcPts val="0"/>
              </a:spcBef>
              <a:buFont typeface="Arial" panose="020B0604020202020204" pitchFamily="34" charset="0"/>
              <a:buChar char="•"/>
              <a:defRPr sz="14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gn="ctr"/>
            <a:r>
              <a:rPr lang="en-GB" altLang="en-US" sz="1200" dirty="0"/>
              <a:t>The law, tax rates and any allowances may change in the future. These changes could affect the value of your savings, how much you can pay in, or the age at which you’re able to access your money. How tax works for you will depend on your individual circumstances.</a:t>
            </a:r>
            <a:endParaRPr lang="en-GB" sz="1200" dirty="0"/>
          </a:p>
        </p:txBody>
      </p:sp>
      <p:pic>
        <p:nvPicPr>
          <p:cNvPr id="23" name="Picture Placeholder 23">
            <a:extLst>
              <a:ext uri="{FF2B5EF4-FFF2-40B4-BE49-F238E27FC236}">
                <a16:creationId xmlns:a16="http://schemas.microsoft.com/office/drawing/2014/main" id="{F407FB28-6561-9038-DF01-512054F118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20000" y="3528000"/>
            <a:ext cx="900000" cy="900000"/>
          </a:xfrm>
          <a:prstGeom prst="rect">
            <a:avLst/>
          </a:prstGeom>
        </p:spPr>
      </p:pic>
    </p:spTree>
    <p:extLst>
      <p:ext uri="{BB962C8B-B14F-4D97-AF65-F5344CB8AC3E}">
        <p14:creationId xmlns:p14="http://schemas.microsoft.com/office/powerpoint/2010/main" val="22393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20</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9832746"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US" sz="3200" dirty="0">
                <a:solidFill>
                  <a:schemeClr val="accent4"/>
                </a:solidFill>
              </a:rPr>
              <a:t>CRSP - Default </a:t>
            </a:r>
            <a:r>
              <a:rPr lang="en-US" sz="3200" dirty="0">
                <a:solidFill>
                  <a:srgbClr val="E22922"/>
                </a:solidFill>
              </a:rPr>
              <a:t>Investment</a:t>
            </a:r>
            <a:r>
              <a:rPr lang="en-US" sz="3200" dirty="0">
                <a:solidFill>
                  <a:schemeClr val="accent4"/>
                </a:solidFill>
              </a:rPr>
              <a:t> Option charges</a:t>
            </a:r>
            <a:endParaRPr lang="en-GB" dirty="0">
              <a:solidFill>
                <a:srgbClr val="E22922"/>
              </a:solidFill>
            </a:endParaRPr>
          </a:p>
        </p:txBody>
      </p:sp>
      <p:sp>
        <p:nvSpPr>
          <p:cNvPr id="10" name="Rectangle 9">
            <a:extLst>
              <a:ext uri="{FF2B5EF4-FFF2-40B4-BE49-F238E27FC236}">
                <a16:creationId xmlns:a16="http://schemas.microsoft.com/office/drawing/2014/main" id="{ACCFE323-0DD0-79A5-D40E-5B894FB58B42}"/>
              </a:ext>
            </a:extLst>
          </p:cNvPr>
          <p:cNvSpPr/>
          <p:nvPr/>
        </p:nvSpPr>
        <p:spPr>
          <a:xfrm>
            <a:off x="4462937" y="3024000"/>
            <a:ext cx="1620000" cy="1260000"/>
          </a:xfrm>
          <a:prstGeom prst="rect">
            <a:avLst/>
          </a:prstGeom>
          <a:solidFill>
            <a:schemeClr val="accent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rPr>
              <a:t>0.15%</a:t>
            </a:r>
          </a:p>
        </p:txBody>
      </p:sp>
      <p:sp>
        <p:nvSpPr>
          <p:cNvPr id="11" name="Rectangle 10">
            <a:extLst>
              <a:ext uri="{FF2B5EF4-FFF2-40B4-BE49-F238E27FC236}">
                <a16:creationId xmlns:a16="http://schemas.microsoft.com/office/drawing/2014/main" id="{3B4B0E78-C9FE-48BC-0202-15066951CC4C}"/>
              </a:ext>
            </a:extLst>
          </p:cNvPr>
          <p:cNvSpPr/>
          <p:nvPr/>
        </p:nvSpPr>
        <p:spPr>
          <a:xfrm>
            <a:off x="7992000" y="3024000"/>
            <a:ext cx="1620000" cy="1260000"/>
          </a:xfrm>
          <a:prstGeom prst="rect">
            <a:avLst/>
          </a:prstGeom>
          <a:solidFill>
            <a:srgbClr val="A81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rPr>
              <a:t>0.40%</a:t>
            </a:r>
          </a:p>
        </p:txBody>
      </p:sp>
      <p:sp>
        <p:nvSpPr>
          <p:cNvPr id="12" name="Rectangle 11">
            <a:extLst>
              <a:ext uri="{FF2B5EF4-FFF2-40B4-BE49-F238E27FC236}">
                <a16:creationId xmlns:a16="http://schemas.microsoft.com/office/drawing/2014/main" id="{DE4557DD-B2E1-E936-494E-2381A88F1670}"/>
              </a:ext>
            </a:extLst>
          </p:cNvPr>
          <p:cNvSpPr/>
          <p:nvPr/>
        </p:nvSpPr>
        <p:spPr>
          <a:xfrm>
            <a:off x="936000" y="3024000"/>
            <a:ext cx="1620000" cy="1260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0.25%</a:t>
            </a:r>
          </a:p>
        </p:txBody>
      </p:sp>
      <p:sp>
        <p:nvSpPr>
          <p:cNvPr id="14" name="Plus 16">
            <a:extLst>
              <a:ext uri="{FF2B5EF4-FFF2-40B4-BE49-F238E27FC236}">
                <a16:creationId xmlns:a16="http://schemas.microsoft.com/office/drawing/2014/main" id="{BDE68C95-DAC2-0CF9-4E83-3FED64767FE9}"/>
              </a:ext>
            </a:extLst>
          </p:cNvPr>
          <p:cNvSpPr/>
          <p:nvPr/>
        </p:nvSpPr>
        <p:spPr>
          <a:xfrm>
            <a:off x="3168000" y="3312000"/>
            <a:ext cx="676155" cy="67615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qual 17">
            <a:extLst>
              <a:ext uri="{FF2B5EF4-FFF2-40B4-BE49-F238E27FC236}">
                <a16:creationId xmlns:a16="http://schemas.microsoft.com/office/drawing/2014/main" id="{B8F9EE20-5145-B659-B671-9EFD651A3812}"/>
              </a:ext>
            </a:extLst>
          </p:cNvPr>
          <p:cNvSpPr/>
          <p:nvPr/>
        </p:nvSpPr>
        <p:spPr>
          <a:xfrm>
            <a:off x="6696000" y="3312000"/>
            <a:ext cx="692065" cy="692065"/>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10E48B96-83C3-FE9B-2017-4F45980C3CBC}"/>
              </a:ext>
            </a:extLst>
          </p:cNvPr>
          <p:cNvSpPr/>
          <p:nvPr/>
        </p:nvSpPr>
        <p:spPr>
          <a:xfrm>
            <a:off x="936000" y="1440000"/>
            <a:ext cx="1620000" cy="1260000"/>
          </a:xfrm>
          <a:prstGeom prst="rect">
            <a:avLst/>
          </a:prstGeom>
          <a:noFill/>
          <a:ln w="28575">
            <a:solidFill>
              <a:srgbClr val="E22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Annual Management Charge </a:t>
            </a:r>
          </a:p>
          <a:p>
            <a:pPr algn="ctr"/>
            <a:r>
              <a:rPr lang="en-US" sz="1600" b="1" dirty="0">
                <a:solidFill>
                  <a:schemeClr val="tx1"/>
                </a:solidFill>
              </a:rPr>
              <a:t>(AMC)</a:t>
            </a:r>
          </a:p>
        </p:txBody>
      </p:sp>
      <p:sp>
        <p:nvSpPr>
          <p:cNvPr id="18" name="Rectangle 17">
            <a:extLst>
              <a:ext uri="{FF2B5EF4-FFF2-40B4-BE49-F238E27FC236}">
                <a16:creationId xmlns:a16="http://schemas.microsoft.com/office/drawing/2014/main" id="{F5776DE9-1D94-6909-947B-56DAB4C923D6}"/>
              </a:ext>
            </a:extLst>
          </p:cNvPr>
          <p:cNvSpPr/>
          <p:nvPr/>
        </p:nvSpPr>
        <p:spPr>
          <a:xfrm>
            <a:off x="4462937" y="1440000"/>
            <a:ext cx="1620000" cy="1260000"/>
          </a:xfrm>
          <a:prstGeom prst="rect">
            <a:avLst/>
          </a:prstGeom>
          <a:noFill/>
          <a:ln w="28575">
            <a:solidFill>
              <a:srgbClr val="E22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sz="1600" b="1" dirty="0">
                <a:solidFill>
                  <a:schemeClr val="tx1"/>
                </a:solidFill>
              </a:rPr>
              <a:t>Fund Management Charge </a:t>
            </a:r>
          </a:p>
          <a:p>
            <a:pPr lvl="0" algn="ctr"/>
            <a:r>
              <a:rPr lang="en-US" sz="1600" b="1" dirty="0">
                <a:solidFill>
                  <a:schemeClr val="tx1"/>
                </a:solidFill>
              </a:rPr>
              <a:t>(FMC) </a:t>
            </a:r>
          </a:p>
        </p:txBody>
      </p:sp>
      <p:sp>
        <p:nvSpPr>
          <p:cNvPr id="19" name="Rectangle 18">
            <a:extLst>
              <a:ext uri="{FF2B5EF4-FFF2-40B4-BE49-F238E27FC236}">
                <a16:creationId xmlns:a16="http://schemas.microsoft.com/office/drawing/2014/main" id="{C5D78192-26F0-97F5-891B-1CA9BE09B940}"/>
              </a:ext>
            </a:extLst>
          </p:cNvPr>
          <p:cNvSpPr/>
          <p:nvPr/>
        </p:nvSpPr>
        <p:spPr>
          <a:xfrm>
            <a:off x="7992000" y="1440000"/>
            <a:ext cx="1620000" cy="1260000"/>
          </a:xfrm>
          <a:prstGeom prst="rect">
            <a:avLst/>
          </a:prstGeom>
          <a:noFill/>
          <a:ln w="28575">
            <a:solidFill>
              <a:srgbClr val="E22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tx1"/>
                </a:solidFill>
              </a:rPr>
              <a:t>Total </a:t>
            </a:r>
          </a:p>
          <a:p>
            <a:pPr lvl="0" algn="ctr">
              <a:spcAft>
                <a:spcPts val="600"/>
              </a:spcAft>
            </a:pPr>
            <a:r>
              <a:rPr lang="en-US" sz="2000" b="1" dirty="0">
                <a:solidFill>
                  <a:schemeClr val="tx1"/>
                </a:solidFill>
              </a:rPr>
              <a:t>annual charge</a:t>
            </a:r>
          </a:p>
        </p:txBody>
      </p:sp>
      <p:sp>
        <p:nvSpPr>
          <p:cNvPr id="20" name="Rectangle 19">
            <a:extLst>
              <a:ext uri="{FF2B5EF4-FFF2-40B4-BE49-F238E27FC236}">
                <a16:creationId xmlns:a16="http://schemas.microsoft.com/office/drawing/2014/main" id="{739EEAEF-CBF0-5D63-EAAC-355731F64863}"/>
              </a:ext>
            </a:extLst>
          </p:cNvPr>
          <p:cNvSpPr/>
          <p:nvPr/>
        </p:nvSpPr>
        <p:spPr>
          <a:xfrm>
            <a:off x="936000" y="4752000"/>
            <a:ext cx="8673874" cy="1457828"/>
          </a:xfrm>
          <a:prstGeom prst="rect">
            <a:avLst/>
          </a:prstGeom>
        </p:spPr>
        <p:txBody>
          <a:bodyPr wrap="square" lIns="0" tIns="0" rIns="0" bIns="0">
            <a:noAutofit/>
          </a:bodyPr>
          <a:lstStyle/>
          <a:p>
            <a:pPr>
              <a:spcAft>
                <a:spcPts val="600"/>
              </a:spcAft>
            </a:pPr>
            <a:r>
              <a:rPr lang="en-US" sz="1400" dirty="0"/>
              <a:t>The Fund Management Charge (FMC) shown is based on the default investment option for your scheme. </a:t>
            </a:r>
          </a:p>
          <a:p>
            <a:pPr>
              <a:spcAft>
                <a:spcPts val="600"/>
              </a:spcAft>
            </a:pPr>
            <a:r>
              <a:rPr lang="en-US" sz="1400" dirty="0"/>
              <a:t>This charge is likely to change if you make your own investment choices.</a:t>
            </a:r>
          </a:p>
          <a:p>
            <a:r>
              <a:rPr lang="en-US" sz="1400" dirty="0"/>
              <a:t>To find out more information on the funds available to you, including the charges, please visit </a:t>
            </a:r>
            <a:r>
              <a:rPr lang="en-US" sz="1400" dirty="0">
                <a:hlinkClick r:id="rId2"/>
              </a:rPr>
              <a:t>www.</a:t>
            </a:r>
            <a:r>
              <a:rPr lang="en-GB" sz="1400" dirty="0">
                <a:hlinkClick r:id="rId2"/>
              </a:rPr>
              <a:t>legalandgeneral.com/</a:t>
            </a:r>
            <a:r>
              <a:rPr lang="en-GB" sz="1400" dirty="0" err="1">
                <a:solidFill>
                  <a:srgbClr val="FF0000"/>
                </a:solidFill>
                <a:hlinkClick r:id="rId2"/>
              </a:rPr>
              <a:t>mya</a:t>
            </a:r>
            <a:r>
              <a:rPr lang="en-GB" sz="1400" dirty="0">
                <a:solidFill>
                  <a:srgbClr val="FF0000"/>
                </a:solidFill>
              </a:rPr>
              <a:t> </a:t>
            </a:r>
            <a:r>
              <a:rPr lang="en-GB" sz="1400" dirty="0"/>
              <a:t>or scan the QR code.</a:t>
            </a:r>
          </a:p>
        </p:txBody>
      </p:sp>
      <p:sp>
        <p:nvSpPr>
          <p:cNvPr id="21" name="Text Placeholder 14">
            <a:extLst>
              <a:ext uri="{FF2B5EF4-FFF2-40B4-BE49-F238E27FC236}">
                <a16:creationId xmlns:a16="http://schemas.microsoft.com/office/drawing/2014/main" id="{18B705FC-EEAA-973C-3CD4-3215974A750B}"/>
              </a:ext>
            </a:extLst>
          </p:cNvPr>
          <p:cNvSpPr txBox="1">
            <a:spLocks/>
          </p:cNvSpPr>
          <p:nvPr/>
        </p:nvSpPr>
        <p:spPr>
          <a:xfrm>
            <a:off x="10188000" y="6336000"/>
            <a:ext cx="1656000" cy="218578"/>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000" b="1" dirty="0">
                <a:cs typeface="Arial" panose="020B0604020202020204" pitchFamily="34" charset="0"/>
              </a:rPr>
              <a:t>Manage your account</a:t>
            </a:r>
          </a:p>
        </p:txBody>
      </p:sp>
      <p:pic>
        <p:nvPicPr>
          <p:cNvPr id="22" name="Picture 21">
            <a:extLst>
              <a:ext uri="{FF2B5EF4-FFF2-40B4-BE49-F238E27FC236}">
                <a16:creationId xmlns:a16="http://schemas.microsoft.com/office/drawing/2014/main" id="{CD57CD96-8A1E-F5A5-FD46-3D39DB8591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24000" y="4680000"/>
            <a:ext cx="1620000" cy="1620000"/>
          </a:xfrm>
          <a:prstGeom prst="rect">
            <a:avLst/>
          </a:prstGeom>
        </p:spPr>
      </p:pic>
    </p:spTree>
    <p:extLst>
      <p:ext uri="{BB962C8B-B14F-4D97-AF65-F5344CB8AC3E}">
        <p14:creationId xmlns:p14="http://schemas.microsoft.com/office/powerpoint/2010/main" val="32170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9A8F23-C7C1-AC6F-F9FA-5FC91CBAEABB}"/>
              </a:ext>
            </a:extLst>
          </p:cNvPr>
          <p:cNvPicPr>
            <a:picLocks noChangeAspect="1"/>
          </p:cNvPicPr>
          <p:nvPr/>
        </p:nvPicPr>
        <p:blipFill rotWithShape="1">
          <a:blip r:embed="rId2"/>
          <a:srcRect l="9562" t="9542" r="-1"/>
          <a:stretch/>
        </p:blipFill>
        <p:spPr>
          <a:xfrm>
            <a:off x="5042058" y="1962883"/>
            <a:ext cx="6639817" cy="4427533"/>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2000" y="1440000"/>
            <a:ext cx="6984000" cy="1001364"/>
          </a:xfrm>
          <a:solidFill>
            <a:srgbClr val="FFD500"/>
          </a:solidFill>
        </p:spPr>
        <p:txBody>
          <a:bodyPr wrap="square">
            <a:spAutoFit/>
          </a:bodyPr>
          <a:lstStyle/>
          <a:p>
            <a:r>
              <a:rPr lang="en-GB" altLang="en-US" sz="3200" dirty="0">
                <a:solidFill>
                  <a:schemeClr val="tx1"/>
                </a:solidFill>
              </a:rPr>
              <a:t>Taking money from the CRSP</a:t>
            </a:r>
            <a:endParaRPr lang="en-GB" sz="3200" dirty="0">
              <a:solidFill>
                <a:schemeClr val="tx1"/>
              </a:solidFill>
            </a:endParaRPr>
          </a:p>
        </p:txBody>
      </p:sp>
      <p:sp>
        <p:nvSpPr>
          <p:cNvPr id="9" name="Slide Number Placeholder 2">
            <a:extLst>
              <a:ext uri="{FF2B5EF4-FFF2-40B4-BE49-F238E27FC236}">
                <a16:creationId xmlns:a16="http://schemas.microsoft.com/office/drawing/2014/main" id="{6D93524F-2EBA-BA22-9EFE-68A1A83E465B}"/>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21</a:t>
            </a:fld>
            <a:endParaRPr lang="en-GB" sz="1000" b="1" dirty="0"/>
          </a:p>
        </p:txBody>
      </p:sp>
    </p:spTree>
    <p:extLst>
      <p:ext uri="{BB962C8B-B14F-4D97-AF65-F5344CB8AC3E}">
        <p14:creationId xmlns:p14="http://schemas.microsoft.com/office/powerpoint/2010/main" val="31960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22</a:t>
            </a:fld>
            <a:endParaRPr lang="en-GB"/>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lang="en-US" dirty="0">
                <a:solidFill>
                  <a:srgbClr val="DC9B00"/>
                </a:solidFill>
              </a:rPr>
              <a:t>How can you take your money?</a:t>
            </a:r>
          </a:p>
        </p:txBody>
      </p:sp>
      <p:pic>
        <p:nvPicPr>
          <p:cNvPr id="15" name="Picture 14">
            <a:extLst>
              <a:ext uri="{FF2B5EF4-FFF2-40B4-BE49-F238E27FC236}">
                <a16:creationId xmlns:a16="http://schemas.microsoft.com/office/drawing/2014/main" id="{29CF5C5B-B03B-D8A3-E422-DBFF09889A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1356" y="1817844"/>
            <a:ext cx="2160000" cy="2160000"/>
          </a:xfrm>
          <a:prstGeom prst="rect">
            <a:avLst/>
          </a:prstGeom>
        </p:spPr>
      </p:pic>
      <p:pic>
        <p:nvPicPr>
          <p:cNvPr id="16" name="Picture 15">
            <a:extLst>
              <a:ext uri="{FF2B5EF4-FFF2-40B4-BE49-F238E27FC236}">
                <a16:creationId xmlns:a16="http://schemas.microsoft.com/office/drawing/2014/main" id="{FBD5B17A-3C8D-2686-3C20-FBE93D398C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98710" y="1961844"/>
            <a:ext cx="2160000" cy="2160000"/>
          </a:xfrm>
          <a:prstGeom prst="rect">
            <a:avLst/>
          </a:prstGeom>
        </p:spPr>
      </p:pic>
      <p:pic>
        <p:nvPicPr>
          <p:cNvPr id="17" name="Picture 16">
            <a:extLst>
              <a:ext uri="{FF2B5EF4-FFF2-40B4-BE49-F238E27FC236}">
                <a16:creationId xmlns:a16="http://schemas.microsoft.com/office/drawing/2014/main" id="{A6C7BDEC-A65B-92C1-5457-FFCFC3EDA097}"/>
              </a:ext>
            </a:extLst>
          </p:cNvPr>
          <p:cNvPicPr>
            <a:picLocks noChangeAspect="1"/>
          </p:cNvPicPr>
          <p:nvPr/>
        </p:nvPicPr>
        <p:blipFill>
          <a:blip r:embed="rId4">
            <a:extLst>
              <a:ext uri="{28A0092B-C50C-407E-A947-70E740481C1C}">
                <a14:useLocalDpi xmlns:a14="http://schemas.microsoft.com/office/drawing/2010/main" val="0"/>
              </a:ext>
            </a:extLst>
          </a:blip>
          <a:srcRect t="4434" b="4434"/>
          <a:stretch/>
        </p:blipFill>
        <p:spPr>
          <a:xfrm>
            <a:off x="4855033" y="1961844"/>
            <a:ext cx="2160000" cy="1968455"/>
          </a:xfrm>
          <a:prstGeom prst="rect">
            <a:avLst/>
          </a:prstGeom>
        </p:spPr>
      </p:pic>
      <p:sp>
        <p:nvSpPr>
          <p:cNvPr id="18" name="Content Placeholder 16">
            <a:extLst>
              <a:ext uri="{FF2B5EF4-FFF2-40B4-BE49-F238E27FC236}">
                <a16:creationId xmlns:a16="http://schemas.microsoft.com/office/drawing/2014/main" id="{9679C813-926B-81C7-8188-D32BA480A799}"/>
              </a:ext>
            </a:extLst>
          </p:cNvPr>
          <p:cNvSpPr txBox="1">
            <a:spLocks/>
          </p:cNvSpPr>
          <p:nvPr/>
        </p:nvSpPr>
        <p:spPr>
          <a:xfrm>
            <a:off x="824301" y="4409844"/>
            <a:ext cx="2534109" cy="504000"/>
          </a:xfrm>
          <a:prstGeom prst="rect">
            <a:avLst/>
          </a:prstGeom>
        </p:spPr>
        <p:txBody>
          <a:bodyPr>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800" b="1" dirty="0">
                <a:solidFill>
                  <a:srgbClr val="DC9B00"/>
                </a:solidFill>
              </a:rPr>
              <a:t>Cash</a:t>
            </a:r>
          </a:p>
        </p:txBody>
      </p:sp>
      <p:sp>
        <p:nvSpPr>
          <p:cNvPr id="19" name="Content Placeholder 18">
            <a:extLst>
              <a:ext uri="{FF2B5EF4-FFF2-40B4-BE49-F238E27FC236}">
                <a16:creationId xmlns:a16="http://schemas.microsoft.com/office/drawing/2014/main" id="{14CE6254-F240-7A1D-9457-AA65048DBFC6}"/>
              </a:ext>
            </a:extLst>
          </p:cNvPr>
          <p:cNvSpPr txBox="1">
            <a:spLocks/>
          </p:cNvSpPr>
          <p:nvPr/>
        </p:nvSpPr>
        <p:spPr>
          <a:xfrm>
            <a:off x="4667978" y="4398517"/>
            <a:ext cx="2534109" cy="504000"/>
          </a:xfrm>
          <a:prstGeom prst="rect">
            <a:avLst/>
          </a:prstGeom>
        </p:spPr>
        <p:txBody>
          <a:bodyPr>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800" b="1" dirty="0">
                <a:solidFill>
                  <a:srgbClr val="DC9B00"/>
                </a:solidFill>
              </a:rPr>
              <a:t>Annuity</a:t>
            </a:r>
          </a:p>
        </p:txBody>
      </p:sp>
      <p:sp>
        <p:nvSpPr>
          <p:cNvPr id="20" name="Content Placeholder 20">
            <a:extLst>
              <a:ext uri="{FF2B5EF4-FFF2-40B4-BE49-F238E27FC236}">
                <a16:creationId xmlns:a16="http://schemas.microsoft.com/office/drawing/2014/main" id="{584EC41B-FB46-9414-15DA-16102734C7A6}"/>
              </a:ext>
            </a:extLst>
          </p:cNvPr>
          <p:cNvSpPr txBox="1">
            <a:spLocks/>
          </p:cNvSpPr>
          <p:nvPr/>
        </p:nvSpPr>
        <p:spPr>
          <a:xfrm>
            <a:off x="8511655" y="4409844"/>
            <a:ext cx="2534109" cy="504000"/>
          </a:xfrm>
          <a:prstGeom prst="rect">
            <a:avLst/>
          </a:prstGeom>
        </p:spPr>
        <p:txBody>
          <a:bodyPr>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800" b="1" dirty="0">
                <a:solidFill>
                  <a:srgbClr val="DC9B00"/>
                </a:solidFill>
              </a:rPr>
              <a:t>Drawdown</a:t>
            </a:r>
          </a:p>
        </p:txBody>
      </p:sp>
      <p:pic>
        <p:nvPicPr>
          <p:cNvPr id="2" name="Picture 1">
            <a:extLst>
              <a:ext uri="{FF2B5EF4-FFF2-40B4-BE49-F238E27FC236}">
                <a16:creationId xmlns:a16="http://schemas.microsoft.com/office/drawing/2014/main" id="{B66DAFC0-F2F2-E7F1-C247-83BB869B337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68000" y="5112000"/>
            <a:ext cx="1296000" cy="1296000"/>
          </a:xfrm>
          <a:prstGeom prst="rect">
            <a:avLst/>
          </a:prstGeom>
        </p:spPr>
      </p:pic>
      <p:sp>
        <p:nvSpPr>
          <p:cNvPr id="4" name="Text Placeholder 14">
            <a:extLst>
              <a:ext uri="{FF2B5EF4-FFF2-40B4-BE49-F238E27FC236}">
                <a16:creationId xmlns:a16="http://schemas.microsoft.com/office/drawing/2014/main" id="{2F2FCCC9-0956-235D-CBF8-6915CC91A229}"/>
              </a:ext>
            </a:extLst>
          </p:cNvPr>
          <p:cNvSpPr txBox="1">
            <a:spLocks/>
          </p:cNvSpPr>
          <p:nvPr/>
        </p:nvSpPr>
        <p:spPr>
          <a:xfrm>
            <a:off x="10044000" y="6480000"/>
            <a:ext cx="1944000" cy="277931"/>
          </a:xfrm>
          <a:prstGeom prst="rect">
            <a:avLst/>
          </a:prstGeom>
        </p:spPr>
        <p:txBody>
          <a:bodyPr vert="horz" lIns="0" tIns="0" rIns="0" bIns="0" rtlCol="0">
            <a:normAutofit fontScale="92500"/>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Accessing your pension pot</a:t>
            </a:r>
          </a:p>
        </p:txBody>
      </p:sp>
    </p:spTree>
    <p:extLst>
      <p:ext uri="{BB962C8B-B14F-4D97-AF65-F5344CB8AC3E}">
        <p14:creationId xmlns:p14="http://schemas.microsoft.com/office/powerpoint/2010/main" val="35914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23</a:t>
            </a:fld>
            <a:endParaRPr lang="en-GB"/>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lang="en-GB" altLang="en-US" sz="3000" dirty="0">
                <a:solidFill>
                  <a:srgbClr val="DC9B00"/>
                </a:solidFill>
              </a:rPr>
              <a:t>Money Purchase Annual Allowance</a:t>
            </a:r>
            <a:endParaRPr lang="en-US" dirty="0">
              <a:solidFill>
                <a:srgbClr val="DC9B00"/>
              </a:solidFill>
            </a:endParaRPr>
          </a:p>
        </p:txBody>
      </p:sp>
      <p:sp>
        <p:nvSpPr>
          <p:cNvPr id="5" name="Text Placeholder 10">
            <a:extLst>
              <a:ext uri="{FF2B5EF4-FFF2-40B4-BE49-F238E27FC236}">
                <a16:creationId xmlns:a16="http://schemas.microsoft.com/office/drawing/2014/main" id="{B4581871-2F8E-1599-E378-C43625DE4899}"/>
              </a:ext>
            </a:extLst>
          </p:cNvPr>
          <p:cNvSpPr>
            <a:spLocks noGrp="1"/>
          </p:cNvSpPr>
          <p:nvPr>
            <p:ph type="body" sz="quarter" idx="13"/>
          </p:nvPr>
        </p:nvSpPr>
        <p:spPr>
          <a:xfrm>
            <a:off x="360000" y="900000"/>
            <a:ext cx="8444635" cy="303226"/>
          </a:xfrm>
        </p:spPr>
        <p:txBody>
          <a:bodyPr vert="horz" lIns="0" tIns="0" rIns="0" bIns="0" rtlCol="0" anchor="t">
            <a:noAutofit/>
          </a:bodyPr>
          <a:lstStyle/>
          <a:p>
            <a:pPr marL="0" indent="0" algn="l">
              <a:spcBef>
                <a:spcPts val="0"/>
              </a:spcBef>
              <a:spcAft>
                <a:spcPts val="600"/>
              </a:spcAft>
              <a:buNone/>
            </a:pPr>
            <a:r>
              <a:rPr lang="en-US" dirty="0"/>
              <a:t>The MPAA limits the amount you can contribute and still get tax relief</a:t>
            </a:r>
          </a:p>
        </p:txBody>
      </p:sp>
      <p:sp>
        <p:nvSpPr>
          <p:cNvPr id="11" name="Content Placeholder 5">
            <a:extLst>
              <a:ext uri="{FF2B5EF4-FFF2-40B4-BE49-F238E27FC236}">
                <a16:creationId xmlns:a16="http://schemas.microsoft.com/office/drawing/2014/main" id="{3DECEA63-3C65-5336-F142-05F635D4FDCE}"/>
              </a:ext>
            </a:extLst>
          </p:cNvPr>
          <p:cNvSpPr txBox="1">
            <a:spLocks/>
          </p:cNvSpPr>
          <p:nvPr/>
        </p:nvSpPr>
        <p:spPr>
          <a:xfrm>
            <a:off x="4968000" y="1728000"/>
            <a:ext cx="6336000" cy="3240000"/>
          </a:xfrm>
          <a:prstGeom prst="rect">
            <a:avLst/>
          </a:prstGeom>
        </p:spPr>
        <p:txBody>
          <a:bodyPr vert="horz" lIns="0" tIns="0" rIns="0" bIns="0" rtlCol="0" anchor="t">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6000" lvl="0" indent="-216000">
              <a:spcBef>
                <a:spcPts val="0"/>
              </a:spcBef>
              <a:spcAft>
                <a:spcPts val="1800"/>
              </a:spcAft>
              <a:buFont typeface="Symbol" panose="05050102010706020507" pitchFamily="18" charset="2"/>
              <a:buChar char=""/>
            </a:pPr>
            <a:r>
              <a:rPr lang="en-GB" dirty="0">
                <a:effectLst/>
                <a:latin typeface="Arial" panose="020B0604020202020204" pitchFamily="34" charset="0"/>
                <a:ea typeface="Times New Roman" panose="02020603050405020304" pitchFamily="18" charset="0"/>
              </a:rPr>
              <a:t>The MPAA is only triggered once you’ve started withdrawing money from a Defined Contribution pension scheme, depending on how you access your savings.</a:t>
            </a:r>
            <a:endParaRPr lang="en-GB" dirty="0">
              <a:effectLst/>
              <a:latin typeface="Arial" panose="020B0604020202020204" pitchFamily="34" charset="0"/>
              <a:ea typeface="Calibri" panose="020F0502020204030204" pitchFamily="34" charset="0"/>
            </a:endParaRPr>
          </a:p>
          <a:p>
            <a:pPr marL="216000" lvl="0" indent="-216000">
              <a:spcBef>
                <a:spcPts val="0"/>
              </a:spcBef>
              <a:spcAft>
                <a:spcPts val="1800"/>
              </a:spcAft>
              <a:buFont typeface="Symbol" panose="05050102010706020507" pitchFamily="18" charset="2"/>
              <a:buChar char=""/>
            </a:pPr>
            <a:r>
              <a:rPr lang="en-GB" dirty="0">
                <a:effectLst/>
                <a:latin typeface="Arial" panose="020B0604020202020204" pitchFamily="34" charset="0"/>
                <a:ea typeface="Times New Roman" panose="02020603050405020304" pitchFamily="18" charset="0"/>
              </a:rPr>
              <a:t>The MPAA for the 2023/24 tax year is £10,000 a year including the contributions from your employer.</a:t>
            </a:r>
          </a:p>
          <a:p>
            <a:pPr marL="216000" indent="-216000">
              <a:spcBef>
                <a:spcPts val="0"/>
              </a:spcBef>
              <a:spcAft>
                <a:spcPts val="1800"/>
              </a:spcAft>
              <a:buFont typeface="Symbol" panose="05050102010706020507" pitchFamily="18" charset="2"/>
              <a:buChar char=""/>
            </a:pPr>
            <a:r>
              <a:rPr lang="en-GB" dirty="0">
                <a:effectLst/>
                <a:latin typeface="Arial" panose="020B0604020202020204" pitchFamily="34" charset="0"/>
                <a:ea typeface="Times New Roman" panose="02020603050405020304" pitchFamily="18" charset="0"/>
              </a:rPr>
              <a:t>The MPAA only applies to Defined Contribution pensions (not Defined Benefit pensions). </a:t>
            </a:r>
          </a:p>
          <a:p>
            <a:pPr marL="216000" indent="-216000">
              <a:spcBef>
                <a:spcPts val="0"/>
              </a:spcBef>
              <a:spcAft>
                <a:spcPts val="1800"/>
              </a:spcAft>
              <a:buFont typeface="Symbol" panose="05050102010706020507" pitchFamily="18" charset="2"/>
              <a:buChar char=""/>
            </a:pPr>
            <a:r>
              <a:rPr lang="en-GB" dirty="0">
                <a:effectLst/>
                <a:latin typeface="Arial" panose="020B0604020202020204" pitchFamily="34" charset="0"/>
                <a:ea typeface="Times New Roman" panose="02020603050405020304" pitchFamily="18" charset="0"/>
              </a:rPr>
              <a:t>Please see the Money Purchase Annual Allowance section on the </a:t>
            </a:r>
            <a:r>
              <a:rPr lang="en-GB" dirty="0" err="1">
                <a:effectLst/>
                <a:latin typeface="Arial" panose="020B0604020202020204" pitchFamily="34" charset="0"/>
                <a:ea typeface="Times New Roman" panose="02020603050405020304" pitchFamily="18" charset="0"/>
              </a:rPr>
              <a:t>MoneyHelper</a:t>
            </a:r>
            <a:r>
              <a:rPr lang="en-GB" dirty="0">
                <a:effectLst/>
                <a:latin typeface="Arial" panose="020B0604020202020204" pitchFamily="34" charset="0"/>
                <a:ea typeface="Times New Roman" panose="02020603050405020304" pitchFamily="18" charset="0"/>
              </a:rPr>
              <a:t> website for more information.</a:t>
            </a:r>
          </a:p>
        </p:txBody>
      </p:sp>
      <p:pic>
        <p:nvPicPr>
          <p:cNvPr id="12" name="Picture 11" descr="A person sitting at a table with a computer&#10;&#10;Description automatically generated with medium confidence">
            <a:extLst>
              <a:ext uri="{FF2B5EF4-FFF2-40B4-BE49-F238E27FC236}">
                <a16:creationId xmlns:a16="http://schemas.microsoft.com/office/drawing/2014/main" id="{26B5A926-4B85-3524-1C19-482DEC8E6BBB}"/>
              </a:ext>
            </a:extLst>
          </p:cNvPr>
          <p:cNvPicPr>
            <a:picLocks noChangeAspect="1"/>
          </p:cNvPicPr>
          <p:nvPr/>
        </p:nvPicPr>
        <p:blipFill rotWithShape="1">
          <a:blip r:embed="rId2">
            <a:extLst>
              <a:ext uri="{28A0092B-C50C-407E-A947-70E740481C1C}">
                <a14:useLocalDpi xmlns:a14="http://schemas.microsoft.com/office/drawing/2010/main" val="0"/>
              </a:ext>
            </a:extLst>
          </a:blip>
          <a:srcRect l="22916" r="9196"/>
          <a:stretch/>
        </p:blipFill>
        <p:spPr>
          <a:xfrm>
            <a:off x="359999" y="1728000"/>
            <a:ext cx="3930265" cy="3862216"/>
          </a:xfrm>
          <a:prstGeom prst="rect">
            <a:avLst/>
          </a:prstGeom>
        </p:spPr>
      </p:pic>
      <p:pic>
        <p:nvPicPr>
          <p:cNvPr id="2" name="Picture 1">
            <a:extLst>
              <a:ext uri="{FF2B5EF4-FFF2-40B4-BE49-F238E27FC236}">
                <a16:creationId xmlns:a16="http://schemas.microsoft.com/office/drawing/2014/main" id="{FE1B8CD1-1B70-766A-6E0C-D8971A1D9C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6000" y="4968000"/>
            <a:ext cx="1512000" cy="1512000"/>
          </a:xfrm>
          <a:prstGeom prst="rect">
            <a:avLst/>
          </a:prstGeom>
        </p:spPr>
      </p:pic>
      <p:sp>
        <p:nvSpPr>
          <p:cNvPr id="6" name="Text Placeholder 14">
            <a:extLst>
              <a:ext uri="{FF2B5EF4-FFF2-40B4-BE49-F238E27FC236}">
                <a16:creationId xmlns:a16="http://schemas.microsoft.com/office/drawing/2014/main" id="{5FDE8E28-C68B-1C23-6A6A-489EB58B1906}"/>
              </a:ext>
            </a:extLst>
          </p:cNvPr>
          <p:cNvSpPr txBox="1">
            <a:spLocks/>
          </p:cNvSpPr>
          <p:nvPr/>
        </p:nvSpPr>
        <p:spPr>
          <a:xfrm>
            <a:off x="10224000" y="6480000"/>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MoneyHelper.org.uk</a:t>
            </a:r>
          </a:p>
        </p:txBody>
      </p:sp>
    </p:spTree>
    <p:extLst>
      <p:ext uri="{BB962C8B-B14F-4D97-AF65-F5344CB8AC3E}">
        <p14:creationId xmlns:p14="http://schemas.microsoft.com/office/powerpoint/2010/main" val="210001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C9F44-8508-F9EC-95C8-8BD68326A1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44161" y="1963185"/>
            <a:ext cx="6635614" cy="4427918"/>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9" y="1440000"/>
            <a:ext cx="8059769" cy="1008000"/>
          </a:xfrm>
        </p:spPr>
        <p:txBody>
          <a:bodyPr wrap="square">
            <a:spAutoFit/>
          </a:bodyPr>
          <a:lstStyle/>
          <a:p>
            <a:pPr>
              <a:defRPr/>
            </a:pPr>
            <a:r>
              <a:rPr lang="en-GB" altLang="en-US" sz="3200" dirty="0"/>
              <a:t>Getting your pensions into one place</a:t>
            </a:r>
          </a:p>
        </p:txBody>
      </p:sp>
      <p:sp>
        <p:nvSpPr>
          <p:cNvPr id="7" name="Slide Number Placeholder 2">
            <a:extLst>
              <a:ext uri="{FF2B5EF4-FFF2-40B4-BE49-F238E27FC236}">
                <a16:creationId xmlns:a16="http://schemas.microsoft.com/office/drawing/2014/main" id="{365FD41E-7656-2C27-FEBB-22123078850D}"/>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24</a:t>
            </a:fld>
            <a:endParaRPr lang="en-GB" sz="1000" b="1" dirty="0"/>
          </a:p>
        </p:txBody>
      </p:sp>
    </p:spTree>
    <p:extLst>
      <p:ext uri="{BB962C8B-B14F-4D97-AF65-F5344CB8AC3E}">
        <p14:creationId xmlns:p14="http://schemas.microsoft.com/office/powerpoint/2010/main" val="407739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D3D6EDF-DDE6-D6F6-8A4D-5B39FC27E1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8741" y="1451728"/>
            <a:ext cx="9546726" cy="5046272"/>
          </a:xfrm>
          <a:prstGeom prst="rect">
            <a:avLst/>
          </a:prstGeom>
        </p:spPr>
      </p:pic>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25</a:t>
            </a:fld>
            <a:endParaRPr lang="en-GB"/>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lang="en-GB" altLang="en-US" dirty="0"/>
              <a:t>Finding lost pensions</a:t>
            </a:r>
          </a:p>
        </p:txBody>
      </p:sp>
      <p:pic>
        <p:nvPicPr>
          <p:cNvPr id="8" name="Picture 7">
            <a:extLst>
              <a:ext uri="{FF2B5EF4-FFF2-40B4-BE49-F238E27FC236}">
                <a16:creationId xmlns:a16="http://schemas.microsoft.com/office/drawing/2014/main" id="{84C86776-B2CB-ABE3-7432-5CC0F1643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8454" y="4828900"/>
            <a:ext cx="1440000" cy="1440000"/>
          </a:xfrm>
          <a:prstGeom prst="rect">
            <a:avLst/>
          </a:prstGeom>
        </p:spPr>
      </p:pic>
      <p:sp>
        <p:nvSpPr>
          <p:cNvPr id="11" name="Text Placeholder 14">
            <a:extLst>
              <a:ext uri="{FF2B5EF4-FFF2-40B4-BE49-F238E27FC236}">
                <a16:creationId xmlns:a16="http://schemas.microsoft.com/office/drawing/2014/main" id="{CFB7F709-34D3-7CE2-22C2-318B758B2690}"/>
              </a:ext>
            </a:extLst>
          </p:cNvPr>
          <p:cNvSpPr txBox="1">
            <a:spLocks/>
          </p:cNvSpPr>
          <p:nvPr/>
        </p:nvSpPr>
        <p:spPr>
          <a:xfrm>
            <a:off x="10220454" y="6304303"/>
            <a:ext cx="1656000" cy="218578"/>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000" dirty="0">
                <a:hlinkClick r:id="rId4"/>
              </a:rPr>
              <a:t>Finding lost pensions</a:t>
            </a:r>
            <a:endParaRPr lang="en-GB" sz="1000" dirty="0"/>
          </a:p>
        </p:txBody>
      </p:sp>
      <p:pic>
        <p:nvPicPr>
          <p:cNvPr id="17" name="Picture 16">
            <a:extLst>
              <a:ext uri="{FF2B5EF4-FFF2-40B4-BE49-F238E27FC236}">
                <a16:creationId xmlns:a16="http://schemas.microsoft.com/office/drawing/2014/main" id="{0CB19FEC-134D-22DF-2D5F-3203CF536A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55858" y="1764324"/>
            <a:ext cx="4529187" cy="2666274"/>
          </a:xfrm>
          <a:prstGeom prst="rect">
            <a:avLst/>
          </a:prstGeom>
          <a:ln>
            <a:solidFill>
              <a:schemeClr val="tx1"/>
            </a:solidFill>
          </a:ln>
        </p:spPr>
      </p:pic>
    </p:spTree>
    <p:extLst>
      <p:ext uri="{BB962C8B-B14F-4D97-AF65-F5344CB8AC3E}">
        <p14:creationId xmlns:p14="http://schemas.microsoft.com/office/powerpoint/2010/main" val="162243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26</a:t>
            </a:fld>
            <a:endParaRPr lang="en-GB"/>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lang="en-GB" altLang="en-US" sz="3000" dirty="0">
                <a:solidFill>
                  <a:srgbClr val="0076D6"/>
                </a:solidFill>
              </a:rPr>
              <a:t>Consolidating your pensions</a:t>
            </a:r>
            <a:endParaRPr lang="en-US" dirty="0">
              <a:solidFill>
                <a:srgbClr val="0076D6"/>
              </a:solidFill>
            </a:endParaRPr>
          </a:p>
        </p:txBody>
      </p:sp>
      <p:sp>
        <p:nvSpPr>
          <p:cNvPr id="2" name="Content Placeholder 5">
            <a:extLst>
              <a:ext uri="{FF2B5EF4-FFF2-40B4-BE49-F238E27FC236}">
                <a16:creationId xmlns:a16="http://schemas.microsoft.com/office/drawing/2014/main" id="{2DFE352B-2CC9-2CF7-5D1D-C245F8092F0B}"/>
              </a:ext>
            </a:extLst>
          </p:cNvPr>
          <p:cNvSpPr txBox="1">
            <a:spLocks/>
          </p:cNvSpPr>
          <p:nvPr/>
        </p:nvSpPr>
        <p:spPr>
          <a:xfrm>
            <a:off x="5472000" y="1296000"/>
            <a:ext cx="4673342" cy="2483323"/>
          </a:xfrm>
          <a:prstGeom prst="rect">
            <a:avLst/>
          </a:prstGeom>
        </p:spPr>
        <p:txBody>
          <a:bodyPr vert="horz" lIns="0" tIns="0" rIns="0" bIns="0" rtlCol="0" anchor="t">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GB" sz="1600" dirty="0"/>
              <a:t>What other pensions do you have?</a:t>
            </a:r>
          </a:p>
          <a:p>
            <a:pPr marL="285750" indent="-285750"/>
            <a:r>
              <a:rPr lang="en-GB" sz="1600" dirty="0"/>
              <a:t>Do you know where they are?</a:t>
            </a:r>
          </a:p>
          <a:p>
            <a:pPr marL="285750" indent="-285750"/>
            <a:r>
              <a:rPr lang="en-GB" sz="1600" dirty="0"/>
              <a:t>Are there benefits or guarantees included?</a:t>
            </a:r>
          </a:p>
          <a:p>
            <a:pPr marL="285750" indent="-285750"/>
            <a:r>
              <a:rPr lang="en-GB" sz="1600" dirty="0"/>
              <a:t>What are the charges?</a:t>
            </a:r>
          </a:p>
          <a:p>
            <a:pPr marL="285750" indent="-285750"/>
            <a:r>
              <a:rPr lang="en-GB" sz="1600" dirty="0"/>
              <a:t>What options at retirement do they have?</a:t>
            </a:r>
          </a:p>
          <a:p>
            <a:r>
              <a:rPr lang="en-GB" sz="1600" dirty="0"/>
              <a:t>  Could you transfer them?</a:t>
            </a:r>
          </a:p>
          <a:p>
            <a:pPr marL="285750" indent="-285750"/>
            <a:r>
              <a:rPr lang="en-GB" sz="1600" dirty="0"/>
              <a:t>Do you need financial advice? </a:t>
            </a:r>
            <a:br>
              <a:rPr lang="en-GB" sz="1600" dirty="0"/>
            </a:br>
            <a:r>
              <a:rPr lang="en-GB" sz="1600" dirty="0"/>
              <a:t>Visit </a:t>
            </a:r>
            <a:r>
              <a:rPr lang="en-GB" sz="1600" b="1" dirty="0"/>
              <a:t>unbiased.co.uk</a:t>
            </a:r>
            <a:r>
              <a:rPr lang="en-GB" sz="1600" dirty="0"/>
              <a:t>  </a:t>
            </a:r>
          </a:p>
        </p:txBody>
      </p:sp>
      <p:sp>
        <p:nvSpPr>
          <p:cNvPr id="4" name="Rectangle 3">
            <a:extLst>
              <a:ext uri="{FF2B5EF4-FFF2-40B4-BE49-F238E27FC236}">
                <a16:creationId xmlns:a16="http://schemas.microsoft.com/office/drawing/2014/main" id="{3E62D8AF-9573-27B1-958E-FCD7AD45E729}"/>
              </a:ext>
            </a:extLst>
          </p:cNvPr>
          <p:cNvSpPr/>
          <p:nvPr/>
        </p:nvSpPr>
        <p:spPr>
          <a:xfrm>
            <a:off x="5760000" y="5688000"/>
            <a:ext cx="4490190" cy="830997"/>
          </a:xfrm>
          <a:prstGeom prst="rect">
            <a:avLst/>
          </a:prstGeom>
        </p:spPr>
        <p:txBody>
          <a:bodyPr wrap="square">
            <a:spAutoFit/>
          </a:bodyPr>
          <a:lstStyle/>
          <a:p>
            <a:r>
              <a:rPr lang="en-GB" sz="1600" b="1" dirty="0"/>
              <a:t>Visit </a:t>
            </a:r>
            <a:r>
              <a:rPr lang="en-GB" sz="1600" b="1" dirty="0">
                <a:solidFill>
                  <a:srgbClr val="0076D6"/>
                </a:solidFill>
              </a:rPr>
              <a:t>Manage Your Account </a:t>
            </a:r>
            <a:r>
              <a:rPr lang="en-GB" sz="1600" b="1" dirty="0"/>
              <a:t>to request a transfer pack or to access </a:t>
            </a:r>
            <a:r>
              <a:rPr lang="en-GB" sz="1600" b="1" dirty="0">
                <a:solidFill>
                  <a:srgbClr val="0076D6"/>
                </a:solidFill>
              </a:rPr>
              <a:t>My Future Now</a:t>
            </a:r>
          </a:p>
          <a:p>
            <a:endParaRPr lang="en-GB" sz="1600" b="1" dirty="0"/>
          </a:p>
        </p:txBody>
      </p:sp>
      <p:pic>
        <p:nvPicPr>
          <p:cNvPr id="5" name="Picture 4">
            <a:extLst>
              <a:ext uri="{FF2B5EF4-FFF2-40B4-BE49-F238E27FC236}">
                <a16:creationId xmlns:a16="http://schemas.microsoft.com/office/drawing/2014/main" id="{53E9B289-4B38-966E-6A1A-20858695CD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0312" y="2010617"/>
            <a:ext cx="1975278" cy="1975278"/>
          </a:xfrm>
          <a:prstGeom prst="rect">
            <a:avLst/>
          </a:prstGeom>
        </p:spPr>
      </p:pic>
      <p:pic>
        <p:nvPicPr>
          <p:cNvPr id="6" name="Picture 5">
            <a:extLst>
              <a:ext uri="{FF2B5EF4-FFF2-40B4-BE49-F238E27FC236}">
                <a16:creationId xmlns:a16="http://schemas.microsoft.com/office/drawing/2014/main" id="{82E0382F-B882-4DAB-73A0-BE24E156A6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54934" y="1508148"/>
            <a:ext cx="1077381" cy="1077381"/>
          </a:xfrm>
          <a:prstGeom prst="rect">
            <a:avLst/>
          </a:prstGeom>
        </p:spPr>
      </p:pic>
      <p:pic>
        <p:nvPicPr>
          <p:cNvPr id="7" name="Picture 6">
            <a:extLst>
              <a:ext uri="{FF2B5EF4-FFF2-40B4-BE49-F238E27FC236}">
                <a16:creationId xmlns:a16="http://schemas.microsoft.com/office/drawing/2014/main" id="{FFBA479A-11ED-4921-8D80-225A8660BE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88590" y="1311376"/>
            <a:ext cx="590550" cy="590550"/>
          </a:xfrm>
          <a:prstGeom prst="rect">
            <a:avLst/>
          </a:prstGeom>
        </p:spPr>
      </p:pic>
      <p:pic>
        <p:nvPicPr>
          <p:cNvPr id="8" name="Picture 7">
            <a:extLst>
              <a:ext uri="{FF2B5EF4-FFF2-40B4-BE49-F238E27FC236}">
                <a16:creationId xmlns:a16="http://schemas.microsoft.com/office/drawing/2014/main" id="{84C86776-B2CB-ABE3-7432-5CC0F1643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8454" y="4828900"/>
            <a:ext cx="1440000" cy="1440000"/>
          </a:xfrm>
          <a:prstGeom prst="rect">
            <a:avLst/>
          </a:prstGeom>
        </p:spPr>
      </p:pic>
      <p:sp>
        <p:nvSpPr>
          <p:cNvPr id="9" name="Text Placeholder 14">
            <a:extLst>
              <a:ext uri="{FF2B5EF4-FFF2-40B4-BE49-F238E27FC236}">
                <a16:creationId xmlns:a16="http://schemas.microsoft.com/office/drawing/2014/main" id="{C73CE7A5-EBE4-CEDA-3BDA-C11C45DD2E04}"/>
              </a:ext>
            </a:extLst>
          </p:cNvPr>
          <p:cNvSpPr txBox="1">
            <a:spLocks/>
          </p:cNvSpPr>
          <p:nvPr/>
        </p:nvSpPr>
        <p:spPr>
          <a:xfrm>
            <a:off x="10220454" y="4605837"/>
            <a:ext cx="1656000" cy="218578"/>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000" b="1" dirty="0">
                <a:cs typeface="Arial" panose="020B0604020202020204" pitchFamily="34" charset="0"/>
              </a:rPr>
              <a:t>u</a:t>
            </a:r>
            <a:r>
              <a:rPr lang="en-GB" altLang="en-US" sz="1000" b="1">
                <a:cs typeface="Arial" panose="020B0604020202020204" pitchFamily="34" charset="0"/>
              </a:rPr>
              <a:t>nbiased</a:t>
            </a:r>
            <a:r>
              <a:rPr lang="en-GB" altLang="en-US" sz="1000" b="1" dirty="0">
                <a:cs typeface="Arial" panose="020B0604020202020204" pitchFamily="34" charset="0"/>
              </a:rPr>
              <a:t>.co.uk</a:t>
            </a:r>
          </a:p>
        </p:txBody>
      </p:sp>
      <p:pic>
        <p:nvPicPr>
          <p:cNvPr id="10" name="Picture 9">
            <a:extLst>
              <a:ext uri="{FF2B5EF4-FFF2-40B4-BE49-F238E27FC236}">
                <a16:creationId xmlns:a16="http://schemas.microsoft.com/office/drawing/2014/main" id="{4A826340-BA69-F56C-1018-9C11DB0A05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8454" y="3165837"/>
            <a:ext cx="1440000" cy="1440000"/>
          </a:xfrm>
          <a:prstGeom prst="rect">
            <a:avLst/>
          </a:prstGeom>
        </p:spPr>
      </p:pic>
      <p:sp>
        <p:nvSpPr>
          <p:cNvPr id="11" name="Text Placeholder 14">
            <a:extLst>
              <a:ext uri="{FF2B5EF4-FFF2-40B4-BE49-F238E27FC236}">
                <a16:creationId xmlns:a16="http://schemas.microsoft.com/office/drawing/2014/main" id="{CFB7F709-34D3-7CE2-22C2-318B758B2690}"/>
              </a:ext>
            </a:extLst>
          </p:cNvPr>
          <p:cNvSpPr txBox="1">
            <a:spLocks/>
          </p:cNvSpPr>
          <p:nvPr/>
        </p:nvSpPr>
        <p:spPr>
          <a:xfrm>
            <a:off x="10220454" y="6304303"/>
            <a:ext cx="1656000" cy="218578"/>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000" b="1" dirty="0">
                <a:cs typeface="Arial" panose="020B0604020202020204" pitchFamily="34" charset="0"/>
              </a:rPr>
              <a:t>Manage your account</a:t>
            </a:r>
          </a:p>
        </p:txBody>
      </p:sp>
      <p:pic>
        <p:nvPicPr>
          <p:cNvPr id="12" name="Picture 11">
            <a:extLst>
              <a:ext uri="{FF2B5EF4-FFF2-40B4-BE49-F238E27FC236}">
                <a16:creationId xmlns:a16="http://schemas.microsoft.com/office/drawing/2014/main" id="{9F896A3E-DC97-8F56-1422-BBF777B375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4224" y="2769589"/>
            <a:ext cx="4066040" cy="4066040"/>
          </a:xfrm>
          <a:prstGeom prst="rect">
            <a:avLst/>
          </a:prstGeom>
        </p:spPr>
      </p:pic>
    </p:spTree>
    <p:extLst>
      <p:ext uri="{BB962C8B-B14F-4D97-AF65-F5344CB8AC3E}">
        <p14:creationId xmlns:p14="http://schemas.microsoft.com/office/powerpoint/2010/main" val="308607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27</a:t>
            </a:fld>
            <a:endParaRPr lang="en-GB" dirty="0"/>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kumimoji="0" lang="en-GB" altLang="en-US" sz="3000" b="1" i="0" u="none" strike="noStrike" kern="1200" cap="none" spc="0" normalizeH="0" baseline="0" noProof="0" dirty="0">
                <a:ln>
                  <a:noFill/>
                </a:ln>
                <a:solidFill>
                  <a:schemeClr val="accent1"/>
                </a:solidFill>
                <a:effectLst/>
                <a:uLnTx/>
                <a:uFillTx/>
                <a:latin typeface="Arial"/>
                <a:ea typeface="+mj-ea"/>
                <a:cs typeface="+mj-cs"/>
              </a:rPr>
              <a:t>My Future Now</a:t>
            </a:r>
            <a:endParaRPr lang="en-US" dirty="0">
              <a:solidFill>
                <a:srgbClr val="0076D6"/>
              </a:solidFill>
            </a:endParaRPr>
          </a:p>
        </p:txBody>
      </p:sp>
      <p:sp>
        <p:nvSpPr>
          <p:cNvPr id="14" name="Text Placeholder 14">
            <a:extLst>
              <a:ext uri="{FF2B5EF4-FFF2-40B4-BE49-F238E27FC236}">
                <a16:creationId xmlns:a16="http://schemas.microsoft.com/office/drawing/2014/main" id="{FBBA53A6-2F47-32F9-E853-C618714999A6}"/>
              </a:ext>
            </a:extLst>
          </p:cNvPr>
          <p:cNvSpPr txBox="1">
            <a:spLocks/>
          </p:cNvSpPr>
          <p:nvPr/>
        </p:nvSpPr>
        <p:spPr>
          <a:xfrm>
            <a:off x="359999" y="900000"/>
            <a:ext cx="7369175" cy="345056"/>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Transferring other pensions to Legal &amp; General</a:t>
            </a:r>
          </a:p>
        </p:txBody>
      </p:sp>
      <p:pic>
        <p:nvPicPr>
          <p:cNvPr id="16" name="Picture 15">
            <a:extLst>
              <a:ext uri="{FF2B5EF4-FFF2-40B4-BE49-F238E27FC236}">
                <a16:creationId xmlns:a16="http://schemas.microsoft.com/office/drawing/2014/main" id="{081CC6FB-2842-372F-E3A6-AA0F267750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512" r="19221"/>
          <a:stretch/>
        </p:blipFill>
        <p:spPr>
          <a:xfrm>
            <a:off x="432000" y="1440000"/>
            <a:ext cx="5432475" cy="4208325"/>
          </a:xfrm>
          <a:prstGeom prst="rect">
            <a:avLst/>
          </a:prstGeom>
        </p:spPr>
      </p:pic>
      <p:pic>
        <p:nvPicPr>
          <p:cNvPr id="17" name="Picture 16">
            <a:extLst>
              <a:ext uri="{FF2B5EF4-FFF2-40B4-BE49-F238E27FC236}">
                <a16:creationId xmlns:a16="http://schemas.microsoft.com/office/drawing/2014/main" id="{2AC05C76-F2D2-565E-9FFA-C5055103B659}"/>
              </a:ext>
            </a:extLst>
          </p:cNvPr>
          <p:cNvPicPr>
            <a:picLocks noChangeAspect="1"/>
          </p:cNvPicPr>
          <p:nvPr/>
        </p:nvPicPr>
        <p:blipFill rotWithShape="1">
          <a:blip r:embed="rId3">
            <a:extLst>
              <a:ext uri="{28A0092B-C50C-407E-A947-70E740481C1C}">
                <a14:useLocalDpi xmlns:a14="http://schemas.microsoft.com/office/drawing/2010/main" val="0"/>
              </a:ext>
            </a:extLst>
          </a:blip>
          <a:srcRect l="9034" r="9330"/>
          <a:stretch/>
        </p:blipFill>
        <p:spPr>
          <a:xfrm>
            <a:off x="781050" y="1855660"/>
            <a:ext cx="4238625" cy="2602040"/>
          </a:xfrm>
          <a:prstGeom prst="rect">
            <a:avLst/>
          </a:prstGeom>
          <a:ln>
            <a:solidFill>
              <a:schemeClr val="tx1"/>
            </a:solidFill>
          </a:ln>
        </p:spPr>
      </p:pic>
      <p:pic>
        <p:nvPicPr>
          <p:cNvPr id="18" name="Picture 17">
            <a:extLst>
              <a:ext uri="{FF2B5EF4-FFF2-40B4-BE49-F238E27FC236}">
                <a16:creationId xmlns:a16="http://schemas.microsoft.com/office/drawing/2014/main" id="{DFB73F1A-5539-6E9C-680B-BE30E4B526CD}"/>
              </a:ext>
            </a:extLst>
          </p:cNvPr>
          <p:cNvPicPr>
            <a:picLocks noChangeAspect="1"/>
          </p:cNvPicPr>
          <p:nvPr/>
        </p:nvPicPr>
        <p:blipFill>
          <a:blip r:embed="rId4">
            <a:extLst>
              <a:ext uri="{28A0092B-C50C-407E-A947-70E740481C1C}">
                <a14:useLocalDpi xmlns:a14="http://schemas.microsoft.com/office/drawing/2010/main" val="0"/>
              </a:ext>
            </a:extLst>
          </a:blip>
          <a:srcRect t="3735" b="3735"/>
          <a:stretch/>
        </p:blipFill>
        <p:spPr>
          <a:xfrm>
            <a:off x="10203760" y="4860850"/>
            <a:ext cx="1556240" cy="1440000"/>
          </a:xfrm>
          <a:prstGeom prst="rect">
            <a:avLst/>
          </a:prstGeom>
        </p:spPr>
      </p:pic>
      <p:sp>
        <p:nvSpPr>
          <p:cNvPr id="19" name="TextBox 18">
            <a:extLst>
              <a:ext uri="{FF2B5EF4-FFF2-40B4-BE49-F238E27FC236}">
                <a16:creationId xmlns:a16="http://schemas.microsoft.com/office/drawing/2014/main" id="{0C452511-AC9A-BF5C-B0E6-8431669BA748}"/>
              </a:ext>
            </a:extLst>
          </p:cNvPr>
          <p:cNvSpPr txBox="1"/>
          <p:nvPr/>
        </p:nvSpPr>
        <p:spPr>
          <a:xfrm>
            <a:off x="10203760" y="6377779"/>
            <a:ext cx="1556240" cy="246221"/>
          </a:xfrm>
          <a:prstGeom prst="rect">
            <a:avLst/>
          </a:prstGeom>
          <a:noFill/>
        </p:spPr>
        <p:txBody>
          <a:bodyPr wrap="square" rtlCol="0">
            <a:spAutoFit/>
          </a:bodyPr>
          <a:lstStyle/>
          <a:p>
            <a:pPr algn="ctr"/>
            <a:r>
              <a:rPr lang="en-GB" sz="1000" dirty="0"/>
              <a:t>My Future Now</a:t>
            </a:r>
          </a:p>
        </p:txBody>
      </p:sp>
      <p:sp>
        <p:nvSpPr>
          <p:cNvPr id="15" name="Content Placeholder 5">
            <a:extLst>
              <a:ext uri="{FF2B5EF4-FFF2-40B4-BE49-F238E27FC236}">
                <a16:creationId xmlns:a16="http://schemas.microsoft.com/office/drawing/2014/main" id="{629D4FEE-D701-4CEB-2475-7D15B3D71D47}"/>
              </a:ext>
            </a:extLst>
          </p:cNvPr>
          <p:cNvSpPr txBox="1">
            <a:spLocks/>
          </p:cNvSpPr>
          <p:nvPr/>
        </p:nvSpPr>
        <p:spPr>
          <a:xfrm>
            <a:off x="5760000" y="1728000"/>
            <a:ext cx="6120000" cy="3312000"/>
          </a:xfrm>
          <a:prstGeom prst="rect">
            <a:avLst/>
          </a:prstGeom>
        </p:spPr>
        <p:txBody>
          <a:bodyPr vert="horz" lIns="0" tIns="0" rIns="0" bIns="0" rtlCol="0" anchor="t">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000" indent="-288000">
              <a:spcBef>
                <a:spcPts val="0"/>
              </a:spcBef>
              <a:spcAft>
                <a:spcPts val="600"/>
              </a:spcAft>
              <a:buFont typeface="+mj-lt"/>
              <a:buAutoNum type="arabicPeriod"/>
            </a:pPr>
            <a:r>
              <a:rPr lang="en-GB" sz="1600" dirty="0"/>
              <a:t>Read our </a:t>
            </a:r>
            <a:r>
              <a:rPr lang="en-GB" sz="1600" b="1" dirty="0"/>
              <a:t>guide to pension transfers</a:t>
            </a:r>
            <a:r>
              <a:rPr lang="en-GB" sz="1600" dirty="0"/>
              <a:t>, to consider whether it’s right for you, before making a decision to transfer.</a:t>
            </a:r>
          </a:p>
          <a:p>
            <a:pPr marL="288000" indent="-288000">
              <a:spcBef>
                <a:spcPts val="0"/>
              </a:spcBef>
              <a:spcAft>
                <a:spcPts val="600"/>
              </a:spcAft>
              <a:buFont typeface="+mj-lt"/>
              <a:buAutoNum type="arabicPeriod"/>
            </a:pPr>
            <a:r>
              <a:rPr lang="en-GB" sz="1600" dirty="0"/>
              <a:t>Check that we can accept your transfer and, if we can, submit your request via the </a:t>
            </a:r>
            <a:r>
              <a:rPr lang="en-GB" sz="1600" b="1" dirty="0"/>
              <a:t>My Future Now portal</a:t>
            </a:r>
            <a:r>
              <a:rPr lang="en-GB" sz="1600" dirty="0"/>
              <a:t>.</a:t>
            </a:r>
          </a:p>
          <a:p>
            <a:pPr marL="288000" indent="-288000">
              <a:spcBef>
                <a:spcPts val="0"/>
              </a:spcBef>
              <a:spcAft>
                <a:spcPts val="600"/>
              </a:spcAft>
              <a:buFont typeface="+mj-lt"/>
              <a:buAutoNum type="arabicPeriod"/>
            </a:pPr>
            <a:r>
              <a:rPr lang="en-GB" sz="1600" dirty="0"/>
              <a:t>Go to your </a:t>
            </a:r>
            <a:r>
              <a:rPr lang="en-GB" sz="1600" b="1" dirty="0"/>
              <a:t>online account </a:t>
            </a:r>
            <a:r>
              <a:rPr lang="en-GB" sz="1600" dirty="0"/>
              <a:t>and register for My Future Now.</a:t>
            </a:r>
          </a:p>
          <a:p>
            <a:pPr marL="288000" indent="-288000">
              <a:spcBef>
                <a:spcPts val="0"/>
              </a:spcBef>
              <a:spcAft>
                <a:spcPts val="600"/>
              </a:spcAft>
              <a:buFont typeface="+mj-lt"/>
              <a:buAutoNum type="arabicPeriod"/>
            </a:pPr>
            <a:r>
              <a:rPr lang="en-GB" sz="1600" dirty="0"/>
              <a:t>If you </a:t>
            </a:r>
            <a:r>
              <a:rPr lang="en-GB" sz="1600" b="1" dirty="0"/>
              <a:t>provide the name of your pension provider and policy number</a:t>
            </a:r>
            <a:r>
              <a:rPr lang="en-GB" sz="1600" dirty="0"/>
              <a:t>, My Future Now will proceed with your transfer request.</a:t>
            </a:r>
          </a:p>
          <a:p>
            <a:pPr marL="288000" indent="-288000">
              <a:spcBef>
                <a:spcPts val="0"/>
              </a:spcBef>
              <a:spcAft>
                <a:spcPts val="600"/>
              </a:spcAft>
              <a:buFont typeface="+mj-lt"/>
              <a:buAutoNum type="arabicPeriod"/>
            </a:pPr>
            <a:r>
              <a:rPr lang="en-GB" sz="1600" dirty="0"/>
              <a:t>If you </a:t>
            </a:r>
            <a:r>
              <a:rPr lang="en-GB" sz="1600" b="1" dirty="0"/>
              <a:t>only provide the name of your pension provider</a:t>
            </a:r>
            <a:r>
              <a:rPr lang="en-GB" sz="1600" dirty="0"/>
              <a:t>, My Future Now will trace your pension.  Once it’s been found, you’ll be notified and will then have 5 working days to opt out before it’s transferred automatically.</a:t>
            </a:r>
          </a:p>
        </p:txBody>
      </p:sp>
    </p:spTree>
    <p:extLst>
      <p:ext uri="{BB962C8B-B14F-4D97-AF65-F5344CB8AC3E}">
        <p14:creationId xmlns:p14="http://schemas.microsoft.com/office/powerpoint/2010/main" val="73291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CB78B-A221-3865-08EC-E2402E87D946}"/>
              </a:ext>
            </a:extLst>
          </p:cNvPr>
          <p:cNvPicPr>
            <a:picLocks noChangeAspect="1"/>
          </p:cNvPicPr>
          <p:nvPr/>
        </p:nvPicPr>
        <p:blipFill rotWithShape="1">
          <a:blip r:embed="rId2">
            <a:extLst>
              <a:ext uri="{28A0092B-C50C-407E-A947-70E740481C1C}">
                <a14:useLocalDpi xmlns:a14="http://schemas.microsoft.com/office/drawing/2010/main" val="0"/>
              </a:ext>
            </a:extLst>
          </a:blip>
          <a:srcRect b="4960"/>
          <a:stretch/>
        </p:blipFill>
        <p:spPr>
          <a:xfrm>
            <a:off x="5021572" y="1963185"/>
            <a:ext cx="6660305" cy="4427918"/>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8" y="1440000"/>
            <a:ext cx="5112000" cy="1001364"/>
          </a:xfrm>
          <a:solidFill>
            <a:schemeClr val="accent2"/>
          </a:solidFill>
          <a:ln>
            <a:solidFill>
              <a:srgbClr val="028844"/>
            </a:solidFill>
          </a:ln>
        </p:spPr>
        <p:txBody>
          <a:bodyPr wrap="square">
            <a:spAutoFit/>
          </a:bodyPr>
          <a:lstStyle/>
          <a:p>
            <a:pPr>
              <a:defRPr/>
            </a:pPr>
            <a:r>
              <a:rPr lang="en-GB" altLang="en-US" sz="3200" dirty="0"/>
              <a:t>Our resources</a:t>
            </a:r>
          </a:p>
        </p:txBody>
      </p:sp>
      <p:sp>
        <p:nvSpPr>
          <p:cNvPr id="8" name="Slide Number Placeholder 2">
            <a:extLst>
              <a:ext uri="{FF2B5EF4-FFF2-40B4-BE49-F238E27FC236}">
                <a16:creationId xmlns:a16="http://schemas.microsoft.com/office/drawing/2014/main" id="{463ED89C-2492-2D39-49CF-49CC2FEEF4CA}"/>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28</a:t>
            </a:fld>
            <a:endParaRPr lang="en-GB" sz="1000" b="1" dirty="0"/>
          </a:p>
        </p:txBody>
      </p:sp>
    </p:spTree>
    <p:extLst>
      <p:ext uri="{BB962C8B-B14F-4D97-AF65-F5344CB8AC3E}">
        <p14:creationId xmlns:p14="http://schemas.microsoft.com/office/powerpoint/2010/main" val="103175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29</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dirty="0">
                <a:solidFill>
                  <a:schemeClr val="accent2"/>
                </a:solidFill>
              </a:rPr>
              <a:t>Managing your pension</a:t>
            </a:r>
            <a:endParaRPr lang="en-GB" dirty="0">
              <a:solidFill>
                <a:schemeClr val="accent2"/>
              </a:solidFill>
            </a:endParaRPr>
          </a:p>
        </p:txBody>
      </p:sp>
      <p:sp>
        <p:nvSpPr>
          <p:cNvPr id="15" name="Text Placeholder 14">
            <a:extLst>
              <a:ext uri="{FF2B5EF4-FFF2-40B4-BE49-F238E27FC236}">
                <a16:creationId xmlns:a16="http://schemas.microsoft.com/office/drawing/2014/main" id="{671005FC-EC60-F3B9-9B44-3097017CC4B6}"/>
              </a:ext>
            </a:extLst>
          </p:cNvPr>
          <p:cNvSpPr txBox="1">
            <a:spLocks/>
          </p:cNvSpPr>
          <p:nvPr/>
        </p:nvSpPr>
        <p:spPr>
          <a:xfrm>
            <a:off x="359999" y="900000"/>
            <a:ext cx="8102866" cy="34505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Keep track of your retirement savings online in Manage Your Account.</a:t>
            </a:r>
          </a:p>
        </p:txBody>
      </p:sp>
      <p:pic>
        <p:nvPicPr>
          <p:cNvPr id="17" name="Picture 16">
            <a:extLst>
              <a:ext uri="{FF2B5EF4-FFF2-40B4-BE49-F238E27FC236}">
                <a16:creationId xmlns:a16="http://schemas.microsoft.com/office/drawing/2014/main" id="{A4B8DA99-D279-F923-B28A-313A54C1D4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253" y="1819921"/>
            <a:ext cx="8458784" cy="4084817"/>
          </a:xfrm>
          <a:prstGeom prst="rect">
            <a:avLst/>
          </a:prstGeom>
        </p:spPr>
      </p:pic>
      <p:pic>
        <p:nvPicPr>
          <p:cNvPr id="23" name="Picture 22">
            <a:extLst>
              <a:ext uri="{FF2B5EF4-FFF2-40B4-BE49-F238E27FC236}">
                <a16:creationId xmlns:a16="http://schemas.microsoft.com/office/drawing/2014/main" id="{E5304DFB-A9A3-A12A-95B6-46D24FB02E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2746" y="4760536"/>
            <a:ext cx="1512000" cy="1512000"/>
          </a:xfrm>
          <a:prstGeom prst="rect">
            <a:avLst/>
          </a:prstGeom>
        </p:spPr>
      </p:pic>
      <p:pic>
        <p:nvPicPr>
          <p:cNvPr id="25" name="Picture 24">
            <a:extLst>
              <a:ext uri="{FF2B5EF4-FFF2-40B4-BE49-F238E27FC236}">
                <a16:creationId xmlns:a16="http://schemas.microsoft.com/office/drawing/2014/main" id="{DCC6E6FF-1B24-DE2F-2F82-4591E8D52127}"/>
              </a:ext>
            </a:extLst>
          </p:cNvPr>
          <p:cNvPicPr>
            <a:picLocks noChangeAspect="1"/>
          </p:cNvPicPr>
          <p:nvPr/>
        </p:nvPicPr>
        <p:blipFill>
          <a:blip r:embed="rId4"/>
          <a:stretch>
            <a:fillRect/>
          </a:stretch>
        </p:blipFill>
        <p:spPr>
          <a:xfrm>
            <a:off x="2234835" y="2192560"/>
            <a:ext cx="4375923" cy="2567976"/>
          </a:xfrm>
          <a:prstGeom prst="rect">
            <a:avLst/>
          </a:prstGeom>
        </p:spPr>
      </p:pic>
      <p:sp>
        <p:nvSpPr>
          <p:cNvPr id="26" name="Text Placeholder 14">
            <a:extLst>
              <a:ext uri="{FF2B5EF4-FFF2-40B4-BE49-F238E27FC236}">
                <a16:creationId xmlns:a16="http://schemas.microsoft.com/office/drawing/2014/main" id="{896312BB-340F-DE70-DED3-2AF999249798}"/>
              </a:ext>
            </a:extLst>
          </p:cNvPr>
          <p:cNvSpPr txBox="1">
            <a:spLocks/>
          </p:cNvSpPr>
          <p:nvPr/>
        </p:nvSpPr>
        <p:spPr>
          <a:xfrm>
            <a:off x="9956427" y="6315872"/>
            <a:ext cx="1984639" cy="277931"/>
          </a:xfrm>
          <a:prstGeom prst="rect">
            <a:avLst/>
          </a:prstGeom>
        </p:spPr>
        <p:txBody>
          <a:bodyPr vert="horz" lIns="0" tIns="0" rIns="0" bIns="0" rtlCol="0">
            <a:normAutofit fontScale="70000" lnSpcReduction="20000"/>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800" dirty="0">
                <a:effectLst/>
              </a:rPr>
              <a:t>legalandgeneral.com/mya</a:t>
            </a:r>
            <a:endParaRPr lang="en-GB" altLang="en-US" sz="1000" b="1" dirty="0">
              <a:cs typeface="Arial" panose="020B0604020202020204" pitchFamily="34" charset="0"/>
            </a:endParaRPr>
          </a:p>
        </p:txBody>
      </p:sp>
    </p:spTree>
    <p:extLst>
      <p:ext uri="{BB962C8B-B14F-4D97-AF65-F5344CB8AC3E}">
        <p14:creationId xmlns:p14="http://schemas.microsoft.com/office/powerpoint/2010/main" val="351395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33A048-126E-4B95-8A94-4677C3229455}"/>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a:t>
            </a:fld>
            <a:endParaRPr lang="en-GB"/>
          </a:p>
        </p:txBody>
      </p:sp>
      <p:sp>
        <p:nvSpPr>
          <p:cNvPr id="10" name="Title 9">
            <a:extLst>
              <a:ext uri="{FF2B5EF4-FFF2-40B4-BE49-F238E27FC236}">
                <a16:creationId xmlns:a16="http://schemas.microsoft.com/office/drawing/2014/main" id="{48CAE9CF-7ED4-D2F7-3B9B-2A7ACF3B47BB}"/>
              </a:ext>
            </a:extLst>
          </p:cNvPr>
          <p:cNvSpPr>
            <a:spLocks noGrp="1"/>
          </p:cNvSpPr>
          <p:nvPr>
            <p:ph type="title"/>
          </p:nvPr>
        </p:nvSpPr>
        <p:spPr>
          <a:xfrm>
            <a:off x="360000" y="360000"/>
            <a:ext cx="7369175" cy="955921"/>
          </a:xfrm>
        </p:spPr>
        <p:txBody>
          <a:bodyPr>
            <a:normAutofit/>
          </a:bodyPr>
          <a:lstStyle/>
          <a:p>
            <a:r>
              <a:rPr lang="en-GB" sz="3000" dirty="0"/>
              <a:t>Agenda:</a:t>
            </a:r>
          </a:p>
        </p:txBody>
      </p:sp>
      <p:sp>
        <p:nvSpPr>
          <p:cNvPr id="11" name="Text Placeholder 11">
            <a:extLst>
              <a:ext uri="{FF2B5EF4-FFF2-40B4-BE49-F238E27FC236}">
                <a16:creationId xmlns:a16="http://schemas.microsoft.com/office/drawing/2014/main" id="{17274950-522E-1DF8-06B2-AE0E862A0E1E}"/>
              </a:ext>
            </a:extLst>
          </p:cNvPr>
          <p:cNvSpPr txBox="1">
            <a:spLocks/>
          </p:cNvSpPr>
          <p:nvPr/>
        </p:nvSpPr>
        <p:spPr>
          <a:xfrm>
            <a:off x="360000" y="900000"/>
            <a:ext cx="7369175" cy="516052"/>
          </a:xfrm>
          <a:prstGeom prst="rect">
            <a:avLst/>
          </a:prstGeom>
        </p:spPr>
        <p:txBody>
          <a:bodyPr lIns="0" tIns="0" rIns="0" bIns="0"/>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solidFill>
                  <a:schemeClr val="bg1"/>
                </a:solidFill>
              </a:rPr>
              <a:t>What are we going to cover today?</a:t>
            </a:r>
          </a:p>
        </p:txBody>
      </p:sp>
      <p:sp>
        <p:nvSpPr>
          <p:cNvPr id="12" name="Content Placeholder 2">
            <a:extLst>
              <a:ext uri="{FF2B5EF4-FFF2-40B4-BE49-F238E27FC236}">
                <a16:creationId xmlns:a16="http://schemas.microsoft.com/office/drawing/2014/main" id="{1E9CA867-877D-CB32-276B-BEF21B65DD36}"/>
              </a:ext>
            </a:extLst>
          </p:cNvPr>
          <p:cNvSpPr>
            <a:spLocks noGrp="1"/>
          </p:cNvSpPr>
          <p:nvPr>
            <p:ph idx="1"/>
          </p:nvPr>
        </p:nvSpPr>
        <p:spPr>
          <a:xfrm>
            <a:off x="360000" y="1871999"/>
            <a:ext cx="7344000" cy="3240000"/>
          </a:xfrm>
        </p:spPr>
        <p:txBody>
          <a:bodyPr>
            <a:noAutofit/>
          </a:bodyPr>
          <a:lstStyle/>
          <a:p>
            <a:pPr marL="216000" indent="-216000">
              <a:spcAft>
                <a:spcPts val="1200"/>
              </a:spcAft>
              <a:buFont typeface="Arial" panose="020B0604020202020204" pitchFamily="34" charset="0"/>
              <a:buChar char="•"/>
            </a:pPr>
            <a:r>
              <a:rPr lang="en-GB" sz="2400" dirty="0">
                <a:latin typeface="Arial" panose="020B0604020202020204" pitchFamily="34" charset="0"/>
                <a:ea typeface="Times New Roman" panose="02020603050405020304" pitchFamily="18" charset="0"/>
              </a:rPr>
              <a:t>Getting started</a:t>
            </a:r>
          </a:p>
          <a:p>
            <a:pPr marL="216000" indent="-216000">
              <a:spcAft>
                <a:spcPts val="1200"/>
              </a:spcAft>
              <a:buFont typeface="Arial" panose="020B0604020202020204" pitchFamily="34" charset="0"/>
              <a:buChar char="•"/>
            </a:pPr>
            <a:r>
              <a:rPr lang="en-GB" sz="2400" dirty="0">
                <a:effectLst/>
                <a:latin typeface="Arial" panose="020B0604020202020204" pitchFamily="34" charset="0"/>
                <a:ea typeface="Times New Roman" panose="02020603050405020304" pitchFamily="18" charset="0"/>
              </a:rPr>
              <a:t>Investing your pension</a:t>
            </a:r>
          </a:p>
          <a:p>
            <a:pPr marL="216000" indent="-216000">
              <a:spcAft>
                <a:spcPts val="1200"/>
              </a:spcAft>
              <a:buFont typeface="Arial" panose="020B0604020202020204" pitchFamily="34" charset="0"/>
              <a:buChar char="•"/>
            </a:pPr>
            <a:r>
              <a:rPr lang="en-GB" sz="2400" dirty="0">
                <a:latin typeface="Arial" panose="020B0604020202020204" pitchFamily="34" charset="0"/>
                <a:ea typeface="Times New Roman" panose="02020603050405020304" pitchFamily="18" charset="0"/>
              </a:rPr>
              <a:t>Taking money from your pension</a:t>
            </a:r>
            <a:endParaRPr lang="en-GB" sz="2400" dirty="0">
              <a:effectLst/>
              <a:latin typeface="Arial" panose="020B0604020202020204" pitchFamily="34" charset="0"/>
              <a:ea typeface="Times New Roman" panose="02020603050405020304" pitchFamily="18" charset="0"/>
            </a:endParaRPr>
          </a:p>
          <a:p>
            <a:pPr marL="216000" indent="-216000">
              <a:spcAft>
                <a:spcPts val="1200"/>
              </a:spcAft>
              <a:buFont typeface="Arial" panose="020B0604020202020204" pitchFamily="34" charset="0"/>
              <a:buChar char="•"/>
            </a:pPr>
            <a:r>
              <a:rPr lang="en-GB" sz="2400" dirty="0">
                <a:latin typeface="Arial" panose="020B0604020202020204" pitchFamily="34" charset="0"/>
                <a:ea typeface="Times New Roman" panose="02020603050405020304" pitchFamily="18" charset="0"/>
              </a:rPr>
              <a:t>Other important considerations</a:t>
            </a:r>
            <a:endParaRPr lang="en-GB" sz="2200" dirty="0">
              <a:ea typeface="Times New Roman" panose="02020603050405020304" pitchFamily="18" charset="0"/>
            </a:endParaRPr>
          </a:p>
          <a:p>
            <a:pPr marL="342900" indent="-342900">
              <a:buFont typeface="Wingdings" panose="05000000000000000000" pitchFamily="2" charset="2"/>
              <a:buChar char="§"/>
            </a:pPr>
            <a:endParaRPr lang="en-US" sz="2200" dirty="0"/>
          </a:p>
        </p:txBody>
      </p:sp>
    </p:spTree>
    <p:extLst>
      <p:ext uri="{BB962C8B-B14F-4D97-AF65-F5344CB8AC3E}">
        <p14:creationId xmlns:p14="http://schemas.microsoft.com/office/powerpoint/2010/main" val="398646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30</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sz="3000" dirty="0">
                <a:solidFill>
                  <a:srgbClr val="028844"/>
                </a:solidFill>
              </a:rPr>
              <a:t>Our retirement planning tool</a:t>
            </a:r>
            <a:endParaRPr lang="en-GB" dirty="0">
              <a:solidFill>
                <a:schemeClr val="accent2"/>
              </a:solidFill>
            </a:endParaRPr>
          </a:p>
        </p:txBody>
      </p:sp>
      <p:pic>
        <p:nvPicPr>
          <p:cNvPr id="2" name="Picture 1">
            <a:extLst>
              <a:ext uri="{FF2B5EF4-FFF2-40B4-BE49-F238E27FC236}">
                <a16:creationId xmlns:a16="http://schemas.microsoft.com/office/drawing/2014/main" id="{80539691-7185-D9AD-FA85-128426485E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172" y="1330089"/>
            <a:ext cx="9980953" cy="5527912"/>
          </a:xfrm>
          <a:prstGeom prst="rect">
            <a:avLst/>
          </a:prstGeom>
        </p:spPr>
      </p:pic>
      <p:pic>
        <p:nvPicPr>
          <p:cNvPr id="10" name="Picture 9">
            <a:extLst>
              <a:ext uri="{FF2B5EF4-FFF2-40B4-BE49-F238E27FC236}">
                <a16:creationId xmlns:a16="http://schemas.microsoft.com/office/drawing/2014/main" id="{A9E27593-F80A-7987-5A2C-BEA3F8A04A22}"/>
              </a:ext>
            </a:extLst>
          </p:cNvPr>
          <p:cNvPicPr>
            <a:picLocks noChangeAspect="1"/>
          </p:cNvPicPr>
          <p:nvPr/>
        </p:nvPicPr>
        <p:blipFill rotWithShape="1">
          <a:blip r:embed="rId3"/>
          <a:srcRect l="6585" r="12752"/>
          <a:stretch/>
        </p:blipFill>
        <p:spPr>
          <a:xfrm>
            <a:off x="4905781" y="1926017"/>
            <a:ext cx="4648200" cy="2807908"/>
          </a:xfrm>
          <a:prstGeom prst="rect">
            <a:avLst/>
          </a:prstGeom>
          <a:ln>
            <a:solidFill>
              <a:schemeClr val="tx1"/>
            </a:solidFill>
          </a:ln>
        </p:spPr>
      </p:pic>
    </p:spTree>
    <p:extLst>
      <p:ext uri="{BB962C8B-B14F-4D97-AF65-F5344CB8AC3E}">
        <p14:creationId xmlns:p14="http://schemas.microsoft.com/office/powerpoint/2010/main" val="49527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1DB9FDC2-8103-5257-BF89-353CBAB60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000" y="4171064"/>
            <a:ext cx="1512000" cy="1512000"/>
          </a:xfrm>
          <a:prstGeom prst="rect">
            <a:avLst/>
          </a:prstGeom>
        </p:spPr>
      </p:pic>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31</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sz="3000" dirty="0" err="1">
                <a:solidFill>
                  <a:srgbClr val="028844"/>
                </a:solidFill>
              </a:rPr>
              <a:t>Go&amp;Live</a:t>
            </a:r>
            <a:endParaRPr lang="en-GB" dirty="0">
              <a:solidFill>
                <a:schemeClr val="accent2"/>
              </a:solidFill>
            </a:endParaRPr>
          </a:p>
        </p:txBody>
      </p:sp>
      <p:sp>
        <p:nvSpPr>
          <p:cNvPr id="4" name="Text Placeholder 14">
            <a:extLst>
              <a:ext uri="{FF2B5EF4-FFF2-40B4-BE49-F238E27FC236}">
                <a16:creationId xmlns:a16="http://schemas.microsoft.com/office/drawing/2014/main" id="{5F79F3D9-4325-DADD-F91D-77286AF24A8C}"/>
              </a:ext>
            </a:extLst>
          </p:cNvPr>
          <p:cNvSpPr txBox="1">
            <a:spLocks/>
          </p:cNvSpPr>
          <p:nvPr/>
        </p:nvSpPr>
        <p:spPr>
          <a:xfrm>
            <a:off x="360000" y="900000"/>
            <a:ext cx="10000058" cy="66538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Helping you make a positive difference to your life no matter what stage you’re at.</a:t>
            </a:r>
          </a:p>
        </p:txBody>
      </p:sp>
      <p:pic>
        <p:nvPicPr>
          <p:cNvPr id="5" name="Picture 4">
            <a:extLst>
              <a:ext uri="{FF2B5EF4-FFF2-40B4-BE49-F238E27FC236}">
                <a16:creationId xmlns:a16="http://schemas.microsoft.com/office/drawing/2014/main" id="{31F5E3A4-90D2-6A32-EB1A-E2E498FDAA88}"/>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l="19409" r="22333"/>
          <a:stretch/>
        </p:blipFill>
        <p:spPr>
          <a:xfrm>
            <a:off x="1831942" y="1521890"/>
            <a:ext cx="7180083" cy="4907190"/>
          </a:xfrm>
          <a:prstGeom prst="rect">
            <a:avLst/>
          </a:prstGeom>
        </p:spPr>
      </p:pic>
      <p:sp>
        <p:nvSpPr>
          <p:cNvPr id="7" name="Text Placeholder 14">
            <a:extLst>
              <a:ext uri="{FF2B5EF4-FFF2-40B4-BE49-F238E27FC236}">
                <a16:creationId xmlns:a16="http://schemas.microsoft.com/office/drawing/2014/main" id="{87AA7883-EECB-6A07-3F98-2CE6A8550735}"/>
              </a:ext>
            </a:extLst>
          </p:cNvPr>
          <p:cNvSpPr txBox="1">
            <a:spLocks/>
          </p:cNvSpPr>
          <p:nvPr/>
        </p:nvSpPr>
        <p:spPr>
          <a:xfrm>
            <a:off x="10176000" y="5683064"/>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err="1">
                <a:cs typeface="Arial" panose="020B0604020202020204" pitchFamily="34" charset="0"/>
              </a:rPr>
              <a:t>Go&amp;Live</a:t>
            </a:r>
            <a:endParaRPr lang="en-GB" altLang="en-US" sz="1200" b="1" dirty="0">
              <a:cs typeface="Arial" panose="020B0604020202020204" pitchFamily="34" charset="0"/>
            </a:endParaRPr>
          </a:p>
        </p:txBody>
      </p:sp>
      <p:pic>
        <p:nvPicPr>
          <p:cNvPr id="8" name="Picture 7">
            <a:extLst>
              <a:ext uri="{FF2B5EF4-FFF2-40B4-BE49-F238E27FC236}">
                <a16:creationId xmlns:a16="http://schemas.microsoft.com/office/drawing/2014/main" id="{FB2771E7-1C94-D1DA-A9A5-4582095E561F}"/>
              </a:ext>
            </a:extLst>
          </p:cNvPr>
          <p:cNvPicPr>
            <a:picLocks noChangeAspect="1"/>
          </p:cNvPicPr>
          <p:nvPr/>
        </p:nvPicPr>
        <p:blipFill>
          <a:blip r:embed="rId4"/>
          <a:stretch>
            <a:fillRect/>
          </a:stretch>
        </p:blipFill>
        <p:spPr>
          <a:xfrm>
            <a:off x="2069060" y="1945281"/>
            <a:ext cx="6159683" cy="3126340"/>
          </a:xfrm>
          <a:prstGeom prst="rect">
            <a:avLst/>
          </a:prstGeom>
          <a:ln>
            <a:solidFill>
              <a:schemeClr val="tx1"/>
            </a:solidFill>
          </a:ln>
        </p:spPr>
      </p:pic>
    </p:spTree>
    <p:extLst>
      <p:ext uri="{BB962C8B-B14F-4D97-AF65-F5344CB8AC3E}">
        <p14:creationId xmlns:p14="http://schemas.microsoft.com/office/powerpoint/2010/main" val="38133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32</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kumimoji="0" lang="en-GB" altLang="en-US" sz="3000" b="1" i="0" u="none" strike="noStrike" kern="1200" cap="none" spc="0" normalizeH="0" baseline="0" noProof="0" dirty="0">
                <a:ln>
                  <a:noFill/>
                </a:ln>
                <a:solidFill>
                  <a:srgbClr val="0076D6"/>
                </a:solidFill>
                <a:effectLst/>
                <a:uLnTx/>
                <a:uFillTx/>
                <a:latin typeface="Arial"/>
                <a:ea typeface="+mj-ea"/>
                <a:cs typeface="+mj-cs"/>
              </a:rPr>
              <a:t>Helping you take the next step</a:t>
            </a:r>
            <a:endParaRPr lang="en-GB" dirty="0">
              <a:solidFill>
                <a:srgbClr val="0076D6"/>
              </a:solidFill>
            </a:endParaRPr>
          </a:p>
        </p:txBody>
      </p:sp>
      <p:pic>
        <p:nvPicPr>
          <p:cNvPr id="2" name="Picture 1">
            <a:extLst>
              <a:ext uri="{FF2B5EF4-FFF2-40B4-BE49-F238E27FC236}">
                <a16:creationId xmlns:a16="http://schemas.microsoft.com/office/drawing/2014/main" id="{CB82A7BA-F9DE-7A0D-6E94-644E5D60DB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963" r="38378" b="13936"/>
          <a:stretch/>
        </p:blipFill>
        <p:spPr>
          <a:xfrm>
            <a:off x="6102288" y="1724925"/>
            <a:ext cx="3495555" cy="3087295"/>
          </a:xfrm>
          <a:prstGeom prst="rect">
            <a:avLst/>
          </a:prstGeom>
        </p:spPr>
      </p:pic>
      <p:pic>
        <p:nvPicPr>
          <p:cNvPr id="4" name="Picture 3">
            <a:extLst>
              <a:ext uri="{FF2B5EF4-FFF2-40B4-BE49-F238E27FC236}">
                <a16:creationId xmlns:a16="http://schemas.microsoft.com/office/drawing/2014/main" id="{3711C94C-F2A3-E92A-251C-C9A88323C5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963" r="38378" b="13936"/>
          <a:stretch/>
        </p:blipFill>
        <p:spPr>
          <a:xfrm>
            <a:off x="1840371" y="1710194"/>
            <a:ext cx="3495555" cy="3087295"/>
          </a:xfrm>
          <a:prstGeom prst="rect">
            <a:avLst/>
          </a:prstGeom>
        </p:spPr>
      </p:pic>
      <p:pic>
        <p:nvPicPr>
          <p:cNvPr id="5" name="Picture 4">
            <a:extLst>
              <a:ext uri="{FF2B5EF4-FFF2-40B4-BE49-F238E27FC236}">
                <a16:creationId xmlns:a16="http://schemas.microsoft.com/office/drawing/2014/main" id="{3709C418-B45A-32E5-1BDF-A48C8922F2BB}"/>
              </a:ext>
            </a:extLst>
          </p:cNvPr>
          <p:cNvPicPr>
            <a:picLocks noChangeAspect="1"/>
          </p:cNvPicPr>
          <p:nvPr/>
        </p:nvPicPr>
        <p:blipFill rotWithShape="1">
          <a:blip r:embed="rId3"/>
          <a:srcRect r="1342" b="24518"/>
          <a:stretch/>
        </p:blipFill>
        <p:spPr>
          <a:xfrm>
            <a:off x="2044001" y="2105378"/>
            <a:ext cx="3079455" cy="1836000"/>
          </a:xfrm>
          <a:prstGeom prst="rect">
            <a:avLst/>
          </a:prstGeom>
        </p:spPr>
      </p:pic>
      <p:sp>
        <p:nvSpPr>
          <p:cNvPr id="6" name="Title 7">
            <a:extLst>
              <a:ext uri="{FF2B5EF4-FFF2-40B4-BE49-F238E27FC236}">
                <a16:creationId xmlns:a16="http://schemas.microsoft.com/office/drawing/2014/main" id="{C3AA38E7-48B0-E6DC-C227-EC64D11ACBF9}"/>
              </a:ext>
            </a:extLst>
          </p:cNvPr>
          <p:cNvSpPr txBox="1">
            <a:spLocks/>
          </p:cNvSpPr>
          <p:nvPr/>
        </p:nvSpPr>
        <p:spPr>
          <a:xfrm>
            <a:off x="1732142" y="1315921"/>
            <a:ext cx="3655046" cy="349373"/>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srgbClr val="333333"/>
                </a:solidFill>
                <a:effectLst/>
                <a:uLnTx/>
                <a:uFillTx/>
                <a:latin typeface="Arial"/>
                <a:ea typeface="+mj-ea"/>
                <a:cs typeface="+mj-cs"/>
              </a:rPr>
              <a:t>Midlife MOT</a:t>
            </a:r>
          </a:p>
        </p:txBody>
      </p:sp>
      <p:sp>
        <p:nvSpPr>
          <p:cNvPr id="7" name="Title 7">
            <a:extLst>
              <a:ext uri="{FF2B5EF4-FFF2-40B4-BE49-F238E27FC236}">
                <a16:creationId xmlns:a16="http://schemas.microsoft.com/office/drawing/2014/main" id="{94BF4243-7E93-6614-E8AD-632E3FEE6956}"/>
              </a:ext>
            </a:extLst>
          </p:cNvPr>
          <p:cNvSpPr txBox="1">
            <a:spLocks/>
          </p:cNvSpPr>
          <p:nvPr/>
        </p:nvSpPr>
        <p:spPr>
          <a:xfrm>
            <a:off x="5870669" y="1315921"/>
            <a:ext cx="3962618" cy="349373"/>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srgbClr val="333333"/>
                </a:solidFill>
                <a:effectLst/>
                <a:uLnTx/>
                <a:uFillTx/>
                <a:latin typeface="Arial"/>
                <a:ea typeface="+mj-ea"/>
                <a:cs typeface="+mj-cs"/>
              </a:rPr>
              <a:t>Retirement planning made easy</a:t>
            </a:r>
          </a:p>
        </p:txBody>
      </p:sp>
      <p:sp>
        <p:nvSpPr>
          <p:cNvPr id="8" name="Rectangle 7">
            <a:extLst>
              <a:ext uri="{FF2B5EF4-FFF2-40B4-BE49-F238E27FC236}">
                <a16:creationId xmlns:a16="http://schemas.microsoft.com/office/drawing/2014/main" id="{FFFF7E05-0CDA-7FC8-6D6A-161BF8E14997}"/>
              </a:ext>
            </a:extLst>
          </p:cNvPr>
          <p:cNvSpPr/>
          <p:nvPr/>
        </p:nvSpPr>
        <p:spPr>
          <a:xfrm>
            <a:off x="4885912" y="4624824"/>
            <a:ext cx="756459" cy="31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9019C682-CFC3-CAA4-1670-4BEE9E3CC61E}"/>
              </a:ext>
            </a:extLst>
          </p:cNvPr>
          <p:cNvSpPr/>
          <p:nvPr/>
        </p:nvSpPr>
        <p:spPr>
          <a:xfrm>
            <a:off x="9219614" y="4624823"/>
            <a:ext cx="756459" cy="31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4BC3AE87-CA1A-628B-83BC-C233F0018365}"/>
              </a:ext>
            </a:extLst>
          </p:cNvPr>
          <p:cNvCxnSpPr/>
          <p:nvPr/>
        </p:nvCxnSpPr>
        <p:spPr>
          <a:xfrm>
            <a:off x="1679751" y="4810910"/>
            <a:ext cx="81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C7A6395-C3AD-CB58-12B6-2E7D569A1CEB}"/>
              </a:ext>
            </a:extLst>
          </p:cNvPr>
          <p:cNvPicPr>
            <a:picLocks noChangeAspect="1"/>
          </p:cNvPicPr>
          <p:nvPr/>
        </p:nvPicPr>
        <p:blipFill rotWithShape="1">
          <a:blip r:embed="rId4"/>
          <a:srcRect b="23011"/>
          <a:stretch/>
        </p:blipFill>
        <p:spPr>
          <a:xfrm>
            <a:off x="6312251" y="2124925"/>
            <a:ext cx="3079455" cy="1832496"/>
          </a:xfrm>
          <a:prstGeom prst="rect">
            <a:avLst/>
          </a:prstGeom>
        </p:spPr>
      </p:pic>
      <p:pic>
        <p:nvPicPr>
          <p:cNvPr id="12" name="Picture 11" descr="Qr code&#10;&#10;Description automatically generated">
            <a:extLst>
              <a:ext uri="{FF2B5EF4-FFF2-40B4-BE49-F238E27FC236}">
                <a16:creationId xmlns:a16="http://schemas.microsoft.com/office/drawing/2014/main" id="{D0E72D89-0CEF-F18D-2B4F-79244D7B1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5752" y="5053490"/>
            <a:ext cx="1152000" cy="1152000"/>
          </a:xfrm>
          <a:prstGeom prst="rect">
            <a:avLst/>
          </a:prstGeom>
        </p:spPr>
      </p:pic>
      <p:pic>
        <p:nvPicPr>
          <p:cNvPr id="14" name="Picture 13">
            <a:extLst>
              <a:ext uri="{FF2B5EF4-FFF2-40B4-BE49-F238E27FC236}">
                <a16:creationId xmlns:a16="http://schemas.microsoft.com/office/drawing/2014/main" id="{B48BA7A5-A373-07A3-B1EE-92AF420916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95752" y="5054101"/>
            <a:ext cx="1152000" cy="1152000"/>
          </a:xfrm>
          <a:prstGeom prst="rect">
            <a:avLst/>
          </a:prstGeom>
        </p:spPr>
      </p:pic>
      <p:sp>
        <p:nvSpPr>
          <p:cNvPr id="15" name="Text Placeholder 10">
            <a:extLst>
              <a:ext uri="{FF2B5EF4-FFF2-40B4-BE49-F238E27FC236}">
                <a16:creationId xmlns:a16="http://schemas.microsoft.com/office/drawing/2014/main" id="{859DC591-EB92-0A13-AB14-7F1E19AED202}"/>
              </a:ext>
            </a:extLst>
          </p:cNvPr>
          <p:cNvSpPr txBox="1">
            <a:spLocks/>
          </p:cNvSpPr>
          <p:nvPr/>
        </p:nvSpPr>
        <p:spPr>
          <a:xfrm>
            <a:off x="6827753" y="6291694"/>
            <a:ext cx="2113175" cy="198358"/>
          </a:xfrm>
          <a:prstGeom prst="rect">
            <a:avLst/>
          </a:prstGeom>
        </p:spPr>
        <p:txBody>
          <a:bodyPr vert="horz" lIns="0" tIns="0" rIns="0" bIns="28800" rtlCol="0" anchor="t" anchorCtr="0">
            <a:spAutoFit/>
          </a:bodyPr>
          <a:lstStyle>
            <a:lvl1pPr marL="0" indent="0" algn="l" defTabSz="6858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2pPr>
            <a:lvl3pPr marL="361950"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3pPr>
            <a:lvl4pPr marL="54292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4pPr>
            <a:lvl5pPr marL="71437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100">
                <a:hlinkClick r:id="rId7"/>
              </a:rPr>
              <a:t>Retirement planning made easy</a:t>
            </a:r>
            <a:endParaRPr lang="en-GB" sz="1100" dirty="0">
              <a:hlinkClick r:id="rId7"/>
            </a:endParaRPr>
          </a:p>
        </p:txBody>
      </p:sp>
      <p:sp>
        <p:nvSpPr>
          <p:cNvPr id="16" name="Text Placeholder 10">
            <a:extLst>
              <a:ext uri="{FF2B5EF4-FFF2-40B4-BE49-F238E27FC236}">
                <a16:creationId xmlns:a16="http://schemas.microsoft.com/office/drawing/2014/main" id="{718AF10B-9096-EE8A-6B22-FABBB1061739}"/>
              </a:ext>
            </a:extLst>
          </p:cNvPr>
          <p:cNvSpPr txBox="1">
            <a:spLocks/>
          </p:cNvSpPr>
          <p:nvPr/>
        </p:nvSpPr>
        <p:spPr>
          <a:xfrm>
            <a:off x="2903753" y="6291694"/>
            <a:ext cx="1296000" cy="198358"/>
          </a:xfrm>
          <a:prstGeom prst="rect">
            <a:avLst/>
          </a:prstGeom>
        </p:spPr>
        <p:txBody>
          <a:bodyPr vert="horz" wrap="square" lIns="0" tIns="0" rIns="0" bIns="28800" rtlCol="0" anchor="b">
            <a:spAutoFit/>
          </a:bodyPr>
          <a:lstStyle>
            <a:lvl1pPr marL="0" indent="0" algn="l" defTabSz="6858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2pPr>
            <a:lvl3pPr marL="361950"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3pPr>
            <a:lvl4pPr marL="54292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4pPr>
            <a:lvl5pPr marL="71437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333333"/>
                </a:solidFill>
                <a:effectLst/>
                <a:uLnTx/>
                <a:uFillTx/>
                <a:latin typeface="Arial"/>
                <a:ea typeface="+mn-ea"/>
                <a:cs typeface="+mn-cs"/>
                <a:hlinkClick r:id="rId8"/>
              </a:rPr>
              <a:t>Midlife MOT</a:t>
            </a:r>
            <a:endParaRPr kumimoji="0" lang="en-GB" sz="11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226901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CB44E-4EAD-567B-95BC-06C782243067}"/>
              </a:ext>
            </a:extLst>
          </p:cNvPr>
          <p:cNvPicPr>
            <a:picLocks noChangeAspect="1"/>
          </p:cNvPicPr>
          <p:nvPr/>
        </p:nvPicPr>
        <p:blipFill rotWithShape="1">
          <a:blip r:embed="rId2"/>
          <a:srcRect l="12534" b="12534"/>
          <a:stretch/>
        </p:blipFill>
        <p:spPr>
          <a:xfrm>
            <a:off x="5049316" y="1963185"/>
            <a:ext cx="6632561" cy="4427918"/>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9" y="1440000"/>
            <a:ext cx="5328000" cy="936000"/>
          </a:xfrm>
          <a:solidFill>
            <a:srgbClr val="0076D6"/>
          </a:solidFill>
          <a:ln>
            <a:solidFill>
              <a:srgbClr val="028844"/>
            </a:solidFill>
          </a:ln>
        </p:spPr>
        <p:txBody>
          <a:bodyPr wrap="square">
            <a:spAutoFit/>
          </a:bodyPr>
          <a:lstStyle/>
          <a:p>
            <a:pPr>
              <a:defRPr/>
            </a:pPr>
            <a:r>
              <a:rPr lang="en-GB" altLang="en-US" sz="3200" dirty="0"/>
              <a:t>Guidance and advice</a:t>
            </a:r>
          </a:p>
        </p:txBody>
      </p:sp>
      <p:sp>
        <p:nvSpPr>
          <p:cNvPr id="7" name="Slide Number Placeholder 2">
            <a:extLst>
              <a:ext uri="{FF2B5EF4-FFF2-40B4-BE49-F238E27FC236}">
                <a16:creationId xmlns:a16="http://schemas.microsoft.com/office/drawing/2014/main" id="{F8C4D4B3-95DC-F1D5-7866-6D22F78668E5}"/>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33</a:t>
            </a:fld>
            <a:endParaRPr lang="en-GB" sz="1000" b="1" dirty="0"/>
          </a:p>
        </p:txBody>
      </p:sp>
    </p:spTree>
    <p:extLst>
      <p:ext uri="{BB962C8B-B14F-4D97-AF65-F5344CB8AC3E}">
        <p14:creationId xmlns:p14="http://schemas.microsoft.com/office/powerpoint/2010/main" val="9301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076D6"/>
                </a:solidFill>
              </a:rPr>
              <a:t>The importance of seeking guidance and advice</a:t>
            </a:r>
            <a:endParaRPr lang="en-GB" dirty="0"/>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34</a:t>
            </a:fld>
            <a:endParaRPr lang="en-GB"/>
          </a:p>
        </p:txBody>
      </p:sp>
      <p:sp>
        <p:nvSpPr>
          <p:cNvPr id="11" name="Text Placeholder 14">
            <a:extLst>
              <a:ext uri="{FF2B5EF4-FFF2-40B4-BE49-F238E27FC236}">
                <a16:creationId xmlns:a16="http://schemas.microsoft.com/office/drawing/2014/main" id="{3F74937A-1109-2EC4-5B53-912AFF2DEB2B}"/>
              </a:ext>
            </a:extLst>
          </p:cNvPr>
          <p:cNvSpPr txBox="1">
            <a:spLocks/>
          </p:cNvSpPr>
          <p:nvPr/>
        </p:nvSpPr>
        <p:spPr>
          <a:xfrm>
            <a:off x="359999" y="900000"/>
            <a:ext cx="8425225" cy="498955"/>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There’s lots of support available.</a:t>
            </a:r>
          </a:p>
        </p:txBody>
      </p:sp>
      <p:pic>
        <p:nvPicPr>
          <p:cNvPr id="12" name="Picture Placeholder 27">
            <a:extLst>
              <a:ext uri="{FF2B5EF4-FFF2-40B4-BE49-F238E27FC236}">
                <a16:creationId xmlns:a16="http://schemas.microsoft.com/office/drawing/2014/main" id="{DEF9B986-E237-1160-35C9-9D94696B67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17334" y="1858052"/>
            <a:ext cx="3110570" cy="1670075"/>
          </a:xfrm>
          <a:prstGeom prst="rect">
            <a:avLst/>
          </a:prstGeom>
          <a:noFill/>
        </p:spPr>
      </p:pic>
      <p:pic>
        <p:nvPicPr>
          <p:cNvPr id="13" name="Picture Placeholder 27">
            <a:hlinkClick r:id="rId3"/>
            <a:extLst>
              <a:ext uri="{FF2B5EF4-FFF2-40B4-BE49-F238E27FC236}">
                <a16:creationId xmlns:a16="http://schemas.microsoft.com/office/drawing/2014/main" id="{A105EEFD-FF2E-2351-DF9C-6D6C5CBA21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6918" y="1865987"/>
            <a:ext cx="3110570" cy="1670075"/>
          </a:xfrm>
          <a:prstGeom prst="rect">
            <a:avLst/>
          </a:prstGeom>
        </p:spPr>
      </p:pic>
      <p:pic>
        <p:nvPicPr>
          <p:cNvPr id="15" name="Picture 14">
            <a:extLst>
              <a:ext uri="{FF2B5EF4-FFF2-40B4-BE49-F238E27FC236}">
                <a16:creationId xmlns:a16="http://schemas.microsoft.com/office/drawing/2014/main" id="{1C52D832-124D-D8F8-ECF2-97FC61DCB6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71" b="4454"/>
          <a:stretch/>
        </p:blipFill>
        <p:spPr>
          <a:xfrm>
            <a:off x="7303992" y="1996354"/>
            <a:ext cx="1718105" cy="972000"/>
          </a:xfrm>
          <a:prstGeom prst="rect">
            <a:avLst/>
          </a:prstGeom>
          <a:ln>
            <a:solidFill>
              <a:schemeClr val="tx1"/>
            </a:solidFill>
          </a:ln>
        </p:spPr>
      </p:pic>
      <p:pic>
        <p:nvPicPr>
          <p:cNvPr id="16" name="Picture 15">
            <a:extLst>
              <a:ext uri="{FF2B5EF4-FFF2-40B4-BE49-F238E27FC236}">
                <a16:creationId xmlns:a16="http://schemas.microsoft.com/office/drawing/2014/main" id="{FD5BD6ED-FE7D-44F6-BCB3-6FEA0E32233D}"/>
              </a:ext>
            </a:extLst>
          </p:cNvPr>
          <p:cNvPicPr>
            <a:picLocks noChangeAspect="1"/>
          </p:cNvPicPr>
          <p:nvPr/>
        </p:nvPicPr>
        <p:blipFill>
          <a:blip r:embed="rId5"/>
          <a:stretch>
            <a:fillRect/>
          </a:stretch>
        </p:blipFill>
        <p:spPr>
          <a:xfrm>
            <a:off x="2071536" y="3463218"/>
            <a:ext cx="1177258" cy="630081"/>
          </a:xfrm>
          <a:prstGeom prst="rect">
            <a:avLst/>
          </a:prstGeom>
        </p:spPr>
      </p:pic>
      <p:pic>
        <p:nvPicPr>
          <p:cNvPr id="17" name="Picture 16">
            <a:extLst>
              <a:ext uri="{FF2B5EF4-FFF2-40B4-BE49-F238E27FC236}">
                <a16:creationId xmlns:a16="http://schemas.microsoft.com/office/drawing/2014/main" id="{A2D2EDAB-13CA-6999-E2CC-B684D1A8E569}"/>
              </a:ext>
            </a:extLst>
          </p:cNvPr>
          <p:cNvPicPr>
            <a:picLocks noChangeAspect="1"/>
          </p:cNvPicPr>
          <p:nvPr/>
        </p:nvPicPr>
        <p:blipFill rotWithShape="1">
          <a:blip r:embed="rId6"/>
          <a:srcRect l="10993" r="18785"/>
          <a:stretch/>
        </p:blipFill>
        <p:spPr>
          <a:xfrm>
            <a:off x="1779040" y="2005408"/>
            <a:ext cx="1694793" cy="972000"/>
          </a:xfrm>
          <a:prstGeom prst="rect">
            <a:avLst/>
          </a:prstGeom>
          <a:ln>
            <a:solidFill>
              <a:schemeClr val="tx1"/>
            </a:solidFill>
          </a:ln>
        </p:spPr>
      </p:pic>
      <p:pic>
        <p:nvPicPr>
          <p:cNvPr id="18" name="Picture 17">
            <a:extLst>
              <a:ext uri="{FF2B5EF4-FFF2-40B4-BE49-F238E27FC236}">
                <a16:creationId xmlns:a16="http://schemas.microsoft.com/office/drawing/2014/main" id="{340683D4-081C-D2E1-5692-3CA4141E08BD}"/>
              </a:ext>
            </a:extLst>
          </p:cNvPr>
          <p:cNvPicPr>
            <a:picLocks noChangeAspect="1"/>
          </p:cNvPicPr>
          <p:nvPr/>
        </p:nvPicPr>
        <p:blipFill>
          <a:blip r:embed="rId7"/>
          <a:stretch>
            <a:fillRect/>
          </a:stretch>
        </p:blipFill>
        <p:spPr>
          <a:xfrm>
            <a:off x="7367854" y="3467374"/>
            <a:ext cx="1609529" cy="576000"/>
          </a:xfrm>
          <a:prstGeom prst="rect">
            <a:avLst/>
          </a:prstGeom>
        </p:spPr>
      </p:pic>
      <p:pic>
        <p:nvPicPr>
          <p:cNvPr id="19" name="Picture 18" descr="Qr code&#10;&#10;Description automatically generated">
            <a:extLst>
              <a:ext uri="{FF2B5EF4-FFF2-40B4-BE49-F238E27FC236}">
                <a16:creationId xmlns:a16="http://schemas.microsoft.com/office/drawing/2014/main" id="{B6E68BF1-4EE8-5E36-6F7A-0FE8DB23B3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0165" y="4093299"/>
            <a:ext cx="1440000" cy="1440000"/>
          </a:xfrm>
          <a:prstGeom prst="rect">
            <a:avLst/>
          </a:prstGeom>
        </p:spPr>
      </p:pic>
      <p:pic>
        <p:nvPicPr>
          <p:cNvPr id="20" name="Picture 19">
            <a:extLst>
              <a:ext uri="{FF2B5EF4-FFF2-40B4-BE49-F238E27FC236}">
                <a16:creationId xmlns:a16="http://schemas.microsoft.com/office/drawing/2014/main" id="{37F6E93D-9782-9BE1-557D-764C30F18FA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453227" y="4084396"/>
            <a:ext cx="1438781" cy="1438781"/>
          </a:xfrm>
          <a:prstGeom prst="rect">
            <a:avLst/>
          </a:prstGeom>
        </p:spPr>
      </p:pic>
      <p:pic>
        <p:nvPicPr>
          <p:cNvPr id="21" name="Picture Placeholder 27">
            <a:extLst>
              <a:ext uri="{FF2B5EF4-FFF2-40B4-BE49-F238E27FC236}">
                <a16:creationId xmlns:a16="http://schemas.microsoft.com/office/drawing/2014/main" id="{0CC08CA3-1E8D-08E9-A22C-69A8804EFD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42606" y="1866955"/>
            <a:ext cx="3110570" cy="1670075"/>
          </a:xfrm>
          <a:prstGeom prst="rect">
            <a:avLst/>
          </a:prstGeom>
          <a:noFill/>
        </p:spPr>
      </p:pic>
      <p:pic>
        <p:nvPicPr>
          <p:cNvPr id="22" name="Picture 21">
            <a:extLst>
              <a:ext uri="{FF2B5EF4-FFF2-40B4-BE49-F238E27FC236}">
                <a16:creationId xmlns:a16="http://schemas.microsoft.com/office/drawing/2014/main" id="{D5ECBB10-ADCE-FC08-4DF4-6B7F4DDB4B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778499" y="4093299"/>
            <a:ext cx="1438781" cy="1438781"/>
          </a:xfrm>
          <a:prstGeom prst="rect">
            <a:avLst/>
          </a:prstGeom>
        </p:spPr>
      </p:pic>
      <p:sp>
        <p:nvSpPr>
          <p:cNvPr id="23" name="Rectangle 22">
            <a:extLst>
              <a:ext uri="{FF2B5EF4-FFF2-40B4-BE49-F238E27FC236}">
                <a16:creationId xmlns:a16="http://schemas.microsoft.com/office/drawing/2014/main" id="{B9458583-DDEE-BC63-AE6D-516E9B6A72F0}"/>
              </a:ext>
            </a:extLst>
          </p:cNvPr>
          <p:cNvSpPr/>
          <p:nvPr/>
        </p:nvSpPr>
        <p:spPr>
          <a:xfrm>
            <a:off x="4135182" y="3527697"/>
            <a:ext cx="2758995" cy="400110"/>
          </a:xfrm>
          <a:prstGeom prst="rect">
            <a:avLst/>
          </a:prstGeom>
        </p:spPr>
        <p:txBody>
          <a:bodyPr wrap="square">
            <a:spAutoFit/>
          </a:bodyPr>
          <a:lstStyle/>
          <a:p>
            <a:pPr algn="ctr"/>
            <a:r>
              <a:rPr lang="en-GB" sz="2000" b="1" dirty="0">
                <a:solidFill>
                  <a:schemeClr val="accent1"/>
                </a:solidFill>
              </a:rPr>
              <a:t>Mid-life MOT</a:t>
            </a:r>
            <a:endParaRPr lang="en-GB" sz="2000" dirty="0"/>
          </a:p>
        </p:txBody>
      </p:sp>
      <p:pic>
        <p:nvPicPr>
          <p:cNvPr id="24" name="Picture 23">
            <a:extLst>
              <a:ext uri="{FF2B5EF4-FFF2-40B4-BE49-F238E27FC236}">
                <a16:creationId xmlns:a16="http://schemas.microsoft.com/office/drawing/2014/main" id="{F31E6F4D-BD96-A40F-5B8B-1C4EB9C188B6}"/>
              </a:ext>
            </a:extLst>
          </p:cNvPr>
          <p:cNvPicPr>
            <a:picLocks noChangeAspect="1"/>
          </p:cNvPicPr>
          <p:nvPr/>
        </p:nvPicPr>
        <p:blipFill rotWithShape="1">
          <a:blip r:embed="rId11"/>
          <a:srcRect l="18005" r="2761" b="5360"/>
          <a:stretch/>
        </p:blipFill>
        <p:spPr>
          <a:xfrm>
            <a:off x="4666261" y="2012878"/>
            <a:ext cx="1636395" cy="972000"/>
          </a:xfrm>
          <a:prstGeom prst="rect">
            <a:avLst/>
          </a:prstGeom>
          <a:ln>
            <a:solidFill>
              <a:schemeClr val="tx1"/>
            </a:solidFill>
          </a:ln>
        </p:spPr>
      </p:pic>
      <p:sp>
        <p:nvSpPr>
          <p:cNvPr id="25" name="Rectangle 24">
            <a:extLst>
              <a:ext uri="{FF2B5EF4-FFF2-40B4-BE49-F238E27FC236}">
                <a16:creationId xmlns:a16="http://schemas.microsoft.com/office/drawing/2014/main" id="{0FC22164-74BB-5C81-BAF8-75E294097469}"/>
              </a:ext>
            </a:extLst>
          </p:cNvPr>
          <p:cNvSpPr/>
          <p:nvPr/>
        </p:nvSpPr>
        <p:spPr>
          <a:xfrm>
            <a:off x="1779040" y="5688669"/>
            <a:ext cx="17691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Arial"/>
                <a:ea typeface="+mn-ea"/>
                <a:cs typeface="+mn-cs"/>
              </a:rPr>
              <a:t>moneyhelper.org.uk</a:t>
            </a:r>
          </a:p>
        </p:txBody>
      </p:sp>
      <p:sp>
        <p:nvSpPr>
          <p:cNvPr id="26" name="Rectangle 25">
            <a:extLst>
              <a:ext uri="{FF2B5EF4-FFF2-40B4-BE49-F238E27FC236}">
                <a16:creationId xmlns:a16="http://schemas.microsoft.com/office/drawing/2014/main" id="{1E335781-3911-B4A6-F10D-70203F7865AE}"/>
              </a:ext>
            </a:extLst>
          </p:cNvPr>
          <p:cNvSpPr/>
          <p:nvPr/>
        </p:nvSpPr>
        <p:spPr>
          <a:xfrm>
            <a:off x="7458898" y="5679767"/>
            <a:ext cx="143311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Arial"/>
                <a:ea typeface="+mn-ea"/>
                <a:cs typeface="+mn-cs"/>
              </a:rPr>
              <a:t>unbiased.co.uk/</a:t>
            </a:r>
          </a:p>
        </p:txBody>
      </p:sp>
      <p:sp>
        <p:nvSpPr>
          <p:cNvPr id="27" name="Rectangle 26">
            <a:extLst>
              <a:ext uri="{FF2B5EF4-FFF2-40B4-BE49-F238E27FC236}">
                <a16:creationId xmlns:a16="http://schemas.microsoft.com/office/drawing/2014/main" id="{9C74A3EC-A9EE-39CB-20F8-EC13AEC1CA15}"/>
              </a:ext>
            </a:extLst>
          </p:cNvPr>
          <p:cNvSpPr/>
          <p:nvPr/>
        </p:nvSpPr>
        <p:spPr>
          <a:xfrm>
            <a:off x="3956900" y="5688669"/>
            <a:ext cx="3115557" cy="307777"/>
          </a:xfrm>
          <a:prstGeom prst="rect">
            <a:avLst/>
          </a:prstGeom>
        </p:spPr>
        <p:txBody>
          <a:bodyPr wrap="square">
            <a:spAutoFit/>
          </a:bodyPr>
          <a:lstStyle/>
          <a:p>
            <a:pPr algn="ctr"/>
            <a:r>
              <a:rPr lang="en-GB" sz="1400" dirty="0"/>
              <a:t>jobhelp.campaign.gov.uk/</a:t>
            </a:r>
            <a:r>
              <a:rPr lang="en-GB" sz="1400" dirty="0" err="1"/>
              <a:t>midlifemot</a:t>
            </a:r>
            <a:endParaRPr lang="en-GB" sz="1400" dirty="0"/>
          </a:p>
        </p:txBody>
      </p:sp>
    </p:spTree>
    <p:extLst>
      <p:ext uri="{BB962C8B-B14F-4D97-AF65-F5344CB8AC3E}">
        <p14:creationId xmlns:p14="http://schemas.microsoft.com/office/powerpoint/2010/main" val="298541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076D6"/>
                </a:solidFill>
              </a:rPr>
              <a:t>LGFA</a:t>
            </a:r>
            <a:endParaRPr lang="en-GB" dirty="0"/>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35</a:t>
            </a:fld>
            <a:endParaRPr lang="en-GB"/>
          </a:p>
        </p:txBody>
      </p:sp>
      <p:sp>
        <p:nvSpPr>
          <p:cNvPr id="11" name="Text Placeholder 14">
            <a:extLst>
              <a:ext uri="{FF2B5EF4-FFF2-40B4-BE49-F238E27FC236}">
                <a16:creationId xmlns:a16="http://schemas.microsoft.com/office/drawing/2014/main" id="{3F74937A-1109-2EC4-5B53-912AFF2DEB2B}"/>
              </a:ext>
            </a:extLst>
          </p:cNvPr>
          <p:cNvSpPr txBox="1">
            <a:spLocks/>
          </p:cNvSpPr>
          <p:nvPr/>
        </p:nvSpPr>
        <p:spPr>
          <a:xfrm>
            <a:off x="359999" y="900000"/>
            <a:ext cx="8425225" cy="498955"/>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Legal &amp; General Financial Advice</a:t>
            </a:r>
          </a:p>
        </p:txBody>
      </p:sp>
      <p:pic>
        <p:nvPicPr>
          <p:cNvPr id="2" name="Picture 1">
            <a:extLst>
              <a:ext uri="{FF2B5EF4-FFF2-40B4-BE49-F238E27FC236}">
                <a16:creationId xmlns:a16="http://schemas.microsoft.com/office/drawing/2014/main" id="{19ED360A-8C6F-DE7F-5C38-30382A0216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6832" y="1585347"/>
            <a:ext cx="7991902" cy="4834307"/>
          </a:xfrm>
          <a:prstGeom prst="rect">
            <a:avLst/>
          </a:prstGeom>
        </p:spPr>
      </p:pic>
      <p:pic>
        <p:nvPicPr>
          <p:cNvPr id="9" name="Picture 8">
            <a:extLst>
              <a:ext uri="{FF2B5EF4-FFF2-40B4-BE49-F238E27FC236}">
                <a16:creationId xmlns:a16="http://schemas.microsoft.com/office/drawing/2014/main" id="{18317999-3B8F-A96C-9D84-78EC276DA1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51168" y="4794881"/>
            <a:ext cx="1728000" cy="1728000"/>
          </a:xfrm>
          <a:prstGeom prst="rect">
            <a:avLst/>
          </a:prstGeom>
        </p:spPr>
      </p:pic>
      <p:pic>
        <p:nvPicPr>
          <p:cNvPr id="10" name="Picture 9">
            <a:extLst>
              <a:ext uri="{FF2B5EF4-FFF2-40B4-BE49-F238E27FC236}">
                <a16:creationId xmlns:a16="http://schemas.microsoft.com/office/drawing/2014/main" id="{3D5BE600-CCC2-81D6-F91C-FBA4138CAF6A}"/>
              </a:ext>
            </a:extLst>
          </p:cNvPr>
          <p:cNvPicPr>
            <a:picLocks noChangeAspect="1"/>
          </p:cNvPicPr>
          <p:nvPr/>
        </p:nvPicPr>
        <p:blipFill>
          <a:blip r:embed="rId4"/>
          <a:stretch>
            <a:fillRect/>
          </a:stretch>
        </p:blipFill>
        <p:spPr>
          <a:xfrm>
            <a:off x="3023827" y="1866954"/>
            <a:ext cx="4214218" cy="2771033"/>
          </a:xfrm>
          <a:prstGeom prst="rect">
            <a:avLst/>
          </a:prstGeom>
          <a:ln>
            <a:solidFill>
              <a:schemeClr val="tx1"/>
            </a:solidFill>
          </a:ln>
        </p:spPr>
      </p:pic>
    </p:spTree>
    <p:extLst>
      <p:ext uri="{BB962C8B-B14F-4D97-AF65-F5344CB8AC3E}">
        <p14:creationId xmlns:p14="http://schemas.microsoft.com/office/powerpoint/2010/main" val="203786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B1CDBD-CC30-A42C-74CB-31EA15FF2F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49316" y="1966290"/>
            <a:ext cx="6632561" cy="4421707"/>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9" y="1440000"/>
            <a:ext cx="5760000" cy="1008000"/>
          </a:xfrm>
          <a:solidFill>
            <a:srgbClr val="0076D6"/>
          </a:solidFill>
          <a:ln>
            <a:solidFill>
              <a:srgbClr val="028844"/>
            </a:solidFill>
          </a:ln>
        </p:spPr>
        <p:txBody>
          <a:bodyPr wrap="square">
            <a:spAutoFit/>
          </a:bodyPr>
          <a:lstStyle/>
          <a:p>
            <a:pPr>
              <a:defRPr/>
            </a:pPr>
            <a:r>
              <a:rPr lang="en-GB" altLang="en-US" sz="3200" dirty="0"/>
              <a:t>Important considerations</a:t>
            </a:r>
          </a:p>
        </p:txBody>
      </p:sp>
      <p:sp>
        <p:nvSpPr>
          <p:cNvPr id="8" name="Slide Number Placeholder 2">
            <a:extLst>
              <a:ext uri="{FF2B5EF4-FFF2-40B4-BE49-F238E27FC236}">
                <a16:creationId xmlns:a16="http://schemas.microsoft.com/office/drawing/2014/main" id="{0E546F6A-869E-5E07-40C7-93B01ECAC2B7}"/>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36</a:t>
            </a:fld>
            <a:endParaRPr lang="en-GB" sz="1000" b="1" dirty="0"/>
          </a:p>
        </p:txBody>
      </p:sp>
    </p:spTree>
    <p:extLst>
      <p:ext uri="{BB962C8B-B14F-4D97-AF65-F5344CB8AC3E}">
        <p14:creationId xmlns:p14="http://schemas.microsoft.com/office/powerpoint/2010/main" val="283483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37</a:t>
            </a:fld>
            <a:endParaRPr lang="en-GB" dirty="0"/>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sz="3000" dirty="0">
                <a:solidFill>
                  <a:srgbClr val="0076D6"/>
                </a:solidFill>
              </a:rPr>
              <a:t>What will happen …?</a:t>
            </a:r>
            <a:endParaRPr lang="en-GB" dirty="0">
              <a:solidFill>
                <a:srgbClr val="0076D6"/>
              </a:solidFill>
            </a:endParaRPr>
          </a:p>
        </p:txBody>
      </p:sp>
      <p:pic>
        <p:nvPicPr>
          <p:cNvPr id="4" name="Picture 3">
            <a:extLst>
              <a:ext uri="{FF2B5EF4-FFF2-40B4-BE49-F238E27FC236}">
                <a16:creationId xmlns:a16="http://schemas.microsoft.com/office/drawing/2014/main" id="{FB0BDB7C-F9C7-E789-A9B4-644E251C95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742" y="1442773"/>
            <a:ext cx="9144000" cy="5242960"/>
          </a:xfrm>
          <a:prstGeom prst="rect">
            <a:avLst/>
          </a:prstGeom>
        </p:spPr>
      </p:pic>
      <p:pic>
        <p:nvPicPr>
          <p:cNvPr id="5" name="Picture 2">
            <a:extLst>
              <a:ext uri="{FF2B5EF4-FFF2-40B4-BE49-F238E27FC236}">
                <a16:creationId xmlns:a16="http://schemas.microsoft.com/office/drawing/2014/main" id="{04F13BFF-720B-5A7E-AFA0-EFAACB5040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884454" y="2084125"/>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77FE18D2-DDA8-942F-E3A2-6085C62D7E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884454" y="2956769"/>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EE48E0F6-EAB8-6657-B7CC-C33B45C107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884454" y="3829413"/>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7BCE057-6E35-6002-9E0D-BCEA7B90DF1C}"/>
              </a:ext>
            </a:extLst>
          </p:cNvPr>
          <p:cNvSpPr/>
          <p:nvPr/>
        </p:nvSpPr>
        <p:spPr>
          <a:xfrm>
            <a:off x="3763710" y="2290236"/>
            <a:ext cx="3587762" cy="307777"/>
          </a:xfrm>
          <a:prstGeom prst="rect">
            <a:avLst/>
          </a:prstGeom>
        </p:spPr>
        <p:txBody>
          <a:bodyPr wrap="square">
            <a:spAutoFit/>
          </a:bodyPr>
          <a:lstStyle/>
          <a:p>
            <a:r>
              <a:rPr lang="en-US" sz="1400" dirty="0"/>
              <a:t>What will happen in the event of my death?</a:t>
            </a:r>
          </a:p>
        </p:txBody>
      </p:sp>
      <p:sp>
        <p:nvSpPr>
          <p:cNvPr id="9" name="Rectangle 8">
            <a:extLst>
              <a:ext uri="{FF2B5EF4-FFF2-40B4-BE49-F238E27FC236}">
                <a16:creationId xmlns:a16="http://schemas.microsoft.com/office/drawing/2014/main" id="{91CBCBCB-A65B-885E-0B7D-C0153B54C28C}"/>
              </a:ext>
            </a:extLst>
          </p:cNvPr>
          <p:cNvSpPr/>
          <p:nvPr/>
        </p:nvSpPr>
        <p:spPr>
          <a:xfrm>
            <a:off x="3763710" y="3110657"/>
            <a:ext cx="3454204" cy="307777"/>
          </a:xfrm>
          <a:prstGeom prst="rect">
            <a:avLst/>
          </a:prstGeom>
        </p:spPr>
        <p:txBody>
          <a:bodyPr wrap="square">
            <a:spAutoFit/>
          </a:bodyPr>
          <a:lstStyle/>
          <a:p>
            <a:r>
              <a:rPr lang="en-US" sz="1400" dirty="0"/>
              <a:t>What will happen if I move abroad?</a:t>
            </a:r>
          </a:p>
        </p:txBody>
      </p:sp>
      <p:sp>
        <p:nvSpPr>
          <p:cNvPr id="10" name="Rectangle 9">
            <a:extLst>
              <a:ext uri="{FF2B5EF4-FFF2-40B4-BE49-F238E27FC236}">
                <a16:creationId xmlns:a16="http://schemas.microsoft.com/office/drawing/2014/main" id="{BB82BE31-4187-F706-58AD-4BB5DF938C47}"/>
              </a:ext>
            </a:extLst>
          </p:cNvPr>
          <p:cNvSpPr/>
          <p:nvPr/>
        </p:nvSpPr>
        <p:spPr>
          <a:xfrm>
            <a:off x="3763710" y="3931078"/>
            <a:ext cx="3454204" cy="307777"/>
          </a:xfrm>
          <a:prstGeom prst="rect">
            <a:avLst/>
          </a:prstGeom>
        </p:spPr>
        <p:txBody>
          <a:bodyPr wrap="square">
            <a:spAutoFit/>
          </a:bodyPr>
          <a:lstStyle/>
          <a:p>
            <a:r>
              <a:rPr lang="en-US" sz="1400" dirty="0"/>
              <a:t>What will happen if I leave employment?</a:t>
            </a:r>
          </a:p>
        </p:txBody>
      </p:sp>
    </p:spTree>
    <p:extLst>
      <p:ext uri="{BB962C8B-B14F-4D97-AF65-F5344CB8AC3E}">
        <p14:creationId xmlns:p14="http://schemas.microsoft.com/office/powerpoint/2010/main" val="310603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49AB66-1664-48BA-BC49-CCD094FCBB7A}"/>
              </a:ext>
            </a:extLst>
          </p:cNvPr>
          <p:cNvSpPr>
            <a:spLocks noGrp="1"/>
          </p:cNvSpPr>
          <p:nvPr>
            <p:ph type="sldNum" sz="quarter" idx="12"/>
          </p:nvPr>
        </p:nvSpPr>
        <p:spPr>
          <a:xfrm>
            <a:off x="54000" y="6314400"/>
            <a:ext cx="432000" cy="207009"/>
          </a:xfrm>
        </p:spPr>
        <p:txBody>
          <a:bodyPr/>
          <a:lstStyle/>
          <a:p>
            <a:fld id="{AC6BEB34-34B2-4616-8BAB-A7D30E9C9573}" type="slidenum">
              <a:rPr lang="en-GB" smtClean="0"/>
              <a:pPr/>
              <a:t>38</a:t>
            </a:fld>
            <a:endParaRPr lang="en-GB"/>
          </a:p>
        </p:txBody>
      </p:sp>
      <p:pic>
        <p:nvPicPr>
          <p:cNvPr id="7" name="Picture 6">
            <a:extLst>
              <a:ext uri="{FF2B5EF4-FFF2-40B4-BE49-F238E27FC236}">
                <a16:creationId xmlns:a16="http://schemas.microsoft.com/office/drawing/2014/main" id="{AAF03EA2-E7B7-EA25-3256-E141A8E100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84000" y="4392000"/>
            <a:ext cx="1944000" cy="1944000"/>
          </a:xfrm>
          <a:prstGeom prst="rect">
            <a:avLst/>
          </a:prstGeom>
        </p:spPr>
      </p:pic>
      <p:sp>
        <p:nvSpPr>
          <p:cNvPr id="8" name="Title 7">
            <a:extLst>
              <a:ext uri="{FF2B5EF4-FFF2-40B4-BE49-F238E27FC236}">
                <a16:creationId xmlns:a16="http://schemas.microsoft.com/office/drawing/2014/main" id="{E56B027F-5505-08CD-AB1E-9E14368720F1}"/>
              </a:ext>
            </a:extLst>
          </p:cNvPr>
          <p:cNvSpPr>
            <a:spLocks noGrp="1"/>
          </p:cNvSpPr>
          <p:nvPr>
            <p:ph type="title"/>
          </p:nvPr>
        </p:nvSpPr>
        <p:spPr>
          <a:xfrm>
            <a:off x="360000" y="360000"/>
            <a:ext cx="4516280" cy="972000"/>
          </a:xfrm>
        </p:spPr>
        <p:txBody>
          <a:bodyPr anchor="t" anchorCtr="0">
            <a:noAutofit/>
          </a:bodyPr>
          <a:lstStyle/>
          <a:p>
            <a:r>
              <a:rPr lang="en-GB" sz="3000" dirty="0"/>
              <a:t>Thank you. </a:t>
            </a:r>
            <a:br>
              <a:rPr lang="en-GB" sz="3000" dirty="0"/>
            </a:br>
            <a:r>
              <a:rPr lang="en-GB" sz="3000" dirty="0"/>
              <a:t>Any questions?</a:t>
            </a:r>
            <a:br>
              <a:rPr lang="en-GB" sz="3000" dirty="0"/>
            </a:br>
            <a:endParaRPr lang="en-GB" sz="3000" dirty="0"/>
          </a:p>
        </p:txBody>
      </p:sp>
      <p:sp>
        <p:nvSpPr>
          <p:cNvPr id="9" name="Footer Placeholder 3">
            <a:extLst>
              <a:ext uri="{FF2B5EF4-FFF2-40B4-BE49-F238E27FC236}">
                <a16:creationId xmlns:a16="http://schemas.microsoft.com/office/drawing/2014/main" id="{09ED08BF-654A-A4E5-5025-E0CEA7EF01CC}"/>
              </a:ext>
            </a:extLst>
          </p:cNvPr>
          <p:cNvSpPr>
            <a:spLocks noGrp="1"/>
          </p:cNvSpPr>
          <p:nvPr>
            <p:ph type="ftr" sz="quarter" idx="11"/>
          </p:nvPr>
        </p:nvSpPr>
        <p:spPr>
          <a:xfrm>
            <a:off x="359998" y="3600000"/>
            <a:ext cx="6552000" cy="2880000"/>
          </a:xfrm>
        </p:spPr>
        <p:txBody>
          <a:bodyPr anchor="t" anchorCtr="0"/>
          <a:lstStyle/>
          <a:p>
            <a:r>
              <a:rPr lang="en-GB" sz="800" dirty="0"/>
              <a:t>Legal &amp; General </a:t>
            </a:r>
            <a:r>
              <a:rPr lang="en-GB" sz="800" dirty="0" err="1"/>
              <a:t>WorkSave</a:t>
            </a:r>
            <a:r>
              <a:rPr lang="en-GB" sz="800" dirty="0"/>
              <a:t> </a:t>
            </a:r>
            <a:r>
              <a:rPr lang="en-GB" sz="800" dirty="0" err="1"/>
              <a:t>Mastertrust</a:t>
            </a:r>
            <a:r>
              <a:rPr lang="en-GB" sz="800" dirty="0"/>
              <a:t> and Legal &amp; General </a:t>
            </a:r>
            <a:r>
              <a:rPr lang="en-GB" sz="800" dirty="0" err="1"/>
              <a:t>WorkSave</a:t>
            </a:r>
            <a:r>
              <a:rPr lang="en-GB" sz="800" dirty="0"/>
              <a:t> </a:t>
            </a:r>
            <a:r>
              <a:rPr lang="en-GB" sz="800" dirty="0" err="1"/>
              <a:t>Mastertrust</a:t>
            </a:r>
            <a:r>
              <a:rPr lang="en-GB" sz="800" dirty="0"/>
              <a:t> (RAS) are authorised and regulated by The Pensions Regulator. </a:t>
            </a:r>
          </a:p>
          <a:p>
            <a:r>
              <a:rPr lang="en-GB" sz="800" dirty="0"/>
              <a:t>Administrator: Legal &amp; General Assurance Society Limited. Registered in England and Wales No. 00166055. Registered office: One Coleman Street, London EC2R 5AA.</a:t>
            </a:r>
          </a:p>
          <a:p>
            <a:pPr>
              <a:spcAft>
                <a:spcPts val="600"/>
              </a:spcAft>
            </a:pPr>
            <a:r>
              <a:rPr lang="en-GB" sz="800" dirty="0"/>
              <a:t>Legal &amp; General Assurance Society are authorised by the Prudential Regulation Authority and regulated by the Financial Conduct Authority and the Prudential Regulation Authority. However, the administration of occupational pension schemes is not regulated by the FCA or PRA.</a:t>
            </a:r>
            <a:endParaRPr lang="en-GB" sz="800" dirty="0">
              <a:solidFill>
                <a:srgbClr val="FF0000"/>
              </a:solidFill>
            </a:endParaRPr>
          </a:p>
        </p:txBody>
      </p:sp>
      <p:sp>
        <p:nvSpPr>
          <p:cNvPr id="10" name="Content Placeholder 4">
            <a:extLst>
              <a:ext uri="{FF2B5EF4-FFF2-40B4-BE49-F238E27FC236}">
                <a16:creationId xmlns:a16="http://schemas.microsoft.com/office/drawing/2014/main" id="{4042B0DF-DAC7-0B19-50A8-83768FAF06B1}"/>
              </a:ext>
            </a:extLst>
          </p:cNvPr>
          <p:cNvSpPr txBox="1">
            <a:spLocks/>
          </p:cNvSpPr>
          <p:nvPr/>
        </p:nvSpPr>
        <p:spPr>
          <a:xfrm>
            <a:off x="359998" y="1404000"/>
            <a:ext cx="5007132" cy="900000"/>
          </a:xfrm>
          <a:prstGeom prst="rect">
            <a:avLst/>
          </a:prstGeom>
        </p:spPr>
        <p:txBody>
          <a:bodyPr lIns="0" tIns="0" rIns="0" bIns="0"/>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solidFill>
                  <a:schemeClr val="bg1"/>
                </a:solidFill>
              </a:rPr>
              <a:t>Legal &amp; General helpline</a:t>
            </a:r>
            <a:br>
              <a:rPr lang="en-GB" dirty="0">
                <a:solidFill>
                  <a:schemeClr val="bg1"/>
                </a:solidFill>
              </a:rPr>
            </a:br>
            <a:r>
              <a:rPr lang="en-GB" b="1" dirty="0">
                <a:solidFill>
                  <a:schemeClr val="bg1"/>
                </a:solidFill>
              </a:rPr>
              <a:t>0345 070 8686</a:t>
            </a:r>
            <a:endParaRPr lang="en-GB" sz="1200" dirty="0">
              <a:solidFill>
                <a:schemeClr val="accent3"/>
              </a:solidFill>
            </a:endParaRPr>
          </a:p>
          <a:p>
            <a:pPr marL="0" indent="0">
              <a:buNone/>
            </a:pPr>
            <a:r>
              <a:rPr lang="en-GB" sz="1200" dirty="0">
                <a:solidFill>
                  <a:schemeClr val="bg1"/>
                </a:solidFill>
              </a:rPr>
              <a:t>Call charges will vary. We may record and monitor calls.</a:t>
            </a:r>
            <a:endParaRPr lang="en-GB" dirty="0">
              <a:solidFill>
                <a:schemeClr val="bg1"/>
              </a:solidFill>
            </a:endParaRPr>
          </a:p>
          <a:p>
            <a:pPr marL="0" indent="0">
              <a:spcBef>
                <a:spcPts val="0"/>
              </a:spcBef>
              <a:buNone/>
            </a:pPr>
            <a:endParaRPr lang="en-GB" b="1" dirty="0">
              <a:solidFill>
                <a:schemeClr val="bg1"/>
              </a:solidFill>
            </a:endParaRPr>
          </a:p>
        </p:txBody>
      </p:sp>
      <p:sp>
        <p:nvSpPr>
          <p:cNvPr id="11" name="Content Placeholder 4">
            <a:hlinkClick r:id="rId3"/>
            <a:extLst>
              <a:ext uri="{FF2B5EF4-FFF2-40B4-BE49-F238E27FC236}">
                <a16:creationId xmlns:a16="http://schemas.microsoft.com/office/drawing/2014/main" id="{2B73FC26-DF62-8B2F-19DC-2AB2CDAE14BD}"/>
              </a:ext>
            </a:extLst>
          </p:cNvPr>
          <p:cNvSpPr txBox="1">
            <a:spLocks/>
          </p:cNvSpPr>
          <p:nvPr/>
        </p:nvSpPr>
        <p:spPr>
          <a:xfrm>
            <a:off x="359998" y="2880000"/>
            <a:ext cx="4680000" cy="612000"/>
          </a:xfrm>
          <a:prstGeom prst="rect">
            <a:avLst/>
          </a:prstGeom>
        </p:spPr>
        <p:txBody>
          <a:bodyPr lIns="0" tIns="0" rIns="0" bIns="0"/>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solidFill>
                  <a:schemeClr val="bg1"/>
                </a:solidFill>
              </a:rPr>
              <a:t>Manage Your Account</a:t>
            </a:r>
            <a:br>
              <a:rPr lang="en-GB" dirty="0">
                <a:solidFill>
                  <a:schemeClr val="bg1"/>
                </a:solidFill>
              </a:rPr>
            </a:br>
            <a:r>
              <a:rPr lang="en-GB" b="1" dirty="0">
                <a:solidFill>
                  <a:schemeClr val="bg1"/>
                </a:solidFill>
              </a:rPr>
              <a:t>legalandgeneral.com/</a:t>
            </a:r>
            <a:r>
              <a:rPr lang="en-GB" b="1" dirty="0" err="1">
                <a:solidFill>
                  <a:schemeClr val="bg1"/>
                </a:solidFill>
              </a:rPr>
              <a:t>mya</a:t>
            </a:r>
            <a:endParaRPr lang="en-GB" b="1" dirty="0">
              <a:solidFill>
                <a:schemeClr val="bg1"/>
              </a:solidFill>
            </a:endParaRPr>
          </a:p>
        </p:txBody>
      </p:sp>
      <p:sp>
        <p:nvSpPr>
          <p:cNvPr id="12" name="TextBox 11">
            <a:extLst>
              <a:ext uri="{FF2B5EF4-FFF2-40B4-BE49-F238E27FC236}">
                <a16:creationId xmlns:a16="http://schemas.microsoft.com/office/drawing/2014/main" id="{2C9C4BBA-8713-9E60-8353-3D90E060FEFF}"/>
              </a:ext>
            </a:extLst>
          </p:cNvPr>
          <p:cNvSpPr txBox="1"/>
          <p:nvPr/>
        </p:nvSpPr>
        <p:spPr>
          <a:xfrm>
            <a:off x="360000" y="6552000"/>
            <a:ext cx="2324620" cy="123111"/>
          </a:xfrm>
          <a:prstGeom prst="rect">
            <a:avLst/>
          </a:prstGeom>
          <a:solidFill>
            <a:schemeClr val="accent2"/>
          </a:solidFill>
        </p:spPr>
        <p:txBody>
          <a:bodyPr wrap="square" lIns="0" tIns="0" rIns="0" bIns="0">
            <a:spAutoFit/>
          </a:bodyPr>
          <a:lstStyle/>
          <a:p>
            <a:r>
              <a:rPr lang="en-GB" sz="800" dirty="0">
                <a:solidFill>
                  <a:schemeClr val="bg1"/>
                </a:solidFill>
              </a:rPr>
              <a:t>D100680 10/23  DC002423</a:t>
            </a:r>
          </a:p>
        </p:txBody>
      </p:sp>
      <p:sp>
        <p:nvSpPr>
          <p:cNvPr id="14" name="Content Placeholder 4">
            <a:extLst>
              <a:ext uri="{FF2B5EF4-FFF2-40B4-BE49-F238E27FC236}">
                <a16:creationId xmlns:a16="http://schemas.microsoft.com/office/drawing/2014/main" id="{60F1E578-DC11-F1AE-1085-0483A01D5B41}"/>
              </a:ext>
            </a:extLst>
          </p:cNvPr>
          <p:cNvSpPr txBox="1">
            <a:spLocks/>
          </p:cNvSpPr>
          <p:nvPr/>
        </p:nvSpPr>
        <p:spPr>
          <a:xfrm>
            <a:off x="359998" y="2268000"/>
            <a:ext cx="4680000" cy="648000"/>
          </a:xfrm>
          <a:prstGeom prst="rect">
            <a:avLst/>
          </a:prstGeom>
        </p:spPr>
        <p:txBody>
          <a:bodyPr lIns="0" tIns="0" rIns="0" bIns="0"/>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Website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solidFill>
                  <a:schemeClr val="bg1"/>
                </a:solidFill>
                <a:latin typeface="Arial"/>
              </a:rPr>
              <a:t>www.legalandgeneral.com/uoncrsp</a:t>
            </a:r>
            <a:br>
              <a:rPr kumimoji="0" lang="en-GB" sz="1800" b="1" i="0" u="none" strike="noStrike" kern="1200" cap="none" spc="0" normalizeH="0" baseline="0" noProof="0" dirty="0">
                <a:ln>
                  <a:noFill/>
                </a:ln>
                <a:solidFill>
                  <a:prstClr val="white"/>
                </a:solidFill>
                <a:effectLst/>
                <a:uLnTx/>
                <a:uFillTx/>
                <a:latin typeface="Arial"/>
                <a:ea typeface="+mn-ea"/>
                <a:cs typeface="+mn-cs"/>
              </a:rPr>
            </a:br>
            <a:endParaRPr kumimoji="0" lang="en-GB" sz="1800" b="1" i="0" u="sng"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216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4</a:t>
            </a:fld>
            <a:endParaRPr lang="en-GB"/>
          </a:p>
        </p:txBody>
      </p:sp>
      <p:sp>
        <p:nvSpPr>
          <p:cNvPr id="13" name="Title 1">
            <a:extLst>
              <a:ext uri="{FF2B5EF4-FFF2-40B4-BE49-F238E27FC236}">
                <a16:creationId xmlns:a16="http://schemas.microsoft.com/office/drawing/2014/main" id="{8034F0F8-A04C-6751-4801-655C9A56C34C}"/>
              </a:ext>
            </a:extLst>
          </p:cNvPr>
          <p:cNvSpPr>
            <a:spLocks noGrp="1"/>
          </p:cNvSpPr>
          <p:nvPr>
            <p:ph type="title"/>
          </p:nvPr>
        </p:nvSpPr>
        <p:spPr>
          <a:xfrm>
            <a:off x="360000" y="360000"/>
            <a:ext cx="10008000" cy="1203320"/>
          </a:xfrm>
        </p:spPr>
        <p:txBody>
          <a:bodyPr/>
          <a:lstStyle/>
          <a:p>
            <a:r>
              <a:rPr lang="en-GB" altLang="en-US" sz="3200" dirty="0"/>
              <a:t>What is the Legal &amp; General </a:t>
            </a:r>
            <a:r>
              <a:rPr lang="en-GB" altLang="en-US" sz="3200" dirty="0" err="1"/>
              <a:t>Mastertrust</a:t>
            </a:r>
            <a:r>
              <a:rPr lang="en-GB" altLang="en-US" sz="3200" dirty="0"/>
              <a:t>?</a:t>
            </a:r>
            <a:endParaRPr lang="en-US" dirty="0"/>
          </a:p>
        </p:txBody>
      </p:sp>
      <p:sp>
        <p:nvSpPr>
          <p:cNvPr id="7" name="Content Placeholder 11">
            <a:extLst>
              <a:ext uri="{FF2B5EF4-FFF2-40B4-BE49-F238E27FC236}">
                <a16:creationId xmlns:a16="http://schemas.microsoft.com/office/drawing/2014/main" id="{4A62C4B6-90E2-017C-3C9B-C3237B2083C4}"/>
              </a:ext>
            </a:extLst>
          </p:cNvPr>
          <p:cNvSpPr>
            <a:spLocks noGrp="1"/>
          </p:cNvSpPr>
          <p:nvPr>
            <p:ph idx="1"/>
          </p:nvPr>
        </p:nvSpPr>
        <p:spPr>
          <a:xfrm>
            <a:off x="359999" y="4855686"/>
            <a:ext cx="8425226" cy="1405395"/>
          </a:xfrm>
        </p:spPr>
        <p:txBody>
          <a:bodyPr>
            <a:normAutofit/>
          </a:bodyPr>
          <a:lstStyle/>
          <a:p>
            <a:pPr>
              <a:spcBef>
                <a:spcPts val="0"/>
              </a:spcBef>
              <a:spcAft>
                <a:spcPts val="600"/>
              </a:spcAft>
            </a:pPr>
            <a:r>
              <a:rPr lang="en-GB" b="1" dirty="0">
                <a:solidFill>
                  <a:srgbClr val="0076D6"/>
                </a:solidFill>
              </a:rPr>
              <a:t>The </a:t>
            </a:r>
            <a:r>
              <a:rPr lang="en-GB" b="1" dirty="0" err="1">
                <a:solidFill>
                  <a:srgbClr val="0076D6"/>
                </a:solidFill>
              </a:rPr>
              <a:t>Mastertrust</a:t>
            </a:r>
            <a:r>
              <a:rPr lang="en-GB" b="1" dirty="0">
                <a:solidFill>
                  <a:srgbClr val="0076D6"/>
                </a:solidFill>
              </a:rPr>
              <a:t> is managed by an independent Board of Trustees who:</a:t>
            </a:r>
          </a:p>
          <a:p>
            <a:pPr marL="216000" indent="216000">
              <a:spcBef>
                <a:spcPts val="0"/>
              </a:spcBef>
              <a:spcAft>
                <a:spcPts val="600"/>
              </a:spcAft>
              <a:buFont typeface="Arial" panose="020B0604020202020204" pitchFamily="34" charset="0"/>
              <a:buChar char="•"/>
            </a:pPr>
            <a:r>
              <a:rPr lang="en-GB" sz="1600" dirty="0"/>
              <a:t>act in the interests of Scheme Members</a:t>
            </a:r>
          </a:p>
          <a:p>
            <a:pPr marL="216000" indent="216000">
              <a:spcBef>
                <a:spcPts val="0"/>
              </a:spcBef>
              <a:spcAft>
                <a:spcPts val="600"/>
              </a:spcAft>
              <a:buFont typeface="Arial" panose="020B0604020202020204" pitchFamily="34" charset="0"/>
              <a:buChar char="•"/>
            </a:pPr>
            <a:r>
              <a:rPr lang="en-GB" sz="1600" dirty="0"/>
              <a:t>are responsible for ensuring members receive value for money</a:t>
            </a:r>
          </a:p>
          <a:p>
            <a:pPr marL="216000" indent="216000">
              <a:spcBef>
                <a:spcPts val="0"/>
              </a:spcBef>
              <a:spcAft>
                <a:spcPts val="600"/>
              </a:spcAft>
              <a:buFont typeface="Arial" panose="020B0604020202020204" pitchFamily="34" charset="0"/>
              <a:buChar char="•"/>
            </a:pPr>
            <a:r>
              <a:rPr lang="en-GB" sz="1600" dirty="0"/>
              <a:t>regularly assess costs to ensure that all charges are fair and competitive</a:t>
            </a:r>
          </a:p>
        </p:txBody>
      </p:sp>
      <p:pic>
        <p:nvPicPr>
          <p:cNvPr id="8" name="Picture 7">
            <a:extLst>
              <a:ext uri="{FF2B5EF4-FFF2-40B4-BE49-F238E27FC236}">
                <a16:creationId xmlns:a16="http://schemas.microsoft.com/office/drawing/2014/main" id="{9074500C-2B4E-2C72-590C-E42D2D4187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720" t="5833" b="13602"/>
          <a:stretch/>
        </p:blipFill>
        <p:spPr>
          <a:xfrm>
            <a:off x="330588" y="1087547"/>
            <a:ext cx="7337904" cy="3579048"/>
          </a:xfrm>
          <a:prstGeom prst="rect">
            <a:avLst/>
          </a:prstGeom>
        </p:spPr>
      </p:pic>
      <p:pic>
        <p:nvPicPr>
          <p:cNvPr id="9" name="Picture 8">
            <a:extLst>
              <a:ext uri="{FF2B5EF4-FFF2-40B4-BE49-F238E27FC236}">
                <a16:creationId xmlns:a16="http://schemas.microsoft.com/office/drawing/2014/main" id="{C2645A55-8688-2BF6-4C87-E34F03584AD3}"/>
              </a:ext>
            </a:extLst>
          </p:cNvPr>
          <p:cNvPicPr>
            <a:picLocks noChangeAspect="1"/>
          </p:cNvPicPr>
          <p:nvPr/>
        </p:nvPicPr>
        <p:blipFill>
          <a:blip r:embed="rId3"/>
          <a:stretch>
            <a:fillRect/>
          </a:stretch>
        </p:blipFill>
        <p:spPr>
          <a:xfrm>
            <a:off x="539461" y="1276638"/>
            <a:ext cx="4468957" cy="2351027"/>
          </a:xfrm>
          <a:prstGeom prst="rect">
            <a:avLst/>
          </a:prstGeom>
          <a:ln>
            <a:solidFill>
              <a:schemeClr val="tx1"/>
            </a:solidFill>
          </a:ln>
        </p:spPr>
      </p:pic>
      <p:pic>
        <p:nvPicPr>
          <p:cNvPr id="10" name="Picture 9" descr="Qr code&#10;&#10;Description automatically generated">
            <a:extLst>
              <a:ext uri="{FF2B5EF4-FFF2-40B4-BE49-F238E27FC236}">
                <a16:creationId xmlns:a16="http://schemas.microsoft.com/office/drawing/2014/main" id="{AD1C6835-161E-F2B3-9BA4-E7B6F4BC9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2000" y="4595052"/>
            <a:ext cx="1800000" cy="1800000"/>
          </a:xfrm>
          <a:prstGeom prst="rect">
            <a:avLst/>
          </a:prstGeom>
        </p:spPr>
      </p:pic>
      <p:sp>
        <p:nvSpPr>
          <p:cNvPr id="11" name="Text Placeholder 14">
            <a:extLst>
              <a:ext uri="{FF2B5EF4-FFF2-40B4-BE49-F238E27FC236}">
                <a16:creationId xmlns:a16="http://schemas.microsoft.com/office/drawing/2014/main" id="{BA093875-CD06-FC55-D36E-C5415B2D8086}"/>
              </a:ext>
            </a:extLst>
          </p:cNvPr>
          <p:cNvSpPr txBox="1">
            <a:spLocks/>
          </p:cNvSpPr>
          <p:nvPr/>
        </p:nvSpPr>
        <p:spPr>
          <a:xfrm>
            <a:off x="10032000" y="6412474"/>
            <a:ext cx="1800000" cy="21152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000" b="1" dirty="0">
                <a:cs typeface="Arial" panose="020B0604020202020204" pitchFamily="34" charset="0"/>
              </a:rPr>
              <a:t>L&amp;G </a:t>
            </a:r>
            <a:r>
              <a:rPr lang="en-GB" altLang="en-US" sz="1000" b="1" dirty="0" err="1">
                <a:cs typeface="Arial" panose="020B0604020202020204" pitchFamily="34" charset="0"/>
              </a:rPr>
              <a:t>Mastertrust</a:t>
            </a:r>
            <a:endParaRPr lang="en-GB" altLang="en-US" sz="1000" b="1" dirty="0">
              <a:cs typeface="Arial" panose="020B0604020202020204" pitchFamily="34" charset="0"/>
            </a:endParaRPr>
          </a:p>
        </p:txBody>
      </p:sp>
    </p:spTree>
    <p:extLst>
      <p:ext uri="{BB962C8B-B14F-4D97-AF65-F5344CB8AC3E}">
        <p14:creationId xmlns:p14="http://schemas.microsoft.com/office/powerpoint/2010/main" val="5275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C9F44-8508-F9EC-95C8-8BD68326A1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42059" y="1963871"/>
            <a:ext cx="6639818" cy="4426545"/>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2000" y="1440000"/>
            <a:ext cx="6336000" cy="1001364"/>
          </a:xfrm>
        </p:spPr>
        <p:txBody>
          <a:bodyPr wrap="square">
            <a:spAutoFit/>
          </a:bodyPr>
          <a:lstStyle/>
          <a:p>
            <a:pPr>
              <a:defRPr/>
            </a:pPr>
            <a:r>
              <a:rPr lang="en-GB" altLang="en-US" sz="3200" dirty="0"/>
              <a:t>Saving for retirement</a:t>
            </a:r>
          </a:p>
        </p:txBody>
      </p:sp>
      <p:sp>
        <p:nvSpPr>
          <p:cNvPr id="7" name="Slide Number Placeholder 2">
            <a:extLst>
              <a:ext uri="{FF2B5EF4-FFF2-40B4-BE49-F238E27FC236}">
                <a16:creationId xmlns:a16="http://schemas.microsoft.com/office/drawing/2014/main" id="{E284D6F6-6DF5-96A4-F6C6-2BB61EF8A583}"/>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5</a:t>
            </a:fld>
            <a:endParaRPr lang="en-GB" sz="1000" b="1" dirty="0"/>
          </a:p>
        </p:txBody>
      </p:sp>
    </p:spTree>
    <p:extLst>
      <p:ext uri="{BB962C8B-B14F-4D97-AF65-F5344CB8AC3E}">
        <p14:creationId xmlns:p14="http://schemas.microsoft.com/office/powerpoint/2010/main" val="289961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28844"/>
                </a:solidFill>
              </a:rPr>
              <a:t>Picture your future </a:t>
            </a:r>
            <a:endParaRPr lang="en-GB" dirty="0">
              <a:solidFill>
                <a:srgbClr val="028844"/>
              </a:solidFill>
            </a:endParaRPr>
          </a:p>
        </p:txBody>
      </p:sp>
      <p:sp>
        <p:nvSpPr>
          <p:cNvPr id="2" name="Footer Placeholder 1">
            <a:extLst>
              <a:ext uri="{FF2B5EF4-FFF2-40B4-BE49-F238E27FC236}">
                <a16:creationId xmlns:a16="http://schemas.microsoft.com/office/drawing/2014/main" id="{D79CB885-5E94-495A-B57F-97651A51DF04}"/>
              </a:ext>
            </a:extLst>
          </p:cNvPr>
          <p:cNvSpPr>
            <a:spLocks noGrp="1"/>
          </p:cNvSpPr>
          <p:nvPr>
            <p:ph type="ftr" sz="quarter" idx="11"/>
          </p:nvPr>
        </p:nvSpPr>
        <p:spPr>
          <a:xfrm>
            <a:off x="683540" y="6192000"/>
            <a:ext cx="8856000" cy="288000"/>
          </a:xfrm>
        </p:spPr>
        <p:txBody>
          <a:bodyPr/>
          <a:lstStyle/>
          <a:p>
            <a:r>
              <a:rPr lang="en-GB" dirty="0"/>
              <a:t>The amounts shown are based on people living outside of London, who are assumed to be mortgage or rent free, and reflect the annual amounts that would be needed after paying any Income Tax and National Insurance deductions (as applicable).</a:t>
            </a: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6</a:t>
            </a:fld>
            <a:endParaRPr lang="en-GB"/>
          </a:p>
        </p:txBody>
      </p:sp>
      <p:sp>
        <p:nvSpPr>
          <p:cNvPr id="6" name="Text Placeholder 5">
            <a:extLst>
              <a:ext uri="{FF2B5EF4-FFF2-40B4-BE49-F238E27FC236}">
                <a16:creationId xmlns:a16="http://schemas.microsoft.com/office/drawing/2014/main" id="{FCB39327-1A32-41CB-8692-A61C700DF5A2}"/>
              </a:ext>
            </a:extLst>
          </p:cNvPr>
          <p:cNvSpPr>
            <a:spLocks noGrp="1"/>
          </p:cNvSpPr>
          <p:nvPr>
            <p:ph type="body" sz="quarter" idx="13"/>
          </p:nvPr>
        </p:nvSpPr>
        <p:spPr>
          <a:xfrm>
            <a:off x="360000" y="864000"/>
            <a:ext cx="9825567" cy="767082"/>
          </a:xfrm>
        </p:spPr>
        <p:txBody>
          <a:bodyPr/>
          <a:lstStyle/>
          <a:p>
            <a:pPr marL="0" indent="0" algn="l">
              <a:buNone/>
            </a:pPr>
            <a:r>
              <a:rPr lang="en-GB" altLang="en-US" sz="2000" dirty="0">
                <a:cs typeface="Arial" panose="020B0604020202020204" pitchFamily="34" charset="0"/>
              </a:rPr>
              <a:t>What standard of living would you want in retirement?</a:t>
            </a:r>
            <a:endParaRPr lang="en-US" sz="2000" dirty="0"/>
          </a:p>
        </p:txBody>
      </p:sp>
      <p:sp>
        <p:nvSpPr>
          <p:cNvPr id="9" name="Content Placeholder 10">
            <a:extLst>
              <a:ext uri="{FF2B5EF4-FFF2-40B4-BE49-F238E27FC236}">
                <a16:creationId xmlns:a16="http://schemas.microsoft.com/office/drawing/2014/main" id="{5E1EC5DF-9CA0-3779-86F5-BCFDB8EE6EEC}"/>
              </a:ext>
            </a:extLst>
          </p:cNvPr>
          <p:cNvSpPr txBox="1">
            <a:spLocks/>
          </p:cNvSpPr>
          <p:nvPr/>
        </p:nvSpPr>
        <p:spPr>
          <a:xfrm>
            <a:off x="360000" y="1584000"/>
            <a:ext cx="9000816" cy="1580685"/>
          </a:xfrm>
          <a:prstGeom prst="rect">
            <a:avLst/>
          </a:prstGeom>
        </p:spPr>
        <p:txBody>
          <a:bodyPr lIns="0" tIns="0" rIns="0" bIns="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Font typeface="Arial" panose="020B0604020202020204" pitchFamily="34" charset="0"/>
              <a:buNone/>
            </a:pPr>
            <a:r>
              <a:rPr lang="en-GB" sz="1600" dirty="0"/>
              <a:t>The Pensions and Lifetime Savings Association (PLSA) has developed 3 lifestyle examples to help people visualise the cost of their retirement. </a:t>
            </a:r>
          </a:p>
          <a:p>
            <a:pPr marL="0" lvl="1" indent="0">
              <a:buFont typeface="Arial" panose="020B0604020202020204" pitchFamily="34" charset="0"/>
              <a:buNone/>
            </a:pPr>
            <a:r>
              <a:rPr lang="en-GB" sz="1600" dirty="0"/>
              <a:t>Examples show how much annual income you’ll need from your pension (as well as other savings) to achieve the example retirement lifestyles.</a:t>
            </a:r>
          </a:p>
          <a:p>
            <a:pPr marL="0" lvl="1" indent="0">
              <a:buFont typeface="Arial" panose="020B0604020202020204" pitchFamily="34" charset="0"/>
              <a:buNone/>
            </a:pPr>
            <a:endParaRPr lang="en-GB" sz="1600" dirty="0"/>
          </a:p>
          <a:p>
            <a:endParaRPr lang="en-GB" sz="1600" dirty="0"/>
          </a:p>
        </p:txBody>
      </p:sp>
      <p:pic>
        <p:nvPicPr>
          <p:cNvPr id="10" name="Picture 9">
            <a:extLst>
              <a:ext uri="{FF2B5EF4-FFF2-40B4-BE49-F238E27FC236}">
                <a16:creationId xmlns:a16="http://schemas.microsoft.com/office/drawing/2014/main" id="{490BA0C1-0510-3211-3F48-E5E5FAD7FD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815" y="2942715"/>
            <a:ext cx="9144001" cy="2901307"/>
          </a:xfrm>
          <a:prstGeom prst="rect">
            <a:avLst/>
          </a:prstGeom>
        </p:spPr>
      </p:pic>
      <p:pic>
        <p:nvPicPr>
          <p:cNvPr id="11" name="Picture 10">
            <a:extLst>
              <a:ext uri="{FF2B5EF4-FFF2-40B4-BE49-F238E27FC236}">
                <a16:creationId xmlns:a16="http://schemas.microsoft.com/office/drawing/2014/main" id="{A72B5B01-786C-261B-A44F-78C93215B35A}"/>
              </a:ext>
            </a:extLst>
          </p:cNvPr>
          <p:cNvPicPr>
            <a:picLocks noChangeAspect="1"/>
          </p:cNvPicPr>
          <p:nvPr/>
        </p:nvPicPr>
        <p:blipFill>
          <a:blip r:embed="rId3"/>
          <a:stretch>
            <a:fillRect/>
          </a:stretch>
        </p:blipFill>
        <p:spPr>
          <a:xfrm>
            <a:off x="966829" y="4153090"/>
            <a:ext cx="1818526" cy="306805"/>
          </a:xfrm>
          <a:prstGeom prst="rect">
            <a:avLst/>
          </a:prstGeom>
        </p:spPr>
      </p:pic>
      <p:sp>
        <p:nvSpPr>
          <p:cNvPr id="12" name="TextBox 11">
            <a:extLst>
              <a:ext uri="{FF2B5EF4-FFF2-40B4-BE49-F238E27FC236}">
                <a16:creationId xmlns:a16="http://schemas.microsoft.com/office/drawing/2014/main" id="{40B08596-B61A-CA95-12D4-2729337AD1A7}"/>
              </a:ext>
            </a:extLst>
          </p:cNvPr>
          <p:cNvSpPr txBox="1"/>
          <p:nvPr/>
        </p:nvSpPr>
        <p:spPr>
          <a:xfrm>
            <a:off x="4664752" y="4447969"/>
            <a:ext cx="801821" cy="261610"/>
          </a:xfrm>
          <a:prstGeom prst="rect">
            <a:avLst/>
          </a:prstGeom>
          <a:solidFill>
            <a:srgbClr val="3366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£10,900</a:t>
            </a:r>
          </a:p>
        </p:txBody>
      </p:sp>
      <p:sp>
        <p:nvSpPr>
          <p:cNvPr id="13" name="Rectangle 12">
            <a:extLst>
              <a:ext uri="{FF2B5EF4-FFF2-40B4-BE49-F238E27FC236}">
                <a16:creationId xmlns:a16="http://schemas.microsoft.com/office/drawing/2014/main" id="{96242D45-05BB-C1C8-59BC-706E882A0693}"/>
              </a:ext>
            </a:extLst>
          </p:cNvPr>
          <p:cNvSpPr/>
          <p:nvPr/>
        </p:nvSpPr>
        <p:spPr>
          <a:xfrm>
            <a:off x="683540" y="3684119"/>
            <a:ext cx="2160000" cy="154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20E03A80-66F9-BFF0-6760-560569769710}"/>
              </a:ext>
            </a:extLst>
          </p:cNvPr>
          <p:cNvSpPr/>
          <p:nvPr/>
        </p:nvSpPr>
        <p:spPr>
          <a:xfrm>
            <a:off x="6512840" y="3693171"/>
            <a:ext cx="2171700" cy="1519183"/>
          </a:xfrm>
          <a:prstGeom prst="rec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DB63E41-662C-60E3-1A86-0A556B06F91C}"/>
              </a:ext>
            </a:extLst>
          </p:cNvPr>
          <p:cNvSpPr/>
          <p:nvPr/>
        </p:nvSpPr>
        <p:spPr>
          <a:xfrm>
            <a:off x="2997589" y="3191243"/>
            <a:ext cx="3384000" cy="2124000"/>
          </a:xfrm>
          <a:prstGeom prst="rect">
            <a:avLst/>
          </a:prstGeom>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02EF34FC-716E-6188-A834-66338D7B1FA3}"/>
              </a:ext>
            </a:extLst>
          </p:cNvPr>
          <p:cNvSpPr txBox="1"/>
          <p:nvPr/>
        </p:nvSpPr>
        <p:spPr>
          <a:xfrm>
            <a:off x="759740" y="3731743"/>
            <a:ext cx="2025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4E86">
                    <a:lumMod val="50000"/>
                  </a:srgbClr>
                </a:solidFill>
                <a:effectLst/>
                <a:uLnTx/>
                <a:uFillTx/>
                <a:latin typeface="Arial"/>
                <a:ea typeface="+mn-ea"/>
                <a:cs typeface="+mn-cs"/>
              </a:rPr>
              <a:t>Minimum</a:t>
            </a:r>
          </a:p>
        </p:txBody>
      </p:sp>
      <p:sp>
        <p:nvSpPr>
          <p:cNvPr id="18" name="TextBox 17">
            <a:extLst>
              <a:ext uri="{FF2B5EF4-FFF2-40B4-BE49-F238E27FC236}">
                <a16:creationId xmlns:a16="http://schemas.microsoft.com/office/drawing/2014/main" id="{B6AA7BBF-F55D-60F8-0949-DF5F57C6E74D}"/>
              </a:ext>
            </a:extLst>
          </p:cNvPr>
          <p:cNvSpPr txBox="1"/>
          <p:nvPr/>
        </p:nvSpPr>
        <p:spPr>
          <a:xfrm>
            <a:off x="759740" y="4075239"/>
            <a:ext cx="202561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4E86">
                    <a:lumMod val="50000"/>
                  </a:srgbClr>
                </a:solidFill>
                <a:effectLst/>
                <a:uLnTx/>
                <a:uFillTx/>
                <a:latin typeface="Arial"/>
                <a:ea typeface="+mn-ea"/>
                <a:cs typeface="+mn-cs"/>
              </a:rPr>
              <a:t>Covers all your needs with some left over for fun</a:t>
            </a:r>
          </a:p>
        </p:txBody>
      </p:sp>
      <p:sp>
        <p:nvSpPr>
          <p:cNvPr id="19" name="TextBox 18">
            <a:extLst>
              <a:ext uri="{FF2B5EF4-FFF2-40B4-BE49-F238E27FC236}">
                <a16:creationId xmlns:a16="http://schemas.microsoft.com/office/drawing/2014/main" id="{A875540B-36BF-91CE-B55F-18030A1E65E5}"/>
              </a:ext>
            </a:extLst>
          </p:cNvPr>
          <p:cNvSpPr txBox="1"/>
          <p:nvPr/>
        </p:nvSpPr>
        <p:spPr>
          <a:xfrm>
            <a:off x="1387529" y="4888075"/>
            <a:ext cx="801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4E86">
                    <a:lumMod val="50000"/>
                  </a:srgbClr>
                </a:solidFill>
                <a:effectLst/>
                <a:uLnTx/>
                <a:uFillTx/>
                <a:latin typeface="Calibri" panose="020F0502020204030204" pitchFamily="34" charset="0"/>
                <a:ea typeface="+mn-ea"/>
                <a:cs typeface="Calibri" panose="020F0502020204030204" pitchFamily="34" charset="0"/>
              </a:rPr>
              <a:t>£19,900</a:t>
            </a:r>
          </a:p>
        </p:txBody>
      </p:sp>
      <p:sp>
        <p:nvSpPr>
          <p:cNvPr id="20" name="TextBox 19">
            <a:extLst>
              <a:ext uri="{FF2B5EF4-FFF2-40B4-BE49-F238E27FC236}">
                <a16:creationId xmlns:a16="http://schemas.microsoft.com/office/drawing/2014/main" id="{5E43FCC4-035C-3C34-DE08-8D7B506E872A}"/>
              </a:ext>
            </a:extLst>
          </p:cNvPr>
          <p:cNvSpPr txBox="1"/>
          <p:nvPr/>
        </p:nvSpPr>
        <p:spPr>
          <a:xfrm>
            <a:off x="1390179" y="4535718"/>
            <a:ext cx="801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4E86">
                    <a:lumMod val="50000"/>
                  </a:srgbClr>
                </a:solidFill>
                <a:effectLst/>
                <a:uLnTx/>
                <a:uFillTx/>
                <a:latin typeface="Calibri" panose="020F0502020204030204" pitchFamily="34" charset="0"/>
                <a:ea typeface="+mn-ea"/>
                <a:cs typeface="Calibri" panose="020F0502020204030204" pitchFamily="34" charset="0"/>
              </a:rPr>
              <a:t>£12,800</a:t>
            </a:r>
          </a:p>
        </p:txBody>
      </p:sp>
      <p:pic>
        <p:nvPicPr>
          <p:cNvPr id="21" name="Picture 20" descr="Icon&#10;&#10;Description automatically generated">
            <a:extLst>
              <a:ext uri="{FF2B5EF4-FFF2-40B4-BE49-F238E27FC236}">
                <a16:creationId xmlns:a16="http://schemas.microsoft.com/office/drawing/2014/main" id="{2D767F9B-99C2-9536-9970-1E0D23BA2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892" y="4550781"/>
            <a:ext cx="216000" cy="216000"/>
          </a:xfrm>
          <a:prstGeom prst="rect">
            <a:avLst/>
          </a:prstGeom>
        </p:spPr>
      </p:pic>
      <p:pic>
        <p:nvPicPr>
          <p:cNvPr id="22" name="Picture 21" descr="Icon&#10;&#10;Description automatically generated">
            <a:extLst>
              <a:ext uri="{FF2B5EF4-FFF2-40B4-BE49-F238E27FC236}">
                <a16:creationId xmlns:a16="http://schemas.microsoft.com/office/drawing/2014/main" id="{D84E929E-54BB-AB42-0164-847CCBB68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6438" y="4809930"/>
            <a:ext cx="396000" cy="396000"/>
          </a:xfrm>
          <a:prstGeom prst="rect">
            <a:avLst/>
          </a:prstGeom>
        </p:spPr>
      </p:pic>
      <p:pic>
        <p:nvPicPr>
          <p:cNvPr id="23" name="Picture 22" descr="Icon&#10;&#10;Description automatically generated">
            <a:extLst>
              <a:ext uri="{FF2B5EF4-FFF2-40B4-BE49-F238E27FC236}">
                <a16:creationId xmlns:a16="http://schemas.microsoft.com/office/drawing/2014/main" id="{C58FF95A-3C84-BC84-6954-9D9ED6ED1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252" y="4885305"/>
            <a:ext cx="252000" cy="252000"/>
          </a:xfrm>
          <a:prstGeom prst="rect">
            <a:avLst/>
          </a:prstGeom>
        </p:spPr>
      </p:pic>
      <p:pic>
        <p:nvPicPr>
          <p:cNvPr id="24" name="Picture 23" descr="Icon&#10;&#10;Description automatically generated">
            <a:extLst>
              <a:ext uri="{FF2B5EF4-FFF2-40B4-BE49-F238E27FC236}">
                <a16:creationId xmlns:a16="http://schemas.microsoft.com/office/drawing/2014/main" id="{4DBBEB4F-CC3B-B429-F123-9022C13E0A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5004" y="4414468"/>
            <a:ext cx="288000" cy="288000"/>
          </a:xfrm>
          <a:prstGeom prst="rect">
            <a:avLst/>
          </a:prstGeom>
        </p:spPr>
      </p:pic>
      <p:pic>
        <p:nvPicPr>
          <p:cNvPr id="25" name="Picture 24" descr="Icon&#10;&#10;Description automatically generated">
            <a:extLst>
              <a:ext uri="{FF2B5EF4-FFF2-40B4-BE49-F238E27FC236}">
                <a16:creationId xmlns:a16="http://schemas.microsoft.com/office/drawing/2014/main" id="{454113A2-274D-3BD1-A817-F6753DDA41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519" y="4874471"/>
            <a:ext cx="252000" cy="252000"/>
          </a:xfrm>
          <a:prstGeom prst="rect">
            <a:avLst/>
          </a:prstGeom>
        </p:spPr>
      </p:pic>
      <p:sp>
        <p:nvSpPr>
          <p:cNvPr id="26" name="TextBox 25">
            <a:extLst>
              <a:ext uri="{FF2B5EF4-FFF2-40B4-BE49-F238E27FC236}">
                <a16:creationId xmlns:a16="http://schemas.microsoft.com/office/drawing/2014/main" id="{6944FF76-6608-37C7-32DD-FC4DF42BB6AB}"/>
              </a:ext>
            </a:extLst>
          </p:cNvPr>
          <p:cNvSpPr txBox="1"/>
          <p:nvPr/>
        </p:nvSpPr>
        <p:spPr>
          <a:xfrm>
            <a:off x="6492052" y="3731743"/>
            <a:ext cx="2025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a:ea typeface="+mn-ea"/>
                <a:cs typeface="+mn-cs"/>
              </a:rPr>
              <a:t>Comfortable</a:t>
            </a:r>
          </a:p>
        </p:txBody>
      </p:sp>
      <p:sp>
        <p:nvSpPr>
          <p:cNvPr id="27" name="TextBox 26">
            <a:extLst>
              <a:ext uri="{FF2B5EF4-FFF2-40B4-BE49-F238E27FC236}">
                <a16:creationId xmlns:a16="http://schemas.microsoft.com/office/drawing/2014/main" id="{3F01972D-9B1E-1EDF-91AE-C83B46D57F60}"/>
              </a:ext>
            </a:extLst>
          </p:cNvPr>
          <p:cNvSpPr txBox="1"/>
          <p:nvPr/>
        </p:nvSpPr>
        <p:spPr>
          <a:xfrm>
            <a:off x="6492052" y="4075239"/>
            <a:ext cx="202561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a:ea typeface="+mn-ea"/>
                <a:cs typeface="+mn-cs"/>
              </a:rPr>
              <a:t>More financial freedom and some luxuries</a:t>
            </a:r>
          </a:p>
        </p:txBody>
      </p:sp>
      <p:sp>
        <p:nvSpPr>
          <p:cNvPr id="28" name="TextBox 27">
            <a:extLst>
              <a:ext uri="{FF2B5EF4-FFF2-40B4-BE49-F238E27FC236}">
                <a16:creationId xmlns:a16="http://schemas.microsoft.com/office/drawing/2014/main" id="{9A13D982-B1F8-E84D-F638-00F340CD2B34}"/>
              </a:ext>
            </a:extLst>
          </p:cNvPr>
          <p:cNvSpPr txBox="1"/>
          <p:nvPr/>
        </p:nvSpPr>
        <p:spPr>
          <a:xfrm>
            <a:off x="7119841" y="4888075"/>
            <a:ext cx="801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lang="en-GB" sz="1200" dirty="0">
                <a:solidFill>
                  <a:prstClr val="white"/>
                </a:solidFill>
                <a:latin typeface="Calibri" panose="020F0502020204030204" pitchFamily="34" charset="0"/>
                <a:cs typeface="Calibri" panose="020F0502020204030204" pitchFamily="34" charset="0"/>
              </a:rPr>
              <a:t>54</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,500</a:t>
            </a:r>
          </a:p>
        </p:txBody>
      </p:sp>
      <p:sp>
        <p:nvSpPr>
          <p:cNvPr id="29" name="TextBox 28">
            <a:extLst>
              <a:ext uri="{FF2B5EF4-FFF2-40B4-BE49-F238E27FC236}">
                <a16:creationId xmlns:a16="http://schemas.microsoft.com/office/drawing/2014/main" id="{39B4BDB7-6BB9-09C9-611E-0D5BF043E546}"/>
              </a:ext>
            </a:extLst>
          </p:cNvPr>
          <p:cNvSpPr txBox="1"/>
          <p:nvPr/>
        </p:nvSpPr>
        <p:spPr>
          <a:xfrm>
            <a:off x="7122491" y="4535718"/>
            <a:ext cx="801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£37,300</a:t>
            </a:r>
          </a:p>
        </p:txBody>
      </p:sp>
      <p:pic>
        <p:nvPicPr>
          <p:cNvPr id="30" name="Picture 29" descr="Icon&#10;&#10;Description automatically generated">
            <a:extLst>
              <a:ext uri="{FF2B5EF4-FFF2-40B4-BE49-F238E27FC236}">
                <a16:creationId xmlns:a16="http://schemas.microsoft.com/office/drawing/2014/main" id="{D1A52AB5-B5F1-99ED-E1C1-223DAC593C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252" y="4550781"/>
            <a:ext cx="216000" cy="216000"/>
          </a:xfrm>
          <a:prstGeom prst="rect">
            <a:avLst/>
          </a:prstGeom>
        </p:spPr>
      </p:pic>
      <p:sp>
        <p:nvSpPr>
          <p:cNvPr id="31" name="TextBox 30">
            <a:extLst>
              <a:ext uri="{FF2B5EF4-FFF2-40B4-BE49-F238E27FC236}">
                <a16:creationId xmlns:a16="http://schemas.microsoft.com/office/drawing/2014/main" id="{ACB80F7A-EAC0-EA9D-8BCB-02B089D5DD80}"/>
              </a:ext>
            </a:extLst>
          </p:cNvPr>
          <p:cNvSpPr txBox="1"/>
          <p:nvPr/>
        </p:nvSpPr>
        <p:spPr>
          <a:xfrm>
            <a:off x="3705942" y="3268541"/>
            <a:ext cx="20256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Moderate</a:t>
            </a:r>
          </a:p>
        </p:txBody>
      </p:sp>
      <p:sp>
        <p:nvSpPr>
          <p:cNvPr id="32" name="TextBox 31">
            <a:extLst>
              <a:ext uri="{FF2B5EF4-FFF2-40B4-BE49-F238E27FC236}">
                <a16:creationId xmlns:a16="http://schemas.microsoft.com/office/drawing/2014/main" id="{D47DB297-6CBC-871B-3E05-7AD673554027}"/>
              </a:ext>
            </a:extLst>
          </p:cNvPr>
          <p:cNvSpPr txBox="1"/>
          <p:nvPr/>
        </p:nvSpPr>
        <p:spPr>
          <a:xfrm>
            <a:off x="3310265" y="3783866"/>
            <a:ext cx="27381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More financial security and flexibility</a:t>
            </a:r>
          </a:p>
        </p:txBody>
      </p:sp>
      <p:sp>
        <p:nvSpPr>
          <p:cNvPr id="33" name="TextBox 32">
            <a:extLst>
              <a:ext uri="{FF2B5EF4-FFF2-40B4-BE49-F238E27FC236}">
                <a16:creationId xmlns:a16="http://schemas.microsoft.com/office/drawing/2014/main" id="{C7359C5A-4740-205C-08C7-050F15A33C84}"/>
              </a:ext>
            </a:extLst>
          </p:cNvPr>
          <p:cNvSpPr txBox="1"/>
          <p:nvPr/>
        </p:nvSpPr>
        <p:spPr>
          <a:xfrm>
            <a:off x="4333732" y="4895280"/>
            <a:ext cx="9682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34,000</a:t>
            </a:r>
          </a:p>
        </p:txBody>
      </p:sp>
      <p:sp>
        <p:nvSpPr>
          <p:cNvPr id="34" name="TextBox 33">
            <a:extLst>
              <a:ext uri="{FF2B5EF4-FFF2-40B4-BE49-F238E27FC236}">
                <a16:creationId xmlns:a16="http://schemas.microsoft.com/office/drawing/2014/main" id="{65DC1074-4BB5-2FE3-907A-8F969595976F}"/>
              </a:ext>
            </a:extLst>
          </p:cNvPr>
          <p:cNvSpPr txBox="1"/>
          <p:nvPr/>
        </p:nvSpPr>
        <p:spPr>
          <a:xfrm>
            <a:off x="4336382" y="4440290"/>
            <a:ext cx="9682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£23,300</a:t>
            </a:r>
          </a:p>
        </p:txBody>
      </p:sp>
      <p:sp>
        <p:nvSpPr>
          <p:cNvPr id="35" name="Text Placeholder 14">
            <a:extLst>
              <a:ext uri="{FF2B5EF4-FFF2-40B4-BE49-F238E27FC236}">
                <a16:creationId xmlns:a16="http://schemas.microsoft.com/office/drawing/2014/main" id="{232B1C10-5A0F-5CB3-42AB-2A53EC643061}"/>
              </a:ext>
            </a:extLst>
          </p:cNvPr>
          <p:cNvSpPr txBox="1">
            <a:spLocks/>
          </p:cNvSpPr>
          <p:nvPr/>
        </p:nvSpPr>
        <p:spPr>
          <a:xfrm>
            <a:off x="10080000" y="6228000"/>
            <a:ext cx="1656000" cy="423051"/>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200" dirty="0"/>
              <a:t>Pensions and Lifetime Savings Association</a:t>
            </a:r>
            <a:endParaRPr lang="en-GB" altLang="en-US" sz="1200" b="1" dirty="0">
              <a:cs typeface="Arial" panose="020B0604020202020204" pitchFamily="34" charset="0"/>
            </a:endParaRPr>
          </a:p>
        </p:txBody>
      </p:sp>
      <p:pic>
        <p:nvPicPr>
          <p:cNvPr id="36" name="Picture 35" descr="Qr code&#10;&#10;Description automatically generated">
            <a:extLst>
              <a:ext uri="{FF2B5EF4-FFF2-40B4-BE49-F238E27FC236}">
                <a16:creationId xmlns:a16="http://schemas.microsoft.com/office/drawing/2014/main" id="{0E60487C-585E-8DD0-9214-CFA4F3E42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2000" y="4752000"/>
            <a:ext cx="1440000" cy="1440000"/>
          </a:xfrm>
          <a:prstGeom prst="rect">
            <a:avLst/>
          </a:prstGeom>
        </p:spPr>
      </p:pic>
    </p:spTree>
    <p:extLst>
      <p:ext uri="{BB962C8B-B14F-4D97-AF65-F5344CB8AC3E}">
        <p14:creationId xmlns:p14="http://schemas.microsoft.com/office/powerpoint/2010/main" val="167609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7</a:t>
            </a:fld>
            <a:endParaRPr lang="en-GB"/>
          </a:p>
        </p:txBody>
      </p:sp>
      <p:sp>
        <p:nvSpPr>
          <p:cNvPr id="12" name="Title 7">
            <a:extLst>
              <a:ext uri="{FF2B5EF4-FFF2-40B4-BE49-F238E27FC236}">
                <a16:creationId xmlns:a16="http://schemas.microsoft.com/office/drawing/2014/main" id="{17917FB6-7D7F-365A-CF7B-9E7682B3DFE0}"/>
              </a:ext>
            </a:extLst>
          </p:cNvPr>
          <p:cNvSpPr>
            <a:spLocks noGrp="1"/>
          </p:cNvSpPr>
          <p:nvPr>
            <p:ph type="title"/>
          </p:nvPr>
        </p:nvSpPr>
        <p:spPr>
          <a:xfrm>
            <a:off x="360000" y="360000"/>
            <a:ext cx="9950894" cy="615553"/>
          </a:xfrm>
          <a:noFill/>
        </p:spPr>
        <p:txBody>
          <a:bodyPr lIns="0" tIns="0" rIns="0" bIns="0">
            <a:noAutofit/>
          </a:bodyPr>
          <a:lstStyle/>
          <a:p>
            <a:r>
              <a:rPr lang="en-GB" altLang="en-US" sz="3000" dirty="0">
                <a:solidFill>
                  <a:srgbClr val="028844"/>
                </a:solidFill>
              </a:rPr>
              <a:t>How much income will you need in retirement?</a:t>
            </a:r>
            <a:endParaRPr lang="en-GB" sz="3000" dirty="0">
              <a:solidFill>
                <a:srgbClr val="028844"/>
              </a:solidFill>
            </a:endParaRPr>
          </a:p>
        </p:txBody>
      </p:sp>
      <p:pic>
        <p:nvPicPr>
          <p:cNvPr id="16" name="Picture 15">
            <a:extLst>
              <a:ext uri="{FF2B5EF4-FFF2-40B4-BE49-F238E27FC236}">
                <a16:creationId xmlns:a16="http://schemas.microsoft.com/office/drawing/2014/main" id="{A2C36D22-84F6-33B3-1E2B-91AEFB5B27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10894" y="4803872"/>
            <a:ext cx="1512000" cy="1512000"/>
          </a:xfrm>
          <a:prstGeom prst="rect">
            <a:avLst/>
          </a:prstGeom>
        </p:spPr>
      </p:pic>
      <p:sp>
        <p:nvSpPr>
          <p:cNvPr id="17" name="Text Placeholder 14">
            <a:extLst>
              <a:ext uri="{FF2B5EF4-FFF2-40B4-BE49-F238E27FC236}">
                <a16:creationId xmlns:a16="http://schemas.microsoft.com/office/drawing/2014/main" id="{7FD74541-49AA-5D89-4207-B239AF668D32}"/>
              </a:ext>
            </a:extLst>
          </p:cNvPr>
          <p:cNvSpPr txBox="1">
            <a:spLocks/>
          </p:cNvSpPr>
          <p:nvPr/>
        </p:nvSpPr>
        <p:spPr>
          <a:xfrm>
            <a:off x="10238894" y="6346069"/>
            <a:ext cx="1656000" cy="277931"/>
          </a:xfrm>
          <a:prstGeom prst="rect">
            <a:avLst/>
          </a:prstGeom>
        </p:spPr>
        <p:txBody>
          <a:bodyPr vert="horz" lIns="0" tIns="0" rIns="0" bIns="0" rtlCol="0">
            <a:normAutofit fontScale="92500" lnSpcReduction="20000"/>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Retirement living standards tool</a:t>
            </a:r>
          </a:p>
        </p:txBody>
      </p:sp>
      <p:grpSp>
        <p:nvGrpSpPr>
          <p:cNvPr id="7" name="Group 6">
            <a:extLst>
              <a:ext uri="{FF2B5EF4-FFF2-40B4-BE49-F238E27FC236}">
                <a16:creationId xmlns:a16="http://schemas.microsoft.com/office/drawing/2014/main" id="{75EC3401-6737-7E8C-10C5-D61E4D679449}"/>
              </a:ext>
            </a:extLst>
          </p:cNvPr>
          <p:cNvGrpSpPr/>
          <p:nvPr/>
        </p:nvGrpSpPr>
        <p:grpSpPr>
          <a:xfrm>
            <a:off x="1610846" y="1558994"/>
            <a:ext cx="7576457" cy="4481565"/>
            <a:chOff x="0" y="1637881"/>
            <a:chExt cx="7474591" cy="4481565"/>
          </a:xfrm>
        </p:grpSpPr>
        <p:pic>
          <p:nvPicPr>
            <p:cNvPr id="8" name="Picture 7">
              <a:extLst>
                <a:ext uri="{FF2B5EF4-FFF2-40B4-BE49-F238E27FC236}">
                  <a16:creationId xmlns:a16="http://schemas.microsoft.com/office/drawing/2014/main" id="{A21C271C-8E76-3EFA-D0BB-EAC35F8F17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8257"/>
            <a:stretch/>
          </p:blipFill>
          <p:spPr>
            <a:xfrm>
              <a:off x="0" y="1637881"/>
              <a:ext cx="7474591" cy="4481565"/>
            </a:xfrm>
            <a:prstGeom prst="rect">
              <a:avLst/>
            </a:prstGeom>
          </p:spPr>
        </p:pic>
        <p:pic>
          <p:nvPicPr>
            <p:cNvPr id="9" name="Picture 8">
              <a:extLst>
                <a:ext uri="{FF2B5EF4-FFF2-40B4-BE49-F238E27FC236}">
                  <a16:creationId xmlns:a16="http://schemas.microsoft.com/office/drawing/2014/main" id="{98872B15-0D74-940A-1B24-AECFF25DFE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48223" y="2173378"/>
              <a:ext cx="4385121" cy="2569662"/>
            </a:xfrm>
            <a:prstGeom prst="rect">
              <a:avLst/>
            </a:prstGeom>
          </p:spPr>
        </p:pic>
      </p:grpSp>
      <p:pic>
        <p:nvPicPr>
          <p:cNvPr id="10" name="Picture 9">
            <a:extLst>
              <a:ext uri="{FF2B5EF4-FFF2-40B4-BE49-F238E27FC236}">
                <a16:creationId xmlns:a16="http://schemas.microsoft.com/office/drawing/2014/main" id="{BBA7431C-0C38-096A-2302-E4E2DE5C49B3}"/>
              </a:ext>
            </a:extLst>
          </p:cNvPr>
          <p:cNvPicPr>
            <a:picLocks noChangeAspect="1"/>
          </p:cNvPicPr>
          <p:nvPr/>
        </p:nvPicPr>
        <p:blipFill rotWithShape="1">
          <a:blip r:embed="rId5"/>
          <a:srcRect b="25570"/>
          <a:stretch/>
        </p:blipFill>
        <p:spPr>
          <a:xfrm>
            <a:off x="3584031" y="2025904"/>
            <a:ext cx="4642442" cy="2711049"/>
          </a:xfrm>
          <a:prstGeom prst="rect">
            <a:avLst/>
          </a:prstGeom>
          <a:ln>
            <a:solidFill>
              <a:schemeClr val="tx1"/>
            </a:solidFill>
          </a:ln>
        </p:spPr>
      </p:pic>
      <p:pic>
        <p:nvPicPr>
          <p:cNvPr id="4" name="Picture 3">
            <a:extLst>
              <a:ext uri="{FF2B5EF4-FFF2-40B4-BE49-F238E27FC236}">
                <a16:creationId xmlns:a16="http://schemas.microsoft.com/office/drawing/2014/main" id="{81A56E9F-7F53-437A-1E60-36648E8CCAF9}"/>
              </a:ext>
            </a:extLst>
          </p:cNvPr>
          <p:cNvPicPr>
            <a:picLocks noChangeAspect="1"/>
          </p:cNvPicPr>
          <p:nvPr/>
        </p:nvPicPr>
        <p:blipFill rotWithShape="1">
          <a:blip r:embed="rId6"/>
          <a:srcRect t="1" b="1521"/>
          <a:stretch/>
        </p:blipFill>
        <p:spPr>
          <a:xfrm>
            <a:off x="3584031" y="2020910"/>
            <a:ext cx="4642442" cy="2713015"/>
          </a:xfrm>
          <a:prstGeom prst="rect">
            <a:avLst/>
          </a:prstGeom>
          <a:ln>
            <a:solidFill>
              <a:schemeClr val="tx1"/>
            </a:solidFill>
          </a:ln>
        </p:spPr>
      </p:pic>
      <p:sp>
        <p:nvSpPr>
          <p:cNvPr id="11" name="Footer Placeholder 1">
            <a:extLst>
              <a:ext uri="{FF2B5EF4-FFF2-40B4-BE49-F238E27FC236}">
                <a16:creationId xmlns:a16="http://schemas.microsoft.com/office/drawing/2014/main" id="{13392961-6EAA-5574-98BA-8232AED8BAEC}"/>
              </a:ext>
            </a:extLst>
          </p:cNvPr>
          <p:cNvSpPr>
            <a:spLocks noGrp="1"/>
          </p:cNvSpPr>
          <p:nvPr>
            <p:ph type="ftr" sz="quarter" idx="11"/>
          </p:nvPr>
        </p:nvSpPr>
        <p:spPr>
          <a:xfrm>
            <a:off x="756000" y="6300000"/>
            <a:ext cx="8856000" cy="216000"/>
          </a:xfrm>
        </p:spPr>
        <p:txBody>
          <a:bodyPr/>
          <a:lstStyle/>
          <a:p>
            <a:r>
              <a:rPr lang="en-GB" dirty="0"/>
              <a:t>The amounts shown are based on a single person living outside of London.</a:t>
            </a:r>
          </a:p>
        </p:txBody>
      </p:sp>
    </p:spTree>
    <p:extLst>
      <p:ext uri="{BB962C8B-B14F-4D97-AF65-F5344CB8AC3E}">
        <p14:creationId xmlns:p14="http://schemas.microsoft.com/office/powerpoint/2010/main" val="339883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28844"/>
                </a:solidFill>
              </a:rPr>
              <a:t>How much State Pension will you get ?</a:t>
            </a:r>
            <a:endParaRPr lang="en-GB" dirty="0">
              <a:solidFill>
                <a:srgbClr val="028844"/>
              </a:solidFill>
            </a:endParaRP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8</a:t>
            </a:fld>
            <a:endParaRPr lang="en-GB"/>
          </a:p>
        </p:txBody>
      </p:sp>
      <p:grpSp>
        <p:nvGrpSpPr>
          <p:cNvPr id="11" name="Group 10">
            <a:extLst>
              <a:ext uri="{FF2B5EF4-FFF2-40B4-BE49-F238E27FC236}">
                <a16:creationId xmlns:a16="http://schemas.microsoft.com/office/drawing/2014/main" id="{D30F9CAD-48B6-62A0-528E-C1C65C882672}"/>
              </a:ext>
            </a:extLst>
          </p:cNvPr>
          <p:cNvGrpSpPr>
            <a:grpSpLocks noChangeAspect="1"/>
          </p:cNvGrpSpPr>
          <p:nvPr/>
        </p:nvGrpSpPr>
        <p:grpSpPr>
          <a:xfrm>
            <a:off x="540000" y="1440000"/>
            <a:ext cx="7911367" cy="4449972"/>
            <a:chOff x="360000" y="2551824"/>
            <a:chExt cx="6999705" cy="3937174"/>
          </a:xfrm>
        </p:grpSpPr>
        <p:pic>
          <p:nvPicPr>
            <p:cNvPr id="12" name="Picture 11">
              <a:extLst>
                <a:ext uri="{FF2B5EF4-FFF2-40B4-BE49-F238E27FC236}">
                  <a16:creationId xmlns:a16="http://schemas.microsoft.com/office/drawing/2014/main" id="{F83423D7-0CB5-B470-56D6-82A50A3170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2551824"/>
              <a:ext cx="6999705" cy="3937174"/>
            </a:xfrm>
            <a:prstGeom prst="rect">
              <a:avLst/>
            </a:prstGeom>
          </p:spPr>
        </p:pic>
        <p:pic>
          <p:nvPicPr>
            <p:cNvPr id="13" name="Picture 12">
              <a:extLst>
                <a:ext uri="{FF2B5EF4-FFF2-40B4-BE49-F238E27FC236}">
                  <a16:creationId xmlns:a16="http://schemas.microsoft.com/office/drawing/2014/main" id="{B59AEFC3-2A08-6A7E-C152-2C2D426BC2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6674" y="3025181"/>
              <a:ext cx="3396178" cy="1998703"/>
            </a:xfrm>
            <a:prstGeom prst="rect">
              <a:avLst/>
            </a:prstGeom>
          </p:spPr>
        </p:pic>
      </p:grpSp>
      <p:sp>
        <p:nvSpPr>
          <p:cNvPr id="15" name="Content Placeholder 5">
            <a:extLst>
              <a:ext uri="{FF2B5EF4-FFF2-40B4-BE49-F238E27FC236}">
                <a16:creationId xmlns:a16="http://schemas.microsoft.com/office/drawing/2014/main" id="{FF27581F-8E8E-2090-C103-103F35B91176}"/>
              </a:ext>
            </a:extLst>
          </p:cNvPr>
          <p:cNvSpPr txBox="1">
            <a:spLocks/>
          </p:cNvSpPr>
          <p:nvPr/>
        </p:nvSpPr>
        <p:spPr>
          <a:xfrm>
            <a:off x="7488000" y="1944000"/>
            <a:ext cx="4317874" cy="2592000"/>
          </a:xfrm>
          <a:prstGeom prst="rect">
            <a:avLst/>
          </a:prstGeom>
        </p:spPr>
        <p:txBody>
          <a:bodyPr vert="horz" lIns="0" tIns="0" rIns="0" bIns="0" rtlCol="0" anchor="t">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spcAft>
                <a:spcPts val="600"/>
              </a:spcAft>
            </a:pPr>
            <a:r>
              <a:rPr lang="en-GB" sz="1600" b="1" dirty="0"/>
              <a:t>£203.85 per week </a:t>
            </a:r>
            <a:r>
              <a:rPr lang="en-GB" sz="1600" dirty="0"/>
              <a:t>for 2023/2024 tax year</a:t>
            </a:r>
          </a:p>
          <a:p>
            <a:pPr marL="285750" indent="-285750">
              <a:spcAft>
                <a:spcPts val="600"/>
              </a:spcAft>
            </a:pPr>
            <a:r>
              <a:rPr lang="en-GB" sz="1600" b="1" dirty="0"/>
              <a:t>35 qualifying years </a:t>
            </a:r>
            <a:r>
              <a:rPr lang="en-GB" sz="1600" dirty="0"/>
              <a:t>National Insurance contributions required for full entitlement (above)</a:t>
            </a:r>
          </a:p>
          <a:p>
            <a:pPr marL="285750" indent="-285750">
              <a:spcAft>
                <a:spcPts val="600"/>
              </a:spcAft>
            </a:pPr>
            <a:r>
              <a:rPr lang="en-GB" sz="1600" dirty="0"/>
              <a:t>Minimum </a:t>
            </a:r>
            <a:r>
              <a:rPr lang="en-GB" sz="1600" b="1" dirty="0"/>
              <a:t>10 qualifying years </a:t>
            </a:r>
            <a:r>
              <a:rPr lang="en-GB" sz="1600" dirty="0"/>
              <a:t>to receive a reduced amount</a:t>
            </a:r>
          </a:p>
          <a:p>
            <a:pPr marL="285750" indent="-285750">
              <a:spcAft>
                <a:spcPts val="600"/>
              </a:spcAft>
            </a:pPr>
            <a:r>
              <a:rPr lang="en-GB" sz="1600" b="1" dirty="0">
                <a:solidFill>
                  <a:schemeClr val="accent2"/>
                </a:solidFill>
              </a:rPr>
              <a:t>gov.uk/check-state-pension</a:t>
            </a:r>
            <a:endParaRPr lang="en-GB" sz="1600" b="1" dirty="0">
              <a:solidFill>
                <a:schemeClr val="accent2"/>
              </a:solidFill>
              <a:cs typeface="Arial"/>
            </a:endParaRPr>
          </a:p>
          <a:p>
            <a:endParaRPr lang="en-GB" sz="1600" dirty="0"/>
          </a:p>
          <a:p>
            <a:endParaRPr lang="en-GB" sz="1600" dirty="0"/>
          </a:p>
        </p:txBody>
      </p:sp>
      <p:pic>
        <p:nvPicPr>
          <p:cNvPr id="16" name="Picture 15" descr="Qr code&#10;&#10;Description automatically generated">
            <a:extLst>
              <a:ext uri="{FF2B5EF4-FFF2-40B4-BE49-F238E27FC236}">
                <a16:creationId xmlns:a16="http://schemas.microsoft.com/office/drawing/2014/main" id="{A0EA52C8-9773-62C1-AD62-AA5DC5CE6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000" y="5220000"/>
            <a:ext cx="1368000" cy="1368000"/>
          </a:xfrm>
          <a:prstGeom prst="rect">
            <a:avLst/>
          </a:prstGeom>
        </p:spPr>
      </p:pic>
    </p:spTree>
    <p:extLst>
      <p:ext uri="{BB962C8B-B14F-4D97-AF65-F5344CB8AC3E}">
        <p14:creationId xmlns:p14="http://schemas.microsoft.com/office/powerpoint/2010/main" val="34669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3BC08C-171D-19F2-967E-EC6007421671}"/>
              </a:ext>
            </a:extLst>
          </p:cNvPr>
          <p:cNvPicPr>
            <a:picLocks noChangeAspect="1"/>
          </p:cNvPicPr>
          <p:nvPr/>
        </p:nvPicPr>
        <p:blipFill>
          <a:blip r:embed="rId2">
            <a:extLst>
              <a:ext uri="{28A0092B-C50C-407E-A947-70E740481C1C}">
                <a14:useLocalDpi xmlns:a14="http://schemas.microsoft.com/office/drawing/2010/main" val="0"/>
              </a:ext>
            </a:extLst>
          </a:blip>
          <a:srcRect l="325" r="325"/>
          <a:stretch/>
        </p:blipFill>
        <p:spPr>
          <a:xfrm>
            <a:off x="5042058" y="1963870"/>
            <a:ext cx="6639817" cy="4455505"/>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2000" y="1440000"/>
            <a:ext cx="6408000" cy="1008000"/>
          </a:xfrm>
        </p:spPr>
        <p:txBody>
          <a:bodyPr wrap="square">
            <a:spAutoFit/>
          </a:bodyPr>
          <a:lstStyle/>
          <a:p>
            <a:pPr>
              <a:defRPr/>
            </a:pPr>
            <a:r>
              <a:rPr lang="en-GB" altLang="en-US" sz="3200" dirty="0"/>
              <a:t>How does your pension work?</a:t>
            </a:r>
          </a:p>
        </p:txBody>
      </p:sp>
      <p:sp>
        <p:nvSpPr>
          <p:cNvPr id="6" name="Slide Number Placeholder 2">
            <a:extLst>
              <a:ext uri="{FF2B5EF4-FFF2-40B4-BE49-F238E27FC236}">
                <a16:creationId xmlns:a16="http://schemas.microsoft.com/office/drawing/2014/main" id="{0C59C9A8-EBAC-EED8-C0E4-A77B5A945C75}"/>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9</a:t>
            </a:fld>
            <a:endParaRPr lang="en-GB" sz="1000" b="1" dirty="0"/>
          </a:p>
        </p:txBody>
      </p:sp>
    </p:spTree>
    <p:extLst>
      <p:ext uri="{BB962C8B-B14F-4D97-AF65-F5344CB8AC3E}">
        <p14:creationId xmlns:p14="http://schemas.microsoft.com/office/powerpoint/2010/main" val="25489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raft Presentation Template 210120 16_9_Blue (2)">
  <a:themeElements>
    <a:clrScheme name="Custom 318">
      <a:dk1>
        <a:srgbClr val="333333"/>
      </a:dk1>
      <a:lt1>
        <a:sysClr val="window" lastClr="FFFFFF"/>
      </a:lt1>
      <a:dk2>
        <a:srgbClr val="004E86"/>
      </a:dk2>
      <a:lt2>
        <a:srgbClr val="E3E3E3"/>
      </a:lt2>
      <a:accent1>
        <a:srgbClr val="0076D6"/>
      </a:accent1>
      <a:accent2>
        <a:srgbClr val="028844"/>
      </a:accent2>
      <a:accent3>
        <a:srgbClr val="FFD500"/>
      </a:accent3>
      <a:accent4>
        <a:srgbClr val="E22922"/>
      </a:accent4>
      <a:accent5>
        <a:srgbClr val="6FCBF4"/>
      </a:accent5>
      <a:accent6>
        <a:srgbClr val="C9E8FB"/>
      </a:accent6>
      <a:hlink>
        <a:srgbClr val="0076D6"/>
      </a:hlink>
      <a:folHlink>
        <a:srgbClr val="954F72"/>
      </a:folHlink>
    </a:clrScheme>
    <a:fontScheme name="Custom 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Presentation Template 200320qq.potx" id="{124BDF2E-2E56-45FA-8219-34BAF7A6201A}" vid="{612F043A-A5DD-4A0F-A90E-15F3223206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E9165D61170545BC953D4C9D27E7B4" ma:contentTypeVersion="6" ma:contentTypeDescription="Create a new document." ma:contentTypeScope="" ma:versionID="df27ea9dbe4d3f28c2cb6571171957a8">
  <xsd:schema xmlns:xsd="http://www.w3.org/2001/XMLSchema" xmlns:xs="http://www.w3.org/2001/XMLSchema" xmlns:p="http://schemas.microsoft.com/office/2006/metadata/properties" xmlns:ns2="7a9f9bad-4eee-4851-8faf-56fd29dee279" xmlns:ns3="20a8d827-38d0-4cc7-a5ec-cddba603213c" targetNamespace="http://schemas.microsoft.com/office/2006/metadata/properties" ma:root="true" ma:fieldsID="9ea3afc5a4c5cd8fa7ab16091ec07a47" ns2:_="" ns3:_="">
    <xsd:import namespace="7a9f9bad-4eee-4851-8faf-56fd29dee279"/>
    <xsd:import namespace="20a8d827-38d0-4cc7-a5ec-cddba603213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9f9bad-4eee-4851-8faf-56fd29dee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a8d827-38d0-4cc7-a5ec-cddba603213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EBA960-0F74-4A77-80E4-AE8BDF44539E}">
  <ds:schemaRefs>
    <ds:schemaRef ds:uri="http://schemas.microsoft.com/sharepoint/v3/contenttype/forms"/>
  </ds:schemaRefs>
</ds:datastoreItem>
</file>

<file path=customXml/itemProps2.xml><?xml version="1.0" encoding="utf-8"?>
<ds:datastoreItem xmlns:ds="http://schemas.openxmlformats.org/officeDocument/2006/customXml" ds:itemID="{9BF34E30-408B-44B9-B3C3-4A1DC7BDB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9f9bad-4eee-4851-8faf-56fd29dee279"/>
    <ds:schemaRef ds:uri="20a8d827-38d0-4cc7-a5ec-cddba6032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791F46-4336-42B4-9175-F7FF468AF5E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8195</TotalTime>
  <Words>2013</Words>
  <Application>Microsoft Office PowerPoint</Application>
  <PresentationFormat>Widescreen</PresentationFormat>
  <Paragraphs>270</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Symbol</vt:lpstr>
      <vt:lpstr>Times New Roman</vt:lpstr>
      <vt:lpstr>Wingdings</vt:lpstr>
      <vt:lpstr>Draft Presentation Template 210120 16_9_Blue (2)</vt:lpstr>
      <vt:lpstr>PowerPoint Presentation</vt:lpstr>
      <vt:lpstr>Important information</vt:lpstr>
      <vt:lpstr>Agenda:</vt:lpstr>
      <vt:lpstr>What is the Legal &amp; General Mastertrust?</vt:lpstr>
      <vt:lpstr>PowerPoint Presentation</vt:lpstr>
      <vt:lpstr>Picture your future </vt:lpstr>
      <vt:lpstr>How much income will you need in retirement?</vt:lpstr>
      <vt:lpstr>How much State Pension will you get ?</vt:lpstr>
      <vt:lpstr>PowerPoint Presentation</vt:lpstr>
      <vt:lpstr>Why save into a workplace pension?</vt:lpstr>
      <vt:lpstr>Your CRSP Defined Contribution (DC) scheme</vt:lpstr>
      <vt:lpstr>PowerPoint Presentation</vt:lpstr>
      <vt:lpstr>Tax limits on pension savings</vt:lpstr>
      <vt:lpstr>How much should I contribute to the CRSP?</vt:lpstr>
      <vt:lpstr>PowerPoint Presentation</vt:lpstr>
      <vt:lpstr>Understanding risk and reward</vt:lpstr>
      <vt:lpstr>PowerPoint Presentation</vt:lpstr>
      <vt:lpstr>How are your CRSP savings invested?</vt:lpstr>
      <vt:lpstr>PowerPoint Presentation</vt:lpstr>
      <vt:lpstr>PowerPoint Presentation</vt:lpstr>
      <vt:lpstr>PowerPoint Presentation</vt:lpstr>
      <vt:lpstr>How can you take your money?</vt:lpstr>
      <vt:lpstr>Money Purchase Annual Allowance</vt:lpstr>
      <vt:lpstr>PowerPoint Presentation</vt:lpstr>
      <vt:lpstr>Finding lost pensions</vt:lpstr>
      <vt:lpstr>Consolidating your pensions</vt:lpstr>
      <vt:lpstr>My Future Now</vt:lpstr>
      <vt:lpstr>PowerPoint Presentation</vt:lpstr>
      <vt:lpstr>PowerPoint Presentation</vt:lpstr>
      <vt:lpstr>PowerPoint Presentation</vt:lpstr>
      <vt:lpstr>PowerPoint Presentation</vt:lpstr>
      <vt:lpstr>PowerPoint Presentation</vt:lpstr>
      <vt:lpstr>PowerPoint Presentation</vt:lpstr>
      <vt:lpstr>The importance of seeking guidance and advice</vt:lpstr>
      <vt:lpstr>LGFA</vt:lpstr>
      <vt:lpstr>PowerPoint Presentation</vt:lpstr>
      <vt:lpstr>PowerPoint Presentation</vt:lpstr>
      <vt:lpstr>Thank you.  Any questions? </vt:lpstr>
    </vt:vector>
  </TitlesOfParts>
  <Company>Legal &amp; 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Rickus, David</dc:creator>
  <cp:lastModifiedBy>Peter Buckley (staff)</cp:lastModifiedBy>
  <cp:revision>19</cp:revision>
  <cp:lastPrinted>2024-01-24T16:39:41Z</cp:lastPrinted>
  <dcterms:created xsi:type="dcterms:W3CDTF">2022-01-10T11:46:58Z</dcterms:created>
  <dcterms:modified xsi:type="dcterms:W3CDTF">2024-02-05T16:59:59Z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9a91ea-2073-4935-a795-8d5add99d027_Enabled">
    <vt:lpwstr>true</vt:lpwstr>
  </property>
  <property fmtid="{D5CDD505-2E9C-101B-9397-08002B2CF9AE}" pid="3" name="MSIP_Label_959a91ea-2073-4935-a795-8d5add99d027_SetDate">
    <vt:lpwstr>2022-01-10T11:50:43Z</vt:lpwstr>
  </property>
  <property fmtid="{D5CDD505-2E9C-101B-9397-08002B2CF9AE}" pid="4" name="MSIP_Label_959a91ea-2073-4935-a795-8d5add99d027_Method">
    <vt:lpwstr>Privileged</vt:lpwstr>
  </property>
  <property fmtid="{D5CDD505-2E9C-101B-9397-08002B2CF9AE}" pid="5" name="MSIP_Label_959a91ea-2073-4935-a795-8d5add99d027_Name">
    <vt:lpwstr>Non-Confidential</vt:lpwstr>
  </property>
  <property fmtid="{D5CDD505-2E9C-101B-9397-08002B2CF9AE}" pid="6" name="MSIP_Label_959a91ea-2073-4935-a795-8d5add99d027_SiteId">
    <vt:lpwstr>d246baab-cc00-4ed2-bc4e-f8a46cbc590d</vt:lpwstr>
  </property>
  <property fmtid="{D5CDD505-2E9C-101B-9397-08002B2CF9AE}" pid="7" name="MSIP_Label_959a91ea-2073-4935-a795-8d5add99d027_ActionId">
    <vt:lpwstr>aded5a40-55ce-49db-81b9-98def15af395</vt:lpwstr>
  </property>
  <property fmtid="{D5CDD505-2E9C-101B-9397-08002B2CF9AE}" pid="8" name="MSIP_Label_959a91ea-2073-4935-a795-8d5add99d027_ContentBits">
    <vt:lpwstr>0</vt:lpwstr>
  </property>
  <property fmtid="{D5CDD505-2E9C-101B-9397-08002B2CF9AE}" pid="9" name="ContentTypeId">
    <vt:lpwstr>0x010100BBE9165D61170545BC953D4C9D27E7B4</vt:lpwstr>
  </property>
</Properties>
</file>