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56" autoAdjust="0"/>
    <p:restoredTop sz="94660"/>
  </p:normalViewPr>
  <p:slideViewPr>
    <p:cSldViewPr snapToGrid="0">
      <p:cViewPr varScale="1">
        <p:scale>
          <a:sx n="77" d="100"/>
          <a:sy n="77" d="100"/>
        </p:scale>
        <p:origin x="79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87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97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66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42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257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4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359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33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86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887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88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3F2ED-572C-424A-A5E3-3F68BDC03DB2}" type="datetimeFigureOut">
              <a:rPr lang="en-GB" smtClean="0"/>
              <a:t>02/01/2019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F6FD0-2E7E-4145-BB9F-50D7582EE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15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46561" y="1033894"/>
            <a:ext cx="7583488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1" i="0" u="none" strike="noStrike" cap="none" normalizeH="0" baseline="0" dirty="0" smtClean="0">
                <a:ln>
                  <a:noFill/>
                </a:ln>
                <a:solidFill>
                  <a:srgbClr val="04294B"/>
                </a:solidFill>
                <a:effectLst/>
                <a:latin typeface="Arial" panose="020B0604020202020204" pitchFamily="34" charset="0"/>
              </a:rPr>
              <a:t>“3D </a:t>
            </a:r>
            <a:r>
              <a:rPr kumimoji="0" lang="en-GB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4294B"/>
                </a:solidFill>
                <a:effectLst/>
                <a:latin typeface="Arial" panose="020B0604020202020204" pitchFamily="34" charset="0"/>
              </a:rPr>
              <a:t>OrbiSIMS</a:t>
            </a:r>
            <a:r>
              <a:rPr kumimoji="0" lang="en-GB" altLang="en-US" sz="2800" b="1" i="0" u="none" strike="noStrike" cap="none" normalizeH="0" baseline="0" dirty="0" smtClean="0">
                <a:ln>
                  <a:noFill/>
                </a:ln>
                <a:solidFill>
                  <a:srgbClr val="04294B"/>
                </a:solidFill>
                <a:effectLst/>
                <a:latin typeface="Arial" panose="020B0604020202020204" pitchFamily="34" charset="0"/>
              </a:rPr>
              <a:t>” Launch Event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8218691" y="981573"/>
            <a:ext cx="3684712" cy="122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4294B"/>
                </a:solidFill>
                <a:effectLst/>
                <a:latin typeface="Arial" panose="020B0604020202020204" pitchFamily="34" charset="0"/>
              </a:rPr>
              <a:t>14</a:t>
            </a:r>
            <a:r>
              <a:rPr kumimoji="0" lang="en-GB" altLang="en-US" sz="1600" b="1" i="0" u="none" strike="noStrike" cap="none" normalizeH="0" baseline="30000" dirty="0" smtClean="0">
                <a:ln>
                  <a:noFill/>
                </a:ln>
                <a:solidFill>
                  <a:srgbClr val="04294B"/>
                </a:solidFill>
                <a:effectLst/>
                <a:latin typeface="Arial" panose="020B0604020202020204" pitchFamily="34" charset="0"/>
              </a:rPr>
              <a:t>th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4294B"/>
                </a:solidFill>
                <a:effectLst/>
                <a:latin typeface="Arial" panose="020B0604020202020204" pitchFamily="34" charset="0"/>
              </a:rPr>
              <a:t> January 2019 	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4294B"/>
                </a:solidFill>
                <a:effectLst/>
                <a:latin typeface="Arial" panose="020B0604020202020204" pitchFamily="34" charset="0"/>
              </a:rPr>
              <a:t>13:00 - 17:00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4294B"/>
                </a:solidFill>
                <a:effectLst/>
                <a:latin typeface="Arial" panose="020B0604020202020204" pitchFamily="34" charset="0"/>
              </a:rPr>
              <a:t>Chemistry Building X1 / Foyer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8189817" y="2303060"/>
            <a:ext cx="3637081" cy="374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Join us for the launch of the new “3D </a:t>
            </a:r>
            <a:r>
              <a:rPr kumimoji="0" lang="en-GB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OrbiSIMS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”. A hybrid time-of-flight / </a:t>
            </a:r>
            <a:r>
              <a:rPr kumimoji="0" lang="en-GB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Orbitrap</a:t>
            </a:r>
            <a:r>
              <a:rPr kumimoji="0" lang="en-GB" altLang="en-US" sz="1000" b="0" i="0" u="none" strike="noStrike" cap="none" normalizeH="0" baseline="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TM</a:t>
            </a:r>
            <a:r>
              <a:rPr kumimoji="0" lang="en-GB" altLang="en-US" sz="12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secondary ion mass spectrometer.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gateway to the unprecedented mass spectral molecular imaging and analysis of a diverse range of materials.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more information and / or to register for free visit: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GB" alt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</a:pPr>
            <a:r>
              <a:rPr lang="en-GB" altLang="en-US" sz="1200" b="1" dirty="0">
                <a:solidFill>
                  <a:srgbClr val="000000"/>
                </a:solidFill>
                <a:latin typeface="Arial" panose="020B0604020202020204" pitchFamily="34" charset="0"/>
              </a:rPr>
              <a:t>https://</a:t>
            </a:r>
            <a:r>
              <a:rPr lang="en-GB" altLang="en-US" sz="1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tinyurl.com</a:t>
            </a:r>
            <a:r>
              <a:rPr lang="en-GB" altLang="en-US" sz="1200" b="1" dirty="0">
                <a:solidFill>
                  <a:srgbClr val="000000"/>
                </a:solidFill>
                <a:latin typeface="Arial" panose="020B0604020202020204" pitchFamily="34" charset="0"/>
              </a:rPr>
              <a:t>/3DOrbiSIMS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56896" y="1624680"/>
            <a:ext cx="7016751" cy="44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6B97C0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rgbClr val="04294B"/>
                </a:solidFill>
                <a:effectLst/>
                <a:latin typeface="Arial" panose="020B0604020202020204" pitchFamily="34" charset="0"/>
              </a:rPr>
              <a:t>Label Free Chemical Imaging of Materials, Cells and Tissues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91266" y="2035744"/>
            <a:ext cx="8061275" cy="508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13:00: Lunch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13:30: Prof Ian Gilmore (National Physical Laboratory)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	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‘The 3D </a:t>
            </a:r>
            <a:r>
              <a:rPr kumimoji="0" lang="en-GB" altLang="en-US" sz="12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OrbiSIMS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Next Generation Technology for Molecular Imaging in High-Definition’</a:t>
            </a:r>
            <a:endParaRPr kumimoji="0" lang="en-GB" altLang="en-US" sz="1200" b="1" i="1" u="none" strike="noStrike" cap="none" normalizeH="0" baseline="0" dirty="0" smtClean="0">
              <a:ln>
                <a:noFill/>
              </a:ln>
              <a:solidFill>
                <a:srgbClr val="063D7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14:00: Prof Ricky Wildman (Engineering, UoN)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	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‘Understanding the Chemical Composition of 3D printed </a:t>
            </a:r>
            <a:r>
              <a:rPr kumimoji="0" lang="en-GB" altLang="en-US" sz="12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Multimaterial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Objects’</a:t>
            </a:r>
            <a:endParaRPr kumimoji="0" lang="en-GB" altLang="en-US" sz="1200" b="1" i="0" u="none" strike="noStrike" cap="none" normalizeH="0" baseline="0" dirty="0" smtClean="0">
              <a:ln>
                <a:noFill/>
              </a:ln>
              <a:solidFill>
                <a:srgbClr val="063D7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14:10: Prof Felicity Rose (Pharmacy, UoN)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	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‘Potential Applications of the “3D </a:t>
            </a:r>
            <a:r>
              <a:rPr kumimoji="0" lang="en-GB" altLang="en-US" sz="12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OrbiSIMS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” in Regenerative Medicine’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14:20: Prof Paul Williams (Life Sciences, UoN)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	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‘Molecular Imaging of Bacterial Biofilms and Microbiomes’</a:t>
            </a:r>
            <a:endParaRPr kumimoji="0" lang="en-GB" altLang="en-US" sz="1200" b="1" i="1" u="none" strike="noStrike" cap="none" normalizeH="0" baseline="0" dirty="0" smtClean="0">
              <a:ln>
                <a:noFill/>
              </a:ln>
              <a:solidFill>
                <a:srgbClr val="063D7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14:30: Break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14:45: Prof Andrei Khlobystov (Chemistry, </a:t>
            </a:r>
            <a:r>
              <a:rPr kumimoji="0" lang="en-GB" altLang="en-US" sz="1200" b="1" i="0" u="none" strike="noStrike" cap="none" normalizeH="0" baseline="0" dirty="0" err="1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nmRC</a:t>
            </a: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 Director, UoN)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	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‘Nanoscale Imaging and Analysis at the University of Nottingham’</a:t>
            </a:r>
            <a:endParaRPr kumimoji="0" lang="en-GB" alt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15:00: Dr Lucy Collinson (The Francis Crick Institute)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	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‘Challenges in Correlating Biological Structures to Elemental Information’</a:t>
            </a:r>
            <a:endParaRPr kumimoji="0" lang="en-GB" altLang="en-US" sz="1200" b="1" i="1" u="none" strike="noStrike" cap="none" normalizeH="0" baseline="0" dirty="0" smtClean="0">
              <a:ln>
                <a:noFill/>
              </a:ln>
              <a:solidFill>
                <a:srgbClr val="063D7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15:30: Dr Ewald Niehuis (IONTOF)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	</a:t>
            </a:r>
            <a:r>
              <a:rPr kumimoji="0" lang="en-GB" alt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‘Industrial Applications of the Hybrid SIMS’</a:t>
            </a:r>
            <a:endParaRPr kumimoji="0" lang="en-GB" altLang="en-US" sz="1200" b="1" i="0" u="none" strike="noStrike" cap="none" normalizeH="0" baseline="0" dirty="0" smtClean="0">
              <a:ln>
                <a:noFill/>
              </a:ln>
              <a:solidFill>
                <a:srgbClr val="063D7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rgbClr val="063D71"/>
                </a:solidFill>
                <a:effectLst/>
                <a:latin typeface="Arial" panose="020B0604020202020204" pitchFamily="34" charset="0"/>
              </a:rPr>
              <a:t>16:00: Lab Tours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9" name="Picture 15" descr="CMYK_Nanoscale-and-Microscale-Research-Centre_lock-u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6" t="22565"/>
          <a:stretch>
            <a:fillRect/>
          </a:stretch>
        </p:blipFill>
        <p:spPr bwMode="auto">
          <a:xfrm>
            <a:off x="-1588" y="1588"/>
            <a:ext cx="4011613" cy="125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" name="Picture 1" descr="black-and-white-sponsorship-logo-full-resolution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1748" y="141043"/>
            <a:ext cx="1795751" cy="7174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12254" y="6523728"/>
            <a:ext cx="16801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Image Courtesy of IONTOF GmbH.</a:t>
            </a:r>
            <a:endParaRPr lang="en-US" sz="800" i="1" dirty="0"/>
          </a:p>
        </p:txBody>
      </p:sp>
      <p:pic>
        <p:nvPicPr>
          <p:cNvPr id="4" name="Picture 3" descr="NanoPrime_logo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738" y="133156"/>
            <a:ext cx="1755916" cy="719999"/>
          </a:xfrm>
          <a:prstGeom prst="rect">
            <a:avLst/>
          </a:prstGeom>
        </p:spPr>
      </p:pic>
      <p:pic>
        <p:nvPicPr>
          <p:cNvPr id="5" name="Picture 4" descr="Midlands Innovation white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4468" y="55220"/>
            <a:ext cx="1655998" cy="82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6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94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Piggott</dc:creator>
  <cp:lastModifiedBy>Rachel Bainbridge</cp:lastModifiedBy>
  <cp:revision>24</cp:revision>
  <dcterms:created xsi:type="dcterms:W3CDTF">2018-12-18T18:10:57Z</dcterms:created>
  <dcterms:modified xsi:type="dcterms:W3CDTF">2019-01-02T12:01:04Z</dcterms:modified>
</cp:coreProperties>
</file>