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281" r:id="rId9"/>
    <p:sldId id="285" r:id="rId10"/>
    <p:sldId id="283" r:id="rId11"/>
    <p:sldId id="332" r:id="rId12"/>
    <p:sldId id="284" r:id="rId13"/>
    <p:sldId id="318" r:id="rId14"/>
    <p:sldId id="326" r:id="rId15"/>
    <p:sldId id="294" r:id="rId16"/>
    <p:sldId id="296" r:id="rId17"/>
    <p:sldId id="297" r:id="rId18"/>
    <p:sldId id="330" r:id="rId19"/>
    <p:sldId id="311" r:id="rId20"/>
    <p:sldId id="327" r:id="rId21"/>
    <p:sldId id="333" r:id="rId22"/>
    <p:sldId id="331" r:id="rId23"/>
    <p:sldId id="335" r:id="rId24"/>
    <p:sldId id="312" r:id="rId25"/>
    <p:sldId id="33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660"/>
  </p:normalViewPr>
  <p:slideViewPr>
    <p:cSldViewPr>
      <p:cViewPr varScale="1">
        <p:scale>
          <a:sx n="66" d="100"/>
          <a:sy n="66" d="100"/>
        </p:scale>
        <p:origin x="12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Students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19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964424"/>
        <c:axId val="311966384"/>
      </c:barChart>
      <c:catAx>
        <c:axId val="31196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66384"/>
        <c:crosses val="autoZero"/>
        <c:auto val="1"/>
        <c:lblAlgn val="ctr"/>
        <c:lblOffset val="100"/>
        <c:noMultiLvlLbl val="0"/>
      </c:catAx>
      <c:valAx>
        <c:axId val="31196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64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E4EB-A0C2-4A7A-9E04-E7A6AC9C267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599891B-381C-41AD-9D89-F99A38BAC3D6}">
      <dgm:prSet phldrT="[Text]"/>
      <dgm:spPr/>
      <dgm:t>
        <a:bodyPr/>
        <a:lstStyle/>
        <a:p>
          <a:r>
            <a:rPr lang="en-GB" dirty="0" smtClean="0"/>
            <a:t>Home</a:t>
          </a:r>
          <a:endParaRPr lang="en-GB" dirty="0"/>
        </a:p>
      </dgm:t>
    </dgm:pt>
    <dgm:pt modelId="{C4CC5CFE-37C9-499A-B69C-361CE874F044}" type="parTrans" cxnId="{D1705BD0-9B50-4A79-AF14-324CB6A5BEC4}">
      <dgm:prSet/>
      <dgm:spPr/>
      <dgm:t>
        <a:bodyPr/>
        <a:lstStyle/>
        <a:p>
          <a:endParaRPr lang="en-GB"/>
        </a:p>
      </dgm:t>
    </dgm:pt>
    <dgm:pt modelId="{D382BD49-82E0-468E-BF03-DE4F9D09BAA8}" type="sibTrans" cxnId="{D1705BD0-9B50-4A79-AF14-324CB6A5BEC4}">
      <dgm:prSet/>
      <dgm:spPr/>
      <dgm:t>
        <a:bodyPr/>
        <a:lstStyle/>
        <a:p>
          <a:endParaRPr lang="en-GB"/>
        </a:p>
      </dgm:t>
    </dgm:pt>
    <dgm:pt modelId="{B9304979-663C-4D34-923B-3DBCF4BCD1AA}">
      <dgm:prSet phldrT="[Text]"/>
      <dgm:spPr/>
      <dgm:t>
        <a:bodyPr/>
        <a:lstStyle/>
        <a:p>
          <a:r>
            <a:rPr lang="en-GB" dirty="0" smtClean="0"/>
            <a:t>Podcasts</a:t>
          </a:r>
          <a:endParaRPr lang="en-GB" dirty="0"/>
        </a:p>
      </dgm:t>
    </dgm:pt>
    <dgm:pt modelId="{E15B2D9E-2728-455E-9B0A-71D26B820F6A}" type="parTrans" cxnId="{6978CA32-9CB7-4DB2-A045-D427329448F2}">
      <dgm:prSet/>
      <dgm:spPr/>
      <dgm:t>
        <a:bodyPr/>
        <a:lstStyle/>
        <a:p>
          <a:endParaRPr lang="en-GB"/>
        </a:p>
      </dgm:t>
    </dgm:pt>
    <dgm:pt modelId="{C6E7BBFD-4645-4A6E-BF78-B109B62A74F6}" type="sibTrans" cxnId="{6978CA32-9CB7-4DB2-A045-D427329448F2}">
      <dgm:prSet/>
      <dgm:spPr/>
      <dgm:t>
        <a:bodyPr/>
        <a:lstStyle/>
        <a:p>
          <a:endParaRPr lang="en-GB"/>
        </a:p>
      </dgm:t>
    </dgm:pt>
    <dgm:pt modelId="{EE2C6396-0A5B-48F6-9E3E-A056F63E355B}">
      <dgm:prSet phldrT="[Text]"/>
      <dgm:spPr/>
      <dgm:t>
        <a:bodyPr/>
        <a:lstStyle/>
        <a:p>
          <a:r>
            <a:rPr lang="en-GB" dirty="0" smtClean="0"/>
            <a:t>Class</a:t>
          </a:r>
          <a:endParaRPr lang="en-GB" dirty="0"/>
        </a:p>
      </dgm:t>
    </dgm:pt>
    <dgm:pt modelId="{1820D988-3553-4E2E-9854-4B142F9DDBC5}" type="parTrans" cxnId="{98CE017E-102D-44CA-AC22-8F1CDA17582E}">
      <dgm:prSet/>
      <dgm:spPr/>
      <dgm:t>
        <a:bodyPr/>
        <a:lstStyle/>
        <a:p>
          <a:endParaRPr lang="en-GB"/>
        </a:p>
      </dgm:t>
    </dgm:pt>
    <dgm:pt modelId="{1A742918-3DD6-4E00-BE0B-D11A57859197}" type="sibTrans" cxnId="{98CE017E-102D-44CA-AC22-8F1CDA17582E}">
      <dgm:prSet/>
      <dgm:spPr/>
      <dgm:t>
        <a:bodyPr/>
        <a:lstStyle/>
        <a:p>
          <a:endParaRPr lang="en-GB"/>
        </a:p>
      </dgm:t>
    </dgm:pt>
    <dgm:pt modelId="{19CD0EF8-5DB2-45AE-801F-5938698C9117}">
      <dgm:prSet phldrT="[Text]"/>
      <dgm:spPr/>
      <dgm:t>
        <a:bodyPr/>
        <a:lstStyle/>
        <a:p>
          <a:r>
            <a:rPr lang="en-GB" dirty="0" smtClean="0"/>
            <a:t>Tasks</a:t>
          </a:r>
          <a:endParaRPr lang="en-GB" dirty="0"/>
        </a:p>
      </dgm:t>
    </dgm:pt>
    <dgm:pt modelId="{CC0952A3-D173-4658-9C9B-BED5CFC08F73}" type="parTrans" cxnId="{04F4DA16-E74A-450F-A5F0-C7614A6916DA}">
      <dgm:prSet/>
      <dgm:spPr/>
      <dgm:t>
        <a:bodyPr/>
        <a:lstStyle/>
        <a:p>
          <a:endParaRPr lang="en-GB"/>
        </a:p>
      </dgm:t>
    </dgm:pt>
    <dgm:pt modelId="{98B4CC42-FF00-45E1-8FDE-03476277EEE9}" type="sibTrans" cxnId="{04F4DA16-E74A-450F-A5F0-C7614A6916DA}">
      <dgm:prSet/>
      <dgm:spPr/>
      <dgm:t>
        <a:bodyPr/>
        <a:lstStyle/>
        <a:p>
          <a:endParaRPr lang="en-GB"/>
        </a:p>
      </dgm:t>
    </dgm:pt>
    <dgm:pt modelId="{8D8144E6-0F87-492A-9A03-1B17A328C56F}">
      <dgm:prSet phldrT="[Text]"/>
      <dgm:spPr/>
      <dgm:t>
        <a:bodyPr/>
        <a:lstStyle/>
        <a:p>
          <a:r>
            <a:rPr lang="en-GB" dirty="0" smtClean="0"/>
            <a:t>Problem solving</a:t>
          </a:r>
          <a:endParaRPr lang="en-GB" dirty="0"/>
        </a:p>
      </dgm:t>
    </dgm:pt>
    <dgm:pt modelId="{FFF24C9C-2ED2-4AF2-AFB3-E39BB98D36AC}" type="parTrans" cxnId="{4C770A20-200E-4BEC-80EB-9BF18ACAD927}">
      <dgm:prSet/>
      <dgm:spPr/>
      <dgm:t>
        <a:bodyPr/>
        <a:lstStyle/>
        <a:p>
          <a:endParaRPr lang="en-GB"/>
        </a:p>
      </dgm:t>
    </dgm:pt>
    <dgm:pt modelId="{5AB7B935-D7F5-40FF-8128-47E3DD38DE4A}" type="sibTrans" cxnId="{4C770A20-200E-4BEC-80EB-9BF18ACAD927}">
      <dgm:prSet/>
      <dgm:spPr/>
      <dgm:t>
        <a:bodyPr/>
        <a:lstStyle/>
        <a:p>
          <a:endParaRPr lang="en-GB"/>
        </a:p>
      </dgm:t>
    </dgm:pt>
    <dgm:pt modelId="{E549B526-B98B-4F8F-9702-57B3BEB523B0}">
      <dgm:prSet phldrT="[Text]"/>
      <dgm:spPr/>
      <dgm:t>
        <a:bodyPr/>
        <a:lstStyle/>
        <a:p>
          <a:r>
            <a:rPr lang="en-GB" dirty="0" smtClean="0"/>
            <a:t>Videos</a:t>
          </a:r>
          <a:endParaRPr lang="en-GB" dirty="0"/>
        </a:p>
      </dgm:t>
    </dgm:pt>
    <dgm:pt modelId="{94D2FE05-BC16-4811-8353-C46999200E5B}" type="parTrans" cxnId="{E6689E28-216D-447D-9453-A4B619028394}">
      <dgm:prSet/>
      <dgm:spPr/>
      <dgm:t>
        <a:bodyPr/>
        <a:lstStyle/>
        <a:p>
          <a:endParaRPr lang="en-GB"/>
        </a:p>
      </dgm:t>
    </dgm:pt>
    <dgm:pt modelId="{C884E629-33FF-4457-95D3-E001082A3421}" type="sibTrans" cxnId="{E6689E28-216D-447D-9453-A4B619028394}">
      <dgm:prSet/>
      <dgm:spPr/>
      <dgm:t>
        <a:bodyPr/>
        <a:lstStyle/>
        <a:p>
          <a:endParaRPr lang="en-GB"/>
        </a:p>
      </dgm:t>
    </dgm:pt>
    <dgm:pt modelId="{91303D33-B6D9-40E2-9D36-579F440560FA}">
      <dgm:prSet phldrT="[Text]"/>
      <dgm:spPr/>
      <dgm:t>
        <a:bodyPr/>
        <a:lstStyle/>
        <a:p>
          <a:r>
            <a:rPr lang="en-GB" dirty="0" smtClean="0"/>
            <a:t>Reading</a:t>
          </a:r>
          <a:endParaRPr lang="en-GB" dirty="0"/>
        </a:p>
      </dgm:t>
    </dgm:pt>
    <dgm:pt modelId="{305C4BE9-E255-4226-BB8C-14E684C6E2AE}" type="parTrans" cxnId="{F0D99922-9FCA-4463-B9F9-8AC9FF40AC3C}">
      <dgm:prSet/>
      <dgm:spPr/>
      <dgm:t>
        <a:bodyPr/>
        <a:lstStyle/>
        <a:p>
          <a:endParaRPr lang="en-GB"/>
        </a:p>
      </dgm:t>
    </dgm:pt>
    <dgm:pt modelId="{D985AB10-999F-48BB-80CC-1B19624DCDCB}" type="sibTrans" cxnId="{F0D99922-9FCA-4463-B9F9-8AC9FF40AC3C}">
      <dgm:prSet/>
      <dgm:spPr/>
      <dgm:t>
        <a:bodyPr/>
        <a:lstStyle/>
        <a:p>
          <a:endParaRPr lang="en-GB"/>
        </a:p>
      </dgm:t>
    </dgm:pt>
    <dgm:pt modelId="{0308F523-17AE-49E8-A141-A197D48999F0}">
      <dgm:prSet phldrT="[Text]"/>
      <dgm:spPr/>
      <dgm:t>
        <a:bodyPr/>
        <a:lstStyle/>
        <a:p>
          <a:r>
            <a:rPr lang="en-GB" dirty="0" smtClean="0"/>
            <a:t>Quizzes to check learning</a:t>
          </a:r>
          <a:endParaRPr lang="en-GB" dirty="0"/>
        </a:p>
      </dgm:t>
    </dgm:pt>
    <dgm:pt modelId="{B25019CF-4C02-4F1C-B36F-3E4DCD006CE0}" type="parTrans" cxnId="{89826BE5-9F2B-4D6B-B1EA-6E98D9F4D8D3}">
      <dgm:prSet/>
      <dgm:spPr/>
      <dgm:t>
        <a:bodyPr/>
        <a:lstStyle/>
        <a:p>
          <a:endParaRPr lang="en-GB"/>
        </a:p>
      </dgm:t>
    </dgm:pt>
    <dgm:pt modelId="{FC0F6816-CD93-4593-B9A8-99EEF48CED04}" type="sibTrans" cxnId="{89826BE5-9F2B-4D6B-B1EA-6E98D9F4D8D3}">
      <dgm:prSet/>
      <dgm:spPr/>
      <dgm:t>
        <a:bodyPr/>
        <a:lstStyle/>
        <a:p>
          <a:endParaRPr lang="en-GB"/>
        </a:p>
      </dgm:t>
    </dgm:pt>
    <dgm:pt modelId="{09A9372D-ECAD-4E40-875E-05909FE9C9E3}">
      <dgm:prSet phldrT="[Text]"/>
      <dgm:spPr/>
      <dgm:t>
        <a:bodyPr/>
        <a:lstStyle/>
        <a:p>
          <a:r>
            <a:rPr lang="en-GB" dirty="0" smtClean="0"/>
            <a:t>Group based</a:t>
          </a:r>
          <a:endParaRPr lang="en-GB" dirty="0"/>
        </a:p>
      </dgm:t>
    </dgm:pt>
    <dgm:pt modelId="{9E99F812-F683-4408-A90E-5226525A01CF}" type="parTrans" cxnId="{2344081F-D368-4C7A-B1F4-4DF746F6F3BB}">
      <dgm:prSet/>
      <dgm:spPr/>
      <dgm:t>
        <a:bodyPr/>
        <a:lstStyle/>
        <a:p>
          <a:endParaRPr lang="en-GB"/>
        </a:p>
      </dgm:t>
    </dgm:pt>
    <dgm:pt modelId="{CA055B76-65D2-4F96-94E7-BB1080C19B64}" type="sibTrans" cxnId="{2344081F-D368-4C7A-B1F4-4DF746F6F3BB}">
      <dgm:prSet/>
      <dgm:spPr/>
      <dgm:t>
        <a:bodyPr/>
        <a:lstStyle/>
        <a:p>
          <a:endParaRPr lang="en-GB"/>
        </a:p>
      </dgm:t>
    </dgm:pt>
    <dgm:pt modelId="{9D0D5B55-5634-42C3-9413-77BDDDA994EC}">
      <dgm:prSet phldrT="[Text]"/>
      <dgm:spPr/>
      <dgm:t>
        <a:bodyPr/>
        <a:lstStyle/>
        <a:p>
          <a:r>
            <a:rPr lang="en-GB" dirty="0" smtClean="0"/>
            <a:t>Presentations</a:t>
          </a:r>
          <a:endParaRPr lang="en-GB" dirty="0"/>
        </a:p>
      </dgm:t>
    </dgm:pt>
    <dgm:pt modelId="{679778C7-86DB-4585-B9BD-BC7498992258}" type="parTrans" cxnId="{DB4B5515-AE15-4095-A4F2-A05745F26D3F}">
      <dgm:prSet/>
      <dgm:spPr/>
      <dgm:t>
        <a:bodyPr/>
        <a:lstStyle/>
        <a:p>
          <a:endParaRPr lang="en-GB"/>
        </a:p>
      </dgm:t>
    </dgm:pt>
    <dgm:pt modelId="{47A7C79E-BD8B-4AAA-8CFF-2CBDA2C90B7F}" type="sibTrans" cxnId="{DB4B5515-AE15-4095-A4F2-A05745F26D3F}">
      <dgm:prSet/>
      <dgm:spPr/>
      <dgm:t>
        <a:bodyPr/>
        <a:lstStyle/>
        <a:p>
          <a:endParaRPr lang="en-GB"/>
        </a:p>
      </dgm:t>
    </dgm:pt>
    <dgm:pt modelId="{EC053E63-5AA1-4010-85F3-FC6B53C66B5E}">
      <dgm:prSet phldrT="[Text]"/>
      <dgm:spPr/>
      <dgm:t>
        <a:bodyPr/>
        <a:lstStyle/>
        <a:p>
          <a:r>
            <a:rPr lang="en-GB" b="1" dirty="0" smtClean="0"/>
            <a:t>Screen casts</a:t>
          </a:r>
          <a:endParaRPr lang="en-GB" b="1" dirty="0"/>
        </a:p>
      </dgm:t>
    </dgm:pt>
    <dgm:pt modelId="{37FE4C1F-9CF6-4A80-97C6-D39FAD4109F8}" type="parTrans" cxnId="{45B7105B-5215-4594-B553-A92D1BAFE52B}">
      <dgm:prSet/>
      <dgm:spPr/>
      <dgm:t>
        <a:bodyPr/>
        <a:lstStyle/>
        <a:p>
          <a:endParaRPr lang="en-GB"/>
        </a:p>
      </dgm:t>
    </dgm:pt>
    <dgm:pt modelId="{4719C304-A262-4AB9-8C3B-D653F9FAA578}" type="sibTrans" cxnId="{45B7105B-5215-4594-B553-A92D1BAFE52B}">
      <dgm:prSet/>
      <dgm:spPr/>
      <dgm:t>
        <a:bodyPr/>
        <a:lstStyle/>
        <a:p>
          <a:endParaRPr lang="en-GB"/>
        </a:p>
      </dgm:t>
    </dgm:pt>
    <dgm:pt modelId="{C662A2F3-5016-4B20-BB8D-F7D939547F4C}">
      <dgm:prSet phldrT="[Text]"/>
      <dgm:spPr/>
      <dgm:t>
        <a:bodyPr/>
        <a:lstStyle/>
        <a:p>
          <a:r>
            <a:rPr lang="en-GB" dirty="0" smtClean="0"/>
            <a:t>Other activities</a:t>
          </a:r>
          <a:endParaRPr lang="en-GB" dirty="0"/>
        </a:p>
      </dgm:t>
    </dgm:pt>
    <dgm:pt modelId="{090DA319-E7C5-481F-90E9-7A3C60D88A6D}" type="parTrans" cxnId="{9C4B53B0-70BB-482E-827B-809F32769BC9}">
      <dgm:prSet/>
      <dgm:spPr/>
    </dgm:pt>
    <dgm:pt modelId="{840C5A90-6AB3-4350-9427-198874A203BA}" type="sibTrans" cxnId="{9C4B53B0-70BB-482E-827B-809F32769BC9}">
      <dgm:prSet/>
      <dgm:spPr/>
    </dgm:pt>
    <dgm:pt modelId="{AE96F5FF-5614-424F-BEF9-2EF3396A4A5E}">
      <dgm:prSet phldrT="[Text]"/>
      <dgm:spPr/>
      <dgm:t>
        <a:bodyPr/>
        <a:lstStyle/>
        <a:p>
          <a:r>
            <a:rPr lang="en-GB" dirty="0" smtClean="0"/>
            <a:t>Pair work</a:t>
          </a:r>
          <a:endParaRPr lang="en-GB" dirty="0"/>
        </a:p>
      </dgm:t>
    </dgm:pt>
    <dgm:pt modelId="{21CC17C6-5B50-4CC3-9740-BFB27B534949}" type="parTrans" cxnId="{CF11F050-A0C5-4005-951F-81B148B56A26}">
      <dgm:prSet/>
      <dgm:spPr/>
    </dgm:pt>
    <dgm:pt modelId="{824B4CBC-B495-4C6D-A128-813C61457AD1}" type="sibTrans" cxnId="{CF11F050-A0C5-4005-951F-81B148B56A26}">
      <dgm:prSet/>
      <dgm:spPr/>
    </dgm:pt>
    <dgm:pt modelId="{4578EBB2-645F-44B7-86AC-1A3B325F82E2}">
      <dgm:prSet phldrT="[Text]"/>
      <dgm:spPr/>
      <dgm:t>
        <a:bodyPr/>
        <a:lstStyle/>
        <a:p>
          <a:r>
            <a:rPr lang="en-GB" dirty="0" smtClean="0"/>
            <a:t>Class discussions</a:t>
          </a:r>
          <a:endParaRPr lang="en-GB" dirty="0"/>
        </a:p>
      </dgm:t>
    </dgm:pt>
    <dgm:pt modelId="{7D4B3B13-43EE-4552-AFBB-3345B14B740A}" type="parTrans" cxnId="{589F4AD1-0D9E-4FE4-AB9D-CBB565E24575}">
      <dgm:prSet/>
      <dgm:spPr/>
    </dgm:pt>
    <dgm:pt modelId="{ABC1E842-C9DC-4D97-8B13-E68854AA9B7B}" type="sibTrans" cxnId="{589F4AD1-0D9E-4FE4-AB9D-CBB565E24575}">
      <dgm:prSet/>
      <dgm:spPr/>
    </dgm:pt>
    <dgm:pt modelId="{1C41B5C4-C210-49B6-AD54-4BB20A3186E1}" type="pres">
      <dgm:prSet presAssocID="{38BEE4EB-A0C2-4A7A-9E04-E7A6AC9C26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E422E62-7B39-41D9-A2EF-ACD402C85A24}" type="pres">
      <dgm:prSet presAssocID="{C599891B-381C-41AD-9D89-F99A38BAC3D6}" presName="composite" presStyleCnt="0"/>
      <dgm:spPr/>
    </dgm:pt>
    <dgm:pt modelId="{1336CDAC-174A-4C9F-A8B1-1796E037F56E}" type="pres">
      <dgm:prSet presAssocID="{C599891B-381C-41AD-9D89-F99A38BAC3D6}" presName="parTx" presStyleLbl="alignNode1" presStyleIdx="0" presStyleCnt="2" custLinFactNeighborX="-1733" custLinFactNeighborY="68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BF923E-18D0-471A-B6C9-7F4C41DE5F15}" type="pres">
      <dgm:prSet presAssocID="{C599891B-381C-41AD-9D89-F99A38BAC3D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4053BE-8F18-4B69-A3A7-9FA8C9B1B94D}" type="pres">
      <dgm:prSet presAssocID="{D382BD49-82E0-468E-BF03-DE4F9D09BAA8}" presName="space" presStyleCnt="0"/>
      <dgm:spPr/>
    </dgm:pt>
    <dgm:pt modelId="{690DDE2C-3C50-4A94-A4C6-CAC2DC1510D2}" type="pres">
      <dgm:prSet presAssocID="{EE2C6396-0A5B-48F6-9E3E-A056F63E355B}" presName="composite" presStyleCnt="0"/>
      <dgm:spPr/>
    </dgm:pt>
    <dgm:pt modelId="{F01F21EA-FDF0-43C4-9139-E60C38B18AA7}" type="pres">
      <dgm:prSet presAssocID="{EE2C6396-0A5B-48F6-9E3E-A056F63E355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8325C1-B3D2-4CD6-8A43-D0E78A5ED75F}" type="pres">
      <dgm:prSet presAssocID="{EE2C6396-0A5B-48F6-9E3E-A056F63E355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4B53B0-70BB-482E-827B-809F32769BC9}" srcId="{C599891B-381C-41AD-9D89-F99A38BAC3D6}" destId="{C662A2F3-5016-4B20-BB8D-F7D939547F4C}" srcOrd="5" destOrd="0" parTransId="{090DA319-E7C5-481F-90E9-7A3C60D88A6D}" sibTransId="{840C5A90-6AB3-4350-9427-198874A203BA}"/>
    <dgm:cxn modelId="{1C548BBA-C754-4555-8F40-246E17DC03EF}" type="presOf" srcId="{C662A2F3-5016-4B20-BB8D-F7D939547F4C}" destId="{92BF923E-18D0-471A-B6C9-7F4C41DE5F15}" srcOrd="0" destOrd="5" presId="urn:microsoft.com/office/officeart/2005/8/layout/hList1"/>
    <dgm:cxn modelId="{F0D99922-9FCA-4463-B9F9-8AC9FF40AC3C}" srcId="{C599891B-381C-41AD-9D89-F99A38BAC3D6}" destId="{91303D33-B6D9-40E2-9D36-579F440560FA}" srcOrd="3" destOrd="0" parTransId="{305C4BE9-E255-4226-BB8C-14E684C6E2AE}" sibTransId="{D985AB10-999F-48BB-80CC-1B19624DCDCB}"/>
    <dgm:cxn modelId="{4C387C01-299B-4561-864E-08E3F7455EA6}" type="presOf" srcId="{4578EBB2-645F-44B7-86AC-1A3B325F82E2}" destId="{848325C1-B3D2-4CD6-8A43-D0E78A5ED75F}" srcOrd="0" destOrd="5" presId="urn:microsoft.com/office/officeart/2005/8/layout/hList1"/>
    <dgm:cxn modelId="{4D3DA74C-8F61-48B3-9098-7DE56A9E1DCC}" type="presOf" srcId="{91303D33-B6D9-40E2-9D36-579F440560FA}" destId="{92BF923E-18D0-471A-B6C9-7F4C41DE5F15}" srcOrd="0" destOrd="3" presId="urn:microsoft.com/office/officeart/2005/8/layout/hList1"/>
    <dgm:cxn modelId="{C0F758F2-9DFD-4EAF-B75C-97E9937B1AC9}" type="presOf" srcId="{38BEE4EB-A0C2-4A7A-9E04-E7A6AC9C267D}" destId="{1C41B5C4-C210-49B6-AD54-4BB20A3186E1}" srcOrd="0" destOrd="0" presId="urn:microsoft.com/office/officeart/2005/8/layout/hList1"/>
    <dgm:cxn modelId="{DAF318B7-FA51-45D3-AD72-F8CD3FB5A6C4}" type="presOf" srcId="{19CD0EF8-5DB2-45AE-801F-5938698C9117}" destId="{848325C1-B3D2-4CD6-8A43-D0E78A5ED75F}" srcOrd="0" destOrd="0" presId="urn:microsoft.com/office/officeart/2005/8/layout/hList1"/>
    <dgm:cxn modelId="{04F4DA16-E74A-450F-A5F0-C7614A6916DA}" srcId="{EE2C6396-0A5B-48F6-9E3E-A056F63E355B}" destId="{19CD0EF8-5DB2-45AE-801F-5938698C9117}" srcOrd="0" destOrd="0" parTransId="{CC0952A3-D173-4658-9C9B-BED5CFC08F73}" sibTransId="{98B4CC42-FF00-45E1-8FDE-03476277EEE9}"/>
    <dgm:cxn modelId="{16259B23-0E8A-4E02-A590-88EF2DE95CCF}" type="presOf" srcId="{EC053E63-5AA1-4010-85F3-FC6B53C66B5E}" destId="{92BF923E-18D0-471A-B6C9-7F4C41DE5F15}" srcOrd="0" destOrd="2" presId="urn:microsoft.com/office/officeart/2005/8/layout/hList1"/>
    <dgm:cxn modelId="{E6689E28-216D-447D-9453-A4B619028394}" srcId="{C599891B-381C-41AD-9D89-F99A38BAC3D6}" destId="{E549B526-B98B-4F8F-9702-57B3BEB523B0}" srcOrd="1" destOrd="0" parTransId="{94D2FE05-BC16-4811-8353-C46999200E5B}" sibTransId="{C884E629-33FF-4457-95D3-E001082A3421}"/>
    <dgm:cxn modelId="{DB4B5515-AE15-4095-A4F2-A05745F26D3F}" srcId="{EE2C6396-0A5B-48F6-9E3E-A056F63E355B}" destId="{9D0D5B55-5634-42C3-9413-77BDDDA994EC}" srcOrd="4" destOrd="0" parTransId="{679778C7-86DB-4585-B9BD-BC7498992258}" sibTransId="{47A7C79E-BD8B-4AAA-8CFF-2CBDA2C90B7F}"/>
    <dgm:cxn modelId="{98CE017E-102D-44CA-AC22-8F1CDA17582E}" srcId="{38BEE4EB-A0C2-4A7A-9E04-E7A6AC9C267D}" destId="{EE2C6396-0A5B-48F6-9E3E-A056F63E355B}" srcOrd="1" destOrd="0" parTransId="{1820D988-3553-4E2E-9854-4B142F9DDBC5}" sibTransId="{1A742918-3DD6-4E00-BE0B-D11A57859197}"/>
    <dgm:cxn modelId="{4C770A20-200E-4BEC-80EB-9BF18ACAD927}" srcId="{EE2C6396-0A5B-48F6-9E3E-A056F63E355B}" destId="{8D8144E6-0F87-492A-9A03-1B17A328C56F}" srcOrd="1" destOrd="0" parTransId="{FFF24C9C-2ED2-4AF2-AFB3-E39BB98D36AC}" sibTransId="{5AB7B935-D7F5-40FF-8128-47E3DD38DE4A}"/>
    <dgm:cxn modelId="{A67C7C0E-9CFD-4FA9-A78C-D1C2E4D6962D}" type="presOf" srcId="{B9304979-663C-4D34-923B-3DBCF4BCD1AA}" destId="{92BF923E-18D0-471A-B6C9-7F4C41DE5F15}" srcOrd="0" destOrd="0" presId="urn:microsoft.com/office/officeart/2005/8/layout/hList1"/>
    <dgm:cxn modelId="{89826BE5-9F2B-4D6B-B1EA-6E98D9F4D8D3}" srcId="{C599891B-381C-41AD-9D89-F99A38BAC3D6}" destId="{0308F523-17AE-49E8-A141-A197D48999F0}" srcOrd="4" destOrd="0" parTransId="{B25019CF-4C02-4F1C-B36F-3E4DCD006CE0}" sibTransId="{FC0F6816-CD93-4593-B9A8-99EEF48CED04}"/>
    <dgm:cxn modelId="{EB4D54E8-E688-4292-AFAE-5DAE9D323783}" type="presOf" srcId="{EE2C6396-0A5B-48F6-9E3E-A056F63E355B}" destId="{F01F21EA-FDF0-43C4-9139-E60C38B18AA7}" srcOrd="0" destOrd="0" presId="urn:microsoft.com/office/officeart/2005/8/layout/hList1"/>
    <dgm:cxn modelId="{C4D6BCE0-26BF-4601-870E-E463D7BBF84C}" type="presOf" srcId="{9D0D5B55-5634-42C3-9413-77BDDDA994EC}" destId="{848325C1-B3D2-4CD6-8A43-D0E78A5ED75F}" srcOrd="0" destOrd="4" presId="urn:microsoft.com/office/officeart/2005/8/layout/hList1"/>
    <dgm:cxn modelId="{0DCE76B7-1734-4F1A-BE49-1A060CB41483}" type="presOf" srcId="{09A9372D-ECAD-4E40-875E-05909FE9C9E3}" destId="{848325C1-B3D2-4CD6-8A43-D0E78A5ED75F}" srcOrd="0" destOrd="2" presId="urn:microsoft.com/office/officeart/2005/8/layout/hList1"/>
    <dgm:cxn modelId="{06AEFBF9-7E35-4BCD-B3C9-1EAC94FC9E9F}" type="presOf" srcId="{C599891B-381C-41AD-9D89-F99A38BAC3D6}" destId="{1336CDAC-174A-4C9F-A8B1-1796E037F56E}" srcOrd="0" destOrd="0" presId="urn:microsoft.com/office/officeart/2005/8/layout/hList1"/>
    <dgm:cxn modelId="{CF11F050-A0C5-4005-951F-81B148B56A26}" srcId="{EE2C6396-0A5B-48F6-9E3E-A056F63E355B}" destId="{AE96F5FF-5614-424F-BEF9-2EF3396A4A5E}" srcOrd="3" destOrd="0" parTransId="{21CC17C6-5B50-4CC3-9740-BFB27B534949}" sibTransId="{824B4CBC-B495-4C6D-A128-813C61457AD1}"/>
    <dgm:cxn modelId="{A35392EE-A4C1-469B-933C-4FD2041D6CDA}" type="presOf" srcId="{E549B526-B98B-4F8F-9702-57B3BEB523B0}" destId="{92BF923E-18D0-471A-B6C9-7F4C41DE5F15}" srcOrd="0" destOrd="1" presId="urn:microsoft.com/office/officeart/2005/8/layout/hList1"/>
    <dgm:cxn modelId="{71E4FCA7-3DF8-43A1-973C-2EE21590FF12}" type="presOf" srcId="{0308F523-17AE-49E8-A141-A197D48999F0}" destId="{92BF923E-18D0-471A-B6C9-7F4C41DE5F15}" srcOrd="0" destOrd="4" presId="urn:microsoft.com/office/officeart/2005/8/layout/hList1"/>
    <dgm:cxn modelId="{171BF7F5-2C74-4191-A70A-55F7D03773B1}" type="presOf" srcId="{8D8144E6-0F87-492A-9A03-1B17A328C56F}" destId="{848325C1-B3D2-4CD6-8A43-D0E78A5ED75F}" srcOrd="0" destOrd="1" presId="urn:microsoft.com/office/officeart/2005/8/layout/hList1"/>
    <dgm:cxn modelId="{45B7105B-5215-4594-B553-A92D1BAFE52B}" srcId="{C599891B-381C-41AD-9D89-F99A38BAC3D6}" destId="{EC053E63-5AA1-4010-85F3-FC6B53C66B5E}" srcOrd="2" destOrd="0" parTransId="{37FE4C1F-9CF6-4A80-97C6-D39FAD4109F8}" sibTransId="{4719C304-A262-4AB9-8C3B-D653F9FAA578}"/>
    <dgm:cxn modelId="{430A8309-CC67-4E8D-84AA-998101DF4208}" type="presOf" srcId="{AE96F5FF-5614-424F-BEF9-2EF3396A4A5E}" destId="{848325C1-B3D2-4CD6-8A43-D0E78A5ED75F}" srcOrd="0" destOrd="3" presId="urn:microsoft.com/office/officeart/2005/8/layout/hList1"/>
    <dgm:cxn modelId="{2344081F-D368-4C7A-B1F4-4DF746F6F3BB}" srcId="{EE2C6396-0A5B-48F6-9E3E-A056F63E355B}" destId="{09A9372D-ECAD-4E40-875E-05909FE9C9E3}" srcOrd="2" destOrd="0" parTransId="{9E99F812-F683-4408-A90E-5226525A01CF}" sibTransId="{CA055B76-65D2-4F96-94E7-BB1080C19B64}"/>
    <dgm:cxn modelId="{6978CA32-9CB7-4DB2-A045-D427329448F2}" srcId="{C599891B-381C-41AD-9D89-F99A38BAC3D6}" destId="{B9304979-663C-4D34-923B-3DBCF4BCD1AA}" srcOrd="0" destOrd="0" parTransId="{E15B2D9E-2728-455E-9B0A-71D26B820F6A}" sibTransId="{C6E7BBFD-4645-4A6E-BF78-B109B62A74F6}"/>
    <dgm:cxn modelId="{D1705BD0-9B50-4A79-AF14-324CB6A5BEC4}" srcId="{38BEE4EB-A0C2-4A7A-9E04-E7A6AC9C267D}" destId="{C599891B-381C-41AD-9D89-F99A38BAC3D6}" srcOrd="0" destOrd="0" parTransId="{C4CC5CFE-37C9-499A-B69C-361CE874F044}" sibTransId="{D382BD49-82E0-468E-BF03-DE4F9D09BAA8}"/>
    <dgm:cxn modelId="{589F4AD1-0D9E-4FE4-AB9D-CBB565E24575}" srcId="{EE2C6396-0A5B-48F6-9E3E-A056F63E355B}" destId="{4578EBB2-645F-44B7-86AC-1A3B325F82E2}" srcOrd="5" destOrd="0" parTransId="{7D4B3B13-43EE-4552-AFBB-3345B14B740A}" sibTransId="{ABC1E842-C9DC-4D97-8B13-E68854AA9B7B}"/>
    <dgm:cxn modelId="{1B70C6E5-A540-4071-BB9B-D8CB74E24FAA}" type="presParOf" srcId="{1C41B5C4-C210-49B6-AD54-4BB20A3186E1}" destId="{4E422E62-7B39-41D9-A2EF-ACD402C85A24}" srcOrd="0" destOrd="0" presId="urn:microsoft.com/office/officeart/2005/8/layout/hList1"/>
    <dgm:cxn modelId="{B095D8BC-796E-4EBE-A394-D7E43D520ADE}" type="presParOf" srcId="{4E422E62-7B39-41D9-A2EF-ACD402C85A24}" destId="{1336CDAC-174A-4C9F-A8B1-1796E037F56E}" srcOrd="0" destOrd="0" presId="urn:microsoft.com/office/officeart/2005/8/layout/hList1"/>
    <dgm:cxn modelId="{1A586F40-30A9-41AF-BE4D-89DD700DEB8D}" type="presParOf" srcId="{4E422E62-7B39-41D9-A2EF-ACD402C85A24}" destId="{92BF923E-18D0-471A-B6C9-7F4C41DE5F15}" srcOrd="1" destOrd="0" presId="urn:microsoft.com/office/officeart/2005/8/layout/hList1"/>
    <dgm:cxn modelId="{E8F688E5-43FC-4017-BD47-48D8AFBCC057}" type="presParOf" srcId="{1C41B5C4-C210-49B6-AD54-4BB20A3186E1}" destId="{E84053BE-8F18-4B69-A3A7-9FA8C9B1B94D}" srcOrd="1" destOrd="0" presId="urn:microsoft.com/office/officeart/2005/8/layout/hList1"/>
    <dgm:cxn modelId="{9AC5DF07-E400-4893-BA09-DFFF267C3F94}" type="presParOf" srcId="{1C41B5C4-C210-49B6-AD54-4BB20A3186E1}" destId="{690DDE2C-3C50-4A94-A4C6-CAC2DC1510D2}" srcOrd="2" destOrd="0" presId="urn:microsoft.com/office/officeart/2005/8/layout/hList1"/>
    <dgm:cxn modelId="{4B77E71B-1171-46F0-B2D0-B5BFB33D05EF}" type="presParOf" srcId="{690DDE2C-3C50-4A94-A4C6-CAC2DC1510D2}" destId="{F01F21EA-FDF0-43C4-9139-E60C38B18AA7}" srcOrd="0" destOrd="0" presId="urn:microsoft.com/office/officeart/2005/8/layout/hList1"/>
    <dgm:cxn modelId="{0D95FFF5-BCEA-493C-9BA1-3DA550C2BCE3}" type="presParOf" srcId="{690DDE2C-3C50-4A94-A4C6-CAC2DC1510D2}" destId="{848325C1-B3D2-4CD6-8A43-D0E78A5ED7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6E09D0-7A5D-458E-8EA2-5F5CEE22AB7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5D20C2D-30F9-448E-88D6-007DE4A75200}">
      <dgm:prSet phldrT="[Text]" custT="1"/>
      <dgm:spPr/>
      <dgm:t>
        <a:bodyPr/>
        <a:lstStyle/>
        <a:p>
          <a:r>
            <a:rPr lang="en-GB" sz="2400" b="1" dirty="0" smtClean="0"/>
            <a:t>Homewor</a:t>
          </a:r>
          <a:r>
            <a:rPr lang="en-GB" sz="2400" dirty="0" smtClean="0"/>
            <a:t>k </a:t>
          </a:r>
        </a:p>
        <a:p>
          <a:r>
            <a:rPr lang="en-GB" sz="2400" dirty="0" smtClean="0"/>
            <a:t>Behaviourist</a:t>
          </a:r>
        </a:p>
        <a:p>
          <a:r>
            <a:rPr lang="en-GB" sz="2400" dirty="0" smtClean="0"/>
            <a:t>Automated</a:t>
          </a:r>
        </a:p>
        <a:p>
          <a:r>
            <a:rPr lang="en-GB" sz="2400" dirty="0" smtClean="0">
              <a:solidFill>
                <a:srgbClr val="FFFF00"/>
              </a:solidFill>
            </a:rPr>
            <a:t>However could be collaborative..</a:t>
          </a:r>
          <a:endParaRPr lang="en-GB" sz="2400" dirty="0">
            <a:solidFill>
              <a:srgbClr val="FFFF00"/>
            </a:solidFill>
          </a:endParaRPr>
        </a:p>
      </dgm:t>
    </dgm:pt>
    <dgm:pt modelId="{A8DB16EA-A6E0-4B3F-9600-93E43C5FAC23}" type="parTrans" cxnId="{664744F4-3BEA-4536-8158-24EC375E1B7D}">
      <dgm:prSet/>
      <dgm:spPr/>
      <dgm:t>
        <a:bodyPr/>
        <a:lstStyle/>
        <a:p>
          <a:endParaRPr lang="en-GB"/>
        </a:p>
      </dgm:t>
    </dgm:pt>
    <dgm:pt modelId="{DD73197B-1D61-4CD0-81F4-47C70FFF58F8}" type="sibTrans" cxnId="{664744F4-3BEA-4536-8158-24EC375E1B7D}">
      <dgm:prSet/>
      <dgm:spPr/>
      <dgm:t>
        <a:bodyPr/>
        <a:lstStyle/>
        <a:p>
          <a:endParaRPr lang="en-GB"/>
        </a:p>
      </dgm:t>
    </dgm:pt>
    <dgm:pt modelId="{D06EB2EC-9E11-41F4-940D-2A3679B413C2}">
      <dgm:prSet phldrT="[Text]" custT="1"/>
      <dgm:spPr/>
      <dgm:t>
        <a:bodyPr/>
        <a:lstStyle/>
        <a:p>
          <a:endParaRPr lang="en-GB" sz="2400" b="1" baseline="0" dirty="0" smtClean="0"/>
        </a:p>
        <a:p>
          <a:r>
            <a:rPr lang="en-GB" sz="2400" b="1" baseline="0" dirty="0" smtClean="0"/>
            <a:t>In class</a:t>
          </a:r>
        </a:p>
        <a:p>
          <a:r>
            <a:rPr lang="en-GB" sz="2400" dirty="0" smtClean="0"/>
            <a:t>Constructivist</a:t>
          </a:r>
        </a:p>
        <a:p>
          <a:r>
            <a:rPr lang="en-GB" sz="2400" dirty="0" smtClean="0"/>
            <a:t>Group based</a:t>
          </a:r>
        </a:p>
        <a:p>
          <a:r>
            <a:rPr lang="en-GB" sz="2400" dirty="0" smtClean="0"/>
            <a:t>Task/Project based</a:t>
          </a:r>
        </a:p>
        <a:p>
          <a:endParaRPr lang="en-GB" sz="1800" dirty="0" smtClean="0"/>
        </a:p>
        <a:p>
          <a:endParaRPr lang="en-GB" sz="1800" dirty="0"/>
        </a:p>
      </dgm:t>
    </dgm:pt>
    <dgm:pt modelId="{10DCF8CD-A141-4307-B18B-1AB81F2D5F6E}" type="parTrans" cxnId="{2419CBBD-AAD4-4C9D-AEEB-12414D0754FE}">
      <dgm:prSet/>
      <dgm:spPr/>
      <dgm:t>
        <a:bodyPr/>
        <a:lstStyle/>
        <a:p>
          <a:endParaRPr lang="en-GB"/>
        </a:p>
      </dgm:t>
    </dgm:pt>
    <dgm:pt modelId="{26D849C7-EFFB-4403-82CB-0C748A374BAD}" type="sibTrans" cxnId="{2419CBBD-AAD4-4C9D-AEEB-12414D0754FE}">
      <dgm:prSet/>
      <dgm:spPr/>
      <dgm:t>
        <a:bodyPr/>
        <a:lstStyle/>
        <a:p>
          <a:endParaRPr lang="en-GB"/>
        </a:p>
      </dgm:t>
    </dgm:pt>
    <dgm:pt modelId="{816020F3-F60E-4489-911C-E4F17D941117}" type="pres">
      <dgm:prSet presAssocID="{236E09D0-7A5D-458E-8EA2-5F5CEE22AB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08B1CBE-AFC2-45EA-A1B6-9CE39E95D399}" type="pres">
      <dgm:prSet presAssocID="{E5D20C2D-30F9-448E-88D6-007DE4A75200}" presName="arrow" presStyleLbl="node1" presStyleIdx="0" presStyleCnt="2" custScaleX="120711" custRadScaleRad="1013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CC973C-19DB-4C94-A205-83030955AE3C}" type="pres">
      <dgm:prSet presAssocID="{D06EB2EC-9E11-41F4-940D-2A3679B413C2}" presName="arrow" presStyleLbl="node1" presStyleIdx="1" presStyleCnt="2" custScaleX="1285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34D00A-1C3F-4A45-970A-78114B6176F7}" type="presOf" srcId="{D06EB2EC-9E11-41F4-940D-2A3679B413C2}" destId="{1CCC973C-19DB-4C94-A205-83030955AE3C}" srcOrd="0" destOrd="0" presId="urn:microsoft.com/office/officeart/2005/8/layout/arrow5"/>
    <dgm:cxn modelId="{2419CBBD-AAD4-4C9D-AEEB-12414D0754FE}" srcId="{236E09D0-7A5D-458E-8EA2-5F5CEE22AB79}" destId="{D06EB2EC-9E11-41F4-940D-2A3679B413C2}" srcOrd="1" destOrd="0" parTransId="{10DCF8CD-A141-4307-B18B-1AB81F2D5F6E}" sibTransId="{26D849C7-EFFB-4403-82CB-0C748A374BAD}"/>
    <dgm:cxn modelId="{D6D4D773-1045-427D-A64B-9D7B8F3031B7}" type="presOf" srcId="{236E09D0-7A5D-458E-8EA2-5F5CEE22AB79}" destId="{816020F3-F60E-4489-911C-E4F17D941117}" srcOrd="0" destOrd="0" presId="urn:microsoft.com/office/officeart/2005/8/layout/arrow5"/>
    <dgm:cxn modelId="{664744F4-3BEA-4536-8158-24EC375E1B7D}" srcId="{236E09D0-7A5D-458E-8EA2-5F5CEE22AB79}" destId="{E5D20C2D-30F9-448E-88D6-007DE4A75200}" srcOrd="0" destOrd="0" parTransId="{A8DB16EA-A6E0-4B3F-9600-93E43C5FAC23}" sibTransId="{DD73197B-1D61-4CD0-81F4-47C70FFF58F8}"/>
    <dgm:cxn modelId="{5FB9E898-6DFD-49AD-A59F-D81A08FAEF07}" type="presOf" srcId="{E5D20C2D-30F9-448E-88D6-007DE4A75200}" destId="{408B1CBE-AFC2-45EA-A1B6-9CE39E95D399}" srcOrd="0" destOrd="0" presId="urn:microsoft.com/office/officeart/2005/8/layout/arrow5"/>
    <dgm:cxn modelId="{96FE099F-84FA-432D-B656-F67E3B1CBAC9}" type="presParOf" srcId="{816020F3-F60E-4489-911C-E4F17D941117}" destId="{408B1CBE-AFC2-45EA-A1B6-9CE39E95D399}" srcOrd="0" destOrd="0" presId="urn:microsoft.com/office/officeart/2005/8/layout/arrow5"/>
    <dgm:cxn modelId="{BA328CB1-B5D7-448C-984D-6860871830B4}" type="presParOf" srcId="{816020F3-F60E-4489-911C-E4F17D941117}" destId="{1CCC973C-19DB-4C94-A205-83030955AE3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CC68A8-FB35-4659-826D-9B338C01BAD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F7EEEB-8C8D-4D98-862F-74A0930AB71E}">
      <dgm:prSet phldrT="[Text]"/>
      <dgm:spPr/>
      <dgm:t>
        <a:bodyPr/>
        <a:lstStyle/>
        <a:p>
          <a:r>
            <a:rPr lang="en-GB" dirty="0" smtClean="0">
              <a:solidFill>
                <a:schemeClr val="tx2"/>
              </a:solidFill>
            </a:rPr>
            <a:t>Increased tutorial time</a:t>
          </a:r>
          <a:endParaRPr lang="en-GB" dirty="0">
            <a:solidFill>
              <a:schemeClr val="tx2"/>
            </a:solidFill>
          </a:endParaRPr>
        </a:p>
      </dgm:t>
    </dgm:pt>
    <dgm:pt modelId="{0C71A340-E118-4727-9B03-3B03D84A9AAB}" type="parTrans" cxnId="{127463CA-19F6-46F0-8D4E-A8ED2D34F5BB}">
      <dgm:prSet/>
      <dgm:spPr/>
      <dgm:t>
        <a:bodyPr/>
        <a:lstStyle/>
        <a:p>
          <a:endParaRPr lang="en-GB"/>
        </a:p>
      </dgm:t>
    </dgm:pt>
    <dgm:pt modelId="{17D478E6-FF5D-4358-824F-87BDAB13BCB3}" type="sibTrans" cxnId="{127463CA-19F6-46F0-8D4E-A8ED2D34F5BB}">
      <dgm:prSet/>
      <dgm:spPr/>
      <dgm:t>
        <a:bodyPr/>
        <a:lstStyle/>
        <a:p>
          <a:endParaRPr lang="en-GB"/>
        </a:p>
      </dgm:t>
    </dgm:pt>
    <dgm:pt modelId="{71D9B84E-7E1C-43A5-9A8B-578E218804AA}">
      <dgm:prSet phldrT="[Text]"/>
      <dgm:spPr/>
      <dgm:t>
        <a:bodyPr/>
        <a:lstStyle/>
        <a:p>
          <a:r>
            <a:rPr lang="en-GB" dirty="0" smtClean="0"/>
            <a:t>Reduced lecture time</a:t>
          </a:r>
          <a:endParaRPr lang="en-GB" dirty="0"/>
        </a:p>
      </dgm:t>
    </dgm:pt>
    <dgm:pt modelId="{C1BD09A5-7D8B-4FA5-BAA9-3F6BE8B6B8D5}" type="parTrans" cxnId="{BBA85A7F-BDB8-4C2C-8EA8-F6744EA522A9}">
      <dgm:prSet/>
      <dgm:spPr/>
      <dgm:t>
        <a:bodyPr/>
        <a:lstStyle/>
        <a:p>
          <a:endParaRPr lang="en-GB"/>
        </a:p>
      </dgm:t>
    </dgm:pt>
    <dgm:pt modelId="{ACB10234-B2B6-47F7-9E76-9290C3970A86}" type="sibTrans" cxnId="{BBA85A7F-BDB8-4C2C-8EA8-F6744EA522A9}">
      <dgm:prSet/>
      <dgm:spPr/>
      <dgm:t>
        <a:bodyPr/>
        <a:lstStyle/>
        <a:p>
          <a:endParaRPr lang="en-GB"/>
        </a:p>
      </dgm:t>
    </dgm:pt>
    <dgm:pt modelId="{5FCA5ABE-73E7-4F89-A70B-99A2A9FAE29D}" type="pres">
      <dgm:prSet presAssocID="{4ECC68A8-FB35-4659-826D-9B338C01BAD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BDAD7E-11CC-4604-B07D-4F1A9D45FB45}" type="pres">
      <dgm:prSet presAssocID="{4ECC68A8-FB35-4659-826D-9B338C01BAD9}" presName="divider" presStyleLbl="fgShp" presStyleIdx="0" presStyleCnt="1" custAng="21385850" custScaleX="99160" custScaleY="132611"/>
      <dgm:spPr/>
    </dgm:pt>
    <dgm:pt modelId="{A2AA8154-614A-4842-9000-4753F3847BB6}" type="pres">
      <dgm:prSet presAssocID="{9FF7EEEB-8C8D-4D98-862F-74A0930AB71E}" presName="downArrow" presStyleLbl="node1" presStyleIdx="0" presStyleCnt="2"/>
      <dgm:spPr/>
    </dgm:pt>
    <dgm:pt modelId="{0D286980-1550-402A-A56C-3521C2E6BA71}" type="pres">
      <dgm:prSet presAssocID="{9FF7EEEB-8C8D-4D98-862F-74A0930AB71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4DF3DB-0D15-422E-98A8-1AA7D3D9C9E1}" type="pres">
      <dgm:prSet presAssocID="{71D9B84E-7E1C-43A5-9A8B-578E218804AA}" presName="upArrow" presStyleLbl="node1" presStyleIdx="1" presStyleCnt="2"/>
      <dgm:spPr>
        <a:solidFill>
          <a:schemeClr val="tx2"/>
        </a:solidFill>
      </dgm:spPr>
    </dgm:pt>
    <dgm:pt modelId="{9D5AA954-9680-4E56-B0C6-62794141006B}" type="pres">
      <dgm:prSet presAssocID="{71D9B84E-7E1C-43A5-9A8B-578E218804A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27463CA-19F6-46F0-8D4E-A8ED2D34F5BB}" srcId="{4ECC68A8-FB35-4659-826D-9B338C01BAD9}" destId="{9FF7EEEB-8C8D-4D98-862F-74A0930AB71E}" srcOrd="0" destOrd="0" parTransId="{0C71A340-E118-4727-9B03-3B03D84A9AAB}" sibTransId="{17D478E6-FF5D-4358-824F-87BDAB13BCB3}"/>
    <dgm:cxn modelId="{BBA85A7F-BDB8-4C2C-8EA8-F6744EA522A9}" srcId="{4ECC68A8-FB35-4659-826D-9B338C01BAD9}" destId="{71D9B84E-7E1C-43A5-9A8B-578E218804AA}" srcOrd="1" destOrd="0" parTransId="{C1BD09A5-7D8B-4FA5-BAA9-3F6BE8B6B8D5}" sibTransId="{ACB10234-B2B6-47F7-9E76-9290C3970A86}"/>
    <dgm:cxn modelId="{700CF33F-D5AB-4B8E-A0C1-F6AB4922D43A}" type="presOf" srcId="{9FF7EEEB-8C8D-4D98-862F-74A0930AB71E}" destId="{0D286980-1550-402A-A56C-3521C2E6BA71}" srcOrd="0" destOrd="0" presId="urn:microsoft.com/office/officeart/2005/8/layout/arrow3"/>
    <dgm:cxn modelId="{08E428DA-0343-4BD8-B421-204795D7E144}" type="presOf" srcId="{4ECC68A8-FB35-4659-826D-9B338C01BAD9}" destId="{5FCA5ABE-73E7-4F89-A70B-99A2A9FAE29D}" srcOrd="0" destOrd="0" presId="urn:microsoft.com/office/officeart/2005/8/layout/arrow3"/>
    <dgm:cxn modelId="{0169725F-4A42-4C40-9D8C-24C6CB473BF9}" type="presOf" srcId="{71D9B84E-7E1C-43A5-9A8B-578E218804AA}" destId="{9D5AA954-9680-4E56-B0C6-62794141006B}" srcOrd="0" destOrd="0" presId="urn:microsoft.com/office/officeart/2005/8/layout/arrow3"/>
    <dgm:cxn modelId="{0D2827AD-E865-4D2B-AA93-CCDB595C2CD2}" type="presParOf" srcId="{5FCA5ABE-73E7-4F89-A70B-99A2A9FAE29D}" destId="{57BDAD7E-11CC-4604-B07D-4F1A9D45FB45}" srcOrd="0" destOrd="0" presId="urn:microsoft.com/office/officeart/2005/8/layout/arrow3"/>
    <dgm:cxn modelId="{98816186-3118-49AC-8A5C-160F7A204269}" type="presParOf" srcId="{5FCA5ABE-73E7-4F89-A70B-99A2A9FAE29D}" destId="{A2AA8154-614A-4842-9000-4753F3847BB6}" srcOrd="1" destOrd="0" presId="urn:microsoft.com/office/officeart/2005/8/layout/arrow3"/>
    <dgm:cxn modelId="{E132138B-9B3D-46C3-A2B6-95BC4AA1336D}" type="presParOf" srcId="{5FCA5ABE-73E7-4F89-A70B-99A2A9FAE29D}" destId="{0D286980-1550-402A-A56C-3521C2E6BA71}" srcOrd="2" destOrd="0" presId="urn:microsoft.com/office/officeart/2005/8/layout/arrow3"/>
    <dgm:cxn modelId="{1A5EBB8E-53D9-4801-8627-19A02ED1C92E}" type="presParOf" srcId="{5FCA5ABE-73E7-4F89-A70B-99A2A9FAE29D}" destId="{2B4DF3DB-0D15-422E-98A8-1AA7D3D9C9E1}" srcOrd="3" destOrd="0" presId="urn:microsoft.com/office/officeart/2005/8/layout/arrow3"/>
    <dgm:cxn modelId="{6DC06303-1054-4C0A-943F-66A70311CC65}" type="presParOf" srcId="{5FCA5ABE-73E7-4F89-A70B-99A2A9FAE29D}" destId="{9D5AA954-9680-4E56-B0C6-62794141006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E63AA2-311A-42EF-8978-CFB0A40EBA2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D2827C7-2074-4A02-851C-00190E347247}">
      <dgm:prSet phldrT="[Text]" custT="1"/>
      <dgm:spPr/>
      <dgm:t>
        <a:bodyPr/>
        <a:lstStyle/>
        <a:p>
          <a:r>
            <a:rPr lang="en-GB" sz="2400" dirty="0" smtClean="0"/>
            <a:t>Grammar</a:t>
          </a:r>
        </a:p>
        <a:p>
          <a:r>
            <a:rPr lang="en-GB" sz="2400" dirty="0" smtClean="0"/>
            <a:t>Pronunciation</a:t>
          </a:r>
        </a:p>
        <a:p>
          <a:r>
            <a:rPr lang="en-GB" sz="2400" dirty="0" smtClean="0"/>
            <a:t>Writing skills</a:t>
          </a:r>
        </a:p>
        <a:p>
          <a:r>
            <a:rPr lang="en-GB" sz="2400" dirty="0" smtClean="0"/>
            <a:t>Exam skills</a:t>
          </a:r>
        </a:p>
        <a:p>
          <a:r>
            <a:rPr lang="en-GB" sz="2400" dirty="0" smtClean="0"/>
            <a:t>Study skills</a:t>
          </a:r>
          <a:endParaRPr lang="en-GB" sz="2400" dirty="0"/>
        </a:p>
      </dgm:t>
    </dgm:pt>
    <dgm:pt modelId="{5E08F7E3-A636-4DEF-A466-FBC2581AC8F7}" type="parTrans" cxnId="{4261E0C4-BE34-4153-B307-03043F1E8288}">
      <dgm:prSet/>
      <dgm:spPr/>
      <dgm:t>
        <a:bodyPr/>
        <a:lstStyle/>
        <a:p>
          <a:endParaRPr lang="en-GB"/>
        </a:p>
      </dgm:t>
    </dgm:pt>
    <dgm:pt modelId="{D2059006-0EC9-45BA-BF1A-6FF2D6898D71}" type="sibTrans" cxnId="{4261E0C4-BE34-4153-B307-03043F1E8288}">
      <dgm:prSet/>
      <dgm:spPr/>
      <dgm:t>
        <a:bodyPr/>
        <a:lstStyle/>
        <a:p>
          <a:endParaRPr lang="en-GB"/>
        </a:p>
      </dgm:t>
    </dgm:pt>
    <dgm:pt modelId="{B7626A86-FFC7-41F4-BADE-D4F973314CA3}">
      <dgm:prSet phldrT="[Text]" phldr="1"/>
      <dgm:spPr/>
      <dgm:t>
        <a:bodyPr/>
        <a:lstStyle/>
        <a:p>
          <a:endParaRPr lang="en-GB" dirty="0"/>
        </a:p>
      </dgm:t>
    </dgm:pt>
    <dgm:pt modelId="{D4D2BC96-1B60-44CE-812D-71F2EF78E6DF}" type="parTrans" cxnId="{2181FE04-6217-4058-8748-69A3FCEDE214}">
      <dgm:prSet/>
      <dgm:spPr/>
      <dgm:t>
        <a:bodyPr/>
        <a:lstStyle/>
        <a:p>
          <a:endParaRPr lang="en-GB"/>
        </a:p>
      </dgm:t>
    </dgm:pt>
    <dgm:pt modelId="{9CB5C7A7-C2F0-4A3B-BFCA-AFA802A34392}" type="sibTrans" cxnId="{2181FE04-6217-4058-8748-69A3FCEDE214}">
      <dgm:prSet/>
      <dgm:spPr/>
      <dgm:t>
        <a:bodyPr/>
        <a:lstStyle/>
        <a:p>
          <a:endParaRPr lang="en-GB"/>
        </a:p>
      </dgm:t>
    </dgm:pt>
    <dgm:pt modelId="{4763AD93-6EE7-4351-B9D7-A507B0AD68F7}">
      <dgm:prSet phldrT="[Text]" custT="1"/>
      <dgm:spPr/>
      <dgm:t>
        <a:bodyPr/>
        <a:lstStyle/>
        <a:p>
          <a:r>
            <a:rPr lang="en-GB" sz="2400" dirty="0" smtClean="0"/>
            <a:t>More group work</a:t>
          </a:r>
        </a:p>
        <a:p>
          <a:r>
            <a:rPr lang="en-GB" sz="2400" dirty="0" smtClean="0"/>
            <a:t>More pair work</a:t>
          </a:r>
        </a:p>
        <a:p>
          <a:r>
            <a:rPr lang="en-GB" sz="2400" dirty="0" smtClean="0"/>
            <a:t>More problem solving</a:t>
          </a:r>
        </a:p>
        <a:p>
          <a:r>
            <a:rPr lang="en-GB" sz="2400" dirty="0" smtClean="0"/>
            <a:t>More task based learning</a:t>
          </a:r>
          <a:endParaRPr lang="en-GB" sz="2400" dirty="0"/>
        </a:p>
      </dgm:t>
    </dgm:pt>
    <dgm:pt modelId="{4A04DF6E-1F2E-49AA-99EE-7D5BAA303967}" type="parTrans" cxnId="{20C8EB28-C06F-4A05-A2AA-11D25E5DC0A6}">
      <dgm:prSet/>
      <dgm:spPr/>
      <dgm:t>
        <a:bodyPr/>
        <a:lstStyle/>
        <a:p>
          <a:endParaRPr lang="en-GB"/>
        </a:p>
      </dgm:t>
    </dgm:pt>
    <dgm:pt modelId="{AE7B33C5-29FE-4135-B422-089196DF18A7}" type="sibTrans" cxnId="{20C8EB28-C06F-4A05-A2AA-11D25E5DC0A6}">
      <dgm:prSet/>
      <dgm:spPr/>
      <dgm:t>
        <a:bodyPr/>
        <a:lstStyle/>
        <a:p>
          <a:endParaRPr lang="en-GB"/>
        </a:p>
      </dgm:t>
    </dgm:pt>
    <dgm:pt modelId="{991F1AE0-549C-4D82-A713-28462A00680D}" type="pres">
      <dgm:prSet presAssocID="{C4E63AA2-311A-42EF-8978-CFB0A40EBA2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D16662D-F6BE-4EC9-9CB6-7E2C1FD5B1DC}" type="pres">
      <dgm:prSet presAssocID="{C4E63AA2-311A-42EF-8978-CFB0A40EBA2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7DEF8F-4191-4EB9-AC85-5A22F07F3908}" type="pres">
      <dgm:prSet presAssocID="{C4E63AA2-311A-42EF-8978-CFB0A40EBA2E}" presName="LeftNode" presStyleLbl="bgImgPlace1" presStyleIdx="0" presStyleCnt="2" custScaleX="184093">
        <dgm:presLayoutVars>
          <dgm:chMax val="2"/>
          <dgm:chPref val="2"/>
        </dgm:presLayoutVars>
      </dgm:prSet>
      <dgm:spPr/>
      <dgm:t>
        <a:bodyPr/>
        <a:lstStyle/>
        <a:p>
          <a:endParaRPr lang="en-GB"/>
        </a:p>
      </dgm:t>
    </dgm:pt>
    <dgm:pt modelId="{5C9CD4A4-2A22-4CCA-B765-E8AA63D62449}" type="pres">
      <dgm:prSet presAssocID="{C4E63AA2-311A-42EF-8978-CFB0A40EBA2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560E26-18C3-4162-BFBD-6A99E22F5262}" type="pres">
      <dgm:prSet presAssocID="{C4E63AA2-311A-42EF-8978-CFB0A40EBA2E}" presName="RightNode" presStyleLbl="bgImgPlace1" presStyleIdx="1" presStyleCnt="2" custScaleX="13193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677C8854-850B-42AE-B0A3-A9149673F2FF}" type="pres">
      <dgm:prSet presAssocID="{C4E63AA2-311A-42EF-8978-CFB0A40EBA2E}" presName="TopArrow" presStyleLbl="node1" presStyleIdx="0" presStyleCnt="2"/>
      <dgm:spPr/>
    </dgm:pt>
    <dgm:pt modelId="{7672AB37-F2B6-4CF5-96B2-2B0FA3663147}" type="pres">
      <dgm:prSet presAssocID="{C4E63AA2-311A-42EF-8978-CFB0A40EBA2E}" presName="BottomArrow" presStyleLbl="node1" presStyleIdx="1" presStyleCnt="2"/>
      <dgm:spPr/>
    </dgm:pt>
  </dgm:ptLst>
  <dgm:cxnLst>
    <dgm:cxn modelId="{4261E0C4-BE34-4153-B307-03043F1E8288}" srcId="{C4E63AA2-311A-42EF-8978-CFB0A40EBA2E}" destId="{CD2827C7-2074-4A02-851C-00190E347247}" srcOrd="0" destOrd="0" parTransId="{5E08F7E3-A636-4DEF-A466-FBC2581AC8F7}" sibTransId="{D2059006-0EC9-45BA-BF1A-6FF2D6898D71}"/>
    <dgm:cxn modelId="{808CFA80-538E-4208-A90B-CBF1A2B076A8}" type="presOf" srcId="{CD2827C7-2074-4A02-851C-00190E347247}" destId="{567DEF8F-4191-4EB9-AC85-5A22F07F3908}" srcOrd="1" destOrd="0" presId="urn:microsoft.com/office/officeart/2009/layout/ReverseList"/>
    <dgm:cxn modelId="{2181FE04-6217-4058-8748-69A3FCEDE214}" srcId="{C4E63AA2-311A-42EF-8978-CFB0A40EBA2E}" destId="{B7626A86-FFC7-41F4-BADE-D4F973314CA3}" srcOrd="2" destOrd="0" parTransId="{D4D2BC96-1B60-44CE-812D-71F2EF78E6DF}" sibTransId="{9CB5C7A7-C2F0-4A3B-BFCA-AFA802A34392}"/>
    <dgm:cxn modelId="{EC20FB5E-1032-4FC4-A422-E61723C04E00}" type="presOf" srcId="{C4E63AA2-311A-42EF-8978-CFB0A40EBA2E}" destId="{991F1AE0-549C-4D82-A713-28462A00680D}" srcOrd="0" destOrd="0" presId="urn:microsoft.com/office/officeart/2009/layout/ReverseList"/>
    <dgm:cxn modelId="{20C8EB28-C06F-4A05-A2AA-11D25E5DC0A6}" srcId="{C4E63AA2-311A-42EF-8978-CFB0A40EBA2E}" destId="{4763AD93-6EE7-4351-B9D7-A507B0AD68F7}" srcOrd="1" destOrd="0" parTransId="{4A04DF6E-1F2E-49AA-99EE-7D5BAA303967}" sibTransId="{AE7B33C5-29FE-4135-B422-089196DF18A7}"/>
    <dgm:cxn modelId="{38EDCC86-A3B4-47C6-A7E6-54FBAB4694F4}" type="presOf" srcId="{4763AD93-6EE7-4351-B9D7-A507B0AD68F7}" destId="{5C9CD4A4-2A22-4CCA-B765-E8AA63D62449}" srcOrd="0" destOrd="0" presId="urn:microsoft.com/office/officeart/2009/layout/ReverseList"/>
    <dgm:cxn modelId="{3C9B4D6C-17EA-4AE9-95AC-94054443B67F}" type="presOf" srcId="{CD2827C7-2074-4A02-851C-00190E347247}" destId="{DD16662D-F6BE-4EC9-9CB6-7E2C1FD5B1DC}" srcOrd="0" destOrd="0" presId="urn:microsoft.com/office/officeart/2009/layout/ReverseList"/>
    <dgm:cxn modelId="{AC9EAD50-F3A4-4B32-B47F-4BB52AC3A2A6}" type="presOf" srcId="{4763AD93-6EE7-4351-B9D7-A507B0AD68F7}" destId="{B2560E26-18C3-4162-BFBD-6A99E22F5262}" srcOrd="1" destOrd="0" presId="urn:microsoft.com/office/officeart/2009/layout/ReverseList"/>
    <dgm:cxn modelId="{D2EAE60F-471E-40E9-84F0-F944E2B97F84}" type="presParOf" srcId="{991F1AE0-549C-4D82-A713-28462A00680D}" destId="{DD16662D-F6BE-4EC9-9CB6-7E2C1FD5B1DC}" srcOrd="0" destOrd="0" presId="urn:microsoft.com/office/officeart/2009/layout/ReverseList"/>
    <dgm:cxn modelId="{2A08DF38-B77B-45CF-ACA0-F8F4875A8097}" type="presParOf" srcId="{991F1AE0-549C-4D82-A713-28462A00680D}" destId="{567DEF8F-4191-4EB9-AC85-5A22F07F3908}" srcOrd="1" destOrd="0" presId="urn:microsoft.com/office/officeart/2009/layout/ReverseList"/>
    <dgm:cxn modelId="{58E5166B-D3E6-4278-804A-AFFF4980329A}" type="presParOf" srcId="{991F1AE0-549C-4D82-A713-28462A00680D}" destId="{5C9CD4A4-2A22-4CCA-B765-E8AA63D62449}" srcOrd="2" destOrd="0" presId="urn:microsoft.com/office/officeart/2009/layout/ReverseList"/>
    <dgm:cxn modelId="{BE681468-5D21-46F5-8906-4F713ECE3CDF}" type="presParOf" srcId="{991F1AE0-549C-4D82-A713-28462A00680D}" destId="{B2560E26-18C3-4162-BFBD-6A99E22F5262}" srcOrd="3" destOrd="0" presId="urn:microsoft.com/office/officeart/2009/layout/ReverseList"/>
    <dgm:cxn modelId="{46937218-3BDD-4D03-A0A2-FDA620765A52}" type="presParOf" srcId="{991F1AE0-549C-4D82-A713-28462A00680D}" destId="{677C8854-850B-42AE-B0A3-A9149673F2FF}" srcOrd="4" destOrd="0" presId="urn:microsoft.com/office/officeart/2009/layout/ReverseList"/>
    <dgm:cxn modelId="{ED4EDC70-46DE-4E95-8412-43B11E816D91}" type="presParOf" srcId="{991F1AE0-549C-4D82-A713-28462A00680D}" destId="{7672AB37-F2B6-4CF5-96B2-2B0FA366314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6A4C45-FAF6-4DD3-994F-A3B4D21A3450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93D7540-45DC-4686-B24E-7DAF78ABA51A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Watch video about oral exam for FC at home</a:t>
          </a:r>
          <a:endParaRPr lang="en-GB" dirty="0"/>
        </a:p>
      </dgm:t>
    </dgm:pt>
    <dgm:pt modelId="{9D9F0E80-AC92-47EA-A6C7-F713CC56642D}" type="parTrans" cxnId="{148E5B3D-A531-4B01-92DD-33F729E25D37}">
      <dgm:prSet/>
      <dgm:spPr/>
      <dgm:t>
        <a:bodyPr/>
        <a:lstStyle/>
        <a:p>
          <a:endParaRPr lang="en-GB"/>
        </a:p>
      </dgm:t>
    </dgm:pt>
    <dgm:pt modelId="{06133A06-1946-4E7A-ACC4-10BD3B729F8D}" type="sibTrans" cxnId="{148E5B3D-A531-4B01-92DD-33F729E25D37}">
      <dgm:prSet/>
      <dgm:spPr/>
      <dgm:t>
        <a:bodyPr/>
        <a:lstStyle/>
        <a:p>
          <a:endParaRPr lang="en-GB"/>
        </a:p>
      </dgm:t>
    </dgm:pt>
    <dgm:pt modelId="{3FA7A925-B3C3-48D5-BD7D-52F3A414E9F1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Do quiz at home to check learning</a:t>
          </a:r>
          <a:endParaRPr lang="en-GB" dirty="0"/>
        </a:p>
      </dgm:t>
    </dgm:pt>
    <dgm:pt modelId="{6938C819-53BB-4AD7-B4E2-A44138218B1D}" type="parTrans" cxnId="{4C360552-F373-4A76-8FA8-3153C4F581AE}">
      <dgm:prSet/>
      <dgm:spPr/>
      <dgm:t>
        <a:bodyPr/>
        <a:lstStyle/>
        <a:p>
          <a:endParaRPr lang="en-GB"/>
        </a:p>
      </dgm:t>
    </dgm:pt>
    <dgm:pt modelId="{2F8B27FB-E23B-4A13-9E04-F772659209A1}" type="sibTrans" cxnId="{4C360552-F373-4A76-8FA8-3153C4F581AE}">
      <dgm:prSet/>
      <dgm:spPr/>
      <dgm:t>
        <a:bodyPr/>
        <a:lstStyle/>
        <a:p>
          <a:endParaRPr lang="en-GB"/>
        </a:p>
      </dgm:t>
    </dgm:pt>
    <dgm:pt modelId="{40BF1BCA-9822-4442-992A-3B975E5764B8}">
      <dgm:prSet phldrT="[Text]"/>
      <dgm:spPr/>
      <dgm:t>
        <a:bodyPr/>
        <a:lstStyle/>
        <a:p>
          <a:r>
            <a:rPr lang="en-GB" dirty="0" smtClean="0"/>
            <a:t>In class re-enact the exam in groups</a:t>
          </a:r>
          <a:endParaRPr lang="en-GB" dirty="0"/>
        </a:p>
      </dgm:t>
    </dgm:pt>
    <dgm:pt modelId="{1502B74A-F816-4DEB-BA7D-9CBFF70971C3}" type="parTrans" cxnId="{81757552-9665-4295-A61A-159E93E00107}">
      <dgm:prSet/>
      <dgm:spPr/>
      <dgm:t>
        <a:bodyPr/>
        <a:lstStyle/>
        <a:p>
          <a:endParaRPr lang="en-GB"/>
        </a:p>
      </dgm:t>
    </dgm:pt>
    <dgm:pt modelId="{18FE803A-3EE4-4517-8AE0-320B11535E32}" type="sibTrans" cxnId="{81757552-9665-4295-A61A-159E93E00107}">
      <dgm:prSet/>
      <dgm:spPr/>
      <dgm:t>
        <a:bodyPr/>
        <a:lstStyle/>
        <a:p>
          <a:endParaRPr lang="en-GB"/>
        </a:p>
      </dgm:t>
    </dgm:pt>
    <dgm:pt modelId="{275FD581-D3B7-40BB-BF23-40B8A09E452C}">
      <dgm:prSet phldrT="[Text]"/>
      <dgm:spPr/>
      <dgm:t>
        <a:bodyPr/>
        <a:lstStyle/>
        <a:p>
          <a:r>
            <a:rPr lang="en-GB" dirty="0" smtClean="0"/>
            <a:t>2 students do exam, one student acts as examiner</a:t>
          </a:r>
          <a:endParaRPr lang="en-GB" dirty="0"/>
        </a:p>
      </dgm:t>
    </dgm:pt>
    <dgm:pt modelId="{45149457-1BB6-4C91-97D4-D6E4493946AD}" type="parTrans" cxnId="{7F58B647-EEB5-45D3-80E4-7E68FBB41C20}">
      <dgm:prSet/>
      <dgm:spPr/>
      <dgm:t>
        <a:bodyPr/>
        <a:lstStyle/>
        <a:p>
          <a:endParaRPr lang="en-GB"/>
        </a:p>
      </dgm:t>
    </dgm:pt>
    <dgm:pt modelId="{ADF1599E-797C-4C54-8544-8A61281629C9}" type="sibTrans" cxnId="{7F58B647-EEB5-45D3-80E4-7E68FBB41C20}">
      <dgm:prSet/>
      <dgm:spPr/>
      <dgm:t>
        <a:bodyPr/>
        <a:lstStyle/>
        <a:p>
          <a:endParaRPr lang="en-GB"/>
        </a:p>
      </dgm:t>
    </dgm:pt>
    <dgm:pt modelId="{E07574C8-3ABA-4B6D-ADDB-1AB7E2752871}">
      <dgm:prSet phldrT="[Text]"/>
      <dgm:spPr/>
      <dgm:t>
        <a:bodyPr/>
        <a:lstStyle/>
        <a:p>
          <a:r>
            <a:rPr lang="en-GB" dirty="0" smtClean="0"/>
            <a:t>In class work in groups and think of typical questions in the exam</a:t>
          </a:r>
          <a:endParaRPr lang="en-GB" dirty="0"/>
        </a:p>
      </dgm:t>
    </dgm:pt>
    <dgm:pt modelId="{5535A633-C980-4ED0-8F33-281633603307}" type="parTrans" cxnId="{0379F8CC-CF4E-483E-B4C5-E653D2534C55}">
      <dgm:prSet/>
      <dgm:spPr/>
      <dgm:t>
        <a:bodyPr/>
        <a:lstStyle/>
        <a:p>
          <a:endParaRPr lang="en-GB"/>
        </a:p>
      </dgm:t>
    </dgm:pt>
    <dgm:pt modelId="{92938A8A-8117-4178-8A46-088DA6C024A0}" type="sibTrans" cxnId="{0379F8CC-CF4E-483E-B4C5-E653D2534C55}">
      <dgm:prSet/>
      <dgm:spPr/>
      <dgm:t>
        <a:bodyPr/>
        <a:lstStyle/>
        <a:p>
          <a:endParaRPr lang="en-GB"/>
        </a:p>
      </dgm:t>
    </dgm:pt>
    <dgm:pt modelId="{7631C29B-63B5-4AA5-97B1-FEAC0431A671}" type="pres">
      <dgm:prSet presAssocID="{1D6A4C45-FAF6-4DD3-994F-A3B4D21A345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729E5C-1BEE-464A-9746-ACC99766C2AE}" type="pres">
      <dgm:prSet presAssocID="{1D6A4C45-FAF6-4DD3-994F-A3B4D21A3450}" presName="dummyMaxCanvas" presStyleCnt="0">
        <dgm:presLayoutVars/>
      </dgm:prSet>
      <dgm:spPr/>
    </dgm:pt>
    <dgm:pt modelId="{B520F227-6ACD-48C3-9D2D-586FACE9F6C6}" type="pres">
      <dgm:prSet presAssocID="{1D6A4C45-FAF6-4DD3-994F-A3B4D21A345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7BF475-2336-4103-919B-134246AA405F}" type="pres">
      <dgm:prSet presAssocID="{1D6A4C45-FAF6-4DD3-994F-A3B4D21A345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C23D24-89D4-4E89-BBDC-40BF370B1DDF}" type="pres">
      <dgm:prSet presAssocID="{1D6A4C45-FAF6-4DD3-994F-A3B4D21A345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C8D844-DB12-4BFC-BEA4-5D784C725752}" type="pres">
      <dgm:prSet presAssocID="{1D6A4C45-FAF6-4DD3-994F-A3B4D21A345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CDD2FA-E42E-44D7-B6D9-82930218D8A7}" type="pres">
      <dgm:prSet presAssocID="{1D6A4C45-FAF6-4DD3-994F-A3B4D21A345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CD03A8-4972-468C-ABE3-6A8909D4FC13}" type="pres">
      <dgm:prSet presAssocID="{1D6A4C45-FAF6-4DD3-994F-A3B4D21A345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B67516-92AE-4AEB-A68C-12753940B653}" type="pres">
      <dgm:prSet presAssocID="{1D6A4C45-FAF6-4DD3-994F-A3B4D21A345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103377-74DC-4D7A-BD12-968FE766244C}" type="pres">
      <dgm:prSet presAssocID="{1D6A4C45-FAF6-4DD3-994F-A3B4D21A345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E9434-0B68-44B0-941B-A1BFE34DD9B0}" type="pres">
      <dgm:prSet presAssocID="{1D6A4C45-FAF6-4DD3-994F-A3B4D21A345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106785-B8F9-4B26-94BA-159912B8FAFF}" type="pres">
      <dgm:prSet presAssocID="{1D6A4C45-FAF6-4DD3-994F-A3B4D21A345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4C7A09-02A1-4F90-B722-4C52EB9DCB12}" type="pres">
      <dgm:prSet presAssocID="{1D6A4C45-FAF6-4DD3-994F-A3B4D21A345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50A675-87F0-4C09-83F1-5643F5764DE9}" type="pres">
      <dgm:prSet presAssocID="{1D6A4C45-FAF6-4DD3-994F-A3B4D21A345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CA11E2-2A71-43EC-8FEF-A3BE3FFF7ADB}" type="pres">
      <dgm:prSet presAssocID="{1D6A4C45-FAF6-4DD3-994F-A3B4D21A345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4E3CB4-4510-46AB-944B-779F96451C87}" type="pres">
      <dgm:prSet presAssocID="{1D6A4C45-FAF6-4DD3-994F-A3B4D21A345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0F0BC61-6894-4661-B702-12CBF0080740}" type="presOf" srcId="{3FA7A925-B3C3-48D5-BD7D-52F3A414E9F1}" destId="{697BF475-2336-4103-919B-134246AA405F}" srcOrd="0" destOrd="0" presId="urn:microsoft.com/office/officeart/2005/8/layout/vProcess5"/>
    <dgm:cxn modelId="{212F080D-0036-4189-B4A9-A71EF7281B77}" type="presOf" srcId="{275FD581-D3B7-40BB-BF23-40B8A09E452C}" destId="{0D4E3CB4-4510-46AB-944B-779F96451C87}" srcOrd="1" destOrd="0" presId="urn:microsoft.com/office/officeart/2005/8/layout/vProcess5"/>
    <dgm:cxn modelId="{63CDC97E-1C88-4531-AC64-5BFD58D49064}" type="presOf" srcId="{06133A06-1946-4E7A-ACC4-10BD3B729F8D}" destId="{4DCD03A8-4972-468C-ABE3-6A8909D4FC13}" srcOrd="0" destOrd="0" presId="urn:microsoft.com/office/officeart/2005/8/layout/vProcess5"/>
    <dgm:cxn modelId="{81757552-9665-4295-A61A-159E93E00107}" srcId="{1D6A4C45-FAF6-4DD3-994F-A3B4D21A3450}" destId="{40BF1BCA-9822-4442-992A-3B975E5764B8}" srcOrd="3" destOrd="0" parTransId="{1502B74A-F816-4DEB-BA7D-9CBFF70971C3}" sibTransId="{18FE803A-3EE4-4517-8AE0-320B11535E32}"/>
    <dgm:cxn modelId="{2EA541F5-DF3E-49BC-8F56-38B1F657795A}" type="presOf" srcId="{E07574C8-3ABA-4B6D-ADDB-1AB7E2752871}" destId="{DC50A675-87F0-4C09-83F1-5643F5764DE9}" srcOrd="1" destOrd="0" presId="urn:microsoft.com/office/officeart/2005/8/layout/vProcess5"/>
    <dgm:cxn modelId="{B334FECE-EE4E-4DF6-BB5A-5ECB6528AE46}" type="presOf" srcId="{275FD581-D3B7-40BB-BF23-40B8A09E452C}" destId="{E4CDD2FA-E42E-44D7-B6D9-82930218D8A7}" srcOrd="0" destOrd="0" presId="urn:microsoft.com/office/officeart/2005/8/layout/vProcess5"/>
    <dgm:cxn modelId="{0B514765-11A7-482B-AE0D-8367151AA239}" type="presOf" srcId="{3FA7A925-B3C3-48D5-BD7D-52F3A414E9F1}" destId="{C64C7A09-02A1-4F90-B722-4C52EB9DCB12}" srcOrd="1" destOrd="0" presId="urn:microsoft.com/office/officeart/2005/8/layout/vProcess5"/>
    <dgm:cxn modelId="{08C01ABD-8A04-43DB-9028-A4CB80E298D1}" type="presOf" srcId="{293D7540-45DC-4686-B24E-7DAF78ABA51A}" destId="{B520F227-6ACD-48C3-9D2D-586FACE9F6C6}" srcOrd="0" destOrd="0" presId="urn:microsoft.com/office/officeart/2005/8/layout/vProcess5"/>
    <dgm:cxn modelId="{4C360552-F373-4A76-8FA8-3153C4F581AE}" srcId="{1D6A4C45-FAF6-4DD3-994F-A3B4D21A3450}" destId="{3FA7A925-B3C3-48D5-BD7D-52F3A414E9F1}" srcOrd="1" destOrd="0" parTransId="{6938C819-53BB-4AD7-B4E2-A44138218B1D}" sibTransId="{2F8B27FB-E23B-4A13-9E04-F772659209A1}"/>
    <dgm:cxn modelId="{2AD0F643-62E0-4852-8CA3-32B551786450}" type="presOf" srcId="{18FE803A-3EE4-4517-8AE0-320B11535E32}" destId="{EE0E9434-0B68-44B0-941B-A1BFE34DD9B0}" srcOrd="0" destOrd="0" presId="urn:microsoft.com/office/officeart/2005/8/layout/vProcess5"/>
    <dgm:cxn modelId="{5325B504-D881-48F7-85A7-38B280910E49}" type="presOf" srcId="{293D7540-45DC-4686-B24E-7DAF78ABA51A}" destId="{5E106785-B8F9-4B26-94BA-159912B8FAFF}" srcOrd="1" destOrd="0" presId="urn:microsoft.com/office/officeart/2005/8/layout/vProcess5"/>
    <dgm:cxn modelId="{148E5B3D-A531-4B01-92DD-33F729E25D37}" srcId="{1D6A4C45-FAF6-4DD3-994F-A3B4D21A3450}" destId="{293D7540-45DC-4686-B24E-7DAF78ABA51A}" srcOrd="0" destOrd="0" parTransId="{9D9F0E80-AC92-47EA-A6C7-F713CC56642D}" sibTransId="{06133A06-1946-4E7A-ACC4-10BD3B729F8D}"/>
    <dgm:cxn modelId="{377EE071-F4CF-426E-B5E4-14136D82F5F5}" type="presOf" srcId="{92938A8A-8117-4178-8A46-088DA6C024A0}" destId="{3E103377-74DC-4D7A-BD12-968FE766244C}" srcOrd="0" destOrd="0" presId="urn:microsoft.com/office/officeart/2005/8/layout/vProcess5"/>
    <dgm:cxn modelId="{7F58B647-EEB5-45D3-80E4-7E68FBB41C20}" srcId="{1D6A4C45-FAF6-4DD3-994F-A3B4D21A3450}" destId="{275FD581-D3B7-40BB-BF23-40B8A09E452C}" srcOrd="4" destOrd="0" parTransId="{45149457-1BB6-4C91-97D4-D6E4493946AD}" sibTransId="{ADF1599E-797C-4C54-8544-8A61281629C9}"/>
    <dgm:cxn modelId="{7D7E466D-2C6C-4F12-9C9F-52E66B702904}" type="presOf" srcId="{40BF1BCA-9822-4442-992A-3B975E5764B8}" destId="{72C8D844-DB12-4BFC-BEA4-5D784C725752}" srcOrd="0" destOrd="0" presId="urn:microsoft.com/office/officeart/2005/8/layout/vProcess5"/>
    <dgm:cxn modelId="{B2D4E47A-CBAC-493A-A740-62AC8E6CDBC4}" type="presOf" srcId="{E07574C8-3ABA-4B6D-ADDB-1AB7E2752871}" destId="{EAC23D24-89D4-4E89-BBDC-40BF370B1DDF}" srcOrd="0" destOrd="0" presId="urn:microsoft.com/office/officeart/2005/8/layout/vProcess5"/>
    <dgm:cxn modelId="{7B7F1655-FFBF-4AAA-80B9-3F38E32E8478}" type="presOf" srcId="{2F8B27FB-E23B-4A13-9E04-F772659209A1}" destId="{69B67516-92AE-4AEB-A68C-12753940B653}" srcOrd="0" destOrd="0" presId="urn:microsoft.com/office/officeart/2005/8/layout/vProcess5"/>
    <dgm:cxn modelId="{0379F8CC-CF4E-483E-B4C5-E653D2534C55}" srcId="{1D6A4C45-FAF6-4DD3-994F-A3B4D21A3450}" destId="{E07574C8-3ABA-4B6D-ADDB-1AB7E2752871}" srcOrd="2" destOrd="0" parTransId="{5535A633-C980-4ED0-8F33-281633603307}" sibTransId="{92938A8A-8117-4178-8A46-088DA6C024A0}"/>
    <dgm:cxn modelId="{8A19D430-3B89-46F6-97E8-D23562177BC7}" type="presOf" srcId="{40BF1BCA-9822-4442-992A-3B975E5764B8}" destId="{7DCA11E2-2A71-43EC-8FEF-A3BE3FFF7ADB}" srcOrd="1" destOrd="0" presId="urn:microsoft.com/office/officeart/2005/8/layout/vProcess5"/>
    <dgm:cxn modelId="{745DF3B4-CEDA-4DF4-BBA2-4288F86A1D1C}" type="presOf" srcId="{1D6A4C45-FAF6-4DD3-994F-A3B4D21A3450}" destId="{7631C29B-63B5-4AA5-97B1-FEAC0431A671}" srcOrd="0" destOrd="0" presId="urn:microsoft.com/office/officeart/2005/8/layout/vProcess5"/>
    <dgm:cxn modelId="{98A3585B-CC86-44F8-AEE9-26724EE763AD}" type="presParOf" srcId="{7631C29B-63B5-4AA5-97B1-FEAC0431A671}" destId="{99729E5C-1BEE-464A-9746-ACC99766C2AE}" srcOrd="0" destOrd="0" presId="urn:microsoft.com/office/officeart/2005/8/layout/vProcess5"/>
    <dgm:cxn modelId="{7B721230-8677-4294-A6F6-E3F11F5D96F7}" type="presParOf" srcId="{7631C29B-63B5-4AA5-97B1-FEAC0431A671}" destId="{B520F227-6ACD-48C3-9D2D-586FACE9F6C6}" srcOrd="1" destOrd="0" presId="urn:microsoft.com/office/officeart/2005/8/layout/vProcess5"/>
    <dgm:cxn modelId="{FDC4083B-2B84-4C01-A9F8-A3178F50E3DA}" type="presParOf" srcId="{7631C29B-63B5-4AA5-97B1-FEAC0431A671}" destId="{697BF475-2336-4103-919B-134246AA405F}" srcOrd="2" destOrd="0" presId="urn:microsoft.com/office/officeart/2005/8/layout/vProcess5"/>
    <dgm:cxn modelId="{F95FEF7C-3A0C-40F7-B6F0-3A2839F85740}" type="presParOf" srcId="{7631C29B-63B5-4AA5-97B1-FEAC0431A671}" destId="{EAC23D24-89D4-4E89-BBDC-40BF370B1DDF}" srcOrd="3" destOrd="0" presId="urn:microsoft.com/office/officeart/2005/8/layout/vProcess5"/>
    <dgm:cxn modelId="{6A7E0439-105B-4F50-8F2F-6B51C345629C}" type="presParOf" srcId="{7631C29B-63B5-4AA5-97B1-FEAC0431A671}" destId="{72C8D844-DB12-4BFC-BEA4-5D784C725752}" srcOrd="4" destOrd="0" presId="urn:microsoft.com/office/officeart/2005/8/layout/vProcess5"/>
    <dgm:cxn modelId="{51F02B7B-422E-4EEC-A270-BC3A6753073F}" type="presParOf" srcId="{7631C29B-63B5-4AA5-97B1-FEAC0431A671}" destId="{E4CDD2FA-E42E-44D7-B6D9-82930218D8A7}" srcOrd="5" destOrd="0" presId="urn:microsoft.com/office/officeart/2005/8/layout/vProcess5"/>
    <dgm:cxn modelId="{A0191BA9-DE45-4115-9343-7E378968D1A3}" type="presParOf" srcId="{7631C29B-63B5-4AA5-97B1-FEAC0431A671}" destId="{4DCD03A8-4972-468C-ABE3-6A8909D4FC13}" srcOrd="6" destOrd="0" presId="urn:microsoft.com/office/officeart/2005/8/layout/vProcess5"/>
    <dgm:cxn modelId="{17D3DCEE-DA6A-4F2C-B1E5-33D6587CE487}" type="presParOf" srcId="{7631C29B-63B5-4AA5-97B1-FEAC0431A671}" destId="{69B67516-92AE-4AEB-A68C-12753940B653}" srcOrd="7" destOrd="0" presId="urn:microsoft.com/office/officeart/2005/8/layout/vProcess5"/>
    <dgm:cxn modelId="{7EC6D886-580B-4515-9FCD-37656666B6FA}" type="presParOf" srcId="{7631C29B-63B5-4AA5-97B1-FEAC0431A671}" destId="{3E103377-74DC-4D7A-BD12-968FE766244C}" srcOrd="8" destOrd="0" presId="urn:microsoft.com/office/officeart/2005/8/layout/vProcess5"/>
    <dgm:cxn modelId="{384922F7-CEA8-4A5D-9E76-8F9D02CA3DB1}" type="presParOf" srcId="{7631C29B-63B5-4AA5-97B1-FEAC0431A671}" destId="{EE0E9434-0B68-44B0-941B-A1BFE34DD9B0}" srcOrd="9" destOrd="0" presId="urn:microsoft.com/office/officeart/2005/8/layout/vProcess5"/>
    <dgm:cxn modelId="{7C64B52E-D3A6-4920-8316-2F486C4089E3}" type="presParOf" srcId="{7631C29B-63B5-4AA5-97B1-FEAC0431A671}" destId="{5E106785-B8F9-4B26-94BA-159912B8FAFF}" srcOrd="10" destOrd="0" presId="urn:microsoft.com/office/officeart/2005/8/layout/vProcess5"/>
    <dgm:cxn modelId="{17FCBA29-B699-4132-B7BE-45BF67FA3C23}" type="presParOf" srcId="{7631C29B-63B5-4AA5-97B1-FEAC0431A671}" destId="{C64C7A09-02A1-4F90-B722-4C52EB9DCB12}" srcOrd="11" destOrd="0" presId="urn:microsoft.com/office/officeart/2005/8/layout/vProcess5"/>
    <dgm:cxn modelId="{DBC3DC4C-1DD9-45E1-A4E1-0D81960C42B7}" type="presParOf" srcId="{7631C29B-63B5-4AA5-97B1-FEAC0431A671}" destId="{DC50A675-87F0-4C09-83F1-5643F5764DE9}" srcOrd="12" destOrd="0" presId="urn:microsoft.com/office/officeart/2005/8/layout/vProcess5"/>
    <dgm:cxn modelId="{2E4964C4-A9B9-4463-9CFC-51458FD9B792}" type="presParOf" srcId="{7631C29B-63B5-4AA5-97B1-FEAC0431A671}" destId="{7DCA11E2-2A71-43EC-8FEF-A3BE3FFF7ADB}" srcOrd="13" destOrd="0" presId="urn:microsoft.com/office/officeart/2005/8/layout/vProcess5"/>
    <dgm:cxn modelId="{69BDACB9-5F8D-4411-B114-8B63A91F6905}" type="presParOf" srcId="{7631C29B-63B5-4AA5-97B1-FEAC0431A671}" destId="{0D4E3CB4-4510-46AB-944B-779F96451C8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B0FECF-053F-4936-B640-427659AE1A13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0F0E83BB-A393-4477-A0DE-4C80C6B8BEEB}">
      <dgm:prSet phldrT="[Text]"/>
      <dgm:spPr/>
      <dgm:t>
        <a:bodyPr/>
        <a:lstStyle/>
        <a:p>
          <a:r>
            <a:rPr lang="en-GB" dirty="0" smtClean="0"/>
            <a:t>Find it</a:t>
          </a:r>
          <a:endParaRPr lang="en-GB" dirty="0"/>
        </a:p>
      </dgm:t>
    </dgm:pt>
    <dgm:pt modelId="{B20001E5-350E-4E99-A647-71C3440860F2}" type="parTrans" cxnId="{5D7982D2-DF26-4DB9-8B31-653E21D80330}">
      <dgm:prSet/>
      <dgm:spPr/>
      <dgm:t>
        <a:bodyPr/>
        <a:lstStyle/>
        <a:p>
          <a:endParaRPr lang="en-GB"/>
        </a:p>
      </dgm:t>
    </dgm:pt>
    <dgm:pt modelId="{1282FBF3-E442-4587-AF10-52049250A864}" type="sibTrans" cxnId="{5D7982D2-DF26-4DB9-8B31-653E21D80330}">
      <dgm:prSet/>
      <dgm:spPr/>
      <dgm:t>
        <a:bodyPr/>
        <a:lstStyle/>
        <a:p>
          <a:endParaRPr lang="en-GB"/>
        </a:p>
      </dgm:t>
    </dgm:pt>
    <dgm:pt modelId="{C2BE0440-05AC-4A41-8B78-04EE5A9463B4}">
      <dgm:prSet phldrT="[Text]"/>
      <dgm:spPr>
        <a:solidFill>
          <a:schemeClr val="tx2"/>
        </a:solidFill>
      </dgm:spPr>
      <dgm:t>
        <a:bodyPr/>
        <a:lstStyle/>
        <a:p>
          <a:r>
            <a:rPr lang="en-GB" dirty="0" smtClean="0"/>
            <a:t>Make it</a:t>
          </a:r>
          <a:endParaRPr lang="en-GB" dirty="0"/>
        </a:p>
      </dgm:t>
    </dgm:pt>
    <dgm:pt modelId="{8F6951B3-B3C5-4041-82E3-F66B117E4893}" type="parTrans" cxnId="{8B48BEF9-5E84-4391-BBE7-BAC2EB1E1CD2}">
      <dgm:prSet/>
      <dgm:spPr/>
      <dgm:t>
        <a:bodyPr/>
        <a:lstStyle/>
        <a:p>
          <a:endParaRPr lang="en-GB"/>
        </a:p>
      </dgm:t>
    </dgm:pt>
    <dgm:pt modelId="{A212EABC-37BD-4590-BE9C-046E010B6A06}" type="sibTrans" cxnId="{8B48BEF9-5E84-4391-BBE7-BAC2EB1E1CD2}">
      <dgm:prSet/>
      <dgm:spPr/>
      <dgm:t>
        <a:bodyPr/>
        <a:lstStyle/>
        <a:p>
          <a:endParaRPr lang="en-GB"/>
        </a:p>
      </dgm:t>
    </dgm:pt>
    <dgm:pt modelId="{BA0DF4F9-7016-472B-BB6B-3592984ED8D1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Content</a:t>
          </a:r>
          <a:endParaRPr lang="en-GB" dirty="0"/>
        </a:p>
      </dgm:t>
    </dgm:pt>
    <dgm:pt modelId="{81DF8A4C-49D8-4B3A-B32B-782E467E6029}" type="parTrans" cxnId="{0B8F557D-EDB3-4C45-816D-A5BEAADC8690}">
      <dgm:prSet/>
      <dgm:spPr/>
      <dgm:t>
        <a:bodyPr/>
        <a:lstStyle/>
        <a:p>
          <a:endParaRPr lang="en-GB"/>
        </a:p>
      </dgm:t>
    </dgm:pt>
    <dgm:pt modelId="{463D58B7-82AB-460F-9884-3BFDD7C360D0}" type="sibTrans" cxnId="{0B8F557D-EDB3-4C45-816D-A5BEAADC8690}">
      <dgm:prSet/>
      <dgm:spPr/>
      <dgm:t>
        <a:bodyPr/>
        <a:lstStyle/>
        <a:p>
          <a:endParaRPr lang="en-GB"/>
        </a:p>
      </dgm:t>
    </dgm:pt>
    <dgm:pt modelId="{F6A5DD08-2E16-4EC1-9720-4BF53D041595}" type="pres">
      <dgm:prSet presAssocID="{D6B0FECF-053F-4936-B640-427659AE1A13}" presName="Name0" presStyleCnt="0">
        <dgm:presLayoutVars>
          <dgm:dir/>
          <dgm:resizeHandles val="exact"/>
        </dgm:presLayoutVars>
      </dgm:prSet>
      <dgm:spPr/>
    </dgm:pt>
    <dgm:pt modelId="{22DDDC8E-C5FE-4D1A-A046-149900E213D3}" type="pres">
      <dgm:prSet presAssocID="{D6B0FECF-053F-4936-B640-427659AE1A13}" presName="vNodes" presStyleCnt="0"/>
      <dgm:spPr/>
    </dgm:pt>
    <dgm:pt modelId="{B9591549-0DA6-42FC-B283-67D0CBE780EC}" type="pres">
      <dgm:prSet presAssocID="{0F0E83BB-A393-4477-A0DE-4C80C6B8BE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557029-B4ED-421D-B1DB-376CDEE35F8A}" type="pres">
      <dgm:prSet presAssocID="{1282FBF3-E442-4587-AF10-52049250A864}" presName="spacerT" presStyleCnt="0"/>
      <dgm:spPr/>
    </dgm:pt>
    <dgm:pt modelId="{2ACADBE8-72AF-478E-8FCF-478452048AB3}" type="pres">
      <dgm:prSet presAssocID="{1282FBF3-E442-4587-AF10-52049250A864}" presName="sibTrans" presStyleLbl="sibTrans2D1" presStyleIdx="0" presStyleCnt="2"/>
      <dgm:spPr/>
      <dgm:t>
        <a:bodyPr/>
        <a:lstStyle/>
        <a:p>
          <a:endParaRPr lang="en-GB"/>
        </a:p>
      </dgm:t>
    </dgm:pt>
    <dgm:pt modelId="{393CB573-E6AD-4374-AA2A-828B3EF6D443}" type="pres">
      <dgm:prSet presAssocID="{1282FBF3-E442-4587-AF10-52049250A864}" presName="spacerB" presStyleCnt="0"/>
      <dgm:spPr/>
    </dgm:pt>
    <dgm:pt modelId="{EED886B8-17AE-451B-9B04-F2A90E9A1C29}" type="pres">
      <dgm:prSet presAssocID="{C2BE0440-05AC-4A41-8B78-04EE5A9463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51741E-E4B0-47F1-8D51-F1D2F832D689}" type="pres">
      <dgm:prSet presAssocID="{D6B0FECF-053F-4936-B640-427659AE1A13}" presName="sibTransLast" presStyleLbl="sibTrans2D1" presStyleIdx="1" presStyleCnt="2"/>
      <dgm:spPr/>
      <dgm:t>
        <a:bodyPr/>
        <a:lstStyle/>
        <a:p>
          <a:endParaRPr lang="en-GB"/>
        </a:p>
      </dgm:t>
    </dgm:pt>
    <dgm:pt modelId="{DE15A845-41F2-4411-BA8B-BCCAC5299D28}" type="pres">
      <dgm:prSet presAssocID="{D6B0FECF-053F-4936-B640-427659AE1A13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FE3808C1-F6AA-4DF5-B692-22C1B5A9B6D1}" type="pres">
      <dgm:prSet presAssocID="{D6B0FECF-053F-4936-B640-427659AE1A1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8CD714C-6D91-498F-95B3-13696F8799DE}" type="presOf" srcId="{A212EABC-37BD-4590-BE9C-046E010B6A06}" destId="{0751741E-E4B0-47F1-8D51-F1D2F832D689}" srcOrd="0" destOrd="0" presId="urn:microsoft.com/office/officeart/2005/8/layout/equation2"/>
    <dgm:cxn modelId="{E5DCFA55-ABFA-48FE-BB5B-7F6AD4A660A6}" type="presOf" srcId="{A212EABC-37BD-4590-BE9C-046E010B6A06}" destId="{DE15A845-41F2-4411-BA8B-BCCAC5299D28}" srcOrd="1" destOrd="0" presId="urn:microsoft.com/office/officeart/2005/8/layout/equation2"/>
    <dgm:cxn modelId="{0B8F557D-EDB3-4C45-816D-A5BEAADC8690}" srcId="{D6B0FECF-053F-4936-B640-427659AE1A13}" destId="{BA0DF4F9-7016-472B-BB6B-3592984ED8D1}" srcOrd="2" destOrd="0" parTransId="{81DF8A4C-49D8-4B3A-B32B-782E467E6029}" sibTransId="{463D58B7-82AB-460F-9884-3BFDD7C360D0}"/>
    <dgm:cxn modelId="{24F44DAB-2568-4C0B-AAF1-31739F7B4763}" type="presOf" srcId="{C2BE0440-05AC-4A41-8B78-04EE5A9463B4}" destId="{EED886B8-17AE-451B-9B04-F2A90E9A1C29}" srcOrd="0" destOrd="0" presId="urn:microsoft.com/office/officeart/2005/8/layout/equation2"/>
    <dgm:cxn modelId="{CD3F74B4-4B45-4BD6-95F6-1130960DBDA6}" type="presOf" srcId="{D6B0FECF-053F-4936-B640-427659AE1A13}" destId="{F6A5DD08-2E16-4EC1-9720-4BF53D041595}" srcOrd="0" destOrd="0" presId="urn:microsoft.com/office/officeart/2005/8/layout/equation2"/>
    <dgm:cxn modelId="{47C72E68-AF70-42FD-AC97-08AE4C38ADFB}" type="presOf" srcId="{1282FBF3-E442-4587-AF10-52049250A864}" destId="{2ACADBE8-72AF-478E-8FCF-478452048AB3}" srcOrd="0" destOrd="0" presId="urn:microsoft.com/office/officeart/2005/8/layout/equation2"/>
    <dgm:cxn modelId="{9582DE75-B64D-46C0-998F-9CFB71B7C445}" type="presOf" srcId="{BA0DF4F9-7016-472B-BB6B-3592984ED8D1}" destId="{FE3808C1-F6AA-4DF5-B692-22C1B5A9B6D1}" srcOrd="0" destOrd="0" presId="urn:microsoft.com/office/officeart/2005/8/layout/equation2"/>
    <dgm:cxn modelId="{5D7982D2-DF26-4DB9-8B31-653E21D80330}" srcId="{D6B0FECF-053F-4936-B640-427659AE1A13}" destId="{0F0E83BB-A393-4477-A0DE-4C80C6B8BEEB}" srcOrd="0" destOrd="0" parTransId="{B20001E5-350E-4E99-A647-71C3440860F2}" sibTransId="{1282FBF3-E442-4587-AF10-52049250A864}"/>
    <dgm:cxn modelId="{8B48BEF9-5E84-4391-BBE7-BAC2EB1E1CD2}" srcId="{D6B0FECF-053F-4936-B640-427659AE1A13}" destId="{C2BE0440-05AC-4A41-8B78-04EE5A9463B4}" srcOrd="1" destOrd="0" parTransId="{8F6951B3-B3C5-4041-82E3-F66B117E4893}" sibTransId="{A212EABC-37BD-4590-BE9C-046E010B6A06}"/>
    <dgm:cxn modelId="{A4DA2E37-D75E-4B8D-A5BB-7714529190DD}" type="presOf" srcId="{0F0E83BB-A393-4477-A0DE-4C80C6B8BEEB}" destId="{B9591549-0DA6-42FC-B283-67D0CBE780EC}" srcOrd="0" destOrd="0" presId="urn:microsoft.com/office/officeart/2005/8/layout/equation2"/>
    <dgm:cxn modelId="{52584714-23C8-40FD-B873-3D3E3E8FA9BC}" type="presParOf" srcId="{F6A5DD08-2E16-4EC1-9720-4BF53D041595}" destId="{22DDDC8E-C5FE-4D1A-A046-149900E213D3}" srcOrd="0" destOrd="0" presId="urn:microsoft.com/office/officeart/2005/8/layout/equation2"/>
    <dgm:cxn modelId="{825D51B5-DFFE-42DB-BE33-F872C6F8A430}" type="presParOf" srcId="{22DDDC8E-C5FE-4D1A-A046-149900E213D3}" destId="{B9591549-0DA6-42FC-B283-67D0CBE780EC}" srcOrd="0" destOrd="0" presId="urn:microsoft.com/office/officeart/2005/8/layout/equation2"/>
    <dgm:cxn modelId="{C03C8AC7-E8F3-4019-95C6-5D65ED078F7B}" type="presParOf" srcId="{22DDDC8E-C5FE-4D1A-A046-149900E213D3}" destId="{71557029-B4ED-421D-B1DB-376CDEE35F8A}" srcOrd="1" destOrd="0" presId="urn:microsoft.com/office/officeart/2005/8/layout/equation2"/>
    <dgm:cxn modelId="{47652BF6-3908-4626-8857-AEED2379A79E}" type="presParOf" srcId="{22DDDC8E-C5FE-4D1A-A046-149900E213D3}" destId="{2ACADBE8-72AF-478E-8FCF-478452048AB3}" srcOrd="2" destOrd="0" presId="urn:microsoft.com/office/officeart/2005/8/layout/equation2"/>
    <dgm:cxn modelId="{AD373D76-8E5E-46A7-BDA9-56077E42D8B8}" type="presParOf" srcId="{22DDDC8E-C5FE-4D1A-A046-149900E213D3}" destId="{393CB573-E6AD-4374-AA2A-828B3EF6D443}" srcOrd="3" destOrd="0" presId="urn:microsoft.com/office/officeart/2005/8/layout/equation2"/>
    <dgm:cxn modelId="{C9BF7080-129A-44AC-B9B1-4F78755C4129}" type="presParOf" srcId="{22DDDC8E-C5FE-4D1A-A046-149900E213D3}" destId="{EED886B8-17AE-451B-9B04-F2A90E9A1C29}" srcOrd="4" destOrd="0" presId="urn:microsoft.com/office/officeart/2005/8/layout/equation2"/>
    <dgm:cxn modelId="{BAC1E6FF-E3D1-40CF-A0D4-969F04B4E16A}" type="presParOf" srcId="{F6A5DD08-2E16-4EC1-9720-4BF53D041595}" destId="{0751741E-E4B0-47F1-8D51-F1D2F832D689}" srcOrd="1" destOrd="0" presId="urn:microsoft.com/office/officeart/2005/8/layout/equation2"/>
    <dgm:cxn modelId="{E62378EB-ACE0-43FB-ABB6-DFA60B2297D4}" type="presParOf" srcId="{0751741E-E4B0-47F1-8D51-F1D2F832D689}" destId="{DE15A845-41F2-4411-BA8B-BCCAC5299D28}" srcOrd="0" destOrd="0" presId="urn:microsoft.com/office/officeart/2005/8/layout/equation2"/>
    <dgm:cxn modelId="{ABA2EBEF-3827-4965-B039-23C210533F76}" type="presParOf" srcId="{F6A5DD08-2E16-4EC1-9720-4BF53D041595}" destId="{FE3808C1-F6AA-4DF5-B692-22C1B5A9B6D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291604-91CC-4A3F-B828-17CD230F1B65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A99BB6-2CC9-4C99-8571-DFFD94B7048D}">
      <dgm:prSet phldrT="[Text]"/>
      <dgm:spPr/>
      <dgm:t>
        <a:bodyPr/>
        <a:lstStyle/>
        <a:p>
          <a:r>
            <a:rPr lang="en-GB" dirty="0" smtClean="0"/>
            <a:t>Video</a:t>
          </a:r>
          <a:endParaRPr lang="en-GB" dirty="0"/>
        </a:p>
      </dgm:t>
    </dgm:pt>
    <dgm:pt modelId="{A7B48FD1-F2C6-4AB3-BCC8-4A5414E2C545}" type="parTrans" cxnId="{F8BD1E8E-F6EA-41BE-B82F-3A7A504BCC2E}">
      <dgm:prSet/>
      <dgm:spPr/>
      <dgm:t>
        <a:bodyPr/>
        <a:lstStyle/>
        <a:p>
          <a:endParaRPr lang="en-GB"/>
        </a:p>
      </dgm:t>
    </dgm:pt>
    <dgm:pt modelId="{3DBCC273-AA9B-4679-9A3B-F989A95E86C4}" type="sibTrans" cxnId="{F8BD1E8E-F6EA-41BE-B82F-3A7A504BCC2E}">
      <dgm:prSet/>
      <dgm:spPr/>
      <dgm:t>
        <a:bodyPr/>
        <a:lstStyle/>
        <a:p>
          <a:endParaRPr lang="en-GB"/>
        </a:p>
      </dgm:t>
    </dgm:pt>
    <dgm:pt modelId="{8E162D88-62DD-4F8D-ADDB-F2B713857BE7}">
      <dgm:prSet phldrT="[Text]"/>
      <dgm:spPr>
        <a:solidFill>
          <a:schemeClr val="tx2"/>
        </a:solidFill>
      </dgm:spPr>
      <dgm:t>
        <a:bodyPr/>
        <a:lstStyle/>
        <a:p>
          <a:r>
            <a:rPr lang="en-GB" dirty="0" smtClean="0"/>
            <a:t>Screen casts</a:t>
          </a:r>
          <a:endParaRPr lang="en-GB" dirty="0"/>
        </a:p>
      </dgm:t>
    </dgm:pt>
    <dgm:pt modelId="{8EE52B4F-7611-4A50-860D-FA19E4D59A88}" type="parTrans" cxnId="{7F24FFDC-CA7B-4C87-9C70-F214DAC18AAD}">
      <dgm:prSet/>
      <dgm:spPr/>
      <dgm:t>
        <a:bodyPr/>
        <a:lstStyle/>
        <a:p>
          <a:endParaRPr lang="en-GB"/>
        </a:p>
      </dgm:t>
    </dgm:pt>
    <dgm:pt modelId="{7A1867E0-98C1-488E-94D3-4550A518E044}" type="sibTrans" cxnId="{7F24FFDC-CA7B-4C87-9C70-F214DAC18AAD}">
      <dgm:prSet/>
      <dgm:spPr/>
      <dgm:t>
        <a:bodyPr/>
        <a:lstStyle/>
        <a:p>
          <a:endParaRPr lang="en-GB"/>
        </a:p>
      </dgm:t>
    </dgm:pt>
    <dgm:pt modelId="{469B7578-F501-4A73-BDD3-19964BA59EA4}">
      <dgm:prSet phldrT="[Text]"/>
      <dgm:spPr/>
      <dgm:t>
        <a:bodyPr/>
        <a:lstStyle/>
        <a:p>
          <a:r>
            <a:rPr lang="en-GB" dirty="0" smtClean="0"/>
            <a:t>Articles</a:t>
          </a:r>
          <a:endParaRPr lang="en-GB" dirty="0"/>
        </a:p>
      </dgm:t>
    </dgm:pt>
    <dgm:pt modelId="{F61EE5CC-5970-47D6-A050-7E7F696F54EB}" type="parTrans" cxnId="{73DA9370-4015-4D51-BCAB-05D3B0716162}">
      <dgm:prSet/>
      <dgm:spPr/>
      <dgm:t>
        <a:bodyPr/>
        <a:lstStyle/>
        <a:p>
          <a:endParaRPr lang="en-GB"/>
        </a:p>
      </dgm:t>
    </dgm:pt>
    <dgm:pt modelId="{9537A718-A7A3-4BA6-8445-C41F2AE3A529}" type="sibTrans" cxnId="{73DA9370-4015-4D51-BCAB-05D3B0716162}">
      <dgm:prSet/>
      <dgm:spPr/>
      <dgm:t>
        <a:bodyPr/>
        <a:lstStyle/>
        <a:p>
          <a:endParaRPr lang="en-GB"/>
        </a:p>
      </dgm:t>
    </dgm:pt>
    <dgm:pt modelId="{199D7532-2510-49A0-B4EB-284BB6EE2F5C}">
      <dgm:prSet phldrT="[Text]"/>
      <dgm:spPr/>
      <dgm:t>
        <a:bodyPr/>
        <a:lstStyle/>
        <a:p>
          <a:r>
            <a:rPr lang="en-GB" dirty="0" smtClean="0"/>
            <a:t>Podcasts </a:t>
          </a:r>
          <a:endParaRPr lang="en-GB" dirty="0"/>
        </a:p>
      </dgm:t>
    </dgm:pt>
    <dgm:pt modelId="{73824B38-FB7E-42ED-87D4-CD40AD3FDC16}" type="parTrans" cxnId="{C744615A-CF1A-486E-AFB1-9D548E0F71ED}">
      <dgm:prSet/>
      <dgm:spPr/>
      <dgm:t>
        <a:bodyPr/>
        <a:lstStyle/>
        <a:p>
          <a:endParaRPr lang="en-GB"/>
        </a:p>
      </dgm:t>
    </dgm:pt>
    <dgm:pt modelId="{DBB21DF0-E7A0-4AEB-8E6B-F3C791F833F8}" type="sibTrans" cxnId="{C744615A-CF1A-486E-AFB1-9D548E0F71ED}">
      <dgm:prSet/>
      <dgm:spPr/>
      <dgm:t>
        <a:bodyPr/>
        <a:lstStyle/>
        <a:p>
          <a:endParaRPr lang="en-GB"/>
        </a:p>
      </dgm:t>
    </dgm:pt>
    <dgm:pt modelId="{9C9DC05C-AD48-45CA-9124-5DD528517C98}">
      <dgm:prSet/>
      <dgm:spPr/>
      <dgm:t>
        <a:bodyPr/>
        <a:lstStyle/>
        <a:p>
          <a:r>
            <a:rPr lang="en-GB" dirty="0" smtClean="0"/>
            <a:t>Blogs</a:t>
          </a:r>
          <a:endParaRPr lang="en-GB" dirty="0"/>
        </a:p>
      </dgm:t>
    </dgm:pt>
    <dgm:pt modelId="{EEECCC86-7CAF-4E12-9262-789BCD05EA43}" type="parTrans" cxnId="{63B1DA60-0108-4C9A-A21B-3AF105AF44E1}">
      <dgm:prSet/>
      <dgm:spPr/>
      <dgm:t>
        <a:bodyPr/>
        <a:lstStyle/>
        <a:p>
          <a:endParaRPr lang="en-GB"/>
        </a:p>
      </dgm:t>
    </dgm:pt>
    <dgm:pt modelId="{F47CC285-30BF-4DF2-BCD8-D3ECD3201646}" type="sibTrans" cxnId="{63B1DA60-0108-4C9A-A21B-3AF105AF44E1}">
      <dgm:prSet/>
      <dgm:spPr/>
      <dgm:t>
        <a:bodyPr/>
        <a:lstStyle/>
        <a:p>
          <a:endParaRPr lang="en-GB"/>
        </a:p>
      </dgm:t>
    </dgm:pt>
    <dgm:pt modelId="{BF2A06B1-1700-409E-AD2E-16F488F46BBC}" type="pres">
      <dgm:prSet presAssocID="{10291604-91CC-4A3F-B828-17CD230F1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0C2FC7F-8088-4ABC-9548-086B9F5F58AA}" type="pres">
      <dgm:prSet presAssocID="{00A99BB6-2CC9-4C99-8571-DFFD94B704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D2E256-24C0-4C5B-A2F7-FA8FB05C464E}" type="pres">
      <dgm:prSet presAssocID="{00A99BB6-2CC9-4C99-8571-DFFD94B7048D}" presName="spNode" presStyleCnt="0"/>
      <dgm:spPr/>
    </dgm:pt>
    <dgm:pt modelId="{380D50C5-AD9F-4D2A-BCEF-0240B5C44F42}" type="pres">
      <dgm:prSet presAssocID="{3DBCC273-AA9B-4679-9A3B-F989A95E86C4}" presName="sibTrans" presStyleLbl="sibTrans1D1" presStyleIdx="0" presStyleCnt="5"/>
      <dgm:spPr/>
      <dgm:t>
        <a:bodyPr/>
        <a:lstStyle/>
        <a:p>
          <a:endParaRPr lang="en-GB"/>
        </a:p>
      </dgm:t>
    </dgm:pt>
    <dgm:pt modelId="{9DC29CEE-76AD-4E65-A56F-703928EAEA4A}" type="pres">
      <dgm:prSet presAssocID="{8E162D88-62DD-4F8D-ADDB-F2B713857B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65DEF9-8425-4801-ABCB-5057CB54870E}" type="pres">
      <dgm:prSet presAssocID="{8E162D88-62DD-4F8D-ADDB-F2B713857BE7}" presName="spNode" presStyleCnt="0"/>
      <dgm:spPr/>
    </dgm:pt>
    <dgm:pt modelId="{06720D73-653E-4C31-A9FA-9A5420FC5743}" type="pres">
      <dgm:prSet presAssocID="{7A1867E0-98C1-488E-94D3-4550A518E044}" presName="sibTrans" presStyleLbl="sibTrans1D1" presStyleIdx="1" presStyleCnt="5"/>
      <dgm:spPr/>
      <dgm:t>
        <a:bodyPr/>
        <a:lstStyle/>
        <a:p>
          <a:endParaRPr lang="en-GB"/>
        </a:p>
      </dgm:t>
    </dgm:pt>
    <dgm:pt modelId="{1F6540D5-083E-42A9-B09B-2CDEEE92D0C9}" type="pres">
      <dgm:prSet presAssocID="{469B7578-F501-4A73-BDD3-19964BA59EA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DE1454-E7B2-4EE6-A9F0-6E49C4EB934F}" type="pres">
      <dgm:prSet presAssocID="{469B7578-F501-4A73-BDD3-19964BA59EA4}" presName="spNode" presStyleCnt="0"/>
      <dgm:spPr/>
    </dgm:pt>
    <dgm:pt modelId="{1E0F9D94-63C0-46BF-A38E-A1217E745072}" type="pres">
      <dgm:prSet presAssocID="{9537A718-A7A3-4BA6-8445-C41F2AE3A529}" presName="sibTrans" presStyleLbl="sibTrans1D1" presStyleIdx="2" presStyleCnt="5"/>
      <dgm:spPr/>
      <dgm:t>
        <a:bodyPr/>
        <a:lstStyle/>
        <a:p>
          <a:endParaRPr lang="en-GB"/>
        </a:p>
      </dgm:t>
    </dgm:pt>
    <dgm:pt modelId="{B6EA3076-3E4D-4D08-9740-EAAF143A247E}" type="pres">
      <dgm:prSet presAssocID="{9C9DC05C-AD48-45CA-9124-5DD528517C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3E8AB6-F91F-4C99-A63F-F1BEA8E40235}" type="pres">
      <dgm:prSet presAssocID="{9C9DC05C-AD48-45CA-9124-5DD528517C98}" presName="spNode" presStyleCnt="0"/>
      <dgm:spPr/>
    </dgm:pt>
    <dgm:pt modelId="{FA3D025A-0098-4655-ABA2-E2B157CE2BF8}" type="pres">
      <dgm:prSet presAssocID="{F47CC285-30BF-4DF2-BCD8-D3ECD3201646}" presName="sibTrans" presStyleLbl="sibTrans1D1" presStyleIdx="3" presStyleCnt="5"/>
      <dgm:spPr/>
      <dgm:t>
        <a:bodyPr/>
        <a:lstStyle/>
        <a:p>
          <a:endParaRPr lang="en-GB"/>
        </a:p>
      </dgm:t>
    </dgm:pt>
    <dgm:pt modelId="{9592A7C5-E8F0-417E-9E6D-8D0D8F5F3EB8}" type="pres">
      <dgm:prSet presAssocID="{199D7532-2510-49A0-B4EB-284BB6EE2F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7F7969-1703-4D02-823C-5E9136710576}" type="pres">
      <dgm:prSet presAssocID="{199D7532-2510-49A0-B4EB-284BB6EE2F5C}" presName="spNode" presStyleCnt="0"/>
      <dgm:spPr/>
    </dgm:pt>
    <dgm:pt modelId="{1720EDE9-287B-4882-B52E-20AB02780446}" type="pres">
      <dgm:prSet presAssocID="{DBB21DF0-E7A0-4AEB-8E6B-F3C791F833F8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F3C7C6A8-95FF-4FD5-93B3-93D86538AC18}" type="presOf" srcId="{9C9DC05C-AD48-45CA-9124-5DD528517C98}" destId="{B6EA3076-3E4D-4D08-9740-EAAF143A247E}" srcOrd="0" destOrd="0" presId="urn:microsoft.com/office/officeart/2005/8/layout/cycle6"/>
    <dgm:cxn modelId="{4C063630-301D-46CE-8CBB-9A61A0A21BD8}" type="presOf" srcId="{199D7532-2510-49A0-B4EB-284BB6EE2F5C}" destId="{9592A7C5-E8F0-417E-9E6D-8D0D8F5F3EB8}" srcOrd="0" destOrd="0" presId="urn:microsoft.com/office/officeart/2005/8/layout/cycle6"/>
    <dgm:cxn modelId="{63B1DA60-0108-4C9A-A21B-3AF105AF44E1}" srcId="{10291604-91CC-4A3F-B828-17CD230F1B65}" destId="{9C9DC05C-AD48-45CA-9124-5DD528517C98}" srcOrd="3" destOrd="0" parTransId="{EEECCC86-7CAF-4E12-9262-789BCD05EA43}" sibTransId="{F47CC285-30BF-4DF2-BCD8-D3ECD3201646}"/>
    <dgm:cxn modelId="{8DC08D32-8727-43C8-852C-4715B40B36F6}" type="presOf" srcId="{DBB21DF0-E7A0-4AEB-8E6B-F3C791F833F8}" destId="{1720EDE9-287B-4882-B52E-20AB02780446}" srcOrd="0" destOrd="0" presId="urn:microsoft.com/office/officeart/2005/8/layout/cycle6"/>
    <dgm:cxn modelId="{A39F2DD3-6A75-41FB-8C53-64F8B725FB1A}" type="presOf" srcId="{F47CC285-30BF-4DF2-BCD8-D3ECD3201646}" destId="{FA3D025A-0098-4655-ABA2-E2B157CE2BF8}" srcOrd="0" destOrd="0" presId="urn:microsoft.com/office/officeart/2005/8/layout/cycle6"/>
    <dgm:cxn modelId="{B4285480-B895-49D4-A4EC-045920AE2FC2}" type="presOf" srcId="{3DBCC273-AA9B-4679-9A3B-F989A95E86C4}" destId="{380D50C5-AD9F-4D2A-BCEF-0240B5C44F42}" srcOrd="0" destOrd="0" presId="urn:microsoft.com/office/officeart/2005/8/layout/cycle6"/>
    <dgm:cxn modelId="{F8BD1E8E-F6EA-41BE-B82F-3A7A504BCC2E}" srcId="{10291604-91CC-4A3F-B828-17CD230F1B65}" destId="{00A99BB6-2CC9-4C99-8571-DFFD94B7048D}" srcOrd="0" destOrd="0" parTransId="{A7B48FD1-F2C6-4AB3-BCC8-4A5414E2C545}" sibTransId="{3DBCC273-AA9B-4679-9A3B-F989A95E86C4}"/>
    <dgm:cxn modelId="{29D7CBC0-AC5F-48E0-90E0-838666AFC71C}" type="presOf" srcId="{9537A718-A7A3-4BA6-8445-C41F2AE3A529}" destId="{1E0F9D94-63C0-46BF-A38E-A1217E745072}" srcOrd="0" destOrd="0" presId="urn:microsoft.com/office/officeart/2005/8/layout/cycle6"/>
    <dgm:cxn modelId="{9E4EB8DD-3736-4548-B5FB-A85400706ABB}" type="presOf" srcId="{00A99BB6-2CC9-4C99-8571-DFFD94B7048D}" destId="{50C2FC7F-8088-4ABC-9548-086B9F5F58AA}" srcOrd="0" destOrd="0" presId="urn:microsoft.com/office/officeart/2005/8/layout/cycle6"/>
    <dgm:cxn modelId="{97DA48F2-2618-456F-B549-F94BFCA86628}" type="presOf" srcId="{10291604-91CC-4A3F-B828-17CD230F1B65}" destId="{BF2A06B1-1700-409E-AD2E-16F488F46BBC}" srcOrd="0" destOrd="0" presId="urn:microsoft.com/office/officeart/2005/8/layout/cycle6"/>
    <dgm:cxn modelId="{314BD597-816F-41D5-B4FF-945D07B09610}" type="presOf" srcId="{8E162D88-62DD-4F8D-ADDB-F2B713857BE7}" destId="{9DC29CEE-76AD-4E65-A56F-703928EAEA4A}" srcOrd="0" destOrd="0" presId="urn:microsoft.com/office/officeart/2005/8/layout/cycle6"/>
    <dgm:cxn modelId="{F0EDBDAB-929D-4FFA-AF6A-CA869B43E7E7}" type="presOf" srcId="{7A1867E0-98C1-488E-94D3-4550A518E044}" destId="{06720D73-653E-4C31-A9FA-9A5420FC5743}" srcOrd="0" destOrd="0" presId="urn:microsoft.com/office/officeart/2005/8/layout/cycle6"/>
    <dgm:cxn modelId="{73DA9370-4015-4D51-BCAB-05D3B0716162}" srcId="{10291604-91CC-4A3F-B828-17CD230F1B65}" destId="{469B7578-F501-4A73-BDD3-19964BA59EA4}" srcOrd="2" destOrd="0" parTransId="{F61EE5CC-5970-47D6-A050-7E7F696F54EB}" sibTransId="{9537A718-A7A3-4BA6-8445-C41F2AE3A529}"/>
    <dgm:cxn modelId="{C744615A-CF1A-486E-AFB1-9D548E0F71ED}" srcId="{10291604-91CC-4A3F-B828-17CD230F1B65}" destId="{199D7532-2510-49A0-B4EB-284BB6EE2F5C}" srcOrd="4" destOrd="0" parTransId="{73824B38-FB7E-42ED-87D4-CD40AD3FDC16}" sibTransId="{DBB21DF0-E7A0-4AEB-8E6B-F3C791F833F8}"/>
    <dgm:cxn modelId="{92C363EE-0912-42B6-88DA-C537966CB5FD}" type="presOf" srcId="{469B7578-F501-4A73-BDD3-19964BA59EA4}" destId="{1F6540D5-083E-42A9-B09B-2CDEEE92D0C9}" srcOrd="0" destOrd="0" presId="urn:microsoft.com/office/officeart/2005/8/layout/cycle6"/>
    <dgm:cxn modelId="{7F24FFDC-CA7B-4C87-9C70-F214DAC18AAD}" srcId="{10291604-91CC-4A3F-B828-17CD230F1B65}" destId="{8E162D88-62DD-4F8D-ADDB-F2B713857BE7}" srcOrd="1" destOrd="0" parTransId="{8EE52B4F-7611-4A50-860D-FA19E4D59A88}" sibTransId="{7A1867E0-98C1-488E-94D3-4550A518E044}"/>
    <dgm:cxn modelId="{99F69B9E-8386-44AB-AB63-DB8E835F18D6}" type="presParOf" srcId="{BF2A06B1-1700-409E-AD2E-16F488F46BBC}" destId="{50C2FC7F-8088-4ABC-9548-086B9F5F58AA}" srcOrd="0" destOrd="0" presId="urn:microsoft.com/office/officeart/2005/8/layout/cycle6"/>
    <dgm:cxn modelId="{302A6DEA-B35D-44BC-B507-87E972B167E7}" type="presParOf" srcId="{BF2A06B1-1700-409E-AD2E-16F488F46BBC}" destId="{82D2E256-24C0-4C5B-A2F7-FA8FB05C464E}" srcOrd="1" destOrd="0" presId="urn:microsoft.com/office/officeart/2005/8/layout/cycle6"/>
    <dgm:cxn modelId="{AF4406C1-C31A-427B-9F0C-5251C2EF6A1D}" type="presParOf" srcId="{BF2A06B1-1700-409E-AD2E-16F488F46BBC}" destId="{380D50C5-AD9F-4D2A-BCEF-0240B5C44F42}" srcOrd="2" destOrd="0" presId="urn:microsoft.com/office/officeart/2005/8/layout/cycle6"/>
    <dgm:cxn modelId="{91D93626-2C8A-4183-B0CE-5C389F7DC8AA}" type="presParOf" srcId="{BF2A06B1-1700-409E-AD2E-16F488F46BBC}" destId="{9DC29CEE-76AD-4E65-A56F-703928EAEA4A}" srcOrd="3" destOrd="0" presId="urn:microsoft.com/office/officeart/2005/8/layout/cycle6"/>
    <dgm:cxn modelId="{0E79ADBE-E7B3-4DCD-9426-BB226BD4C1E6}" type="presParOf" srcId="{BF2A06B1-1700-409E-AD2E-16F488F46BBC}" destId="{F165DEF9-8425-4801-ABCB-5057CB54870E}" srcOrd="4" destOrd="0" presId="urn:microsoft.com/office/officeart/2005/8/layout/cycle6"/>
    <dgm:cxn modelId="{D040D45A-F51E-4BAF-A570-6EAD94D03734}" type="presParOf" srcId="{BF2A06B1-1700-409E-AD2E-16F488F46BBC}" destId="{06720D73-653E-4C31-A9FA-9A5420FC5743}" srcOrd="5" destOrd="0" presId="urn:microsoft.com/office/officeart/2005/8/layout/cycle6"/>
    <dgm:cxn modelId="{F48F3DD1-6896-4B2A-BBDA-2B53BC09B5DE}" type="presParOf" srcId="{BF2A06B1-1700-409E-AD2E-16F488F46BBC}" destId="{1F6540D5-083E-42A9-B09B-2CDEEE92D0C9}" srcOrd="6" destOrd="0" presId="urn:microsoft.com/office/officeart/2005/8/layout/cycle6"/>
    <dgm:cxn modelId="{211636EA-230B-4338-9161-81549FD2DF2C}" type="presParOf" srcId="{BF2A06B1-1700-409E-AD2E-16F488F46BBC}" destId="{8EDE1454-E7B2-4EE6-A9F0-6E49C4EB934F}" srcOrd="7" destOrd="0" presId="urn:microsoft.com/office/officeart/2005/8/layout/cycle6"/>
    <dgm:cxn modelId="{4D933CA5-711F-4B37-A1FB-25858278915E}" type="presParOf" srcId="{BF2A06B1-1700-409E-AD2E-16F488F46BBC}" destId="{1E0F9D94-63C0-46BF-A38E-A1217E745072}" srcOrd="8" destOrd="0" presId="urn:microsoft.com/office/officeart/2005/8/layout/cycle6"/>
    <dgm:cxn modelId="{460C31B4-2B97-4F85-A7D6-614CBF75C133}" type="presParOf" srcId="{BF2A06B1-1700-409E-AD2E-16F488F46BBC}" destId="{B6EA3076-3E4D-4D08-9740-EAAF143A247E}" srcOrd="9" destOrd="0" presId="urn:microsoft.com/office/officeart/2005/8/layout/cycle6"/>
    <dgm:cxn modelId="{2118EEEC-35C6-4257-9330-4D292062633E}" type="presParOf" srcId="{BF2A06B1-1700-409E-AD2E-16F488F46BBC}" destId="{C63E8AB6-F91F-4C99-A63F-F1BEA8E40235}" srcOrd="10" destOrd="0" presId="urn:microsoft.com/office/officeart/2005/8/layout/cycle6"/>
    <dgm:cxn modelId="{93EA8DD0-E070-4092-B44B-72B72A9F62A0}" type="presParOf" srcId="{BF2A06B1-1700-409E-AD2E-16F488F46BBC}" destId="{FA3D025A-0098-4655-ABA2-E2B157CE2BF8}" srcOrd="11" destOrd="0" presId="urn:microsoft.com/office/officeart/2005/8/layout/cycle6"/>
    <dgm:cxn modelId="{B181B4CB-2F6E-4434-9AB8-E81D62205C06}" type="presParOf" srcId="{BF2A06B1-1700-409E-AD2E-16F488F46BBC}" destId="{9592A7C5-E8F0-417E-9E6D-8D0D8F5F3EB8}" srcOrd="12" destOrd="0" presId="urn:microsoft.com/office/officeart/2005/8/layout/cycle6"/>
    <dgm:cxn modelId="{82621D10-07F5-43A8-ADCA-A0F21277D564}" type="presParOf" srcId="{BF2A06B1-1700-409E-AD2E-16F488F46BBC}" destId="{827F7969-1703-4D02-823C-5E9136710576}" srcOrd="13" destOrd="0" presId="urn:microsoft.com/office/officeart/2005/8/layout/cycle6"/>
    <dgm:cxn modelId="{85ABE82F-395B-4050-87E4-A4ACDB0444FE}" type="presParOf" srcId="{BF2A06B1-1700-409E-AD2E-16F488F46BBC}" destId="{1720EDE9-287B-4882-B52E-20AB0278044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6CDAC-174A-4C9F-A8B1-1796E037F56E}">
      <dsp:nvSpPr>
        <dsp:cNvPr id="0" name=""/>
        <dsp:cNvSpPr/>
      </dsp:nvSpPr>
      <dsp:spPr>
        <a:xfrm>
          <a:off x="0" y="100606"/>
          <a:ext cx="3560712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Home</a:t>
          </a:r>
          <a:endParaRPr lang="en-GB" sz="3100" kern="1200" dirty="0"/>
        </a:p>
      </dsp:txBody>
      <dsp:txXfrm>
        <a:off x="0" y="100606"/>
        <a:ext cx="3560712" cy="892800"/>
      </dsp:txXfrm>
    </dsp:sp>
    <dsp:sp modelId="{92BF923E-18D0-471A-B6C9-7F4C41DE5F15}">
      <dsp:nvSpPr>
        <dsp:cNvPr id="0" name=""/>
        <dsp:cNvSpPr/>
      </dsp:nvSpPr>
      <dsp:spPr>
        <a:xfrm>
          <a:off x="37" y="932062"/>
          <a:ext cx="3560712" cy="3829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Podcasts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Videos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b="1" kern="1200" dirty="0" smtClean="0"/>
            <a:t>Screen casts</a:t>
          </a:r>
          <a:endParaRPr lang="en-GB" sz="3100" b="1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Reading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Quizzes to check learning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Other activities</a:t>
          </a:r>
          <a:endParaRPr lang="en-GB" sz="3100" kern="1200" dirty="0"/>
        </a:p>
      </dsp:txBody>
      <dsp:txXfrm>
        <a:off x="37" y="932062"/>
        <a:ext cx="3560712" cy="3829275"/>
      </dsp:txXfrm>
    </dsp:sp>
    <dsp:sp modelId="{F01F21EA-FDF0-43C4-9139-E60C38B18AA7}">
      <dsp:nvSpPr>
        <dsp:cNvPr id="0" name=""/>
        <dsp:cNvSpPr/>
      </dsp:nvSpPr>
      <dsp:spPr>
        <a:xfrm>
          <a:off x="4059249" y="39262"/>
          <a:ext cx="3560712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Class</a:t>
          </a:r>
          <a:endParaRPr lang="en-GB" sz="3100" kern="1200" dirty="0"/>
        </a:p>
      </dsp:txBody>
      <dsp:txXfrm>
        <a:off x="4059249" y="39262"/>
        <a:ext cx="3560712" cy="892800"/>
      </dsp:txXfrm>
    </dsp:sp>
    <dsp:sp modelId="{848325C1-B3D2-4CD6-8A43-D0E78A5ED75F}">
      <dsp:nvSpPr>
        <dsp:cNvPr id="0" name=""/>
        <dsp:cNvSpPr/>
      </dsp:nvSpPr>
      <dsp:spPr>
        <a:xfrm>
          <a:off x="4059249" y="932062"/>
          <a:ext cx="3560712" cy="3829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Tasks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Problem solving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Group based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Pair work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Presentations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Class discussions</a:t>
          </a:r>
          <a:endParaRPr lang="en-GB" sz="3100" kern="1200" dirty="0"/>
        </a:p>
      </dsp:txBody>
      <dsp:txXfrm>
        <a:off x="4059249" y="932062"/>
        <a:ext cx="3560712" cy="3829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B1CBE-AFC2-45EA-A1B6-9CE39E95D399}">
      <dsp:nvSpPr>
        <dsp:cNvPr id="0" name=""/>
        <dsp:cNvSpPr/>
      </dsp:nvSpPr>
      <dsp:spPr>
        <a:xfrm rot="16200000">
          <a:off x="-453805" y="554831"/>
          <a:ext cx="4455367" cy="369093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Homewor</a:t>
          </a:r>
          <a:r>
            <a:rPr lang="en-GB" sz="2400" kern="1200" dirty="0" smtClean="0"/>
            <a:t>k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Behaviourist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Automated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rgbClr val="FFFF00"/>
              </a:solidFill>
            </a:rPr>
            <a:t>However could be collaborative..</a:t>
          </a:r>
          <a:endParaRPr lang="en-GB" sz="2400" kern="1200" dirty="0">
            <a:solidFill>
              <a:srgbClr val="FFFF00"/>
            </a:solidFill>
          </a:endParaRPr>
        </a:p>
      </dsp:txBody>
      <dsp:txXfrm rot="5400000">
        <a:off x="-71590" y="1286458"/>
        <a:ext cx="3045023" cy="2227683"/>
      </dsp:txXfrm>
    </dsp:sp>
    <dsp:sp modelId="{1CCC973C-19DB-4C94-A205-83030955AE3C}">
      <dsp:nvSpPr>
        <dsp:cNvPr id="0" name=""/>
        <dsp:cNvSpPr/>
      </dsp:nvSpPr>
      <dsp:spPr>
        <a:xfrm rot="5400000">
          <a:off x="3330397" y="554831"/>
          <a:ext cx="4743408" cy="369093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baseline="0" dirty="0" smtClean="0"/>
            <a:t>In class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Constructivist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Group based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Task/Project based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4502547" y="1214447"/>
        <a:ext cx="3045023" cy="2371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DAD7E-11CC-4604-B07D-4F1A9D45FB45}">
      <dsp:nvSpPr>
        <dsp:cNvPr id="0" name=""/>
        <dsp:cNvSpPr/>
      </dsp:nvSpPr>
      <dsp:spPr>
        <a:xfrm rot="21085850">
          <a:off x="62199" y="1481739"/>
          <a:ext cx="5971600" cy="110052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A8154-614A-4842-9000-4753F3847BB6}">
      <dsp:nvSpPr>
        <dsp:cNvPr id="0" name=""/>
        <dsp:cNvSpPr/>
      </dsp:nvSpPr>
      <dsp:spPr>
        <a:xfrm>
          <a:off x="731520" y="203200"/>
          <a:ext cx="1828800" cy="16256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86980-1550-402A-A56C-3521C2E6BA71}">
      <dsp:nvSpPr>
        <dsp:cNvPr id="0" name=""/>
        <dsp:cNvSpPr/>
      </dsp:nvSpPr>
      <dsp:spPr>
        <a:xfrm>
          <a:off x="3230880" y="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>
              <a:solidFill>
                <a:schemeClr val="tx2"/>
              </a:solidFill>
            </a:rPr>
            <a:t>Increased tutorial time</a:t>
          </a:r>
          <a:endParaRPr lang="en-GB" sz="3000" kern="1200" dirty="0">
            <a:solidFill>
              <a:schemeClr val="tx2"/>
            </a:solidFill>
          </a:endParaRPr>
        </a:p>
      </dsp:txBody>
      <dsp:txXfrm>
        <a:off x="3230880" y="0"/>
        <a:ext cx="1950720" cy="1706880"/>
      </dsp:txXfrm>
    </dsp:sp>
    <dsp:sp modelId="{2B4DF3DB-0D15-422E-98A8-1AA7D3D9C9E1}">
      <dsp:nvSpPr>
        <dsp:cNvPr id="0" name=""/>
        <dsp:cNvSpPr/>
      </dsp:nvSpPr>
      <dsp:spPr>
        <a:xfrm>
          <a:off x="3535680" y="2235200"/>
          <a:ext cx="1828800" cy="1625600"/>
        </a:xfrm>
        <a:prstGeom prst="upArrow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AA954-9680-4E56-B0C6-62794141006B}">
      <dsp:nvSpPr>
        <dsp:cNvPr id="0" name=""/>
        <dsp:cNvSpPr/>
      </dsp:nvSpPr>
      <dsp:spPr>
        <a:xfrm>
          <a:off x="914400" y="235712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Reduced lecture time</a:t>
          </a:r>
          <a:endParaRPr lang="en-GB" sz="3000" kern="1200" dirty="0"/>
        </a:p>
      </dsp:txBody>
      <dsp:txXfrm>
        <a:off x="914400" y="2357120"/>
        <a:ext cx="1950720" cy="1706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0908-733E-44ED-A89F-1A69EB00314E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82C36-0120-4736-899D-7C51580C1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9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82C36-0120-4736-899D-7C51580C197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8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DCDB57-A6C1-43BA-B95C-0D2D25816A7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69EE27-F2CE-483D-9C04-4DE6661B70BB}" type="datetimeFigureOut">
              <a:rPr lang="en-GB" smtClean="0"/>
              <a:t>08/06/2016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09" y="332656"/>
            <a:ext cx="3286584" cy="9907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rainingvideos.com/screen-casting/10thing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rainingvideos.com/screen-casting/introduction-to-snagit.html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eencast.com/t/N7PqBj98PrZ" TargetMode="External"/><Relationship Id="rId2" Type="http://schemas.openxmlformats.org/officeDocument/2006/relationships/hyperlink" Target="http://www.screencast.com/t/gGf4u6EFvT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reencast.com/t/UqwSTYqN76n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ltimediatrainingvideos.com/" TargetMode="External"/><Relationship Id="rId3" Type="http://schemas.openxmlformats.org/officeDocument/2006/relationships/hyperlink" Target="http://www.teachertrainingvideos.com/screen-casting/jing.html" TargetMode="External"/><Relationship Id="rId7" Type="http://schemas.openxmlformats.org/officeDocument/2006/relationships/hyperlink" Target="http://www.innovatemyschool.com/ideas/the-great-feedback-method-needed-in-schools" TargetMode="External"/><Relationship Id="rId2" Type="http://schemas.openxmlformats.org/officeDocument/2006/relationships/hyperlink" Target="http://www.teachertrainingvideos.com/screen-casting/introduction-to-snagi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achertrainingvideos.com/teacher-interviews-on-key-tools-for-educators/interview-with-edy-moran.html" TargetMode="External"/><Relationship Id="rId5" Type="http://schemas.openxmlformats.org/officeDocument/2006/relationships/hyperlink" Target="http://iiste.org/Journals/index.php/JEP/article/viewFile/10648/10875" TargetMode="External"/><Relationship Id="rId4" Type="http://schemas.openxmlformats.org/officeDocument/2006/relationships/hyperlink" Target="http://www.studiesuccesho.nl/wp-content/uploads/2014/04/flipped-classroom-artikel.pd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rainingvideo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ltimediatrainingvideo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Flipped Classroom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Russell Stannard  </a:t>
            </a:r>
          </a:p>
          <a:p>
            <a:r>
              <a:rPr lang="en-GB" sz="2400" dirty="0" smtClean="0"/>
              <a:t>www.teachertrainingvideos.com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01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for thought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never </a:t>
            </a:r>
            <a:r>
              <a:rPr lang="en-GB" b="1" dirty="0" smtClean="0"/>
              <a:t>announced</a:t>
            </a:r>
            <a:r>
              <a:rPr lang="en-GB" dirty="0" smtClean="0"/>
              <a:t> </a:t>
            </a:r>
            <a:r>
              <a:rPr lang="en-GB" dirty="0" smtClean="0"/>
              <a:t>anything. </a:t>
            </a:r>
            <a:endParaRPr lang="en-GB" dirty="0" smtClean="0"/>
          </a:p>
          <a:p>
            <a:r>
              <a:rPr lang="en-GB" dirty="0" smtClean="0"/>
              <a:t>I was the only teacher to do it.</a:t>
            </a:r>
          </a:p>
          <a:p>
            <a:r>
              <a:rPr lang="en-GB" dirty="0" smtClean="0"/>
              <a:t>We reduced lecture time and increased tutorial time.</a:t>
            </a:r>
          </a:p>
          <a:p>
            <a:r>
              <a:rPr lang="en-GB" dirty="0" smtClean="0"/>
              <a:t>Created a very good</a:t>
            </a:r>
            <a:r>
              <a:rPr lang="en-GB" b="1" dirty="0" smtClean="0"/>
              <a:t> feeling </a:t>
            </a:r>
            <a:r>
              <a:rPr lang="en-GB" dirty="0" smtClean="0"/>
              <a:t>on the course.</a:t>
            </a:r>
          </a:p>
          <a:p>
            <a:r>
              <a:rPr lang="en-GB" dirty="0" smtClean="0"/>
              <a:t>Helped the </a:t>
            </a:r>
            <a:r>
              <a:rPr lang="en-GB" b="1" dirty="0" smtClean="0"/>
              <a:t>weaker</a:t>
            </a:r>
            <a:r>
              <a:rPr lang="en-GB" dirty="0" smtClean="0"/>
              <a:t> students.</a:t>
            </a:r>
          </a:p>
          <a:p>
            <a:r>
              <a:rPr lang="en-GB" b="1" dirty="0" smtClean="0"/>
              <a:t>Challenges</a:t>
            </a:r>
            <a:r>
              <a:rPr lang="en-GB" dirty="0" smtClean="0"/>
              <a:t> of  those that didn’t do the homework.</a:t>
            </a:r>
          </a:p>
          <a:p>
            <a:r>
              <a:rPr lang="en-GB" dirty="0" smtClean="0"/>
              <a:t>Some of the tutors </a:t>
            </a:r>
            <a:r>
              <a:rPr lang="en-GB" b="1" dirty="0" smtClean="0"/>
              <a:t>struggled</a:t>
            </a:r>
            <a:r>
              <a:rPr lang="en-GB" dirty="0" smtClean="0"/>
              <a:t> with the tutorial time.</a:t>
            </a:r>
          </a:p>
          <a:p>
            <a:r>
              <a:rPr lang="en-GB" dirty="0" smtClean="0"/>
              <a:t>Content very </a:t>
            </a:r>
            <a:r>
              <a:rPr lang="en-GB" b="1" dirty="0" smtClean="0"/>
              <a:t>organised. </a:t>
            </a:r>
            <a:r>
              <a:rPr lang="en-GB" dirty="0" smtClean="0"/>
              <a:t>Easy to access.</a:t>
            </a:r>
          </a:p>
          <a:p>
            <a:r>
              <a:rPr lang="en-GB" dirty="0" smtClean="0"/>
              <a:t>Bit by bit. From a few classes, to one module to 50% of the course.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47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 at own pace.</a:t>
            </a:r>
          </a:p>
          <a:p>
            <a:r>
              <a:rPr lang="en-GB" dirty="0" smtClean="0"/>
              <a:t>Play back.</a:t>
            </a:r>
          </a:p>
          <a:p>
            <a:r>
              <a:rPr lang="en-GB" dirty="0" smtClean="0"/>
              <a:t>Quicker.</a:t>
            </a:r>
          </a:p>
          <a:p>
            <a:r>
              <a:rPr lang="en-GB" dirty="0" smtClean="0"/>
              <a:t>Great for exam time/coursework.</a:t>
            </a:r>
          </a:p>
          <a:p>
            <a:r>
              <a:rPr lang="en-GB" dirty="0" smtClean="0"/>
              <a:t>Need to have time in class to ask questions.</a:t>
            </a:r>
          </a:p>
          <a:p>
            <a:r>
              <a:rPr lang="en-GB" dirty="0" smtClean="0"/>
              <a:t>Better use of class time.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Wouldn’t want to do it all the time.</a:t>
            </a:r>
          </a:p>
          <a:p>
            <a:r>
              <a:rPr lang="en-GB" dirty="0" smtClean="0"/>
              <a:t>With difficult concepts not so good.</a:t>
            </a:r>
          </a:p>
          <a:p>
            <a:r>
              <a:rPr lang="en-GB" dirty="0" smtClean="0"/>
              <a:t>Like ‘live’ element of lectures.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5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40" y="0"/>
            <a:ext cx="9203440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555493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4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</a:t>
            </a:r>
            <a:r>
              <a:rPr lang="en-GB" dirty="0" err="1" smtClean="0"/>
              <a:t>english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Flipping English Classes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66203076"/>
              </p:ext>
            </p:extLst>
          </p:nvPr>
        </p:nvGraphicFramePr>
        <p:xfrm>
          <a:off x="1115616" y="1397000"/>
          <a:ext cx="6504384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68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454586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6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10 ways I have used screen capture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513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Content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38869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1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 home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68241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7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Flipped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Nothing new.</a:t>
            </a:r>
          </a:p>
          <a:p>
            <a:r>
              <a:rPr lang="en-GB" sz="3200" dirty="0" smtClean="0"/>
              <a:t>It  is a form of </a:t>
            </a:r>
            <a:r>
              <a:rPr lang="en-GB" sz="3200" b="1" dirty="0" smtClean="0"/>
              <a:t>blended learning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Move </a:t>
            </a:r>
            <a:r>
              <a:rPr lang="en-GB" sz="3200" b="1" dirty="0" smtClean="0"/>
              <a:t>teaching stuff </a:t>
            </a:r>
            <a:r>
              <a:rPr lang="en-GB" sz="3200" dirty="0" smtClean="0"/>
              <a:t>to home.</a:t>
            </a:r>
          </a:p>
          <a:p>
            <a:r>
              <a:rPr lang="en-GB" sz="3200" b="1" dirty="0" smtClean="0"/>
              <a:t>Free up  class time </a:t>
            </a:r>
            <a:r>
              <a:rPr lang="en-GB" sz="3200" dirty="0" smtClean="0"/>
              <a:t>for focus on tasks, coursework, projects in the class ( in groups/pairs/individuals).</a:t>
            </a:r>
          </a:p>
          <a:p>
            <a:r>
              <a:rPr lang="en-GB" sz="3200" dirty="0" smtClean="0"/>
              <a:t>Students watch videos at home ( do quizzes, simple activities to check </a:t>
            </a:r>
            <a:r>
              <a:rPr lang="en-GB" sz="3200" b="1" dirty="0" smtClean="0"/>
              <a:t>understanding</a:t>
            </a:r>
            <a:r>
              <a:rPr lang="en-GB" sz="3200" dirty="0" smtClean="0"/>
              <a:t>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www.teachertrainingvideos.com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 capture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JING</a:t>
            </a:r>
          </a:p>
          <a:p>
            <a:r>
              <a:rPr lang="en-GB" dirty="0" smtClean="0"/>
              <a:t>Screen </a:t>
            </a:r>
            <a:r>
              <a:rPr lang="en-GB" dirty="0" err="1" smtClean="0"/>
              <a:t>corder</a:t>
            </a:r>
            <a:endParaRPr lang="en-GB" dirty="0" smtClean="0"/>
          </a:p>
          <a:p>
            <a:r>
              <a:rPr lang="en-GB" dirty="0" smtClean="0"/>
              <a:t>Screen cast-o-</a:t>
            </a:r>
            <a:r>
              <a:rPr lang="en-GB" dirty="0" err="1" smtClean="0"/>
              <a:t>matic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How does screen capture work? Watch this video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Camtasia</a:t>
            </a:r>
          </a:p>
          <a:p>
            <a:r>
              <a:rPr lang="en-GB" dirty="0" smtClean="0"/>
              <a:t>SnagIt ($30)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3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technology can be used to give feedback to students.</a:t>
            </a:r>
          </a:p>
          <a:p>
            <a:r>
              <a:rPr lang="en-GB" dirty="0" smtClean="0"/>
              <a:t>Original work in 2006 which generated enormous publicity. I even appeared on TV!</a:t>
            </a:r>
          </a:p>
          <a:p>
            <a:r>
              <a:rPr lang="en-GB" dirty="0" smtClean="0"/>
              <a:t>Idea has developed massively with research taking place in the UK, Norway, Canada, Japan, Italy, USA etc.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dirty="0" smtClean="0">
                <a:hlinkClick r:id="rId2"/>
              </a:rPr>
              <a:t>Example one</a:t>
            </a:r>
            <a:endParaRPr lang="en-GB" dirty="0" smtClean="0"/>
          </a:p>
          <a:p>
            <a:pPr marL="114300" indent="0">
              <a:buNone/>
            </a:pPr>
            <a:r>
              <a:rPr lang="en-GB" dirty="0" smtClean="0">
                <a:hlinkClick r:id="rId3"/>
              </a:rPr>
              <a:t>Example two</a:t>
            </a:r>
            <a:endParaRPr lang="en-GB" dirty="0" smtClean="0"/>
          </a:p>
          <a:p>
            <a:pPr marL="114300" indent="0">
              <a:buNone/>
            </a:pPr>
            <a:r>
              <a:rPr lang="en-GB" dirty="0" smtClean="0">
                <a:hlinkClick r:id="rId4"/>
              </a:rPr>
              <a:t>Example three</a:t>
            </a: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3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Could have a place in some of our teaching and learning but need to think about….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dirty="0" smtClean="0"/>
              <a:t>What lessons you do it in.</a:t>
            </a:r>
          </a:p>
          <a:p>
            <a:pPr marL="114300" indent="0">
              <a:buNone/>
            </a:pPr>
            <a:r>
              <a:rPr lang="en-GB" dirty="0" smtClean="0"/>
              <a:t>What students do with the videos/content.</a:t>
            </a:r>
          </a:p>
          <a:p>
            <a:pPr marL="114300" indent="0">
              <a:buNone/>
            </a:pPr>
            <a:r>
              <a:rPr lang="en-GB" dirty="0" smtClean="0"/>
              <a:t>What activities you do in the class.</a:t>
            </a:r>
          </a:p>
          <a:p>
            <a:pPr marL="114300" indent="0">
              <a:buNone/>
            </a:pPr>
            <a:r>
              <a:rPr lang="en-GB" dirty="0" smtClean="0"/>
              <a:t>How you organise the content ( Moodle)</a:t>
            </a:r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1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8460432" cy="6957392"/>
          </a:xfrm>
        </p:spPr>
      </p:pic>
      <p:cxnSp>
        <p:nvCxnSpPr>
          <p:cNvPr id="5" name="Straight Arrow Connector 4"/>
          <p:cNvCxnSpPr/>
          <p:nvPr/>
        </p:nvCxnSpPr>
        <p:spPr>
          <a:xfrm flipH="1">
            <a:off x="2267744" y="692696"/>
            <a:ext cx="720080" cy="1152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16016" y="548680"/>
            <a:ext cx="1008112" cy="1656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63688" y="404664"/>
            <a:ext cx="0" cy="9361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dirty="0" smtClean="0"/>
              <a:t>Learn the  technologies</a:t>
            </a:r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The tool I like the most is </a:t>
            </a:r>
            <a:r>
              <a:rPr lang="en-GB" dirty="0" err="1" smtClean="0">
                <a:hlinkClick r:id="rId2"/>
              </a:rPr>
              <a:t>SnagIT</a:t>
            </a:r>
            <a:r>
              <a:rPr lang="en-GB" dirty="0" smtClean="0">
                <a:hlinkClick r:id="rId2"/>
              </a:rPr>
              <a:t>- Watch this video</a:t>
            </a:r>
            <a:r>
              <a:rPr lang="en-GB" dirty="0" smtClean="0"/>
              <a:t> ($30)</a:t>
            </a:r>
          </a:p>
          <a:p>
            <a:r>
              <a:rPr lang="en-GB" dirty="0" smtClean="0">
                <a:hlinkClick r:id="rId3"/>
              </a:rPr>
              <a:t>A great tool to start with JING</a:t>
            </a:r>
            <a:r>
              <a:rPr lang="en-GB" dirty="0" smtClean="0"/>
              <a:t> ( FREE)</a:t>
            </a:r>
          </a:p>
          <a:p>
            <a:pPr marL="114300" indent="0">
              <a:buNone/>
            </a:pPr>
            <a:r>
              <a:rPr lang="en-GB" dirty="0" smtClean="0"/>
              <a:t>Further reading</a:t>
            </a:r>
          </a:p>
          <a:p>
            <a:r>
              <a:rPr lang="en-GB" dirty="0" smtClean="0">
                <a:hlinkClick r:id="rId4"/>
              </a:rPr>
              <a:t>Summary of recent research</a:t>
            </a:r>
            <a:endParaRPr lang="en-GB" dirty="0"/>
          </a:p>
          <a:p>
            <a:r>
              <a:rPr lang="en-GB" dirty="0" smtClean="0">
                <a:hlinkClick r:id="rId5"/>
              </a:rPr>
              <a:t>Flipped Classroom and engagement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Interview with Edward Moran</a:t>
            </a: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My feedback idea</a:t>
            </a:r>
          </a:p>
          <a:p>
            <a:r>
              <a:rPr lang="en-GB" dirty="0" smtClean="0">
                <a:hlinkClick r:id="rId7"/>
              </a:rPr>
              <a:t>Recent article on my feedback idea</a:t>
            </a:r>
            <a:endParaRPr lang="en-GB" dirty="0" smtClean="0"/>
          </a:p>
          <a:p>
            <a:endParaRPr lang="en-GB" dirty="0"/>
          </a:p>
          <a:p>
            <a:pPr marL="114300" indent="0">
              <a:buNone/>
            </a:pPr>
            <a:r>
              <a:rPr lang="en-GB" dirty="0" smtClean="0"/>
              <a:t>Examples</a:t>
            </a:r>
          </a:p>
          <a:p>
            <a:r>
              <a:rPr lang="en-GB" dirty="0" smtClean="0">
                <a:hlinkClick r:id="rId8"/>
              </a:rPr>
              <a:t>Multimedia Example</a:t>
            </a:r>
            <a:endParaRPr lang="en-GB" dirty="0" smtClean="0"/>
          </a:p>
          <a:p>
            <a:endParaRPr lang="en-GB" dirty="0"/>
          </a:p>
          <a:p>
            <a:pPr marL="11430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338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Russell </a:t>
            </a:r>
            <a:r>
              <a:rPr lang="en-GB" dirty="0" err="1" smtClean="0"/>
              <a:t>Stannard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follow me on my website and sign up to my newsletter.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dirty="0" smtClean="0">
                <a:hlinkClick r:id="rId2"/>
              </a:rPr>
              <a:t>www.teachertrainingvideos.com</a:t>
            </a: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4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4402832" cy="1143000"/>
          </a:xfrm>
        </p:spPr>
        <p:txBody>
          <a:bodyPr/>
          <a:lstStyle/>
          <a:p>
            <a:r>
              <a:rPr lang="en-GB" sz="3600" dirty="0" smtClean="0"/>
              <a:t>Teaching/Learning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66387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www.teachertrainingvideos.com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5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It fits very well with the </a:t>
            </a:r>
            <a:r>
              <a:rPr lang="en-GB" sz="3200" b="1" dirty="0" smtClean="0"/>
              <a:t>Higher Education </a:t>
            </a:r>
            <a:r>
              <a:rPr lang="en-GB" sz="3200" dirty="0" smtClean="0"/>
              <a:t>lecture mode.</a:t>
            </a:r>
          </a:p>
          <a:p>
            <a:r>
              <a:rPr lang="en-GB" sz="3200" dirty="0" smtClean="0"/>
              <a:t>May develop student </a:t>
            </a:r>
            <a:r>
              <a:rPr lang="en-GB" sz="3200" b="1" dirty="0" smtClean="0"/>
              <a:t>autonomy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Reflects more </a:t>
            </a:r>
            <a:r>
              <a:rPr lang="en-GB" sz="3200" b="1" dirty="0" smtClean="0"/>
              <a:t>21st century learning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Fosters more group work, </a:t>
            </a:r>
            <a:r>
              <a:rPr lang="en-GB" sz="3200" b="1" dirty="0" smtClean="0"/>
              <a:t>collaborative</a:t>
            </a:r>
            <a:r>
              <a:rPr lang="en-GB" sz="3200" dirty="0" smtClean="0"/>
              <a:t> learning.</a:t>
            </a:r>
          </a:p>
          <a:p>
            <a:r>
              <a:rPr lang="en-GB" sz="3200" b="1" dirty="0" smtClean="0"/>
              <a:t>Frees up </a:t>
            </a:r>
            <a:r>
              <a:rPr lang="en-GB" sz="3200" dirty="0" smtClean="0"/>
              <a:t>more class time.</a:t>
            </a:r>
          </a:p>
          <a:p>
            <a:r>
              <a:rPr lang="en-GB" sz="3200" dirty="0" smtClean="0"/>
              <a:t>Can be introduced </a:t>
            </a:r>
            <a:r>
              <a:rPr lang="en-GB" sz="3200" b="1" dirty="0" smtClean="0"/>
              <a:t>slowly.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www.teachertrainingvideos.com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theory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www.teachertrainingvideos.com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00200"/>
            <a:ext cx="7776864" cy="48006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www.teachertrainingvideos.com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MSc Multimedia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one-University of Westminster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0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2006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2006 before term Flipped Classroom existed.</a:t>
            </a:r>
          </a:p>
          <a:p>
            <a:r>
              <a:rPr lang="en-GB" dirty="0" smtClean="0"/>
              <a:t>Was working on </a:t>
            </a:r>
            <a:r>
              <a:rPr lang="en-GB" b="1" dirty="0" smtClean="0"/>
              <a:t>multimedia</a:t>
            </a:r>
            <a:r>
              <a:rPr lang="en-GB" dirty="0" smtClean="0"/>
              <a:t>   level courses at the University of Westminster.</a:t>
            </a:r>
          </a:p>
          <a:p>
            <a:r>
              <a:rPr lang="en-GB" dirty="0" smtClean="0"/>
              <a:t>Why not make screen capture videos so the students can learn the tools at home.</a:t>
            </a:r>
          </a:p>
          <a:p>
            <a:r>
              <a:rPr lang="en-GB" dirty="0" smtClean="0"/>
              <a:t>In class we can do the coursework and do group discussions about the coursework.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Link to the multimediatrainingvideos.com site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2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745038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flip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4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TV2015-2">
  <a:themeElements>
    <a:clrScheme name="TeacherTRainingVideoTheme">
      <a:dk1>
        <a:srgbClr val="6076B4"/>
      </a:dk1>
      <a:lt1>
        <a:sysClr val="window" lastClr="FFFFFF"/>
      </a:lt1>
      <a:dk2>
        <a:srgbClr val="000000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TTV2015-2</Template>
  <TotalTime>725</TotalTime>
  <Words>657</Words>
  <Application>Microsoft Office PowerPoint</Application>
  <PresentationFormat>On-screen Show (4:3)</PresentationFormat>
  <Paragraphs>157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</vt:lpstr>
      <vt:lpstr>TTV2015-2</vt:lpstr>
      <vt:lpstr>  Flipped Classroom</vt:lpstr>
      <vt:lpstr>Flipped Classroom</vt:lpstr>
      <vt:lpstr>Teaching/Learning</vt:lpstr>
      <vt:lpstr>Why use it?</vt:lpstr>
      <vt:lpstr>Learning theory</vt:lpstr>
      <vt:lpstr>Blooms</vt:lpstr>
      <vt:lpstr>MSc Multimedia</vt:lpstr>
      <vt:lpstr>2006</vt:lpstr>
      <vt:lpstr>Partial flip</vt:lpstr>
      <vt:lpstr>Food for thought</vt:lpstr>
      <vt:lpstr>Feedback</vt:lpstr>
      <vt:lpstr>Idea</vt:lpstr>
      <vt:lpstr>Marketing</vt:lpstr>
      <vt:lpstr>Teaching english</vt:lpstr>
      <vt:lpstr>Flipping English Classes</vt:lpstr>
      <vt:lpstr>Example</vt:lpstr>
      <vt:lpstr>Some examples</vt:lpstr>
      <vt:lpstr>Learning Content</vt:lpstr>
      <vt:lpstr>At home</vt:lpstr>
      <vt:lpstr>Screen capture</vt:lpstr>
      <vt:lpstr>Feedback</vt:lpstr>
      <vt:lpstr>Conclusions</vt:lpstr>
      <vt:lpstr>PowerPoint Presentation</vt:lpstr>
      <vt:lpstr>References</vt:lpstr>
      <vt:lpstr>Russell Stannard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real example of the flipped classroom</dc:title>
  <dc:creator>russellstannard@btinternet.com</dc:creator>
  <cp:lastModifiedBy>Russell Stannard</cp:lastModifiedBy>
  <cp:revision>58</cp:revision>
  <dcterms:created xsi:type="dcterms:W3CDTF">2015-02-06T15:04:39Z</dcterms:created>
  <dcterms:modified xsi:type="dcterms:W3CDTF">2016-06-08T14:27:53Z</dcterms:modified>
</cp:coreProperties>
</file>