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9" r:id="rId2"/>
    <p:sldId id="299" r:id="rId3"/>
    <p:sldId id="306" r:id="rId4"/>
    <p:sldId id="307" r:id="rId5"/>
    <p:sldId id="301" r:id="rId6"/>
    <p:sldId id="302" r:id="rId7"/>
    <p:sldId id="303" r:id="rId8"/>
    <p:sldId id="30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B4A74C-F69A-40BF-868C-AE17408811A6}">
          <p14:sldIdLst>
            <p14:sldId id="289"/>
            <p14:sldId id="299"/>
            <p14:sldId id="306"/>
            <p14:sldId id="307"/>
            <p14:sldId id="301"/>
            <p14:sldId id="302"/>
            <p14:sldId id="303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159"/>
    <a:srgbClr val="112C0B"/>
    <a:srgbClr val="B92121"/>
    <a:srgbClr val="D92A2B"/>
    <a:srgbClr val="004648"/>
    <a:srgbClr val="005E60"/>
    <a:srgbClr val="00766E"/>
    <a:srgbClr val="009186"/>
    <a:srgbClr val="009BBD"/>
    <a:srgbClr val="554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24" autoAdjust="0"/>
    <p:restoredTop sz="84771" autoAdjust="0"/>
  </p:normalViewPr>
  <p:slideViewPr>
    <p:cSldViewPr snapToGrid="0" snapToObjects="1">
      <p:cViewPr varScale="1">
        <p:scale>
          <a:sx n="90" d="100"/>
          <a:sy n="90" d="100"/>
        </p:scale>
        <p:origin x="984" y="1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98" d="100"/>
          <a:sy n="98" d="100"/>
        </p:scale>
        <p:origin x="-364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0B195F-6211-9343-BF0F-52F87C82D266}" type="doc">
      <dgm:prSet loTypeId="urn:microsoft.com/office/officeart/2005/8/layout/radial3" loCatId="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C0A427DC-C771-7A46-A7E8-CF491AEC7288}">
      <dgm:prSet phldrT="[Text]"/>
      <dgm:spPr/>
      <dgm:t>
        <a:bodyPr/>
        <a:lstStyle/>
        <a:p>
          <a:r>
            <a:rPr lang="en-US" dirty="0"/>
            <a:t>THE BIG QUESTION</a:t>
          </a:r>
        </a:p>
      </dgm:t>
    </dgm:pt>
    <dgm:pt modelId="{1CA079C4-DA9F-B14F-9578-7AB56DACFF55}" type="parTrans" cxnId="{76EF1575-AFF2-594E-9920-7867A27D2F51}">
      <dgm:prSet/>
      <dgm:spPr/>
      <dgm:t>
        <a:bodyPr/>
        <a:lstStyle/>
        <a:p>
          <a:endParaRPr lang="en-US"/>
        </a:p>
      </dgm:t>
    </dgm:pt>
    <dgm:pt modelId="{7E471EE3-287E-134A-B4E4-DE3ECA4BAF01}" type="sibTrans" cxnId="{76EF1575-AFF2-594E-9920-7867A27D2F51}">
      <dgm:prSet/>
      <dgm:spPr/>
      <dgm:t>
        <a:bodyPr/>
        <a:lstStyle/>
        <a:p>
          <a:endParaRPr lang="en-US"/>
        </a:p>
      </dgm:t>
    </dgm:pt>
    <dgm:pt modelId="{81A7D31F-B450-7F4B-9424-F1790A686FFA}">
      <dgm:prSet phldrT="[Text]"/>
      <dgm:spPr/>
      <dgm:t>
        <a:bodyPr/>
        <a:lstStyle/>
        <a:p>
          <a:r>
            <a:rPr lang="en-US" dirty="0"/>
            <a:t>Funding</a:t>
          </a:r>
        </a:p>
      </dgm:t>
    </dgm:pt>
    <dgm:pt modelId="{EDA58E84-92BB-D84F-96AF-F4675A82DC19}" type="parTrans" cxnId="{268EFE03-6914-D348-B75C-AFCF05E6648D}">
      <dgm:prSet/>
      <dgm:spPr/>
      <dgm:t>
        <a:bodyPr/>
        <a:lstStyle/>
        <a:p>
          <a:endParaRPr lang="en-US"/>
        </a:p>
      </dgm:t>
    </dgm:pt>
    <dgm:pt modelId="{92A71AF3-F244-5B42-8613-2BF955165964}" type="sibTrans" cxnId="{268EFE03-6914-D348-B75C-AFCF05E6648D}">
      <dgm:prSet/>
      <dgm:spPr/>
      <dgm:t>
        <a:bodyPr/>
        <a:lstStyle/>
        <a:p>
          <a:endParaRPr lang="en-US"/>
        </a:p>
      </dgm:t>
    </dgm:pt>
    <dgm:pt modelId="{78EE8088-75AF-CC4A-864D-6783ECC59622}">
      <dgm:prSet phldrT="[Text]"/>
      <dgm:spPr/>
      <dgm:t>
        <a:bodyPr/>
        <a:lstStyle/>
        <a:p>
          <a:r>
            <a:rPr lang="en-US" dirty="0"/>
            <a:t>Funding Track Record</a:t>
          </a:r>
        </a:p>
      </dgm:t>
    </dgm:pt>
    <dgm:pt modelId="{2ACE8679-F605-AE4B-9D0A-F19D295F1E80}" type="parTrans" cxnId="{EC95B740-AD54-BB42-9F62-CA0596F237F4}">
      <dgm:prSet/>
      <dgm:spPr/>
      <dgm:t>
        <a:bodyPr/>
        <a:lstStyle/>
        <a:p>
          <a:endParaRPr lang="en-US"/>
        </a:p>
      </dgm:t>
    </dgm:pt>
    <dgm:pt modelId="{140E00AC-8371-944D-8BC7-19EF0FA8C67A}" type="sibTrans" cxnId="{EC95B740-AD54-BB42-9F62-CA0596F237F4}">
      <dgm:prSet/>
      <dgm:spPr/>
      <dgm:t>
        <a:bodyPr/>
        <a:lstStyle/>
        <a:p>
          <a:endParaRPr lang="en-US"/>
        </a:p>
      </dgm:t>
    </dgm:pt>
    <dgm:pt modelId="{9DE506B9-759D-7844-98F9-1F168EBF17A8}">
      <dgm:prSet phldrT="[Text]"/>
      <dgm:spPr/>
      <dgm:t>
        <a:bodyPr/>
        <a:lstStyle/>
        <a:p>
          <a:r>
            <a:rPr lang="en-US" dirty="0"/>
            <a:t>Methods</a:t>
          </a:r>
        </a:p>
      </dgm:t>
    </dgm:pt>
    <dgm:pt modelId="{04431909-FDCB-3B47-80F7-52C35848A1EB}" type="parTrans" cxnId="{AEF53593-7164-7F49-8575-D1E23DDE5921}">
      <dgm:prSet/>
      <dgm:spPr/>
      <dgm:t>
        <a:bodyPr/>
        <a:lstStyle/>
        <a:p>
          <a:endParaRPr lang="en-US"/>
        </a:p>
      </dgm:t>
    </dgm:pt>
    <dgm:pt modelId="{FFFD2FEF-7ADC-4B41-B404-70A67EC57DC9}" type="sibTrans" cxnId="{AEF53593-7164-7F49-8575-D1E23DDE5921}">
      <dgm:prSet/>
      <dgm:spPr/>
      <dgm:t>
        <a:bodyPr/>
        <a:lstStyle/>
        <a:p>
          <a:endParaRPr lang="en-US"/>
        </a:p>
      </dgm:t>
    </dgm:pt>
    <dgm:pt modelId="{D2AFA5FE-BC3A-5A42-9B12-BFE2AC60E3A4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16FEBBB6-007E-A249-BAE5-986F62EE763F}" type="parTrans" cxnId="{8671D41F-4D9F-2E49-A54E-A81D9D5F623F}">
      <dgm:prSet/>
      <dgm:spPr/>
      <dgm:t>
        <a:bodyPr/>
        <a:lstStyle/>
        <a:p>
          <a:endParaRPr lang="en-US"/>
        </a:p>
      </dgm:t>
    </dgm:pt>
    <dgm:pt modelId="{204E2FB6-53F1-3D4C-8239-C5793F3FC279}" type="sibTrans" cxnId="{8671D41F-4D9F-2E49-A54E-A81D9D5F623F}">
      <dgm:prSet/>
      <dgm:spPr/>
      <dgm:t>
        <a:bodyPr/>
        <a:lstStyle/>
        <a:p>
          <a:endParaRPr lang="en-US"/>
        </a:p>
      </dgm:t>
    </dgm:pt>
    <dgm:pt modelId="{DF507D68-B2C0-BE40-AEBF-AF623C048908}">
      <dgm:prSet phldrT="[Text]"/>
      <dgm:spPr/>
      <dgm:t>
        <a:bodyPr/>
        <a:lstStyle/>
        <a:p>
          <a:r>
            <a:rPr lang="en-US" dirty="0"/>
            <a:t>External Partners</a:t>
          </a:r>
        </a:p>
      </dgm:t>
    </dgm:pt>
    <dgm:pt modelId="{8145F573-58C6-B144-99EF-699EAA2F83B1}" type="parTrans" cxnId="{0AAA1B8A-6F5A-1D42-A014-74D37DBB547F}">
      <dgm:prSet/>
      <dgm:spPr/>
      <dgm:t>
        <a:bodyPr/>
        <a:lstStyle/>
        <a:p>
          <a:endParaRPr lang="en-US"/>
        </a:p>
      </dgm:t>
    </dgm:pt>
    <dgm:pt modelId="{675639C1-D84F-B245-895A-FA59FD86AD2A}" type="sibTrans" cxnId="{0AAA1B8A-6F5A-1D42-A014-74D37DBB547F}">
      <dgm:prSet/>
      <dgm:spPr/>
      <dgm:t>
        <a:bodyPr/>
        <a:lstStyle/>
        <a:p>
          <a:endParaRPr lang="en-US"/>
        </a:p>
      </dgm:t>
    </dgm:pt>
    <dgm:pt modelId="{61008640-CF8E-E144-85B0-A035C0841F69}">
      <dgm:prSet phldrT="[Text]"/>
      <dgm:spPr/>
      <dgm:t>
        <a:bodyPr/>
        <a:lstStyle/>
        <a:p>
          <a:r>
            <a:rPr lang="en-US" dirty="0"/>
            <a:t>Theory</a:t>
          </a:r>
        </a:p>
      </dgm:t>
    </dgm:pt>
    <dgm:pt modelId="{A8D74591-DF26-9140-B4C6-ED6B15E8705E}" type="parTrans" cxnId="{52B95452-A709-5442-9279-AD68E945CB25}">
      <dgm:prSet/>
      <dgm:spPr/>
      <dgm:t>
        <a:bodyPr/>
        <a:lstStyle/>
        <a:p>
          <a:endParaRPr lang="en-US"/>
        </a:p>
      </dgm:t>
    </dgm:pt>
    <dgm:pt modelId="{F20A9FBE-8E6A-9849-BB76-DF1AAF623B32}" type="sibTrans" cxnId="{52B95452-A709-5442-9279-AD68E945CB25}">
      <dgm:prSet/>
      <dgm:spPr/>
      <dgm:t>
        <a:bodyPr/>
        <a:lstStyle/>
        <a:p>
          <a:endParaRPr lang="en-US"/>
        </a:p>
      </dgm:t>
    </dgm:pt>
    <dgm:pt modelId="{CFA8A8A9-8967-8648-8477-AA46A9ABE90E}">
      <dgm:prSet/>
      <dgm:spPr/>
      <dgm:t>
        <a:bodyPr/>
        <a:lstStyle/>
        <a:p>
          <a:r>
            <a:rPr lang="en-US" dirty="0"/>
            <a:t>Outputs</a:t>
          </a:r>
        </a:p>
      </dgm:t>
    </dgm:pt>
    <dgm:pt modelId="{EF7B86C0-1BF4-0443-ACB9-3AC0688803AA}" type="parTrans" cxnId="{84576D8D-4EEA-BC42-BBD5-0E08718676C8}">
      <dgm:prSet/>
      <dgm:spPr/>
      <dgm:t>
        <a:bodyPr/>
        <a:lstStyle/>
        <a:p>
          <a:endParaRPr lang="en-US"/>
        </a:p>
      </dgm:t>
    </dgm:pt>
    <dgm:pt modelId="{F74BF1B6-8CC2-9348-A141-F02381EB5979}" type="sibTrans" cxnId="{84576D8D-4EEA-BC42-BBD5-0E08718676C8}">
      <dgm:prSet/>
      <dgm:spPr/>
      <dgm:t>
        <a:bodyPr/>
        <a:lstStyle/>
        <a:p>
          <a:endParaRPr lang="en-US"/>
        </a:p>
      </dgm:t>
    </dgm:pt>
    <dgm:pt modelId="{B77A6B1B-A771-6744-A6CD-7B408521D4B7}">
      <dgm:prSet/>
      <dgm:spPr/>
      <dgm:t>
        <a:bodyPr/>
        <a:lstStyle/>
        <a:p>
          <a:r>
            <a:rPr lang="en-US"/>
            <a:t>Internal Partners</a:t>
          </a:r>
          <a:endParaRPr lang="en-US" dirty="0"/>
        </a:p>
      </dgm:t>
    </dgm:pt>
    <dgm:pt modelId="{B4E22781-E901-AF4A-9D45-EF68F3F15D59}" type="parTrans" cxnId="{BBC47E2E-7B73-9345-AAC6-8018A90A3653}">
      <dgm:prSet/>
      <dgm:spPr/>
      <dgm:t>
        <a:bodyPr/>
        <a:lstStyle/>
        <a:p>
          <a:endParaRPr lang="en-US"/>
        </a:p>
      </dgm:t>
    </dgm:pt>
    <dgm:pt modelId="{69613386-0B7B-6F4F-B6F0-BE7C4A55C31B}" type="sibTrans" cxnId="{BBC47E2E-7B73-9345-AAC6-8018A90A3653}">
      <dgm:prSet/>
      <dgm:spPr/>
      <dgm:t>
        <a:bodyPr/>
        <a:lstStyle/>
        <a:p>
          <a:endParaRPr lang="en-US"/>
        </a:p>
      </dgm:t>
    </dgm:pt>
    <dgm:pt modelId="{6D9D40B3-3316-B841-8B91-7830BB01F907}" type="pres">
      <dgm:prSet presAssocID="{980B195F-6211-9343-BF0F-52F87C82D266}" presName="composite" presStyleCnt="0">
        <dgm:presLayoutVars>
          <dgm:chMax val="1"/>
          <dgm:dir/>
          <dgm:resizeHandles val="exact"/>
        </dgm:presLayoutVars>
      </dgm:prSet>
      <dgm:spPr/>
    </dgm:pt>
    <dgm:pt modelId="{FCB335E5-2EA1-884D-BA30-1C898F07BCCA}" type="pres">
      <dgm:prSet presAssocID="{980B195F-6211-9343-BF0F-52F87C82D266}" presName="radial" presStyleCnt="0">
        <dgm:presLayoutVars>
          <dgm:animLvl val="ctr"/>
        </dgm:presLayoutVars>
      </dgm:prSet>
      <dgm:spPr/>
    </dgm:pt>
    <dgm:pt modelId="{67A4F6D7-EE77-2746-99CC-A5BB1FD59167}" type="pres">
      <dgm:prSet presAssocID="{C0A427DC-C771-7A46-A7E8-CF491AEC7288}" presName="centerShape" presStyleLbl="vennNode1" presStyleIdx="0" presStyleCnt="9"/>
      <dgm:spPr/>
    </dgm:pt>
    <dgm:pt modelId="{1599A70F-C432-0647-975D-8DDF3FC01997}" type="pres">
      <dgm:prSet presAssocID="{81A7D31F-B450-7F4B-9424-F1790A686FFA}" presName="node" presStyleLbl="vennNode1" presStyleIdx="1" presStyleCnt="9">
        <dgm:presLayoutVars>
          <dgm:bulletEnabled val="1"/>
        </dgm:presLayoutVars>
      </dgm:prSet>
      <dgm:spPr/>
    </dgm:pt>
    <dgm:pt modelId="{112AF2F0-14DC-AB4B-BD6B-AA6F1843CC6B}" type="pres">
      <dgm:prSet presAssocID="{78EE8088-75AF-CC4A-864D-6783ECC59622}" presName="node" presStyleLbl="vennNode1" presStyleIdx="2" presStyleCnt="9" custRadScaleRad="101128" custRadScaleInc="3801">
        <dgm:presLayoutVars>
          <dgm:bulletEnabled val="1"/>
        </dgm:presLayoutVars>
      </dgm:prSet>
      <dgm:spPr/>
    </dgm:pt>
    <dgm:pt modelId="{4E36EE0B-340B-094D-9928-F17A23109600}" type="pres">
      <dgm:prSet presAssocID="{CFA8A8A9-8967-8648-8477-AA46A9ABE90E}" presName="node" presStyleLbl="vennNode1" presStyleIdx="3" presStyleCnt="9" custRadScaleRad="100059" custRadScaleInc="4366">
        <dgm:presLayoutVars>
          <dgm:bulletEnabled val="1"/>
        </dgm:presLayoutVars>
      </dgm:prSet>
      <dgm:spPr/>
    </dgm:pt>
    <dgm:pt modelId="{5587B695-8CAB-E24B-8273-0E180D1FE219}" type="pres">
      <dgm:prSet presAssocID="{DF507D68-B2C0-BE40-AEBF-AF623C048908}" presName="node" presStyleLbl="vennNode1" presStyleIdx="4" presStyleCnt="9" custRadScaleRad="106623" custRadScaleInc="2812">
        <dgm:presLayoutVars>
          <dgm:bulletEnabled val="1"/>
        </dgm:presLayoutVars>
      </dgm:prSet>
      <dgm:spPr/>
    </dgm:pt>
    <dgm:pt modelId="{B22290DB-862B-E049-B114-1C0CCFAD372B}" type="pres">
      <dgm:prSet presAssocID="{B77A6B1B-A771-6744-A6CD-7B408521D4B7}" presName="node" presStyleLbl="vennNode1" presStyleIdx="5" presStyleCnt="9">
        <dgm:presLayoutVars>
          <dgm:bulletEnabled val="1"/>
        </dgm:presLayoutVars>
      </dgm:prSet>
      <dgm:spPr/>
    </dgm:pt>
    <dgm:pt modelId="{A013CC67-EF3F-3940-BA49-5005D951F26F}" type="pres">
      <dgm:prSet presAssocID="{61008640-CF8E-E144-85B0-A035C0841F69}" presName="node" presStyleLbl="vennNode1" presStyleIdx="6" presStyleCnt="9" custRadScaleRad="110187" custRadScaleInc="-6853">
        <dgm:presLayoutVars>
          <dgm:bulletEnabled val="1"/>
        </dgm:presLayoutVars>
      </dgm:prSet>
      <dgm:spPr/>
    </dgm:pt>
    <dgm:pt modelId="{B0007794-8824-A245-ADD1-7405D36F93AB}" type="pres">
      <dgm:prSet presAssocID="{9DE506B9-759D-7844-98F9-1F168EBF17A8}" presName="node" presStyleLbl="vennNode1" presStyleIdx="7" presStyleCnt="9" custRadScaleRad="101209" custRadScaleInc="-5940">
        <dgm:presLayoutVars>
          <dgm:bulletEnabled val="1"/>
        </dgm:presLayoutVars>
      </dgm:prSet>
      <dgm:spPr/>
    </dgm:pt>
    <dgm:pt modelId="{AD9FC732-915C-BC4B-8D78-2C5335BB1D4C}" type="pres">
      <dgm:prSet presAssocID="{D2AFA5FE-BC3A-5A42-9B12-BFE2AC60E3A4}" presName="node" presStyleLbl="vennNode1" presStyleIdx="8" presStyleCnt="9" custRadScaleRad="108104" custRadScaleInc="-4381">
        <dgm:presLayoutVars>
          <dgm:bulletEnabled val="1"/>
        </dgm:presLayoutVars>
      </dgm:prSet>
      <dgm:spPr/>
    </dgm:pt>
  </dgm:ptLst>
  <dgm:cxnLst>
    <dgm:cxn modelId="{268EFE03-6914-D348-B75C-AFCF05E6648D}" srcId="{C0A427DC-C771-7A46-A7E8-CF491AEC7288}" destId="{81A7D31F-B450-7F4B-9424-F1790A686FFA}" srcOrd="0" destOrd="0" parTransId="{EDA58E84-92BB-D84F-96AF-F4675A82DC19}" sibTransId="{92A71AF3-F244-5B42-8613-2BF955165964}"/>
    <dgm:cxn modelId="{1F564E1D-A3C8-1246-BABD-75A84C8883CE}" type="presOf" srcId="{61008640-CF8E-E144-85B0-A035C0841F69}" destId="{A013CC67-EF3F-3940-BA49-5005D951F26F}" srcOrd="0" destOrd="0" presId="urn:microsoft.com/office/officeart/2005/8/layout/radial3"/>
    <dgm:cxn modelId="{096E331E-B759-5745-AC1C-B8CDD93FDA2A}" type="presOf" srcId="{B77A6B1B-A771-6744-A6CD-7B408521D4B7}" destId="{B22290DB-862B-E049-B114-1C0CCFAD372B}" srcOrd="0" destOrd="0" presId="urn:microsoft.com/office/officeart/2005/8/layout/radial3"/>
    <dgm:cxn modelId="{8671D41F-4D9F-2E49-A54E-A81D9D5F623F}" srcId="{C0A427DC-C771-7A46-A7E8-CF491AEC7288}" destId="{D2AFA5FE-BC3A-5A42-9B12-BFE2AC60E3A4}" srcOrd="7" destOrd="0" parTransId="{16FEBBB6-007E-A249-BAE5-986F62EE763F}" sibTransId="{204E2FB6-53F1-3D4C-8239-C5793F3FC279}"/>
    <dgm:cxn modelId="{BBC47E2E-7B73-9345-AAC6-8018A90A3653}" srcId="{C0A427DC-C771-7A46-A7E8-CF491AEC7288}" destId="{B77A6B1B-A771-6744-A6CD-7B408521D4B7}" srcOrd="4" destOrd="0" parTransId="{B4E22781-E901-AF4A-9D45-EF68F3F15D59}" sibTransId="{69613386-0B7B-6F4F-B6F0-BE7C4A55C31B}"/>
    <dgm:cxn modelId="{EC95B740-AD54-BB42-9F62-CA0596F237F4}" srcId="{C0A427DC-C771-7A46-A7E8-CF491AEC7288}" destId="{78EE8088-75AF-CC4A-864D-6783ECC59622}" srcOrd="1" destOrd="0" parTransId="{2ACE8679-F605-AE4B-9D0A-F19D295F1E80}" sibTransId="{140E00AC-8371-944D-8BC7-19EF0FA8C67A}"/>
    <dgm:cxn modelId="{1555CE4B-EDB2-AE44-83AB-B2AF3268D838}" type="presOf" srcId="{78EE8088-75AF-CC4A-864D-6783ECC59622}" destId="{112AF2F0-14DC-AB4B-BD6B-AA6F1843CC6B}" srcOrd="0" destOrd="0" presId="urn:microsoft.com/office/officeart/2005/8/layout/radial3"/>
    <dgm:cxn modelId="{52B95452-A709-5442-9279-AD68E945CB25}" srcId="{C0A427DC-C771-7A46-A7E8-CF491AEC7288}" destId="{61008640-CF8E-E144-85B0-A035C0841F69}" srcOrd="5" destOrd="0" parTransId="{A8D74591-DF26-9140-B4C6-ED6B15E8705E}" sibTransId="{F20A9FBE-8E6A-9849-BB76-DF1AAF623B32}"/>
    <dgm:cxn modelId="{76EF1575-AFF2-594E-9920-7867A27D2F51}" srcId="{980B195F-6211-9343-BF0F-52F87C82D266}" destId="{C0A427DC-C771-7A46-A7E8-CF491AEC7288}" srcOrd="0" destOrd="0" parTransId="{1CA079C4-DA9F-B14F-9578-7AB56DACFF55}" sibTransId="{7E471EE3-287E-134A-B4E4-DE3ECA4BAF01}"/>
    <dgm:cxn modelId="{0AAA1B8A-6F5A-1D42-A014-74D37DBB547F}" srcId="{C0A427DC-C771-7A46-A7E8-CF491AEC7288}" destId="{DF507D68-B2C0-BE40-AEBF-AF623C048908}" srcOrd="3" destOrd="0" parTransId="{8145F573-58C6-B144-99EF-699EAA2F83B1}" sibTransId="{675639C1-D84F-B245-895A-FA59FD86AD2A}"/>
    <dgm:cxn modelId="{EADB228B-7601-1C42-95C6-47A546446204}" type="presOf" srcId="{D2AFA5FE-BC3A-5A42-9B12-BFE2AC60E3A4}" destId="{AD9FC732-915C-BC4B-8D78-2C5335BB1D4C}" srcOrd="0" destOrd="0" presId="urn:microsoft.com/office/officeart/2005/8/layout/radial3"/>
    <dgm:cxn modelId="{84576D8D-4EEA-BC42-BBD5-0E08718676C8}" srcId="{C0A427DC-C771-7A46-A7E8-CF491AEC7288}" destId="{CFA8A8A9-8967-8648-8477-AA46A9ABE90E}" srcOrd="2" destOrd="0" parTransId="{EF7B86C0-1BF4-0443-ACB9-3AC0688803AA}" sibTransId="{F74BF1B6-8CC2-9348-A141-F02381EB5979}"/>
    <dgm:cxn modelId="{AEF53593-7164-7F49-8575-D1E23DDE5921}" srcId="{C0A427DC-C771-7A46-A7E8-CF491AEC7288}" destId="{9DE506B9-759D-7844-98F9-1F168EBF17A8}" srcOrd="6" destOrd="0" parTransId="{04431909-FDCB-3B47-80F7-52C35848A1EB}" sibTransId="{FFFD2FEF-7ADC-4B41-B404-70A67EC57DC9}"/>
    <dgm:cxn modelId="{CF0FA497-B9CC-7E4C-B8D5-27E48BB556E7}" type="presOf" srcId="{DF507D68-B2C0-BE40-AEBF-AF623C048908}" destId="{5587B695-8CAB-E24B-8273-0E180D1FE219}" srcOrd="0" destOrd="0" presId="urn:microsoft.com/office/officeart/2005/8/layout/radial3"/>
    <dgm:cxn modelId="{57C876A3-1B7F-F34F-A5BF-7C1AE19A1573}" type="presOf" srcId="{81A7D31F-B450-7F4B-9424-F1790A686FFA}" destId="{1599A70F-C432-0647-975D-8DDF3FC01997}" srcOrd="0" destOrd="0" presId="urn:microsoft.com/office/officeart/2005/8/layout/radial3"/>
    <dgm:cxn modelId="{453316B8-249C-9E43-A55F-684D31A858F0}" type="presOf" srcId="{9DE506B9-759D-7844-98F9-1F168EBF17A8}" destId="{B0007794-8824-A245-ADD1-7405D36F93AB}" srcOrd="0" destOrd="0" presId="urn:microsoft.com/office/officeart/2005/8/layout/radial3"/>
    <dgm:cxn modelId="{C7FC33CE-149F-EE45-8C97-560B6315E0B4}" type="presOf" srcId="{CFA8A8A9-8967-8648-8477-AA46A9ABE90E}" destId="{4E36EE0B-340B-094D-9928-F17A23109600}" srcOrd="0" destOrd="0" presId="urn:microsoft.com/office/officeart/2005/8/layout/radial3"/>
    <dgm:cxn modelId="{EFCD16CF-2DE4-5046-BC5D-47EE6141714B}" type="presOf" srcId="{980B195F-6211-9343-BF0F-52F87C82D266}" destId="{6D9D40B3-3316-B841-8B91-7830BB01F907}" srcOrd="0" destOrd="0" presId="urn:microsoft.com/office/officeart/2005/8/layout/radial3"/>
    <dgm:cxn modelId="{2EC474E9-E67E-6049-9FB2-1E995D9687E5}" type="presOf" srcId="{C0A427DC-C771-7A46-A7E8-CF491AEC7288}" destId="{67A4F6D7-EE77-2746-99CC-A5BB1FD59167}" srcOrd="0" destOrd="0" presId="urn:microsoft.com/office/officeart/2005/8/layout/radial3"/>
    <dgm:cxn modelId="{A24A65BA-DDF9-5441-9782-EB1025476A9A}" type="presParOf" srcId="{6D9D40B3-3316-B841-8B91-7830BB01F907}" destId="{FCB335E5-2EA1-884D-BA30-1C898F07BCCA}" srcOrd="0" destOrd="0" presId="urn:microsoft.com/office/officeart/2005/8/layout/radial3"/>
    <dgm:cxn modelId="{4FABD898-A7FC-CF4E-9648-3F42B31DBCC0}" type="presParOf" srcId="{FCB335E5-2EA1-884D-BA30-1C898F07BCCA}" destId="{67A4F6D7-EE77-2746-99CC-A5BB1FD59167}" srcOrd="0" destOrd="0" presId="urn:microsoft.com/office/officeart/2005/8/layout/radial3"/>
    <dgm:cxn modelId="{62069D21-28D1-4240-8B6F-8170ED2D555D}" type="presParOf" srcId="{FCB335E5-2EA1-884D-BA30-1C898F07BCCA}" destId="{1599A70F-C432-0647-975D-8DDF3FC01997}" srcOrd="1" destOrd="0" presId="urn:microsoft.com/office/officeart/2005/8/layout/radial3"/>
    <dgm:cxn modelId="{32A9B069-191B-9A4C-91A8-2AB17454C0F9}" type="presParOf" srcId="{FCB335E5-2EA1-884D-BA30-1C898F07BCCA}" destId="{112AF2F0-14DC-AB4B-BD6B-AA6F1843CC6B}" srcOrd="2" destOrd="0" presId="urn:microsoft.com/office/officeart/2005/8/layout/radial3"/>
    <dgm:cxn modelId="{4551944C-D1E3-D645-97C4-22C87A78B958}" type="presParOf" srcId="{FCB335E5-2EA1-884D-BA30-1C898F07BCCA}" destId="{4E36EE0B-340B-094D-9928-F17A23109600}" srcOrd="3" destOrd="0" presId="urn:microsoft.com/office/officeart/2005/8/layout/radial3"/>
    <dgm:cxn modelId="{54A60BD2-9721-D34D-983F-1E48CE7E9267}" type="presParOf" srcId="{FCB335E5-2EA1-884D-BA30-1C898F07BCCA}" destId="{5587B695-8CAB-E24B-8273-0E180D1FE219}" srcOrd="4" destOrd="0" presId="urn:microsoft.com/office/officeart/2005/8/layout/radial3"/>
    <dgm:cxn modelId="{8F1059B0-15A2-E544-A755-39AE6BB7AD51}" type="presParOf" srcId="{FCB335E5-2EA1-884D-BA30-1C898F07BCCA}" destId="{B22290DB-862B-E049-B114-1C0CCFAD372B}" srcOrd="5" destOrd="0" presId="urn:microsoft.com/office/officeart/2005/8/layout/radial3"/>
    <dgm:cxn modelId="{62E17DCB-168E-A74A-B833-8CD6F2402B44}" type="presParOf" srcId="{FCB335E5-2EA1-884D-BA30-1C898F07BCCA}" destId="{A013CC67-EF3F-3940-BA49-5005D951F26F}" srcOrd="6" destOrd="0" presId="urn:microsoft.com/office/officeart/2005/8/layout/radial3"/>
    <dgm:cxn modelId="{3E0E2948-9363-FC4F-A233-9126DA81BCC7}" type="presParOf" srcId="{FCB335E5-2EA1-884D-BA30-1C898F07BCCA}" destId="{B0007794-8824-A245-ADD1-7405D36F93AB}" srcOrd="7" destOrd="0" presId="urn:microsoft.com/office/officeart/2005/8/layout/radial3"/>
    <dgm:cxn modelId="{70B09445-F27C-0D42-9480-F4CC6065FB5F}" type="presParOf" srcId="{FCB335E5-2EA1-884D-BA30-1C898F07BCCA}" destId="{AD9FC732-915C-BC4B-8D78-2C5335BB1D4C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0B195F-6211-9343-BF0F-52F87C82D266}" type="doc">
      <dgm:prSet loTypeId="urn:microsoft.com/office/officeart/2005/8/layout/radial3" loCatId="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C0A427DC-C771-7A46-A7E8-CF491AEC7288}">
      <dgm:prSet phldrT="[Text]"/>
      <dgm:spPr/>
      <dgm:t>
        <a:bodyPr/>
        <a:lstStyle/>
        <a:p>
          <a:r>
            <a:rPr lang="en-US" dirty="0"/>
            <a:t>THE BIG QUESTION</a:t>
          </a:r>
        </a:p>
      </dgm:t>
    </dgm:pt>
    <dgm:pt modelId="{1CA079C4-DA9F-B14F-9578-7AB56DACFF55}" type="parTrans" cxnId="{76EF1575-AFF2-594E-9920-7867A27D2F51}">
      <dgm:prSet/>
      <dgm:spPr/>
      <dgm:t>
        <a:bodyPr/>
        <a:lstStyle/>
        <a:p>
          <a:endParaRPr lang="en-US"/>
        </a:p>
      </dgm:t>
    </dgm:pt>
    <dgm:pt modelId="{7E471EE3-287E-134A-B4E4-DE3ECA4BAF01}" type="sibTrans" cxnId="{76EF1575-AFF2-594E-9920-7867A27D2F51}">
      <dgm:prSet/>
      <dgm:spPr/>
      <dgm:t>
        <a:bodyPr/>
        <a:lstStyle/>
        <a:p>
          <a:endParaRPr lang="en-US"/>
        </a:p>
      </dgm:t>
    </dgm:pt>
    <dgm:pt modelId="{81A7D31F-B450-7F4B-9424-F1790A686FFA}">
      <dgm:prSet phldrT="[Text]"/>
      <dgm:spPr>
        <a:solidFill>
          <a:schemeClr val="accent1">
            <a:shade val="80000"/>
            <a:hueOff val="198334"/>
            <a:satOff val="-17425"/>
            <a:lumOff val="11444"/>
            <a:alpha val="9000"/>
          </a:schemeClr>
        </a:solidFill>
      </dgm:spPr>
      <dgm:t>
        <a:bodyPr/>
        <a:lstStyle/>
        <a:p>
          <a:r>
            <a:rPr lang="en-US" dirty="0"/>
            <a:t>Funding</a:t>
          </a:r>
        </a:p>
      </dgm:t>
    </dgm:pt>
    <dgm:pt modelId="{EDA58E84-92BB-D84F-96AF-F4675A82DC19}" type="parTrans" cxnId="{268EFE03-6914-D348-B75C-AFCF05E6648D}">
      <dgm:prSet/>
      <dgm:spPr/>
      <dgm:t>
        <a:bodyPr/>
        <a:lstStyle/>
        <a:p>
          <a:endParaRPr lang="en-US"/>
        </a:p>
      </dgm:t>
    </dgm:pt>
    <dgm:pt modelId="{92A71AF3-F244-5B42-8613-2BF955165964}" type="sibTrans" cxnId="{268EFE03-6914-D348-B75C-AFCF05E6648D}">
      <dgm:prSet/>
      <dgm:spPr/>
      <dgm:t>
        <a:bodyPr/>
        <a:lstStyle/>
        <a:p>
          <a:endParaRPr lang="en-US"/>
        </a:p>
      </dgm:t>
    </dgm:pt>
    <dgm:pt modelId="{78EE8088-75AF-CC4A-864D-6783ECC59622}">
      <dgm:prSet phldrT="[Text]"/>
      <dgm:spPr>
        <a:solidFill>
          <a:schemeClr val="accent1">
            <a:shade val="80000"/>
            <a:hueOff val="396668"/>
            <a:satOff val="-34851"/>
            <a:lumOff val="22888"/>
            <a:alpha val="7000"/>
          </a:schemeClr>
        </a:solidFill>
      </dgm:spPr>
      <dgm:t>
        <a:bodyPr/>
        <a:lstStyle/>
        <a:p>
          <a:r>
            <a:rPr lang="en-US" dirty="0"/>
            <a:t>Funding Track Record</a:t>
          </a:r>
        </a:p>
      </dgm:t>
    </dgm:pt>
    <dgm:pt modelId="{2ACE8679-F605-AE4B-9D0A-F19D295F1E80}" type="parTrans" cxnId="{EC95B740-AD54-BB42-9F62-CA0596F237F4}">
      <dgm:prSet/>
      <dgm:spPr/>
      <dgm:t>
        <a:bodyPr/>
        <a:lstStyle/>
        <a:p>
          <a:endParaRPr lang="en-US"/>
        </a:p>
      </dgm:t>
    </dgm:pt>
    <dgm:pt modelId="{140E00AC-8371-944D-8BC7-19EF0FA8C67A}" type="sibTrans" cxnId="{EC95B740-AD54-BB42-9F62-CA0596F237F4}">
      <dgm:prSet/>
      <dgm:spPr/>
      <dgm:t>
        <a:bodyPr/>
        <a:lstStyle/>
        <a:p>
          <a:endParaRPr lang="en-US"/>
        </a:p>
      </dgm:t>
    </dgm:pt>
    <dgm:pt modelId="{9DE506B9-759D-7844-98F9-1F168EBF17A8}">
      <dgm:prSet phldrT="[Text]"/>
      <dgm:spPr/>
      <dgm:t>
        <a:bodyPr/>
        <a:lstStyle/>
        <a:p>
          <a:r>
            <a:rPr lang="en-US" dirty="0"/>
            <a:t>Methods</a:t>
          </a:r>
        </a:p>
      </dgm:t>
    </dgm:pt>
    <dgm:pt modelId="{04431909-FDCB-3B47-80F7-52C35848A1EB}" type="parTrans" cxnId="{AEF53593-7164-7F49-8575-D1E23DDE5921}">
      <dgm:prSet/>
      <dgm:spPr/>
      <dgm:t>
        <a:bodyPr/>
        <a:lstStyle/>
        <a:p>
          <a:endParaRPr lang="en-US"/>
        </a:p>
      </dgm:t>
    </dgm:pt>
    <dgm:pt modelId="{FFFD2FEF-7ADC-4B41-B404-70A67EC57DC9}" type="sibTrans" cxnId="{AEF53593-7164-7F49-8575-D1E23DDE5921}">
      <dgm:prSet/>
      <dgm:spPr/>
      <dgm:t>
        <a:bodyPr/>
        <a:lstStyle/>
        <a:p>
          <a:endParaRPr lang="en-US"/>
        </a:p>
      </dgm:t>
    </dgm:pt>
    <dgm:pt modelId="{D2AFA5FE-BC3A-5A42-9B12-BFE2AC60E3A4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16FEBBB6-007E-A249-BAE5-986F62EE763F}" type="parTrans" cxnId="{8671D41F-4D9F-2E49-A54E-A81D9D5F623F}">
      <dgm:prSet/>
      <dgm:spPr/>
      <dgm:t>
        <a:bodyPr/>
        <a:lstStyle/>
        <a:p>
          <a:endParaRPr lang="en-US"/>
        </a:p>
      </dgm:t>
    </dgm:pt>
    <dgm:pt modelId="{204E2FB6-53F1-3D4C-8239-C5793F3FC279}" type="sibTrans" cxnId="{8671D41F-4D9F-2E49-A54E-A81D9D5F623F}">
      <dgm:prSet/>
      <dgm:spPr/>
      <dgm:t>
        <a:bodyPr/>
        <a:lstStyle/>
        <a:p>
          <a:endParaRPr lang="en-US"/>
        </a:p>
      </dgm:t>
    </dgm:pt>
    <dgm:pt modelId="{DF507D68-B2C0-BE40-AEBF-AF623C048908}">
      <dgm:prSet phldrT="[Text]"/>
      <dgm:spPr>
        <a:solidFill>
          <a:schemeClr val="accent1">
            <a:shade val="80000"/>
            <a:hueOff val="793337"/>
            <a:satOff val="-69701"/>
            <a:lumOff val="45777"/>
            <a:alpha val="10000"/>
          </a:schemeClr>
        </a:solidFill>
      </dgm:spPr>
      <dgm:t>
        <a:bodyPr/>
        <a:lstStyle/>
        <a:p>
          <a:r>
            <a:rPr lang="en-US" dirty="0"/>
            <a:t>External Partners</a:t>
          </a:r>
        </a:p>
      </dgm:t>
    </dgm:pt>
    <dgm:pt modelId="{8145F573-58C6-B144-99EF-699EAA2F83B1}" type="parTrans" cxnId="{0AAA1B8A-6F5A-1D42-A014-74D37DBB547F}">
      <dgm:prSet/>
      <dgm:spPr/>
      <dgm:t>
        <a:bodyPr/>
        <a:lstStyle/>
        <a:p>
          <a:endParaRPr lang="en-US"/>
        </a:p>
      </dgm:t>
    </dgm:pt>
    <dgm:pt modelId="{675639C1-D84F-B245-895A-FA59FD86AD2A}" type="sibTrans" cxnId="{0AAA1B8A-6F5A-1D42-A014-74D37DBB547F}">
      <dgm:prSet/>
      <dgm:spPr/>
      <dgm:t>
        <a:bodyPr/>
        <a:lstStyle/>
        <a:p>
          <a:endParaRPr lang="en-US"/>
        </a:p>
      </dgm:t>
    </dgm:pt>
    <dgm:pt modelId="{61008640-CF8E-E144-85B0-A035C0841F69}">
      <dgm:prSet phldrT="[Text]"/>
      <dgm:spPr/>
      <dgm:t>
        <a:bodyPr/>
        <a:lstStyle/>
        <a:p>
          <a:r>
            <a:rPr lang="en-US" dirty="0"/>
            <a:t>Theory</a:t>
          </a:r>
        </a:p>
      </dgm:t>
    </dgm:pt>
    <dgm:pt modelId="{A8D74591-DF26-9140-B4C6-ED6B15E8705E}" type="parTrans" cxnId="{52B95452-A709-5442-9279-AD68E945CB25}">
      <dgm:prSet/>
      <dgm:spPr/>
      <dgm:t>
        <a:bodyPr/>
        <a:lstStyle/>
        <a:p>
          <a:endParaRPr lang="en-US"/>
        </a:p>
      </dgm:t>
    </dgm:pt>
    <dgm:pt modelId="{F20A9FBE-8E6A-9849-BB76-DF1AAF623B32}" type="sibTrans" cxnId="{52B95452-A709-5442-9279-AD68E945CB25}">
      <dgm:prSet/>
      <dgm:spPr/>
      <dgm:t>
        <a:bodyPr/>
        <a:lstStyle/>
        <a:p>
          <a:endParaRPr lang="en-US"/>
        </a:p>
      </dgm:t>
    </dgm:pt>
    <dgm:pt modelId="{CFA8A8A9-8967-8648-8477-AA46A9ABE90E}">
      <dgm:prSet/>
      <dgm:spPr>
        <a:solidFill>
          <a:schemeClr val="accent1">
            <a:shade val="80000"/>
            <a:hueOff val="595002"/>
            <a:satOff val="-52276"/>
            <a:lumOff val="34333"/>
            <a:alpha val="8000"/>
          </a:schemeClr>
        </a:solidFill>
      </dgm:spPr>
      <dgm:t>
        <a:bodyPr/>
        <a:lstStyle/>
        <a:p>
          <a:r>
            <a:rPr lang="en-US" dirty="0"/>
            <a:t>Outputs</a:t>
          </a:r>
        </a:p>
      </dgm:t>
    </dgm:pt>
    <dgm:pt modelId="{EF7B86C0-1BF4-0443-ACB9-3AC0688803AA}" type="parTrans" cxnId="{84576D8D-4EEA-BC42-BBD5-0E08718676C8}">
      <dgm:prSet/>
      <dgm:spPr/>
      <dgm:t>
        <a:bodyPr/>
        <a:lstStyle/>
        <a:p>
          <a:endParaRPr lang="en-US"/>
        </a:p>
      </dgm:t>
    </dgm:pt>
    <dgm:pt modelId="{F74BF1B6-8CC2-9348-A141-F02381EB5979}" type="sibTrans" cxnId="{84576D8D-4EEA-BC42-BBD5-0E08718676C8}">
      <dgm:prSet/>
      <dgm:spPr/>
      <dgm:t>
        <a:bodyPr/>
        <a:lstStyle/>
        <a:p>
          <a:endParaRPr lang="en-US"/>
        </a:p>
      </dgm:t>
    </dgm:pt>
    <dgm:pt modelId="{B77A6B1B-A771-6744-A6CD-7B408521D4B7}">
      <dgm:prSet/>
      <dgm:spPr>
        <a:solidFill>
          <a:schemeClr val="accent1">
            <a:shade val="80000"/>
            <a:hueOff val="793337"/>
            <a:satOff val="-69701"/>
            <a:lumOff val="45777"/>
            <a:alpha val="11000"/>
          </a:schemeClr>
        </a:solidFill>
      </dgm:spPr>
      <dgm:t>
        <a:bodyPr/>
        <a:lstStyle/>
        <a:p>
          <a:r>
            <a:rPr lang="en-US" dirty="0"/>
            <a:t>Internal Partners</a:t>
          </a:r>
        </a:p>
      </dgm:t>
    </dgm:pt>
    <dgm:pt modelId="{B4E22781-E901-AF4A-9D45-EF68F3F15D59}" type="parTrans" cxnId="{BBC47E2E-7B73-9345-AAC6-8018A90A3653}">
      <dgm:prSet/>
      <dgm:spPr/>
      <dgm:t>
        <a:bodyPr/>
        <a:lstStyle/>
        <a:p>
          <a:endParaRPr lang="en-US"/>
        </a:p>
      </dgm:t>
    </dgm:pt>
    <dgm:pt modelId="{69613386-0B7B-6F4F-B6F0-BE7C4A55C31B}" type="sibTrans" cxnId="{BBC47E2E-7B73-9345-AAC6-8018A90A3653}">
      <dgm:prSet/>
      <dgm:spPr/>
      <dgm:t>
        <a:bodyPr/>
        <a:lstStyle/>
        <a:p>
          <a:endParaRPr lang="en-US"/>
        </a:p>
      </dgm:t>
    </dgm:pt>
    <dgm:pt modelId="{6D9D40B3-3316-B841-8B91-7830BB01F907}" type="pres">
      <dgm:prSet presAssocID="{980B195F-6211-9343-BF0F-52F87C82D266}" presName="composite" presStyleCnt="0">
        <dgm:presLayoutVars>
          <dgm:chMax val="1"/>
          <dgm:dir/>
          <dgm:resizeHandles val="exact"/>
        </dgm:presLayoutVars>
      </dgm:prSet>
      <dgm:spPr/>
    </dgm:pt>
    <dgm:pt modelId="{FCB335E5-2EA1-884D-BA30-1C898F07BCCA}" type="pres">
      <dgm:prSet presAssocID="{980B195F-6211-9343-BF0F-52F87C82D266}" presName="radial" presStyleCnt="0">
        <dgm:presLayoutVars>
          <dgm:animLvl val="ctr"/>
        </dgm:presLayoutVars>
      </dgm:prSet>
      <dgm:spPr/>
    </dgm:pt>
    <dgm:pt modelId="{67A4F6D7-EE77-2746-99CC-A5BB1FD59167}" type="pres">
      <dgm:prSet presAssocID="{C0A427DC-C771-7A46-A7E8-CF491AEC7288}" presName="centerShape" presStyleLbl="vennNode1" presStyleIdx="0" presStyleCnt="9"/>
      <dgm:spPr/>
    </dgm:pt>
    <dgm:pt modelId="{1599A70F-C432-0647-975D-8DDF3FC01997}" type="pres">
      <dgm:prSet presAssocID="{81A7D31F-B450-7F4B-9424-F1790A686FFA}" presName="node" presStyleLbl="vennNode1" presStyleIdx="1" presStyleCnt="9">
        <dgm:presLayoutVars>
          <dgm:bulletEnabled val="1"/>
        </dgm:presLayoutVars>
      </dgm:prSet>
      <dgm:spPr/>
    </dgm:pt>
    <dgm:pt modelId="{112AF2F0-14DC-AB4B-BD6B-AA6F1843CC6B}" type="pres">
      <dgm:prSet presAssocID="{78EE8088-75AF-CC4A-864D-6783ECC59622}" presName="node" presStyleLbl="vennNode1" presStyleIdx="2" presStyleCnt="9" custRadScaleRad="101128" custRadScaleInc="3801">
        <dgm:presLayoutVars>
          <dgm:bulletEnabled val="1"/>
        </dgm:presLayoutVars>
      </dgm:prSet>
      <dgm:spPr/>
    </dgm:pt>
    <dgm:pt modelId="{4E36EE0B-340B-094D-9928-F17A23109600}" type="pres">
      <dgm:prSet presAssocID="{CFA8A8A9-8967-8648-8477-AA46A9ABE90E}" presName="node" presStyleLbl="vennNode1" presStyleIdx="3" presStyleCnt="9" custRadScaleRad="100059" custRadScaleInc="4366">
        <dgm:presLayoutVars>
          <dgm:bulletEnabled val="1"/>
        </dgm:presLayoutVars>
      </dgm:prSet>
      <dgm:spPr/>
    </dgm:pt>
    <dgm:pt modelId="{5587B695-8CAB-E24B-8273-0E180D1FE219}" type="pres">
      <dgm:prSet presAssocID="{DF507D68-B2C0-BE40-AEBF-AF623C048908}" presName="node" presStyleLbl="vennNode1" presStyleIdx="4" presStyleCnt="9" custRadScaleRad="106623" custRadScaleInc="2812">
        <dgm:presLayoutVars>
          <dgm:bulletEnabled val="1"/>
        </dgm:presLayoutVars>
      </dgm:prSet>
      <dgm:spPr/>
    </dgm:pt>
    <dgm:pt modelId="{B22290DB-862B-E049-B114-1C0CCFAD372B}" type="pres">
      <dgm:prSet presAssocID="{B77A6B1B-A771-6744-A6CD-7B408521D4B7}" presName="node" presStyleLbl="vennNode1" presStyleIdx="5" presStyleCnt="9">
        <dgm:presLayoutVars>
          <dgm:bulletEnabled val="1"/>
        </dgm:presLayoutVars>
      </dgm:prSet>
      <dgm:spPr/>
    </dgm:pt>
    <dgm:pt modelId="{A013CC67-EF3F-3940-BA49-5005D951F26F}" type="pres">
      <dgm:prSet presAssocID="{61008640-CF8E-E144-85B0-A035C0841F69}" presName="node" presStyleLbl="vennNode1" presStyleIdx="6" presStyleCnt="9" custRadScaleRad="110187" custRadScaleInc="-6853">
        <dgm:presLayoutVars>
          <dgm:bulletEnabled val="1"/>
        </dgm:presLayoutVars>
      </dgm:prSet>
      <dgm:spPr/>
    </dgm:pt>
    <dgm:pt modelId="{B0007794-8824-A245-ADD1-7405D36F93AB}" type="pres">
      <dgm:prSet presAssocID="{9DE506B9-759D-7844-98F9-1F168EBF17A8}" presName="node" presStyleLbl="vennNode1" presStyleIdx="7" presStyleCnt="9" custRadScaleRad="101209" custRadScaleInc="-5940">
        <dgm:presLayoutVars>
          <dgm:bulletEnabled val="1"/>
        </dgm:presLayoutVars>
      </dgm:prSet>
      <dgm:spPr/>
    </dgm:pt>
    <dgm:pt modelId="{AD9FC732-915C-BC4B-8D78-2C5335BB1D4C}" type="pres">
      <dgm:prSet presAssocID="{D2AFA5FE-BC3A-5A42-9B12-BFE2AC60E3A4}" presName="node" presStyleLbl="vennNode1" presStyleIdx="8" presStyleCnt="9" custRadScaleRad="108104" custRadScaleInc="-4381">
        <dgm:presLayoutVars>
          <dgm:bulletEnabled val="1"/>
        </dgm:presLayoutVars>
      </dgm:prSet>
      <dgm:spPr/>
    </dgm:pt>
  </dgm:ptLst>
  <dgm:cxnLst>
    <dgm:cxn modelId="{268EFE03-6914-D348-B75C-AFCF05E6648D}" srcId="{C0A427DC-C771-7A46-A7E8-CF491AEC7288}" destId="{81A7D31F-B450-7F4B-9424-F1790A686FFA}" srcOrd="0" destOrd="0" parTransId="{EDA58E84-92BB-D84F-96AF-F4675A82DC19}" sibTransId="{92A71AF3-F244-5B42-8613-2BF955165964}"/>
    <dgm:cxn modelId="{1F564E1D-A3C8-1246-BABD-75A84C8883CE}" type="presOf" srcId="{61008640-CF8E-E144-85B0-A035C0841F69}" destId="{A013CC67-EF3F-3940-BA49-5005D951F26F}" srcOrd="0" destOrd="0" presId="urn:microsoft.com/office/officeart/2005/8/layout/radial3"/>
    <dgm:cxn modelId="{096E331E-B759-5745-AC1C-B8CDD93FDA2A}" type="presOf" srcId="{B77A6B1B-A771-6744-A6CD-7B408521D4B7}" destId="{B22290DB-862B-E049-B114-1C0CCFAD372B}" srcOrd="0" destOrd="0" presId="urn:microsoft.com/office/officeart/2005/8/layout/radial3"/>
    <dgm:cxn modelId="{8671D41F-4D9F-2E49-A54E-A81D9D5F623F}" srcId="{C0A427DC-C771-7A46-A7E8-CF491AEC7288}" destId="{D2AFA5FE-BC3A-5A42-9B12-BFE2AC60E3A4}" srcOrd="7" destOrd="0" parTransId="{16FEBBB6-007E-A249-BAE5-986F62EE763F}" sibTransId="{204E2FB6-53F1-3D4C-8239-C5793F3FC279}"/>
    <dgm:cxn modelId="{BBC47E2E-7B73-9345-AAC6-8018A90A3653}" srcId="{C0A427DC-C771-7A46-A7E8-CF491AEC7288}" destId="{B77A6B1B-A771-6744-A6CD-7B408521D4B7}" srcOrd="4" destOrd="0" parTransId="{B4E22781-E901-AF4A-9D45-EF68F3F15D59}" sibTransId="{69613386-0B7B-6F4F-B6F0-BE7C4A55C31B}"/>
    <dgm:cxn modelId="{EC95B740-AD54-BB42-9F62-CA0596F237F4}" srcId="{C0A427DC-C771-7A46-A7E8-CF491AEC7288}" destId="{78EE8088-75AF-CC4A-864D-6783ECC59622}" srcOrd="1" destOrd="0" parTransId="{2ACE8679-F605-AE4B-9D0A-F19D295F1E80}" sibTransId="{140E00AC-8371-944D-8BC7-19EF0FA8C67A}"/>
    <dgm:cxn modelId="{1555CE4B-EDB2-AE44-83AB-B2AF3268D838}" type="presOf" srcId="{78EE8088-75AF-CC4A-864D-6783ECC59622}" destId="{112AF2F0-14DC-AB4B-BD6B-AA6F1843CC6B}" srcOrd="0" destOrd="0" presId="urn:microsoft.com/office/officeart/2005/8/layout/radial3"/>
    <dgm:cxn modelId="{52B95452-A709-5442-9279-AD68E945CB25}" srcId="{C0A427DC-C771-7A46-A7E8-CF491AEC7288}" destId="{61008640-CF8E-E144-85B0-A035C0841F69}" srcOrd="5" destOrd="0" parTransId="{A8D74591-DF26-9140-B4C6-ED6B15E8705E}" sibTransId="{F20A9FBE-8E6A-9849-BB76-DF1AAF623B32}"/>
    <dgm:cxn modelId="{76EF1575-AFF2-594E-9920-7867A27D2F51}" srcId="{980B195F-6211-9343-BF0F-52F87C82D266}" destId="{C0A427DC-C771-7A46-A7E8-CF491AEC7288}" srcOrd="0" destOrd="0" parTransId="{1CA079C4-DA9F-B14F-9578-7AB56DACFF55}" sibTransId="{7E471EE3-287E-134A-B4E4-DE3ECA4BAF01}"/>
    <dgm:cxn modelId="{0AAA1B8A-6F5A-1D42-A014-74D37DBB547F}" srcId="{C0A427DC-C771-7A46-A7E8-CF491AEC7288}" destId="{DF507D68-B2C0-BE40-AEBF-AF623C048908}" srcOrd="3" destOrd="0" parTransId="{8145F573-58C6-B144-99EF-699EAA2F83B1}" sibTransId="{675639C1-D84F-B245-895A-FA59FD86AD2A}"/>
    <dgm:cxn modelId="{EADB228B-7601-1C42-95C6-47A546446204}" type="presOf" srcId="{D2AFA5FE-BC3A-5A42-9B12-BFE2AC60E3A4}" destId="{AD9FC732-915C-BC4B-8D78-2C5335BB1D4C}" srcOrd="0" destOrd="0" presId="urn:microsoft.com/office/officeart/2005/8/layout/radial3"/>
    <dgm:cxn modelId="{84576D8D-4EEA-BC42-BBD5-0E08718676C8}" srcId="{C0A427DC-C771-7A46-A7E8-CF491AEC7288}" destId="{CFA8A8A9-8967-8648-8477-AA46A9ABE90E}" srcOrd="2" destOrd="0" parTransId="{EF7B86C0-1BF4-0443-ACB9-3AC0688803AA}" sibTransId="{F74BF1B6-8CC2-9348-A141-F02381EB5979}"/>
    <dgm:cxn modelId="{AEF53593-7164-7F49-8575-D1E23DDE5921}" srcId="{C0A427DC-C771-7A46-A7E8-CF491AEC7288}" destId="{9DE506B9-759D-7844-98F9-1F168EBF17A8}" srcOrd="6" destOrd="0" parTransId="{04431909-FDCB-3B47-80F7-52C35848A1EB}" sibTransId="{FFFD2FEF-7ADC-4B41-B404-70A67EC57DC9}"/>
    <dgm:cxn modelId="{CF0FA497-B9CC-7E4C-B8D5-27E48BB556E7}" type="presOf" srcId="{DF507D68-B2C0-BE40-AEBF-AF623C048908}" destId="{5587B695-8CAB-E24B-8273-0E180D1FE219}" srcOrd="0" destOrd="0" presId="urn:microsoft.com/office/officeart/2005/8/layout/radial3"/>
    <dgm:cxn modelId="{57C876A3-1B7F-F34F-A5BF-7C1AE19A1573}" type="presOf" srcId="{81A7D31F-B450-7F4B-9424-F1790A686FFA}" destId="{1599A70F-C432-0647-975D-8DDF3FC01997}" srcOrd="0" destOrd="0" presId="urn:microsoft.com/office/officeart/2005/8/layout/radial3"/>
    <dgm:cxn modelId="{453316B8-249C-9E43-A55F-684D31A858F0}" type="presOf" srcId="{9DE506B9-759D-7844-98F9-1F168EBF17A8}" destId="{B0007794-8824-A245-ADD1-7405D36F93AB}" srcOrd="0" destOrd="0" presId="urn:microsoft.com/office/officeart/2005/8/layout/radial3"/>
    <dgm:cxn modelId="{C7FC33CE-149F-EE45-8C97-560B6315E0B4}" type="presOf" srcId="{CFA8A8A9-8967-8648-8477-AA46A9ABE90E}" destId="{4E36EE0B-340B-094D-9928-F17A23109600}" srcOrd="0" destOrd="0" presId="urn:microsoft.com/office/officeart/2005/8/layout/radial3"/>
    <dgm:cxn modelId="{EFCD16CF-2DE4-5046-BC5D-47EE6141714B}" type="presOf" srcId="{980B195F-6211-9343-BF0F-52F87C82D266}" destId="{6D9D40B3-3316-B841-8B91-7830BB01F907}" srcOrd="0" destOrd="0" presId="urn:microsoft.com/office/officeart/2005/8/layout/radial3"/>
    <dgm:cxn modelId="{2EC474E9-E67E-6049-9FB2-1E995D9687E5}" type="presOf" srcId="{C0A427DC-C771-7A46-A7E8-CF491AEC7288}" destId="{67A4F6D7-EE77-2746-99CC-A5BB1FD59167}" srcOrd="0" destOrd="0" presId="urn:microsoft.com/office/officeart/2005/8/layout/radial3"/>
    <dgm:cxn modelId="{A24A65BA-DDF9-5441-9782-EB1025476A9A}" type="presParOf" srcId="{6D9D40B3-3316-B841-8B91-7830BB01F907}" destId="{FCB335E5-2EA1-884D-BA30-1C898F07BCCA}" srcOrd="0" destOrd="0" presId="urn:microsoft.com/office/officeart/2005/8/layout/radial3"/>
    <dgm:cxn modelId="{4FABD898-A7FC-CF4E-9648-3F42B31DBCC0}" type="presParOf" srcId="{FCB335E5-2EA1-884D-BA30-1C898F07BCCA}" destId="{67A4F6D7-EE77-2746-99CC-A5BB1FD59167}" srcOrd="0" destOrd="0" presId="urn:microsoft.com/office/officeart/2005/8/layout/radial3"/>
    <dgm:cxn modelId="{62069D21-28D1-4240-8B6F-8170ED2D555D}" type="presParOf" srcId="{FCB335E5-2EA1-884D-BA30-1C898F07BCCA}" destId="{1599A70F-C432-0647-975D-8DDF3FC01997}" srcOrd="1" destOrd="0" presId="urn:microsoft.com/office/officeart/2005/8/layout/radial3"/>
    <dgm:cxn modelId="{32A9B069-191B-9A4C-91A8-2AB17454C0F9}" type="presParOf" srcId="{FCB335E5-2EA1-884D-BA30-1C898F07BCCA}" destId="{112AF2F0-14DC-AB4B-BD6B-AA6F1843CC6B}" srcOrd="2" destOrd="0" presId="urn:microsoft.com/office/officeart/2005/8/layout/radial3"/>
    <dgm:cxn modelId="{4551944C-D1E3-D645-97C4-22C87A78B958}" type="presParOf" srcId="{FCB335E5-2EA1-884D-BA30-1C898F07BCCA}" destId="{4E36EE0B-340B-094D-9928-F17A23109600}" srcOrd="3" destOrd="0" presId="urn:microsoft.com/office/officeart/2005/8/layout/radial3"/>
    <dgm:cxn modelId="{54A60BD2-9721-D34D-983F-1E48CE7E9267}" type="presParOf" srcId="{FCB335E5-2EA1-884D-BA30-1C898F07BCCA}" destId="{5587B695-8CAB-E24B-8273-0E180D1FE219}" srcOrd="4" destOrd="0" presId="urn:microsoft.com/office/officeart/2005/8/layout/radial3"/>
    <dgm:cxn modelId="{8F1059B0-15A2-E544-A755-39AE6BB7AD51}" type="presParOf" srcId="{FCB335E5-2EA1-884D-BA30-1C898F07BCCA}" destId="{B22290DB-862B-E049-B114-1C0CCFAD372B}" srcOrd="5" destOrd="0" presId="urn:microsoft.com/office/officeart/2005/8/layout/radial3"/>
    <dgm:cxn modelId="{62E17DCB-168E-A74A-B833-8CD6F2402B44}" type="presParOf" srcId="{FCB335E5-2EA1-884D-BA30-1C898F07BCCA}" destId="{A013CC67-EF3F-3940-BA49-5005D951F26F}" srcOrd="6" destOrd="0" presId="urn:microsoft.com/office/officeart/2005/8/layout/radial3"/>
    <dgm:cxn modelId="{3E0E2948-9363-FC4F-A233-9126DA81BCC7}" type="presParOf" srcId="{FCB335E5-2EA1-884D-BA30-1C898F07BCCA}" destId="{B0007794-8824-A245-ADD1-7405D36F93AB}" srcOrd="7" destOrd="0" presId="urn:microsoft.com/office/officeart/2005/8/layout/radial3"/>
    <dgm:cxn modelId="{70B09445-F27C-0D42-9480-F4CC6065FB5F}" type="presParOf" srcId="{FCB335E5-2EA1-884D-BA30-1C898F07BCCA}" destId="{AD9FC732-915C-BC4B-8D78-2C5335BB1D4C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4F6D7-EE77-2746-99CC-A5BB1FD59167}">
      <dsp:nvSpPr>
        <dsp:cNvPr id="0" name=""/>
        <dsp:cNvSpPr/>
      </dsp:nvSpPr>
      <dsp:spPr>
        <a:xfrm>
          <a:off x="4470328" y="1247914"/>
          <a:ext cx="3108839" cy="3108839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THE BIG QUESTION</a:t>
          </a:r>
        </a:p>
      </dsp:txBody>
      <dsp:txXfrm>
        <a:off x="4925607" y="1703193"/>
        <a:ext cx="2198281" cy="2198281"/>
      </dsp:txXfrm>
    </dsp:sp>
    <dsp:sp modelId="{1599A70F-C432-0647-975D-8DDF3FC01997}">
      <dsp:nvSpPr>
        <dsp:cNvPr id="0" name=""/>
        <dsp:cNvSpPr/>
      </dsp:nvSpPr>
      <dsp:spPr>
        <a:xfrm>
          <a:off x="5247538" y="554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198334"/>
            <a:satOff val="-17425"/>
            <a:lumOff val="1144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Funding</a:t>
          </a:r>
        </a:p>
      </dsp:txBody>
      <dsp:txXfrm>
        <a:off x="5475177" y="228193"/>
        <a:ext cx="1099141" cy="1099141"/>
      </dsp:txXfrm>
    </dsp:sp>
    <dsp:sp modelId="{112AF2F0-14DC-AB4B-BD6B-AA6F1843CC6B}">
      <dsp:nvSpPr>
        <dsp:cNvPr id="0" name=""/>
        <dsp:cNvSpPr/>
      </dsp:nvSpPr>
      <dsp:spPr>
        <a:xfrm>
          <a:off x="6737840" y="621247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396668"/>
            <a:satOff val="-34851"/>
            <a:lumOff val="2288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Funding Track Record</a:t>
          </a:r>
        </a:p>
      </dsp:txBody>
      <dsp:txXfrm>
        <a:off x="6965479" y="848886"/>
        <a:ext cx="1099141" cy="1099141"/>
      </dsp:txXfrm>
    </dsp:sp>
    <dsp:sp modelId="{4E36EE0B-340B-094D-9928-F17A23109600}">
      <dsp:nvSpPr>
        <dsp:cNvPr id="0" name=""/>
        <dsp:cNvSpPr/>
      </dsp:nvSpPr>
      <dsp:spPr>
        <a:xfrm>
          <a:off x="7272111" y="2094575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595002"/>
            <a:satOff val="-52276"/>
            <a:lumOff val="3433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Outputs</a:t>
          </a:r>
        </a:p>
      </dsp:txBody>
      <dsp:txXfrm>
        <a:off x="7499750" y="2322214"/>
        <a:ext cx="1099141" cy="1099141"/>
      </dsp:txXfrm>
    </dsp:sp>
    <dsp:sp modelId="{5587B695-8CAB-E24B-8273-0E180D1FE219}">
      <dsp:nvSpPr>
        <dsp:cNvPr id="0" name=""/>
        <dsp:cNvSpPr/>
      </dsp:nvSpPr>
      <dsp:spPr>
        <a:xfrm>
          <a:off x="6739858" y="3584861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793337"/>
            <a:satOff val="-69701"/>
            <a:lumOff val="45777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External Partners</a:t>
          </a:r>
        </a:p>
      </dsp:txBody>
      <dsp:txXfrm>
        <a:off x="6967497" y="3812500"/>
        <a:ext cx="1099141" cy="1099141"/>
      </dsp:txXfrm>
    </dsp:sp>
    <dsp:sp modelId="{B22290DB-862B-E049-B114-1C0CCFAD372B}">
      <dsp:nvSpPr>
        <dsp:cNvPr id="0" name=""/>
        <dsp:cNvSpPr/>
      </dsp:nvSpPr>
      <dsp:spPr>
        <a:xfrm>
          <a:off x="5247538" y="4049694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793337"/>
            <a:satOff val="-69701"/>
            <a:lumOff val="45777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Internal Partners</a:t>
          </a:r>
          <a:endParaRPr lang="en-US" sz="2100" kern="1200" dirty="0"/>
        </a:p>
      </dsp:txBody>
      <dsp:txXfrm>
        <a:off x="5475177" y="4277333"/>
        <a:ext cx="1099141" cy="1099141"/>
      </dsp:txXfrm>
    </dsp:sp>
    <dsp:sp modelId="{A013CC67-EF3F-3940-BA49-5005D951F26F}">
      <dsp:nvSpPr>
        <dsp:cNvPr id="0" name=""/>
        <dsp:cNvSpPr/>
      </dsp:nvSpPr>
      <dsp:spPr>
        <a:xfrm>
          <a:off x="3757260" y="3685124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595002"/>
            <a:satOff val="-52276"/>
            <a:lumOff val="3433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Theory</a:t>
          </a:r>
        </a:p>
      </dsp:txBody>
      <dsp:txXfrm>
        <a:off x="3984899" y="3912763"/>
        <a:ext cx="1099141" cy="1099141"/>
      </dsp:txXfrm>
    </dsp:sp>
    <dsp:sp modelId="{B0007794-8824-A245-ADD1-7405D36F93AB}">
      <dsp:nvSpPr>
        <dsp:cNvPr id="0" name=""/>
        <dsp:cNvSpPr/>
      </dsp:nvSpPr>
      <dsp:spPr>
        <a:xfrm>
          <a:off x="3200720" y="2120683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396668"/>
            <a:satOff val="-34851"/>
            <a:lumOff val="2288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Methods</a:t>
          </a:r>
        </a:p>
      </dsp:txBody>
      <dsp:txXfrm>
        <a:off x="3428359" y="2348322"/>
        <a:ext cx="1099141" cy="1099141"/>
      </dsp:txXfrm>
    </dsp:sp>
    <dsp:sp modelId="{AD9FC732-915C-BC4B-8D78-2C5335BB1D4C}">
      <dsp:nvSpPr>
        <dsp:cNvPr id="0" name=""/>
        <dsp:cNvSpPr/>
      </dsp:nvSpPr>
      <dsp:spPr>
        <a:xfrm>
          <a:off x="3647611" y="531677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198334"/>
            <a:satOff val="-17425"/>
            <a:lumOff val="1144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Data</a:t>
          </a:r>
        </a:p>
      </dsp:txBody>
      <dsp:txXfrm>
        <a:off x="3875250" y="759316"/>
        <a:ext cx="1099141" cy="1099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4F6D7-EE77-2746-99CC-A5BB1FD59167}">
      <dsp:nvSpPr>
        <dsp:cNvPr id="0" name=""/>
        <dsp:cNvSpPr/>
      </dsp:nvSpPr>
      <dsp:spPr>
        <a:xfrm>
          <a:off x="4470328" y="1247914"/>
          <a:ext cx="3108839" cy="3108839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THE BIG QUESTION</a:t>
          </a:r>
        </a:p>
      </dsp:txBody>
      <dsp:txXfrm>
        <a:off x="4925607" y="1703193"/>
        <a:ext cx="2198281" cy="2198281"/>
      </dsp:txXfrm>
    </dsp:sp>
    <dsp:sp modelId="{1599A70F-C432-0647-975D-8DDF3FC01997}">
      <dsp:nvSpPr>
        <dsp:cNvPr id="0" name=""/>
        <dsp:cNvSpPr/>
      </dsp:nvSpPr>
      <dsp:spPr>
        <a:xfrm>
          <a:off x="5247538" y="554"/>
          <a:ext cx="1554419" cy="1554419"/>
        </a:xfrm>
        <a:prstGeom prst="ellipse">
          <a:avLst/>
        </a:prstGeom>
        <a:solidFill>
          <a:schemeClr val="accent1">
            <a:shade val="80000"/>
            <a:hueOff val="198334"/>
            <a:satOff val="-17425"/>
            <a:lumOff val="11444"/>
            <a:alpha val="9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Funding</a:t>
          </a:r>
        </a:p>
      </dsp:txBody>
      <dsp:txXfrm>
        <a:off x="5475177" y="228193"/>
        <a:ext cx="1099141" cy="1099141"/>
      </dsp:txXfrm>
    </dsp:sp>
    <dsp:sp modelId="{112AF2F0-14DC-AB4B-BD6B-AA6F1843CC6B}">
      <dsp:nvSpPr>
        <dsp:cNvPr id="0" name=""/>
        <dsp:cNvSpPr/>
      </dsp:nvSpPr>
      <dsp:spPr>
        <a:xfrm>
          <a:off x="6737840" y="621247"/>
          <a:ext cx="1554419" cy="1554419"/>
        </a:xfrm>
        <a:prstGeom prst="ellipse">
          <a:avLst/>
        </a:prstGeom>
        <a:solidFill>
          <a:schemeClr val="accent1">
            <a:shade val="80000"/>
            <a:hueOff val="396668"/>
            <a:satOff val="-34851"/>
            <a:lumOff val="22888"/>
            <a:alpha val="7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Funding Track Record</a:t>
          </a:r>
        </a:p>
      </dsp:txBody>
      <dsp:txXfrm>
        <a:off x="6965479" y="848886"/>
        <a:ext cx="1099141" cy="1099141"/>
      </dsp:txXfrm>
    </dsp:sp>
    <dsp:sp modelId="{4E36EE0B-340B-094D-9928-F17A23109600}">
      <dsp:nvSpPr>
        <dsp:cNvPr id="0" name=""/>
        <dsp:cNvSpPr/>
      </dsp:nvSpPr>
      <dsp:spPr>
        <a:xfrm>
          <a:off x="7272111" y="2094575"/>
          <a:ext cx="1554419" cy="1554419"/>
        </a:xfrm>
        <a:prstGeom prst="ellipse">
          <a:avLst/>
        </a:prstGeom>
        <a:solidFill>
          <a:schemeClr val="accent1">
            <a:shade val="80000"/>
            <a:hueOff val="595002"/>
            <a:satOff val="-52276"/>
            <a:lumOff val="34333"/>
            <a:alpha val="8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Outputs</a:t>
          </a:r>
        </a:p>
      </dsp:txBody>
      <dsp:txXfrm>
        <a:off x="7499750" y="2322214"/>
        <a:ext cx="1099141" cy="1099141"/>
      </dsp:txXfrm>
    </dsp:sp>
    <dsp:sp modelId="{5587B695-8CAB-E24B-8273-0E180D1FE219}">
      <dsp:nvSpPr>
        <dsp:cNvPr id="0" name=""/>
        <dsp:cNvSpPr/>
      </dsp:nvSpPr>
      <dsp:spPr>
        <a:xfrm>
          <a:off x="6739858" y="3584861"/>
          <a:ext cx="1554419" cy="1554419"/>
        </a:xfrm>
        <a:prstGeom prst="ellipse">
          <a:avLst/>
        </a:prstGeom>
        <a:solidFill>
          <a:schemeClr val="accent1">
            <a:shade val="80000"/>
            <a:hueOff val="793337"/>
            <a:satOff val="-69701"/>
            <a:lumOff val="45777"/>
            <a:alpha val="1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External Partners</a:t>
          </a:r>
        </a:p>
      </dsp:txBody>
      <dsp:txXfrm>
        <a:off x="6967497" y="3812500"/>
        <a:ext cx="1099141" cy="1099141"/>
      </dsp:txXfrm>
    </dsp:sp>
    <dsp:sp modelId="{B22290DB-862B-E049-B114-1C0CCFAD372B}">
      <dsp:nvSpPr>
        <dsp:cNvPr id="0" name=""/>
        <dsp:cNvSpPr/>
      </dsp:nvSpPr>
      <dsp:spPr>
        <a:xfrm>
          <a:off x="5247538" y="4049694"/>
          <a:ext cx="1554419" cy="1554419"/>
        </a:xfrm>
        <a:prstGeom prst="ellipse">
          <a:avLst/>
        </a:prstGeom>
        <a:solidFill>
          <a:schemeClr val="accent1">
            <a:shade val="80000"/>
            <a:hueOff val="793337"/>
            <a:satOff val="-69701"/>
            <a:lumOff val="45777"/>
            <a:alpha val="1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Internal Partners</a:t>
          </a:r>
        </a:p>
      </dsp:txBody>
      <dsp:txXfrm>
        <a:off x="5475177" y="4277333"/>
        <a:ext cx="1099141" cy="1099141"/>
      </dsp:txXfrm>
    </dsp:sp>
    <dsp:sp modelId="{A013CC67-EF3F-3940-BA49-5005D951F26F}">
      <dsp:nvSpPr>
        <dsp:cNvPr id="0" name=""/>
        <dsp:cNvSpPr/>
      </dsp:nvSpPr>
      <dsp:spPr>
        <a:xfrm>
          <a:off x="3757260" y="3685124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595002"/>
            <a:satOff val="-52276"/>
            <a:lumOff val="3433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Theory</a:t>
          </a:r>
        </a:p>
      </dsp:txBody>
      <dsp:txXfrm>
        <a:off x="3984899" y="3912763"/>
        <a:ext cx="1099141" cy="1099141"/>
      </dsp:txXfrm>
    </dsp:sp>
    <dsp:sp modelId="{B0007794-8824-A245-ADD1-7405D36F93AB}">
      <dsp:nvSpPr>
        <dsp:cNvPr id="0" name=""/>
        <dsp:cNvSpPr/>
      </dsp:nvSpPr>
      <dsp:spPr>
        <a:xfrm>
          <a:off x="3200720" y="2120683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396668"/>
            <a:satOff val="-34851"/>
            <a:lumOff val="2288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Methods</a:t>
          </a:r>
        </a:p>
      </dsp:txBody>
      <dsp:txXfrm>
        <a:off x="3428359" y="2348322"/>
        <a:ext cx="1099141" cy="1099141"/>
      </dsp:txXfrm>
    </dsp:sp>
    <dsp:sp modelId="{AD9FC732-915C-BC4B-8D78-2C5335BB1D4C}">
      <dsp:nvSpPr>
        <dsp:cNvPr id="0" name=""/>
        <dsp:cNvSpPr/>
      </dsp:nvSpPr>
      <dsp:spPr>
        <a:xfrm>
          <a:off x="3647611" y="531677"/>
          <a:ext cx="1554419" cy="1554419"/>
        </a:xfrm>
        <a:prstGeom prst="ellipse">
          <a:avLst/>
        </a:prstGeom>
        <a:solidFill>
          <a:schemeClr val="accent1">
            <a:shade val="80000"/>
            <a:alpha val="50000"/>
            <a:hueOff val="198334"/>
            <a:satOff val="-17425"/>
            <a:lumOff val="1144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Data</a:t>
          </a:r>
        </a:p>
      </dsp:txBody>
      <dsp:txXfrm>
        <a:off x="3875250" y="759316"/>
        <a:ext cx="1099141" cy="1099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732D1-0119-4424-ADB1-6A88624C9257}" type="datetimeFigureOut">
              <a:rPr lang="en-GB" smtClean="0"/>
              <a:t>24/09/2019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026BA-B8A7-4B5A-A3B0-0B7D31088B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197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54FE6-3F31-4904-9137-AFF662B7D702}" type="datetimeFigureOut">
              <a:rPr lang="en-GB" smtClean="0"/>
              <a:t>24/09/2019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9E1F4-77C1-461E-ABFF-BFE7DD57A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53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0" y="-1"/>
            <a:ext cx="12192000" cy="6858001"/>
          </a:xfrm>
          <a:prstGeom prst="rect">
            <a:avLst/>
          </a:prstGeom>
          <a:blipFill>
            <a:blip r:embed="rId2"/>
            <a:srcRect/>
            <a:stretch>
              <a:fillRect t="-45" b="-4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50000">
                <a:srgbClr val="0E6394">
                  <a:alpha val="45000"/>
                </a:srgbClr>
              </a:gs>
              <a:gs pos="17000">
                <a:schemeClr val="tx2">
                  <a:alpha val="45000"/>
                </a:schemeClr>
              </a:gs>
              <a:gs pos="100000">
                <a:schemeClr val="accent2">
                  <a:alpha val="4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6300" y="1742900"/>
            <a:ext cx="5359400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416398" y="4161275"/>
            <a:ext cx="5359206" cy="107979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396000" y="729000"/>
            <a:ext cx="5400000" cy="54000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49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int Cli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0" y="-1"/>
            <a:ext cx="12192000" cy="6858001"/>
          </a:xfrm>
          <a:prstGeom prst="rect">
            <a:avLst/>
          </a:prstGeom>
          <a:blipFill>
            <a:blip r:embed="rId2"/>
            <a:srcRect/>
            <a:stretch>
              <a:fillRect t="-45" b="-4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50000">
                <a:srgbClr val="0E6394">
                  <a:alpha val="45000"/>
                </a:srgbClr>
              </a:gs>
              <a:gs pos="17000">
                <a:schemeClr val="tx2">
                  <a:alpha val="45000"/>
                </a:schemeClr>
              </a:gs>
              <a:gs pos="100000">
                <a:schemeClr val="accent2">
                  <a:alpha val="4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6000" y="1742900"/>
            <a:ext cx="5400000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396099" y="4161275"/>
            <a:ext cx="5399803" cy="107979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3396000" y="729000"/>
            <a:ext cx="5400000" cy="54000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85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7000">
                <a:schemeClr val="accent4"/>
              </a:gs>
              <a:gs pos="7000">
                <a:schemeClr val="accent4"/>
              </a:gs>
              <a:gs pos="63000">
                <a:schemeClr val="accent2"/>
              </a:gs>
              <a:gs pos="100000">
                <a:schemeClr val="accent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0" y="0"/>
            <a:ext cx="12190412" cy="6858000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20940" t="-1372" b="-2288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1876" y="2409650"/>
            <a:ext cx="7262923" cy="2387600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09550" y="5562600"/>
            <a:ext cx="11525096" cy="94779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buNone/>
              <a:defRPr sz="36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7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ting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2005009" y="-2"/>
            <a:ext cx="10185395" cy="896472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10185400" cy="69850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62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</p:bldLst>
  </p:timing>
  <p:extLst>
    <p:ext uri="{DCECCB84-F9BA-43D5-87BE-67443E8EF086}">
      <p15:sldGuideLst xmlns:p15="http://schemas.microsoft.com/office/powerpoint/2012/main">
        <p15:guide id="2" pos="7" userDrawn="1">
          <p15:clr>
            <a:srgbClr val="FBAE40"/>
          </p15:clr>
        </p15:guide>
        <p15:guide id="3" pos="753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Animating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2005010" y="-1"/>
            <a:ext cx="10185395" cy="896471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10185400" cy="69850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84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753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eacons of 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-1"/>
            <a:ext cx="12192000" cy="6857999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rgbClr val="009BBD"/>
              </a:gs>
              <a:gs pos="100000">
                <a:srgbClr val="1B2A6B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3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H="1" flipV="1">
            <a:off x="-3" y="0"/>
            <a:ext cx="12190413" cy="896471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2002004" y="1"/>
            <a:ext cx="10194758" cy="8964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2004" y="98987"/>
            <a:ext cx="10189995" cy="698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E112F-1B58-4F80-8548-230F871317D2}" type="datetimeFigureOut">
              <a:rPr lang="en-GB" smtClean="0"/>
              <a:t>24/09/2019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" y="0"/>
            <a:ext cx="1696455" cy="62599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2D6D5-F6C2-4C88-B07F-0F9DC0B2C389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1997242" y="0"/>
            <a:ext cx="0" cy="8964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1" r:id="rId2"/>
    <p:sldLayoutId id="2147483662" r:id="rId3"/>
    <p:sldLayoutId id="2147483650" r:id="rId4"/>
    <p:sldLayoutId id="2147483658" r:id="rId5"/>
    <p:sldLayoutId id="214748365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400" dirty="0"/>
              <a:t>Writing Successful Grant Proposals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22231" y="4596191"/>
            <a:ext cx="5359206" cy="1567142"/>
          </a:xfrm>
        </p:spPr>
        <p:txBody>
          <a:bodyPr>
            <a:noAutofit/>
          </a:bodyPr>
          <a:lstStyle/>
          <a:p>
            <a:r>
              <a:rPr lang="en-GB" dirty="0"/>
              <a:t>Simon McGrath</a:t>
            </a:r>
          </a:p>
        </p:txBody>
      </p:sp>
    </p:spTree>
    <p:extLst>
      <p:ext uri="{BB962C8B-B14F-4D97-AF65-F5344CB8AC3E}">
        <p14:creationId xmlns:p14="http://schemas.microsoft.com/office/powerpoint/2010/main" val="285465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7493216" cy="698501"/>
          </a:xfrm>
        </p:spPr>
        <p:txBody>
          <a:bodyPr/>
          <a:lstStyle/>
          <a:p>
            <a:r>
              <a:rPr lang="en-GB" dirty="0"/>
              <a:t>The Background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F15DFE-0817-8340-8615-E102A0E6B8FF}"/>
              </a:ext>
            </a:extLst>
          </p:cNvPr>
          <p:cNvSpPr txBox="1"/>
          <p:nvPr/>
        </p:nvSpPr>
        <p:spPr>
          <a:xfrm>
            <a:off x="110671" y="887135"/>
            <a:ext cx="1158119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It is difficult to do meaningful research without at least some grant income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Grant income is also an important factor in appointments and promotions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However, most bids fail … though many get reworked successfully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Two reasons for bid failure are 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Bad timing</a:t>
            </a:r>
          </a:p>
          <a:p>
            <a:pPr marL="800100" lvl="1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Bad technique</a:t>
            </a:r>
          </a:p>
          <a:p>
            <a:pPr marL="342900" indent="-342900">
              <a:spcAft>
                <a:spcPts val="600"/>
              </a:spcAft>
              <a:buFont typeface="Wingdings" pitchFamily="2" charset="2"/>
              <a:buChar char="v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Focus today is first on getting ready to bid and then, second, on exploring some characteristics of good bids</a:t>
            </a:r>
          </a:p>
        </p:txBody>
      </p:sp>
    </p:spTree>
    <p:extLst>
      <p:ext uri="{BB962C8B-B14F-4D97-AF65-F5344CB8AC3E}">
        <p14:creationId xmlns:p14="http://schemas.microsoft.com/office/powerpoint/2010/main" val="407860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7493216" cy="698501"/>
          </a:xfrm>
        </p:spPr>
        <p:txBody>
          <a:bodyPr/>
          <a:lstStyle/>
          <a:p>
            <a:r>
              <a:rPr lang="en-GB" dirty="0"/>
              <a:t>The Groundwork for Bidding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B5E69CE0-CA59-C44D-89F6-5C96F86A4D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601437"/>
              </p:ext>
            </p:extLst>
          </p:nvPr>
        </p:nvGraphicFramePr>
        <p:xfrm>
          <a:off x="142504" y="1253330"/>
          <a:ext cx="12049496" cy="5604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67E476-D400-C54B-9597-EFC8BDD7AE6D}"/>
              </a:ext>
            </a:extLst>
          </p:cNvPr>
          <p:cNvSpPr txBox="1"/>
          <p:nvPr/>
        </p:nvSpPr>
        <p:spPr>
          <a:xfrm>
            <a:off x="0" y="962509"/>
            <a:ext cx="346143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is it you want to research? Why does it matter? To whom?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funding would you need to answer this? How much? From whom?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funding have you already had as PI/Co-I? Are you credible?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Have you got an appropriate publications record?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Which external/ internal partners could you include that would strengthen your bid?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9F0BEF-FE39-9443-8ED4-831BC792AFA2}"/>
              </a:ext>
            </a:extLst>
          </p:cNvPr>
          <p:cNvSpPr txBox="1"/>
          <p:nvPr/>
        </p:nvSpPr>
        <p:spPr>
          <a:xfrm>
            <a:off x="8873066" y="1007533"/>
            <a:ext cx="331893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theoretical tools are needed to answer the question? Do you need to do more theory work first?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methods are going to convince the funders? Do you need to learn something new?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data is needed to answer the question? What already exists? Will your proposed project(s) get you the necessary data?</a:t>
            </a:r>
          </a:p>
        </p:txBody>
      </p:sp>
    </p:spTree>
    <p:extLst>
      <p:ext uri="{BB962C8B-B14F-4D97-AF65-F5344CB8AC3E}">
        <p14:creationId xmlns:p14="http://schemas.microsoft.com/office/powerpoint/2010/main" val="247354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7493216" cy="698501"/>
          </a:xfrm>
        </p:spPr>
        <p:txBody>
          <a:bodyPr/>
          <a:lstStyle/>
          <a:p>
            <a:r>
              <a:rPr lang="en-GB" dirty="0"/>
              <a:t>The Groundwork for Bidding: An Exercise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B5E69CE0-CA59-C44D-89F6-5C96F86A4D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7892521"/>
              </p:ext>
            </p:extLst>
          </p:nvPr>
        </p:nvGraphicFramePr>
        <p:xfrm>
          <a:off x="142504" y="1253330"/>
          <a:ext cx="12049496" cy="5604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67E476-D400-C54B-9597-EFC8BDD7AE6D}"/>
              </a:ext>
            </a:extLst>
          </p:cNvPr>
          <p:cNvSpPr txBox="1"/>
          <p:nvPr/>
        </p:nvSpPr>
        <p:spPr>
          <a:xfrm>
            <a:off x="0" y="962509"/>
            <a:ext cx="346143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Write a paragraph that outlines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is it you want to research? Why does it matter? To whom?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theoretical tools are needed to answer the question?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data do you need? How are you going to get it (methods)? </a:t>
            </a:r>
            <a:b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en-US" sz="22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10 MINUTES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Discuss it with your </a:t>
            </a:r>
            <a:r>
              <a:rPr lang="en-US" sz="2200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neighbour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968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5C0E-65B4-0C47-8EAD-86B827D0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 Cs of Convincing a Funder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E57059-C8DE-594F-BF4D-5EE581EE63E8}"/>
              </a:ext>
            </a:extLst>
          </p:cNvPr>
          <p:cNvSpPr/>
          <p:nvPr/>
        </p:nvSpPr>
        <p:spPr>
          <a:xfrm>
            <a:off x="0" y="914400"/>
            <a:ext cx="12190412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Call – ensure that the proposal fits what the particular scheme and funder is interested in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Contribution – make it very clear to the funders why this research is important to the field / issue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Credibility – show the funders that you are the right person / team to conduct this research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Congruence – pay particular attention to making sure that the theories, research questions and methods work together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Communication – address who needs to know about the research and how you will engage with them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730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5C0E-65B4-0C47-8EAD-86B827D0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 Cs of Convincing a Funder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E57059-C8DE-594F-BF4D-5EE581EE63E8}"/>
              </a:ext>
            </a:extLst>
          </p:cNvPr>
          <p:cNvSpPr/>
          <p:nvPr/>
        </p:nvSpPr>
        <p:spPr>
          <a:xfrm>
            <a:off x="0" y="914400"/>
            <a:ext cx="12190412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Cost – make sure that every likely expenditure is included and proportionate; nothing ineligible is included; and that value for money is shown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Concreteness – be explicit about what you are planning to do in terms of methods, engagement, outputs, etc.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Clarity – avoid any ambiguities or uncertainties in what you are writing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Conciseness – say what you need to say as simply as possible and within page / word / character limits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6"/>
            </a:pPr>
            <a:r>
              <a:rPr lang="en-GB" sz="32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Compliance – make sure you follow all the instructions and include everything that is required</a:t>
            </a:r>
          </a:p>
          <a:p>
            <a:pPr marL="514350" indent="-514350">
              <a:buFont typeface="+mj-lt"/>
              <a:buAutoNum type="arabicPeriod" startAt="6"/>
            </a:pPr>
            <a:endParaRPr lang="en-GB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696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5C0E-65B4-0C47-8EAD-86B827D0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And 4 </a:t>
            </a:r>
            <a:r>
              <a:rPr lang="en-GB" dirty="0" err="1"/>
              <a:t>Ws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E57059-C8DE-594F-BF4D-5EE581EE63E8}"/>
              </a:ext>
            </a:extLst>
          </p:cNvPr>
          <p:cNvSpPr/>
          <p:nvPr/>
        </p:nvSpPr>
        <p:spPr>
          <a:xfrm>
            <a:off x="0" y="914400"/>
            <a:ext cx="12190412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Why should they fund you?</a:t>
            </a:r>
          </a:p>
          <a:p>
            <a:pPr>
              <a:spcAft>
                <a:spcPts val="1800"/>
              </a:spcAft>
            </a:pPr>
            <a:endParaRPr lang="en-GB" sz="36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What are you going to do?</a:t>
            </a:r>
          </a:p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How are you going to do it?</a:t>
            </a:r>
          </a:p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514350" indent="-5143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Who are you going to engage with / impact upon / communicate with?</a:t>
            </a:r>
          </a:p>
          <a:p>
            <a:pPr marL="514350" indent="-514350">
              <a:buFont typeface="+mj-lt"/>
              <a:buAutoNum type="arabicPeriod" startAt="6"/>
            </a:pPr>
            <a:endParaRPr lang="en-GB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798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7493216" cy="69850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0" y="962616"/>
            <a:ext cx="12190412" cy="5895384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962616"/>
            <a:ext cx="12190412" cy="5895386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stretch>
              <a:fillRect t="-16328" b="53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06359"/>
            <a:endParaRPr lang="en-US" sz="1806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511" y="2508184"/>
            <a:ext cx="1093739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Maita </a:t>
            </a:r>
            <a:r>
              <a:rPr lang="en-GB" sz="3200" dirty="0" err="1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zvenyu</a:t>
            </a:r>
            <a:r>
              <a:rPr lang="en-GB" sz="3200" dirty="0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lvl="0" algn="ctr"/>
            <a:endParaRPr lang="en-GB" sz="2800" dirty="0">
              <a:solidFill>
                <a:schemeClr val="bg1">
                  <a:lumMod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GB" sz="2800" dirty="0">
              <a:solidFill>
                <a:schemeClr val="bg1">
                  <a:lumMod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2800" dirty="0" err="1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simon.mcgrath@nottingham.ac.uk</a:t>
            </a:r>
            <a:endParaRPr lang="en-GB" sz="2800" dirty="0">
              <a:solidFill>
                <a:schemeClr val="bg1">
                  <a:lumMod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2800" dirty="0">
                <a:solidFill>
                  <a:schemeClr val="bg1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@mcgrath_simon</a:t>
            </a:r>
          </a:p>
        </p:txBody>
      </p:sp>
    </p:spTree>
    <p:extLst>
      <p:ext uri="{BB962C8B-B14F-4D97-AF65-F5344CB8AC3E}">
        <p14:creationId xmlns:p14="http://schemas.microsoft.com/office/powerpoint/2010/main" val="1506422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Notts">
      <a:dk1>
        <a:sysClr val="windowText" lastClr="000000"/>
      </a:dk1>
      <a:lt1>
        <a:sysClr val="window" lastClr="FFFFFF"/>
      </a:lt1>
      <a:dk2>
        <a:srgbClr val="007DA8"/>
      </a:dk2>
      <a:lt2>
        <a:srgbClr val="009BBD"/>
      </a:lt2>
      <a:accent1>
        <a:srgbClr val="005697"/>
      </a:accent1>
      <a:accent2>
        <a:srgbClr val="1B2A6B"/>
      </a:accent2>
      <a:accent3>
        <a:srgbClr val="191A4F"/>
      </a:accent3>
      <a:accent4>
        <a:srgbClr val="B32C76"/>
      </a:accent4>
      <a:accent5>
        <a:srgbClr val="D27826"/>
      </a:accent5>
      <a:accent6>
        <a:srgbClr val="38A159"/>
      </a:accent6>
      <a:hlink>
        <a:srgbClr val="0563C1"/>
      </a:hlink>
      <a:folHlink>
        <a:srgbClr val="954F72"/>
      </a:folHlink>
    </a:clrScheme>
    <a:fontScheme name="Notts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70000">
              <a:srgbClr val="00487E">
                <a:lumMod val="85000"/>
                <a:lumOff val="15000"/>
              </a:srgbClr>
            </a:gs>
            <a:gs pos="17000">
              <a:schemeClr val="accent1"/>
            </a:gs>
            <a:gs pos="100000">
              <a:schemeClr val="accent1">
                <a:lumMod val="75000"/>
              </a:schemeClr>
            </a:gs>
          </a:gsLst>
          <a:lin ang="0" scaled="1"/>
          <a:tileRect/>
        </a:gradFill>
        <a:ln>
          <a:noFill/>
        </a:ln>
      </a:spPr>
      <a:bodyPr rtlCol="0" anchor="ctr"/>
      <a:lstStyle>
        <a:defPPr algn="ctr">
          <a:defRPr sz="2400" b="1" dirty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dirty="0" err="1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TT_6103 (PowerPoint Guidelines) POT_Widescreen_001" id="{81F3E3EA-E64F-4445-9547-4C0E98DD302B}" vid="{B96464EC-35CD-433F-A30D-F35B5417D5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85ECB67D7CEF429DAEDC17BBB4A398" ma:contentTypeVersion="10" ma:contentTypeDescription="Create a new document." ma:contentTypeScope="" ma:versionID="00d80d166bdf1f1ae1f2a804c57c64c1">
  <xsd:schema xmlns:xsd="http://www.w3.org/2001/XMLSchema" xmlns:xs="http://www.w3.org/2001/XMLSchema" xmlns:p="http://schemas.microsoft.com/office/2006/metadata/properties" xmlns:ns2="d3d0fe1a-5c89-4380-87f7-0a951d1682c9" xmlns:ns3="b7bcf00f-f614-419d-8f67-2512d84d2499" targetNamespace="http://schemas.microsoft.com/office/2006/metadata/properties" ma:root="true" ma:fieldsID="5500b9a0c700483d6726a9f72aafb7b9" ns2:_="" ns3:_="">
    <xsd:import namespace="d3d0fe1a-5c89-4380-87f7-0a951d1682c9"/>
    <xsd:import namespace="b7bcf00f-f614-419d-8f67-2512d84d24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0fe1a-5c89-4380-87f7-0a951d1682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cf00f-f614-419d-8f67-2512d84d24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F3CA46-2519-4DB5-8906-E53A1886805E}"/>
</file>

<file path=customXml/itemProps2.xml><?xml version="1.0" encoding="utf-8"?>
<ds:datastoreItem xmlns:ds="http://schemas.openxmlformats.org/officeDocument/2006/customXml" ds:itemID="{432F9184-B587-4F4B-856F-AC3D30B12BD5}"/>
</file>

<file path=customXml/itemProps3.xml><?xml version="1.0" encoding="utf-8"?>
<ds:datastoreItem xmlns:ds="http://schemas.openxmlformats.org/officeDocument/2006/customXml" ds:itemID="{2ADCE64D-FDAB-49A2-A4D5-C324D7F5CF76}"/>
</file>

<file path=docProps/app.xml><?xml version="1.0" encoding="utf-8"?>
<Properties xmlns="http://schemas.openxmlformats.org/officeDocument/2006/extended-properties" xmlns:vt="http://schemas.openxmlformats.org/officeDocument/2006/docPropsVTypes">
  <Template>NOTT_6103 (PowerPoint Guidelines) POT_Widescreen_002</Template>
  <TotalTime>546</TotalTime>
  <Words>540</Words>
  <Application>Microsoft Macintosh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Wingdings</vt:lpstr>
      <vt:lpstr>Office Theme</vt:lpstr>
      <vt:lpstr>Writing Successful Grant Proposals</vt:lpstr>
      <vt:lpstr>The Background</vt:lpstr>
      <vt:lpstr>The Groundwork for Bidding</vt:lpstr>
      <vt:lpstr>The Groundwork for Bidding: An Exercise</vt:lpstr>
      <vt:lpstr>10 Cs of Convincing a Funder</vt:lpstr>
      <vt:lpstr>10 Cs of Convincing a Funder</vt:lpstr>
      <vt:lpstr>And 4 Ws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Slide</dc:title>
  <dc:creator>George Marshall</dc:creator>
  <cp:lastModifiedBy>Juliet Thondhlana</cp:lastModifiedBy>
  <cp:revision>23</cp:revision>
  <cp:lastPrinted>2019-06-24T07:03:04Z</cp:lastPrinted>
  <dcterms:created xsi:type="dcterms:W3CDTF">2018-06-06T08:04:33Z</dcterms:created>
  <dcterms:modified xsi:type="dcterms:W3CDTF">2019-09-24T07:41:59Z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0x0101008B85ECB67D7CEF429DAEDC17BBB4A398</vt:lpwstr>
  </property>
</Properties>
</file>