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7" r:id="rId3"/>
    <p:sldId id="258" r:id="rId4"/>
    <p:sldId id="270" r:id="rId5"/>
    <p:sldId id="265" r:id="rId6"/>
    <p:sldId id="259" r:id="rId7"/>
    <p:sldId id="266" r:id="rId8"/>
    <p:sldId id="260" r:id="rId9"/>
    <p:sldId id="268" r:id="rId10"/>
    <p:sldId id="261" r:id="rId11"/>
    <p:sldId id="269" r:id="rId12"/>
    <p:sldId id="262" r:id="rId13"/>
    <p:sldId id="264" r:id="rId14"/>
  </p:sldIdLst>
  <p:sldSz cx="9144000" cy="6858000" type="screen4x3"/>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43" autoAdjust="0"/>
  </p:normalViewPr>
  <p:slideViewPr>
    <p:cSldViewPr snapToGrid="0" snapToObjects="1">
      <p:cViewPr>
        <p:scale>
          <a:sx n="100" d="100"/>
          <a:sy n="100" d="100"/>
        </p:scale>
        <p:origin x="-29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BC5D8-2C04-5C4E-AD6E-27670D5950F1}"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7B9C47CF-304D-DB4B-BC01-289892E6D81D}">
      <dgm:prSet phldrT="[Text]"/>
      <dgm:spPr/>
      <dgm:t>
        <a:bodyPr/>
        <a:lstStyle/>
        <a:p>
          <a:r>
            <a:rPr lang="en-US" dirty="0" smtClean="0"/>
            <a:t>CARER</a:t>
          </a:r>
          <a:endParaRPr lang="en-US" dirty="0"/>
        </a:p>
      </dgm:t>
    </dgm:pt>
    <dgm:pt modelId="{BBBAD7C6-045C-DB4E-8422-B3D0AD22B290}" type="parTrans" cxnId="{B0D70B25-5EB4-4C42-99A8-B715A3897108}">
      <dgm:prSet/>
      <dgm:spPr/>
      <dgm:t>
        <a:bodyPr/>
        <a:lstStyle/>
        <a:p>
          <a:endParaRPr lang="en-US"/>
        </a:p>
      </dgm:t>
    </dgm:pt>
    <dgm:pt modelId="{85154C4F-8BC5-AF45-B49B-A2D78A644CD6}" type="sibTrans" cxnId="{B0D70B25-5EB4-4C42-99A8-B715A3897108}">
      <dgm:prSet/>
      <dgm:spPr/>
      <dgm:t>
        <a:bodyPr/>
        <a:lstStyle/>
        <a:p>
          <a:endParaRPr lang="en-US"/>
        </a:p>
      </dgm:t>
    </dgm:pt>
    <dgm:pt modelId="{EC51A0CF-6D14-8E48-99D3-5540BE119EF7}">
      <dgm:prSet phldrT="[Text]"/>
      <dgm:spPr/>
      <dgm:t>
        <a:bodyPr/>
        <a:lstStyle/>
        <a:p>
          <a:r>
            <a:rPr lang="en-US" dirty="0" smtClean="0"/>
            <a:t>Make time to talk and listen</a:t>
          </a:r>
          <a:endParaRPr lang="en-US" dirty="0"/>
        </a:p>
      </dgm:t>
    </dgm:pt>
    <dgm:pt modelId="{0B052AEC-C939-D147-8B71-6F3A7AAC288A}" type="parTrans" cxnId="{8B3CABAE-F79A-A94B-BBF7-934526D47C6C}">
      <dgm:prSet/>
      <dgm:spPr/>
      <dgm:t>
        <a:bodyPr/>
        <a:lstStyle/>
        <a:p>
          <a:endParaRPr lang="en-US"/>
        </a:p>
      </dgm:t>
    </dgm:pt>
    <dgm:pt modelId="{3A588E32-23AB-7E4B-858B-95B376A9D937}" type="sibTrans" cxnId="{8B3CABAE-F79A-A94B-BBF7-934526D47C6C}">
      <dgm:prSet/>
      <dgm:spPr/>
      <dgm:t>
        <a:bodyPr/>
        <a:lstStyle/>
        <a:p>
          <a:endParaRPr lang="en-US"/>
        </a:p>
      </dgm:t>
    </dgm:pt>
    <dgm:pt modelId="{EAEA270D-F6A7-BD44-905B-39C78D5928AA}">
      <dgm:prSet phldrT="[Text]"/>
      <dgm:spPr/>
      <dgm:t>
        <a:bodyPr/>
        <a:lstStyle/>
        <a:p>
          <a:r>
            <a:rPr lang="en-US" dirty="0" smtClean="0"/>
            <a:t>Explain about dementia</a:t>
          </a:r>
          <a:endParaRPr lang="en-US" dirty="0"/>
        </a:p>
      </dgm:t>
    </dgm:pt>
    <dgm:pt modelId="{E97AB700-15CA-5D41-9E78-FAE3D666911A}" type="parTrans" cxnId="{12CD87A2-92F7-3545-B8D0-9917AAC89C0A}">
      <dgm:prSet/>
      <dgm:spPr/>
      <dgm:t>
        <a:bodyPr/>
        <a:lstStyle/>
        <a:p>
          <a:endParaRPr lang="en-US"/>
        </a:p>
      </dgm:t>
    </dgm:pt>
    <dgm:pt modelId="{F39A38E0-3F84-0145-ADCD-78FF14260DE1}" type="sibTrans" cxnId="{12CD87A2-92F7-3545-B8D0-9917AAC89C0A}">
      <dgm:prSet/>
      <dgm:spPr/>
      <dgm:t>
        <a:bodyPr/>
        <a:lstStyle/>
        <a:p>
          <a:endParaRPr lang="en-US"/>
        </a:p>
      </dgm:t>
    </dgm:pt>
    <dgm:pt modelId="{ECACC3EC-7175-C045-B1CF-C1C76DE45D73}">
      <dgm:prSet phldrT="[Text]"/>
      <dgm:spPr/>
      <dgm:t>
        <a:bodyPr/>
        <a:lstStyle/>
        <a:p>
          <a:r>
            <a:rPr lang="en-US" dirty="0" smtClean="0"/>
            <a:t>Explain person </a:t>
          </a:r>
          <a:r>
            <a:rPr lang="en-US" dirty="0" err="1" smtClean="0"/>
            <a:t>centred</a:t>
          </a:r>
          <a:r>
            <a:rPr lang="en-US" dirty="0" smtClean="0"/>
            <a:t> care</a:t>
          </a:r>
          <a:endParaRPr lang="en-US" dirty="0"/>
        </a:p>
      </dgm:t>
    </dgm:pt>
    <dgm:pt modelId="{291F0BB7-7F6C-4A4B-8BC9-3F7CFE14DD0F}" type="parTrans" cxnId="{FEA9D749-B82B-744A-B9B1-05195E2E1123}">
      <dgm:prSet/>
      <dgm:spPr/>
      <dgm:t>
        <a:bodyPr/>
        <a:lstStyle/>
        <a:p>
          <a:endParaRPr lang="en-US"/>
        </a:p>
      </dgm:t>
    </dgm:pt>
    <dgm:pt modelId="{DD3B0A67-9722-6B47-87C5-BA5FF96739A4}" type="sibTrans" cxnId="{FEA9D749-B82B-744A-B9B1-05195E2E1123}">
      <dgm:prSet/>
      <dgm:spPr/>
      <dgm:t>
        <a:bodyPr/>
        <a:lstStyle/>
        <a:p>
          <a:endParaRPr lang="en-US"/>
        </a:p>
      </dgm:t>
    </dgm:pt>
    <dgm:pt modelId="{5C3663C0-09E6-F74A-87DF-D0A2C8F54D8D}">
      <dgm:prSet phldrT="[Text]"/>
      <dgm:spPr/>
      <dgm:t>
        <a:bodyPr/>
        <a:lstStyle/>
        <a:p>
          <a:r>
            <a:rPr lang="en-US" dirty="0" smtClean="0"/>
            <a:t>Involve them with other professionals</a:t>
          </a:r>
          <a:endParaRPr lang="en-US" dirty="0"/>
        </a:p>
      </dgm:t>
    </dgm:pt>
    <dgm:pt modelId="{03D251C6-2286-9142-B2D0-A78299B73B2D}" type="parTrans" cxnId="{261EB665-B06A-5A41-82CB-76566C816E75}">
      <dgm:prSet/>
      <dgm:spPr/>
      <dgm:t>
        <a:bodyPr/>
        <a:lstStyle/>
        <a:p>
          <a:endParaRPr lang="en-US"/>
        </a:p>
      </dgm:t>
    </dgm:pt>
    <dgm:pt modelId="{5478CE85-5AB0-0E46-A043-004E46269E9A}" type="sibTrans" cxnId="{261EB665-B06A-5A41-82CB-76566C816E75}">
      <dgm:prSet/>
      <dgm:spPr/>
      <dgm:t>
        <a:bodyPr/>
        <a:lstStyle/>
        <a:p>
          <a:endParaRPr lang="en-US"/>
        </a:p>
      </dgm:t>
    </dgm:pt>
    <dgm:pt modelId="{6DEE284E-DF81-D34E-A447-49182D99BFF2}">
      <dgm:prSet phldrT="[Text]"/>
      <dgm:spPr/>
      <dgm:t>
        <a:bodyPr/>
        <a:lstStyle/>
        <a:p>
          <a:r>
            <a:rPr lang="en-US" dirty="0" smtClean="0"/>
            <a:t>Give charities and website information</a:t>
          </a:r>
          <a:endParaRPr lang="en-US" dirty="0"/>
        </a:p>
      </dgm:t>
    </dgm:pt>
    <dgm:pt modelId="{4B891005-33E9-8F48-9331-12CF49794726}" type="parTrans" cxnId="{11223C93-BCA6-BD4D-AA05-61FEDDEC40CD}">
      <dgm:prSet/>
      <dgm:spPr/>
      <dgm:t>
        <a:bodyPr/>
        <a:lstStyle/>
        <a:p>
          <a:endParaRPr lang="en-US"/>
        </a:p>
      </dgm:t>
    </dgm:pt>
    <dgm:pt modelId="{3BC2D369-1A59-634E-861E-42ED368FCFF3}" type="sibTrans" cxnId="{11223C93-BCA6-BD4D-AA05-61FEDDEC40CD}">
      <dgm:prSet/>
      <dgm:spPr/>
      <dgm:t>
        <a:bodyPr/>
        <a:lstStyle/>
        <a:p>
          <a:endParaRPr lang="en-US"/>
        </a:p>
      </dgm:t>
    </dgm:pt>
    <dgm:pt modelId="{D5817BAB-1DC2-D840-8637-F0F526A90E3D}">
      <dgm:prSet phldrT="[Text]"/>
      <dgm:spPr/>
      <dgm:t>
        <a:bodyPr/>
        <a:lstStyle/>
        <a:p>
          <a:r>
            <a:rPr lang="en-US" dirty="0" smtClean="0"/>
            <a:t>Introduce them to other </a:t>
          </a:r>
          <a:r>
            <a:rPr lang="en-US" dirty="0" err="1" smtClean="0"/>
            <a:t>carers</a:t>
          </a:r>
          <a:endParaRPr lang="en-US" dirty="0"/>
        </a:p>
      </dgm:t>
    </dgm:pt>
    <dgm:pt modelId="{32705339-95CB-9748-9FC4-3E275AF575FD}" type="parTrans" cxnId="{78B3B880-15F7-0647-AD7F-445A425AD704}">
      <dgm:prSet/>
      <dgm:spPr/>
      <dgm:t>
        <a:bodyPr/>
        <a:lstStyle/>
        <a:p>
          <a:endParaRPr lang="en-US"/>
        </a:p>
      </dgm:t>
    </dgm:pt>
    <dgm:pt modelId="{5E6C2BC0-E493-EB4D-8B7E-D00F86529793}" type="sibTrans" cxnId="{78B3B880-15F7-0647-AD7F-445A425AD704}">
      <dgm:prSet/>
      <dgm:spPr/>
      <dgm:t>
        <a:bodyPr/>
        <a:lstStyle/>
        <a:p>
          <a:endParaRPr lang="en-US"/>
        </a:p>
      </dgm:t>
    </dgm:pt>
    <dgm:pt modelId="{85108ECC-F9B1-3341-85BF-436E69E38B45}">
      <dgm:prSet phldrT="[Text]"/>
      <dgm:spPr/>
      <dgm:t>
        <a:bodyPr/>
        <a:lstStyle/>
        <a:p>
          <a:r>
            <a:rPr lang="en-US" dirty="0" smtClean="0"/>
            <a:t>Include them in training</a:t>
          </a:r>
          <a:endParaRPr lang="en-US" dirty="0"/>
        </a:p>
      </dgm:t>
    </dgm:pt>
    <dgm:pt modelId="{15D83CFE-70B5-1743-906A-8B532AA8E021}" type="parTrans" cxnId="{D939DF73-5D1A-2249-A350-8F2D88E25F28}">
      <dgm:prSet/>
      <dgm:spPr/>
      <dgm:t>
        <a:bodyPr/>
        <a:lstStyle/>
        <a:p>
          <a:endParaRPr lang="en-US"/>
        </a:p>
      </dgm:t>
    </dgm:pt>
    <dgm:pt modelId="{8A40E478-FB8A-1347-9C5C-9CD18BD7B29B}" type="sibTrans" cxnId="{D939DF73-5D1A-2249-A350-8F2D88E25F28}">
      <dgm:prSet/>
      <dgm:spPr/>
      <dgm:t>
        <a:bodyPr/>
        <a:lstStyle/>
        <a:p>
          <a:endParaRPr lang="en-US"/>
        </a:p>
      </dgm:t>
    </dgm:pt>
    <dgm:pt modelId="{6CAE4445-A39E-B64E-9E15-8F69D7F4F299}">
      <dgm:prSet phldrT="[Text]"/>
      <dgm:spPr/>
      <dgm:t>
        <a:bodyPr/>
        <a:lstStyle/>
        <a:p>
          <a:r>
            <a:rPr lang="en-US" dirty="0" smtClean="0"/>
            <a:t>Involve activities and life history work</a:t>
          </a:r>
          <a:endParaRPr lang="en-US" dirty="0"/>
        </a:p>
      </dgm:t>
    </dgm:pt>
    <dgm:pt modelId="{3D371C9A-182D-9C49-B74F-54F8A02008D5}" type="parTrans" cxnId="{4514ABBE-CB1F-0F46-89B3-FB8A7333D27C}">
      <dgm:prSet/>
      <dgm:spPr/>
      <dgm:t>
        <a:bodyPr/>
        <a:lstStyle/>
        <a:p>
          <a:endParaRPr lang="en-US"/>
        </a:p>
      </dgm:t>
    </dgm:pt>
    <dgm:pt modelId="{4DFEB26C-104B-084F-8FAC-333E56AE2248}" type="sibTrans" cxnId="{4514ABBE-CB1F-0F46-89B3-FB8A7333D27C}">
      <dgm:prSet/>
      <dgm:spPr/>
      <dgm:t>
        <a:bodyPr/>
        <a:lstStyle/>
        <a:p>
          <a:endParaRPr lang="en-US"/>
        </a:p>
      </dgm:t>
    </dgm:pt>
    <dgm:pt modelId="{6873AE57-DF36-924D-BE36-08711BFEA69F}">
      <dgm:prSet phldrT="[Text]"/>
      <dgm:spPr/>
      <dgm:t>
        <a:bodyPr/>
        <a:lstStyle/>
        <a:p>
          <a:r>
            <a:rPr lang="en-US" dirty="0" smtClean="0"/>
            <a:t>Include them when working with the person</a:t>
          </a:r>
          <a:endParaRPr lang="en-US" dirty="0"/>
        </a:p>
      </dgm:t>
    </dgm:pt>
    <dgm:pt modelId="{33C73F31-2B17-0048-92E5-3DF989DDEE9E}" type="parTrans" cxnId="{E8BA3F70-014D-AD49-8787-ACFCC677DF6E}">
      <dgm:prSet/>
      <dgm:spPr/>
      <dgm:t>
        <a:bodyPr/>
        <a:lstStyle/>
        <a:p>
          <a:endParaRPr lang="en-US"/>
        </a:p>
      </dgm:t>
    </dgm:pt>
    <dgm:pt modelId="{40634FD1-F1C9-0044-B556-3CACEC2CE352}" type="sibTrans" cxnId="{E8BA3F70-014D-AD49-8787-ACFCC677DF6E}">
      <dgm:prSet/>
      <dgm:spPr/>
      <dgm:t>
        <a:bodyPr/>
        <a:lstStyle/>
        <a:p>
          <a:endParaRPr lang="en-US"/>
        </a:p>
      </dgm:t>
    </dgm:pt>
    <dgm:pt modelId="{F33B9898-2E23-A449-A162-3A9473591751}">
      <dgm:prSet phldrT="[Text]"/>
      <dgm:spPr/>
      <dgm:t>
        <a:bodyPr/>
        <a:lstStyle/>
        <a:p>
          <a:r>
            <a:rPr lang="en-US" dirty="0" smtClean="0"/>
            <a:t>Involved them in care planning</a:t>
          </a:r>
          <a:endParaRPr lang="en-US" dirty="0"/>
        </a:p>
      </dgm:t>
    </dgm:pt>
    <dgm:pt modelId="{E9F1F6D7-9D7E-F74F-AE3A-53C0A840A8FA}" type="parTrans" cxnId="{3C391FBA-A937-D84A-84C0-04D073DD89DC}">
      <dgm:prSet/>
      <dgm:spPr/>
      <dgm:t>
        <a:bodyPr/>
        <a:lstStyle/>
        <a:p>
          <a:endParaRPr lang="en-US"/>
        </a:p>
      </dgm:t>
    </dgm:pt>
    <dgm:pt modelId="{C8993953-7539-0845-9F68-28D66275D71D}" type="sibTrans" cxnId="{3C391FBA-A937-D84A-84C0-04D073DD89DC}">
      <dgm:prSet/>
      <dgm:spPr/>
      <dgm:t>
        <a:bodyPr/>
        <a:lstStyle/>
        <a:p>
          <a:endParaRPr lang="en-US"/>
        </a:p>
      </dgm:t>
    </dgm:pt>
    <dgm:pt modelId="{439D391A-3042-394E-9DFB-03D435FFB6BA}" type="pres">
      <dgm:prSet presAssocID="{73EBC5D8-2C04-5C4E-AD6E-27670D5950F1}" presName="Name0" presStyleCnt="0">
        <dgm:presLayoutVars>
          <dgm:chMax val="1"/>
          <dgm:dir/>
          <dgm:animLvl val="ctr"/>
          <dgm:resizeHandles val="exact"/>
        </dgm:presLayoutVars>
      </dgm:prSet>
      <dgm:spPr/>
      <dgm:t>
        <a:bodyPr/>
        <a:lstStyle/>
        <a:p>
          <a:endParaRPr lang="en-US"/>
        </a:p>
      </dgm:t>
    </dgm:pt>
    <dgm:pt modelId="{6DAD0DB3-AF2E-5846-BE9D-62626A0E7026}" type="pres">
      <dgm:prSet presAssocID="{7B9C47CF-304D-DB4B-BC01-289892E6D81D}" presName="centerShape" presStyleLbl="node0" presStyleIdx="0" presStyleCnt="1" custScaleX="130422" custScaleY="130422"/>
      <dgm:spPr/>
      <dgm:t>
        <a:bodyPr/>
        <a:lstStyle/>
        <a:p>
          <a:endParaRPr lang="en-US"/>
        </a:p>
      </dgm:t>
    </dgm:pt>
    <dgm:pt modelId="{A86DEA13-C939-CB4B-BF1B-74035DED5060}" type="pres">
      <dgm:prSet presAssocID="{0B052AEC-C939-D147-8B71-6F3A7AAC288A}" presName="parTrans" presStyleLbl="sibTrans2D1" presStyleIdx="0" presStyleCnt="10"/>
      <dgm:spPr/>
      <dgm:t>
        <a:bodyPr/>
        <a:lstStyle/>
        <a:p>
          <a:endParaRPr lang="en-US"/>
        </a:p>
      </dgm:t>
    </dgm:pt>
    <dgm:pt modelId="{C7552DA5-6151-5E41-A5E7-45D8ECD5A806}" type="pres">
      <dgm:prSet presAssocID="{0B052AEC-C939-D147-8B71-6F3A7AAC288A}" presName="connectorText" presStyleLbl="sibTrans2D1" presStyleIdx="0" presStyleCnt="10"/>
      <dgm:spPr/>
      <dgm:t>
        <a:bodyPr/>
        <a:lstStyle/>
        <a:p>
          <a:endParaRPr lang="en-US"/>
        </a:p>
      </dgm:t>
    </dgm:pt>
    <dgm:pt modelId="{68B20E4C-7A56-1D4F-9508-040DC62A6BB6}" type="pres">
      <dgm:prSet presAssocID="{EC51A0CF-6D14-8E48-99D3-5540BE119EF7}" presName="node" presStyleLbl="node1" presStyleIdx="0" presStyleCnt="10" custScaleX="107781" custScaleY="107781">
        <dgm:presLayoutVars>
          <dgm:bulletEnabled val="1"/>
        </dgm:presLayoutVars>
      </dgm:prSet>
      <dgm:spPr/>
      <dgm:t>
        <a:bodyPr/>
        <a:lstStyle/>
        <a:p>
          <a:endParaRPr lang="en-US"/>
        </a:p>
      </dgm:t>
    </dgm:pt>
    <dgm:pt modelId="{9417FB32-17C3-D648-ACFE-02C8263DC01F}" type="pres">
      <dgm:prSet presAssocID="{E97AB700-15CA-5D41-9E78-FAE3D666911A}" presName="parTrans" presStyleLbl="sibTrans2D1" presStyleIdx="1" presStyleCnt="10"/>
      <dgm:spPr/>
      <dgm:t>
        <a:bodyPr/>
        <a:lstStyle/>
        <a:p>
          <a:endParaRPr lang="en-US"/>
        </a:p>
      </dgm:t>
    </dgm:pt>
    <dgm:pt modelId="{6F68919B-B08E-ED44-909B-B0623D1E1990}" type="pres">
      <dgm:prSet presAssocID="{E97AB700-15CA-5D41-9E78-FAE3D666911A}" presName="connectorText" presStyleLbl="sibTrans2D1" presStyleIdx="1" presStyleCnt="10"/>
      <dgm:spPr/>
      <dgm:t>
        <a:bodyPr/>
        <a:lstStyle/>
        <a:p>
          <a:endParaRPr lang="en-US"/>
        </a:p>
      </dgm:t>
    </dgm:pt>
    <dgm:pt modelId="{A9B02154-DB2F-5B43-A9EB-95D97E4EB0DA}" type="pres">
      <dgm:prSet presAssocID="{EAEA270D-F6A7-BD44-905B-39C78D5928AA}" presName="node" presStyleLbl="node1" presStyleIdx="1" presStyleCnt="10" custScaleX="107782" custScaleY="107782">
        <dgm:presLayoutVars>
          <dgm:bulletEnabled val="1"/>
        </dgm:presLayoutVars>
      </dgm:prSet>
      <dgm:spPr/>
      <dgm:t>
        <a:bodyPr/>
        <a:lstStyle/>
        <a:p>
          <a:endParaRPr lang="en-US"/>
        </a:p>
      </dgm:t>
    </dgm:pt>
    <dgm:pt modelId="{785F6271-E14E-F043-BF8E-AA5A85283185}" type="pres">
      <dgm:prSet presAssocID="{291F0BB7-7F6C-4A4B-8BC9-3F7CFE14DD0F}" presName="parTrans" presStyleLbl="sibTrans2D1" presStyleIdx="2" presStyleCnt="10"/>
      <dgm:spPr/>
      <dgm:t>
        <a:bodyPr/>
        <a:lstStyle/>
        <a:p>
          <a:endParaRPr lang="en-US"/>
        </a:p>
      </dgm:t>
    </dgm:pt>
    <dgm:pt modelId="{EC4FE655-4C32-1944-B412-3E8423690AEE}" type="pres">
      <dgm:prSet presAssocID="{291F0BB7-7F6C-4A4B-8BC9-3F7CFE14DD0F}" presName="connectorText" presStyleLbl="sibTrans2D1" presStyleIdx="2" presStyleCnt="10"/>
      <dgm:spPr/>
      <dgm:t>
        <a:bodyPr/>
        <a:lstStyle/>
        <a:p>
          <a:endParaRPr lang="en-US"/>
        </a:p>
      </dgm:t>
    </dgm:pt>
    <dgm:pt modelId="{3940EBF3-C2AA-5F4A-ACB4-2E3B117B52B7}" type="pres">
      <dgm:prSet presAssocID="{ECACC3EC-7175-C045-B1CF-C1C76DE45D73}" presName="node" presStyleLbl="node1" presStyleIdx="2" presStyleCnt="10" custScaleX="107781" custScaleY="107781">
        <dgm:presLayoutVars>
          <dgm:bulletEnabled val="1"/>
        </dgm:presLayoutVars>
      </dgm:prSet>
      <dgm:spPr/>
      <dgm:t>
        <a:bodyPr/>
        <a:lstStyle/>
        <a:p>
          <a:endParaRPr lang="en-US"/>
        </a:p>
      </dgm:t>
    </dgm:pt>
    <dgm:pt modelId="{13BF84DF-DFAC-F948-B9CC-A76A95BE9684}" type="pres">
      <dgm:prSet presAssocID="{03D251C6-2286-9142-B2D0-A78299B73B2D}" presName="parTrans" presStyleLbl="sibTrans2D1" presStyleIdx="3" presStyleCnt="10"/>
      <dgm:spPr/>
      <dgm:t>
        <a:bodyPr/>
        <a:lstStyle/>
        <a:p>
          <a:endParaRPr lang="en-US"/>
        </a:p>
      </dgm:t>
    </dgm:pt>
    <dgm:pt modelId="{3BEA2645-17C4-6947-BDBA-5E01BA42585C}" type="pres">
      <dgm:prSet presAssocID="{03D251C6-2286-9142-B2D0-A78299B73B2D}" presName="connectorText" presStyleLbl="sibTrans2D1" presStyleIdx="3" presStyleCnt="10"/>
      <dgm:spPr/>
      <dgm:t>
        <a:bodyPr/>
        <a:lstStyle/>
        <a:p>
          <a:endParaRPr lang="en-US"/>
        </a:p>
      </dgm:t>
    </dgm:pt>
    <dgm:pt modelId="{678EFA6D-E455-5D48-BA21-EDBC1EE79130}" type="pres">
      <dgm:prSet presAssocID="{5C3663C0-09E6-F74A-87DF-D0A2C8F54D8D}" presName="node" presStyleLbl="node1" presStyleIdx="3" presStyleCnt="10" custScaleX="107781" custScaleY="107781">
        <dgm:presLayoutVars>
          <dgm:bulletEnabled val="1"/>
        </dgm:presLayoutVars>
      </dgm:prSet>
      <dgm:spPr/>
      <dgm:t>
        <a:bodyPr/>
        <a:lstStyle/>
        <a:p>
          <a:endParaRPr lang="en-US"/>
        </a:p>
      </dgm:t>
    </dgm:pt>
    <dgm:pt modelId="{8D35AB34-E5A3-1A4D-A77F-D9B658D54316}" type="pres">
      <dgm:prSet presAssocID="{4B891005-33E9-8F48-9331-12CF49794726}" presName="parTrans" presStyleLbl="sibTrans2D1" presStyleIdx="4" presStyleCnt="10"/>
      <dgm:spPr/>
      <dgm:t>
        <a:bodyPr/>
        <a:lstStyle/>
        <a:p>
          <a:endParaRPr lang="en-US"/>
        </a:p>
      </dgm:t>
    </dgm:pt>
    <dgm:pt modelId="{8F9540C8-8EA4-9446-8B2B-2DEF860D0420}" type="pres">
      <dgm:prSet presAssocID="{4B891005-33E9-8F48-9331-12CF49794726}" presName="connectorText" presStyleLbl="sibTrans2D1" presStyleIdx="4" presStyleCnt="10"/>
      <dgm:spPr/>
      <dgm:t>
        <a:bodyPr/>
        <a:lstStyle/>
        <a:p>
          <a:endParaRPr lang="en-US"/>
        </a:p>
      </dgm:t>
    </dgm:pt>
    <dgm:pt modelId="{BC819526-8301-334E-8BE1-93A0E41DF050}" type="pres">
      <dgm:prSet presAssocID="{6DEE284E-DF81-D34E-A447-49182D99BFF2}" presName="node" presStyleLbl="node1" presStyleIdx="4" presStyleCnt="10" custScaleX="107781" custScaleY="107781">
        <dgm:presLayoutVars>
          <dgm:bulletEnabled val="1"/>
        </dgm:presLayoutVars>
      </dgm:prSet>
      <dgm:spPr/>
      <dgm:t>
        <a:bodyPr/>
        <a:lstStyle/>
        <a:p>
          <a:endParaRPr lang="en-US"/>
        </a:p>
      </dgm:t>
    </dgm:pt>
    <dgm:pt modelId="{0736B4F1-4E0D-B342-9AD9-6F3E9DD2394F}" type="pres">
      <dgm:prSet presAssocID="{32705339-95CB-9748-9FC4-3E275AF575FD}" presName="parTrans" presStyleLbl="sibTrans2D1" presStyleIdx="5" presStyleCnt="10"/>
      <dgm:spPr/>
      <dgm:t>
        <a:bodyPr/>
        <a:lstStyle/>
        <a:p>
          <a:endParaRPr lang="en-US"/>
        </a:p>
      </dgm:t>
    </dgm:pt>
    <dgm:pt modelId="{CC0218BD-978C-5141-9659-7FE8FDC03398}" type="pres">
      <dgm:prSet presAssocID="{32705339-95CB-9748-9FC4-3E275AF575FD}" presName="connectorText" presStyleLbl="sibTrans2D1" presStyleIdx="5" presStyleCnt="10"/>
      <dgm:spPr/>
      <dgm:t>
        <a:bodyPr/>
        <a:lstStyle/>
        <a:p>
          <a:endParaRPr lang="en-US"/>
        </a:p>
      </dgm:t>
    </dgm:pt>
    <dgm:pt modelId="{CA640CDC-65B7-434E-8DAA-CE94A9774631}" type="pres">
      <dgm:prSet presAssocID="{D5817BAB-1DC2-D840-8637-F0F526A90E3D}" presName="node" presStyleLbl="node1" presStyleIdx="5" presStyleCnt="10" custScaleX="107781" custScaleY="107781">
        <dgm:presLayoutVars>
          <dgm:bulletEnabled val="1"/>
        </dgm:presLayoutVars>
      </dgm:prSet>
      <dgm:spPr/>
      <dgm:t>
        <a:bodyPr/>
        <a:lstStyle/>
        <a:p>
          <a:endParaRPr lang="en-US"/>
        </a:p>
      </dgm:t>
    </dgm:pt>
    <dgm:pt modelId="{C74AE224-3BA7-E343-868B-219573050742}" type="pres">
      <dgm:prSet presAssocID="{15D83CFE-70B5-1743-906A-8B532AA8E021}" presName="parTrans" presStyleLbl="sibTrans2D1" presStyleIdx="6" presStyleCnt="10"/>
      <dgm:spPr/>
      <dgm:t>
        <a:bodyPr/>
        <a:lstStyle/>
        <a:p>
          <a:endParaRPr lang="en-US"/>
        </a:p>
      </dgm:t>
    </dgm:pt>
    <dgm:pt modelId="{BDABE3F1-402C-244B-9E58-F03897B003EE}" type="pres">
      <dgm:prSet presAssocID="{15D83CFE-70B5-1743-906A-8B532AA8E021}" presName="connectorText" presStyleLbl="sibTrans2D1" presStyleIdx="6" presStyleCnt="10"/>
      <dgm:spPr/>
      <dgm:t>
        <a:bodyPr/>
        <a:lstStyle/>
        <a:p>
          <a:endParaRPr lang="en-US"/>
        </a:p>
      </dgm:t>
    </dgm:pt>
    <dgm:pt modelId="{D2B40C1F-7B37-894F-BC3F-E255CF928897}" type="pres">
      <dgm:prSet presAssocID="{85108ECC-F9B1-3341-85BF-436E69E38B45}" presName="node" presStyleLbl="node1" presStyleIdx="6" presStyleCnt="10" custScaleX="107781" custScaleY="107781">
        <dgm:presLayoutVars>
          <dgm:bulletEnabled val="1"/>
        </dgm:presLayoutVars>
      </dgm:prSet>
      <dgm:spPr/>
      <dgm:t>
        <a:bodyPr/>
        <a:lstStyle/>
        <a:p>
          <a:endParaRPr lang="en-US"/>
        </a:p>
      </dgm:t>
    </dgm:pt>
    <dgm:pt modelId="{992D2D4A-CB97-144F-BC44-3A4744C41F9B}" type="pres">
      <dgm:prSet presAssocID="{3D371C9A-182D-9C49-B74F-54F8A02008D5}" presName="parTrans" presStyleLbl="sibTrans2D1" presStyleIdx="7" presStyleCnt="10"/>
      <dgm:spPr/>
      <dgm:t>
        <a:bodyPr/>
        <a:lstStyle/>
        <a:p>
          <a:endParaRPr lang="en-US"/>
        </a:p>
      </dgm:t>
    </dgm:pt>
    <dgm:pt modelId="{0426F9A3-5FEB-2F41-9006-9340EAB237F4}" type="pres">
      <dgm:prSet presAssocID="{3D371C9A-182D-9C49-B74F-54F8A02008D5}" presName="connectorText" presStyleLbl="sibTrans2D1" presStyleIdx="7" presStyleCnt="10"/>
      <dgm:spPr/>
      <dgm:t>
        <a:bodyPr/>
        <a:lstStyle/>
        <a:p>
          <a:endParaRPr lang="en-US"/>
        </a:p>
      </dgm:t>
    </dgm:pt>
    <dgm:pt modelId="{FFF5ED58-3D48-1B49-BB12-B535BED4F49E}" type="pres">
      <dgm:prSet presAssocID="{6CAE4445-A39E-B64E-9E15-8F69D7F4F299}" presName="node" presStyleLbl="node1" presStyleIdx="7" presStyleCnt="10" custScaleX="107781" custScaleY="107781">
        <dgm:presLayoutVars>
          <dgm:bulletEnabled val="1"/>
        </dgm:presLayoutVars>
      </dgm:prSet>
      <dgm:spPr/>
      <dgm:t>
        <a:bodyPr/>
        <a:lstStyle/>
        <a:p>
          <a:endParaRPr lang="en-US"/>
        </a:p>
      </dgm:t>
    </dgm:pt>
    <dgm:pt modelId="{DFE88893-7CC7-A741-A351-02A96242A070}" type="pres">
      <dgm:prSet presAssocID="{33C73F31-2B17-0048-92E5-3DF989DDEE9E}" presName="parTrans" presStyleLbl="sibTrans2D1" presStyleIdx="8" presStyleCnt="10"/>
      <dgm:spPr/>
      <dgm:t>
        <a:bodyPr/>
        <a:lstStyle/>
        <a:p>
          <a:endParaRPr lang="en-US"/>
        </a:p>
      </dgm:t>
    </dgm:pt>
    <dgm:pt modelId="{EFD2A8A3-C38B-8642-A5A6-D94A053F94F5}" type="pres">
      <dgm:prSet presAssocID="{33C73F31-2B17-0048-92E5-3DF989DDEE9E}" presName="connectorText" presStyleLbl="sibTrans2D1" presStyleIdx="8" presStyleCnt="10"/>
      <dgm:spPr/>
      <dgm:t>
        <a:bodyPr/>
        <a:lstStyle/>
        <a:p>
          <a:endParaRPr lang="en-US"/>
        </a:p>
      </dgm:t>
    </dgm:pt>
    <dgm:pt modelId="{50EA380B-081A-294C-B51D-DCC0779212CD}" type="pres">
      <dgm:prSet presAssocID="{6873AE57-DF36-924D-BE36-08711BFEA69F}" presName="node" presStyleLbl="node1" presStyleIdx="8" presStyleCnt="10" custScaleX="107781" custScaleY="107781">
        <dgm:presLayoutVars>
          <dgm:bulletEnabled val="1"/>
        </dgm:presLayoutVars>
      </dgm:prSet>
      <dgm:spPr/>
      <dgm:t>
        <a:bodyPr/>
        <a:lstStyle/>
        <a:p>
          <a:endParaRPr lang="en-US"/>
        </a:p>
      </dgm:t>
    </dgm:pt>
    <dgm:pt modelId="{4352E4E6-2183-9646-B167-A77B0413117E}" type="pres">
      <dgm:prSet presAssocID="{E9F1F6D7-9D7E-F74F-AE3A-53C0A840A8FA}" presName="parTrans" presStyleLbl="sibTrans2D1" presStyleIdx="9" presStyleCnt="10"/>
      <dgm:spPr/>
      <dgm:t>
        <a:bodyPr/>
        <a:lstStyle/>
        <a:p>
          <a:endParaRPr lang="en-US"/>
        </a:p>
      </dgm:t>
    </dgm:pt>
    <dgm:pt modelId="{0C9D8D2D-4E89-FF41-8205-8DF68DC9856D}" type="pres">
      <dgm:prSet presAssocID="{E9F1F6D7-9D7E-F74F-AE3A-53C0A840A8FA}" presName="connectorText" presStyleLbl="sibTrans2D1" presStyleIdx="9" presStyleCnt="10"/>
      <dgm:spPr/>
      <dgm:t>
        <a:bodyPr/>
        <a:lstStyle/>
        <a:p>
          <a:endParaRPr lang="en-US"/>
        </a:p>
      </dgm:t>
    </dgm:pt>
    <dgm:pt modelId="{7AD5C2E4-82DD-FA47-8F11-65EA86547B1B}" type="pres">
      <dgm:prSet presAssocID="{F33B9898-2E23-A449-A162-3A9473591751}" presName="node" presStyleLbl="node1" presStyleIdx="9" presStyleCnt="10" custScaleX="107781" custScaleY="107781">
        <dgm:presLayoutVars>
          <dgm:bulletEnabled val="1"/>
        </dgm:presLayoutVars>
      </dgm:prSet>
      <dgm:spPr/>
      <dgm:t>
        <a:bodyPr/>
        <a:lstStyle/>
        <a:p>
          <a:endParaRPr lang="en-US"/>
        </a:p>
      </dgm:t>
    </dgm:pt>
  </dgm:ptLst>
  <dgm:cxnLst>
    <dgm:cxn modelId="{30377807-C9DD-0948-BF8C-627507A512D0}" type="presOf" srcId="{EAEA270D-F6A7-BD44-905B-39C78D5928AA}" destId="{A9B02154-DB2F-5B43-A9EB-95D97E4EB0DA}" srcOrd="0" destOrd="0" presId="urn:microsoft.com/office/officeart/2005/8/layout/radial5"/>
    <dgm:cxn modelId="{868371DB-D8F5-F146-AC3E-0ADD96196759}" type="presOf" srcId="{5C3663C0-09E6-F74A-87DF-D0A2C8F54D8D}" destId="{678EFA6D-E455-5D48-BA21-EDBC1EE79130}" srcOrd="0" destOrd="0" presId="urn:microsoft.com/office/officeart/2005/8/layout/radial5"/>
    <dgm:cxn modelId="{FEA9D749-B82B-744A-B9B1-05195E2E1123}" srcId="{7B9C47CF-304D-DB4B-BC01-289892E6D81D}" destId="{ECACC3EC-7175-C045-B1CF-C1C76DE45D73}" srcOrd="2" destOrd="0" parTransId="{291F0BB7-7F6C-4A4B-8BC9-3F7CFE14DD0F}" sibTransId="{DD3B0A67-9722-6B47-87C5-BA5FF96739A4}"/>
    <dgm:cxn modelId="{C3037DE5-952D-394C-96B3-36B4FA16F76F}" type="presOf" srcId="{6DEE284E-DF81-D34E-A447-49182D99BFF2}" destId="{BC819526-8301-334E-8BE1-93A0E41DF050}" srcOrd="0" destOrd="0" presId="urn:microsoft.com/office/officeart/2005/8/layout/radial5"/>
    <dgm:cxn modelId="{4514ABBE-CB1F-0F46-89B3-FB8A7333D27C}" srcId="{7B9C47CF-304D-DB4B-BC01-289892E6D81D}" destId="{6CAE4445-A39E-B64E-9E15-8F69D7F4F299}" srcOrd="7" destOrd="0" parTransId="{3D371C9A-182D-9C49-B74F-54F8A02008D5}" sibTransId="{4DFEB26C-104B-084F-8FAC-333E56AE2248}"/>
    <dgm:cxn modelId="{B06AE885-097B-0449-B953-4E2EB578A582}" type="presOf" srcId="{15D83CFE-70B5-1743-906A-8B532AA8E021}" destId="{BDABE3F1-402C-244B-9E58-F03897B003EE}" srcOrd="1" destOrd="0" presId="urn:microsoft.com/office/officeart/2005/8/layout/radial5"/>
    <dgm:cxn modelId="{DC524D88-7D4C-AA4E-A7B5-22C74BF03A58}" type="presOf" srcId="{3D371C9A-182D-9C49-B74F-54F8A02008D5}" destId="{992D2D4A-CB97-144F-BC44-3A4744C41F9B}" srcOrd="0" destOrd="0" presId="urn:microsoft.com/office/officeart/2005/8/layout/radial5"/>
    <dgm:cxn modelId="{820DE47C-5254-064A-8ED7-3C19C40514A7}" type="presOf" srcId="{E97AB700-15CA-5D41-9E78-FAE3D666911A}" destId="{9417FB32-17C3-D648-ACFE-02C8263DC01F}" srcOrd="0" destOrd="0" presId="urn:microsoft.com/office/officeart/2005/8/layout/radial5"/>
    <dgm:cxn modelId="{3C391FBA-A937-D84A-84C0-04D073DD89DC}" srcId="{7B9C47CF-304D-DB4B-BC01-289892E6D81D}" destId="{F33B9898-2E23-A449-A162-3A9473591751}" srcOrd="9" destOrd="0" parTransId="{E9F1F6D7-9D7E-F74F-AE3A-53C0A840A8FA}" sibTransId="{C8993953-7539-0845-9F68-28D66275D71D}"/>
    <dgm:cxn modelId="{10D62F8E-DA00-6048-9C67-C5D28F11F2AB}" type="presOf" srcId="{F33B9898-2E23-A449-A162-3A9473591751}" destId="{7AD5C2E4-82DD-FA47-8F11-65EA86547B1B}" srcOrd="0" destOrd="0" presId="urn:microsoft.com/office/officeart/2005/8/layout/radial5"/>
    <dgm:cxn modelId="{57420DA3-C0BC-BC45-A220-BACC3E21018B}" type="presOf" srcId="{ECACC3EC-7175-C045-B1CF-C1C76DE45D73}" destId="{3940EBF3-C2AA-5F4A-ACB4-2E3B117B52B7}" srcOrd="0" destOrd="0" presId="urn:microsoft.com/office/officeart/2005/8/layout/radial5"/>
    <dgm:cxn modelId="{CAC3D2D1-1A5D-374E-83A5-C287CF60DEE2}" type="presOf" srcId="{33C73F31-2B17-0048-92E5-3DF989DDEE9E}" destId="{DFE88893-7CC7-A741-A351-02A96242A070}" srcOrd="0" destOrd="0" presId="urn:microsoft.com/office/officeart/2005/8/layout/radial5"/>
    <dgm:cxn modelId="{2E377CE9-7FAD-1B4C-B0E4-951D3BB275A7}" type="presOf" srcId="{EC51A0CF-6D14-8E48-99D3-5540BE119EF7}" destId="{68B20E4C-7A56-1D4F-9508-040DC62A6BB6}" srcOrd="0" destOrd="0" presId="urn:microsoft.com/office/officeart/2005/8/layout/radial5"/>
    <dgm:cxn modelId="{1CF7D7B3-D558-454C-A688-B1198AC11342}" type="presOf" srcId="{E97AB700-15CA-5D41-9E78-FAE3D666911A}" destId="{6F68919B-B08E-ED44-909B-B0623D1E1990}" srcOrd="1" destOrd="0" presId="urn:microsoft.com/office/officeart/2005/8/layout/radial5"/>
    <dgm:cxn modelId="{8B3CABAE-F79A-A94B-BBF7-934526D47C6C}" srcId="{7B9C47CF-304D-DB4B-BC01-289892E6D81D}" destId="{EC51A0CF-6D14-8E48-99D3-5540BE119EF7}" srcOrd="0" destOrd="0" parTransId="{0B052AEC-C939-D147-8B71-6F3A7AAC288A}" sibTransId="{3A588E32-23AB-7E4B-858B-95B376A9D937}"/>
    <dgm:cxn modelId="{78B3B880-15F7-0647-AD7F-445A425AD704}" srcId="{7B9C47CF-304D-DB4B-BC01-289892E6D81D}" destId="{D5817BAB-1DC2-D840-8637-F0F526A90E3D}" srcOrd="5" destOrd="0" parTransId="{32705339-95CB-9748-9FC4-3E275AF575FD}" sibTransId="{5E6C2BC0-E493-EB4D-8B7E-D00F86529793}"/>
    <dgm:cxn modelId="{5B7E0737-915C-B246-AB7D-30652070B567}" type="presOf" srcId="{0B052AEC-C939-D147-8B71-6F3A7AAC288A}" destId="{A86DEA13-C939-CB4B-BF1B-74035DED5060}" srcOrd="0" destOrd="0" presId="urn:microsoft.com/office/officeart/2005/8/layout/radial5"/>
    <dgm:cxn modelId="{77711F31-313D-B148-BF72-672973FF4706}" type="presOf" srcId="{291F0BB7-7F6C-4A4B-8BC9-3F7CFE14DD0F}" destId="{EC4FE655-4C32-1944-B412-3E8423690AEE}" srcOrd="1" destOrd="0" presId="urn:microsoft.com/office/officeart/2005/8/layout/radial5"/>
    <dgm:cxn modelId="{B519D9CF-25D7-0242-9561-643CF5BA15E7}" type="presOf" srcId="{4B891005-33E9-8F48-9331-12CF49794726}" destId="{8D35AB34-E5A3-1A4D-A77F-D9B658D54316}" srcOrd="0" destOrd="0" presId="urn:microsoft.com/office/officeart/2005/8/layout/radial5"/>
    <dgm:cxn modelId="{1C339215-D6FB-B546-BF8B-51F328F7C637}" type="presOf" srcId="{7B9C47CF-304D-DB4B-BC01-289892E6D81D}" destId="{6DAD0DB3-AF2E-5846-BE9D-62626A0E7026}" srcOrd="0" destOrd="0" presId="urn:microsoft.com/office/officeart/2005/8/layout/radial5"/>
    <dgm:cxn modelId="{601D5A3A-7A05-C448-BE88-5B28600D2127}" type="presOf" srcId="{32705339-95CB-9748-9FC4-3E275AF575FD}" destId="{CC0218BD-978C-5141-9659-7FE8FDC03398}" srcOrd="1" destOrd="0" presId="urn:microsoft.com/office/officeart/2005/8/layout/radial5"/>
    <dgm:cxn modelId="{3BEB7BC7-F915-884B-B848-CD375026B963}" type="presOf" srcId="{6CAE4445-A39E-B64E-9E15-8F69D7F4F299}" destId="{FFF5ED58-3D48-1B49-BB12-B535BED4F49E}" srcOrd="0" destOrd="0" presId="urn:microsoft.com/office/officeart/2005/8/layout/radial5"/>
    <dgm:cxn modelId="{ACF3C8BB-D589-FC4B-A598-A710B664A90D}" type="presOf" srcId="{E9F1F6D7-9D7E-F74F-AE3A-53C0A840A8FA}" destId="{4352E4E6-2183-9646-B167-A77B0413117E}" srcOrd="0" destOrd="0" presId="urn:microsoft.com/office/officeart/2005/8/layout/radial5"/>
    <dgm:cxn modelId="{84B79A9A-98E0-4842-A9C3-4777CCF38922}" type="presOf" srcId="{6873AE57-DF36-924D-BE36-08711BFEA69F}" destId="{50EA380B-081A-294C-B51D-DCC0779212CD}" srcOrd="0" destOrd="0" presId="urn:microsoft.com/office/officeart/2005/8/layout/radial5"/>
    <dgm:cxn modelId="{BFF2A3C3-A36D-E04C-B920-3338909B46C6}" type="presOf" srcId="{73EBC5D8-2C04-5C4E-AD6E-27670D5950F1}" destId="{439D391A-3042-394E-9DFB-03D435FFB6BA}" srcOrd="0" destOrd="0" presId="urn:microsoft.com/office/officeart/2005/8/layout/radial5"/>
    <dgm:cxn modelId="{586C30F6-27AA-E64E-BDCC-648752255379}" type="presOf" srcId="{32705339-95CB-9748-9FC4-3E275AF575FD}" destId="{0736B4F1-4E0D-B342-9AD9-6F3E9DD2394F}" srcOrd="0" destOrd="0" presId="urn:microsoft.com/office/officeart/2005/8/layout/radial5"/>
    <dgm:cxn modelId="{9C511072-3086-3445-B62E-661538095E61}" type="presOf" srcId="{33C73F31-2B17-0048-92E5-3DF989DDEE9E}" destId="{EFD2A8A3-C38B-8642-A5A6-D94A053F94F5}" srcOrd="1" destOrd="0" presId="urn:microsoft.com/office/officeart/2005/8/layout/radial5"/>
    <dgm:cxn modelId="{B0D70B25-5EB4-4C42-99A8-B715A3897108}" srcId="{73EBC5D8-2C04-5C4E-AD6E-27670D5950F1}" destId="{7B9C47CF-304D-DB4B-BC01-289892E6D81D}" srcOrd="0" destOrd="0" parTransId="{BBBAD7C6-045C-DB4E-8422-B3D0AD22B290}" sibTransId="{85154C4F-8BC5-AF45-B49B-A2D78A644CD6}"/>
    <dgm:cxn modelId="{D57A789E-45F7-1C4E-9D2D-C3BEBCEC82F6}" type="presOf" srcId="{3D371C9A-182D-9C49-B74F-54F8A02008D5}" destId="{0426F9A3-5FEB-2F41-9006-9340EAB237F4}" srcOrd="1" destOrd="0" presId="urn:microsoft.com/office/officeart/2005/8/layout/radial5"/>
    <dgm:cxn modelId="{D939DF73-5D1A-2249-A350-8F2D88E25F28}" srcId="{7B9C47CF-304D-DB4B-BC01-289892E6D81D}" destId="{85108ECC-F9B1-3341-85BF-436E69E38B45}" srcOrd="6" destOrd="0" parTransId="{15D83CFE-70B5-1743-906A-8B532AA8E021}" sibTransId="{8A40E478-FB8A-1347-9C5C-9CD18BD7B29B}"/>
    <dgm:cxn modelId="{E8BA3F70-014D-AD49-8787-ACFCC677DF6E}" srcId="{7B9C47CF-304D-DB4B-BC01-289892E6D81D}" destId="{6873AE57-DF36-924D-BE36-08711BFEA69F}" srcOrd="8" destOrd="0" parTransId="{33C73F31-2B17-0048-92E5-3DF989DDEE9E}" sibTransId="{40634FD1-F1C9-0044-B556-3CACEC2CE352}"/>
    <dgm:cxn modelId="{261EB665-B06A-5A41-82CB-76566C816E75}" srcId="{7B9C47CF-304D-DB4B-BC01-289892E6D81D}" destId="{5C3663C0-09E6-F74A-87DF-D0A2C8F54D8D}" srcOrd="3" destOrd="0" parTransId="{03D251C6-2286-9142-B2D0-A78299B73B2D}" sibTransId="{5478CE85-5AB0-0E46-A043-004E46269E9A}"/>
    <dgm:cxn modelId="{0B9DDFD2-534C-D34A-BC14-17EABCD04211}" type="presOf" srcId="{03D251C6-2286-9142-B2D0-A78299B73B2D}" destId="{13BF84DF-DFAC-F948-B9CC-A76A95BE9684}" srcOrd="0" destOrd="0" presId="urn:microsoft.com/office/officeart/2005/8/layout/radial5"/>
    <dgm:cxn modelId="{CE343993-D2B8-384A-A4AF-00897272B104}" type="presOf" srcId="{4B891005-33E9-8F48-9331-12CF49794726}" destId="{8F9540C8-8EA4-9446-8B2B-2DEF860D0420}" srcOrd="1" destOrd="0" presId="urn:microsoft.com/office/officeart/2005/8/layout/radial5"/>
    <dgm:cxn modelId="{013F9859-23D3-244F-90F5-A0D66E13FA15}" type="presOf" srcId="{85108ECC-F9B1-3341-85BF-436E69E38B45}" destId="{D2B40C1F-7B37-894F-BC3F-E255CF928897}" srcOrd="0" destOrd="0" presId="urn:microsoft.com/office/officeart/2005/8/layout/radial5"/>
    <dgm:cxn modelId="{6F022C7E-EAC5-1745-86AC-8BD36D7C7CB3}" type="presOf" srcId="{E9F1F6D7-9D7E-F74F-AE3A-53C0A840A8FA}" destId="{0C9D8D2D-4E89-FF41-8205-8DF68DC9856D}" srcOrd="1" destOrd="0" presId="urn:microsoft.com/office/officeart/2005/8/layout/radial5"/>
    <dgm:cxn modelId="{5BCA3705-0E68-1D4A-A293-EAEBE3EE3045}" type="presOf" srcId="{D5817BAB-1DC2-D840-8637-F0F526A90E3D}" destId="{CA640CDC-65B7-434E-8DAA-CE94A9774631}" srcOrd="0" destOrd="0" presId="urn:microsoft.com/office/officeart/2005/8/layout/radial5"/>
    <dgm:cxn modelId="{E30F3845-FA1E-8C4E-8305-F87F2F47632B}" type="presOf" srcId="{15D83CFE-70B5-1743-906A-8B532AA8E021}" destId="{C74AE224-3BA7-E343-868B-219573050742}" srcOrd="0" destOrd="0" presId="urn:microsoft.com/office/officeart/2005/8/layout/radial5"/>
    <dgm:cxn modelId="{12CD87A2-92F7-3545-B8D0-9917AAC89C0A}" srcId="{7B9C47CF-304D-DB4B-BC01-289892E6D81D}" destId="{EAEA270D-F6A7-BD44-905B-39C78D5928AA}" srcOrd="1" destOrd="0" parTransId="{E97AB700-15CA-5D41-9E78-FAE3D666911A}" sibTransId="{F39A38E0-3F84-0145-ADCD-78FF14260DE1}"/>
    <dgm:cxn modelId="{668A89CC-066F-A14D-8388-EFF144B62ACE}" type="presOf" srcId="{291F0BB7-7F6C-4A4B-8BC9-3F7CFE14DD0F}" destId="{785F6271-E14E-F043-BF8E-AA5A85283185}" srcOrd="0" destOrd="0" presId="urn:microsoft.com/office/officeart/2005/8/layout/radial5"/>
    <dgm:cxn modelId="{11223C93-BCA6-BD4D-AA05-61FEDDEC40CD}" srcId="{7B9C47CF-304D-DB4B-BC01-289892E6D81D}" destId="{6DEE284E-DF81-D34E-A447-49182D99BFF2}" srcOrd="4" destOrd="0" parTransId="{4B891005-33E9-8F48-9331-12CF49794726}" sibTransId="{3BC2D369-1A59-634E-861E-42ED368FCFF3}"/>
    <dgm:cxn modelId="{F17452FE-7CF4-964E-B302-1D2B81092BE7}" type="presOf" srcId="{03D251C6-2286-9142-B2D0-A78299B73B2D}" destId="{3BEA2645-17C4-6947-BDBA-5E01BA42585C}" srcOrd="1" destOrd="0" presId="urn:microsoft.com/office/officeart/2005/8/layout/radial5"/>
    <dgm:cxn modelId="{C3367B96-477B-094F-99A7-FF9280B05E1B}" type="presOf" srcId="{0B052AEC-C939-D147-8B71-6F3A7AAC288A}" destId="{C7552DA5-6151-5E41-A5E7-45D8ECD5A806}" srcOrd="1" destOrd="0" presId="urn:microsoft.com/office/officeart/2005/8/layout/radial5"/>
    <dgm:cxn modelId="{8ED70585-01C8-634B-B424-72EF7E7545B7}" type="presParOf" srcId="{439D391A-3042-394E-9DFB-03D435FFB6BA}" destId="{6DAD0DB3-AF2E-5846-BE9D-62626A0E7026}" srcOrd="0" destOrd="0" presId="urn:microsoft.com/office/officeart/2005/8/layout/radial5"/>
    <dgm:cxn modelId="{2A54D3A2-1FE8-584E-82E5-C46BD557087D}" type="presParOf" srcId="{439D391A-3042-394E-9DFB-03D435FFB6BA}" destId="{A86DEA13-C939-CB4B-BF1B-74035DED5060}" srcOrd="1" destOrd="0" presId="urn:microsoft.com/office/officeart/2005/8/layout/radial5"/>
    <dgm:cxn modelId="{92D53F03-D6D8-1847-B2B4-0F08345FAB72}" type="presParOf" srcId="{A86DEA13-C939-CB4B-BF1B-74035DED5060}" destId="{C7552DA5-6151-5E41-A5E7-45D8ECD5A806}" srcOrd="0" destOrd="0" presId="urn:microsoft.com/office/officeart/2005/8/layout/radial5"/>
    <dgm:cxn modelId="{74424B64-0D8E-2848-A38A-539DD573F28D}" type="presParOf" srcId="{439D391A-3042-394E-9DFB-03D435FFB6BA}" destId="{68B20E4C-7A56-1D4F-9508-040DC62A6BB6}" srcOrd="2" destOrd="0" presId="urn:microsoft.com/office/officeart/2005/8/layout/radial5"/>
    <dgm:cxn modelId="{75105980-A889-CF43-9188-1294751A3177}" type="presParOf" srcId="{439D391A-3042-394E-9DFB-03D435FFB6BA}" destId="{9417FB32-17C3-D648-ACFE-02C8263DC01F}" srcOrd="3" destOrd="0" presId="urn:microsoft.com/office/officeart/2005/8/layout/radial5"/>
    <dgm:cxn modelId="{B7255EBD-3AB2-244D-9BE7-FA2B30DC1FF3}" type="presParOf" srcId="{9417FB32-17C3-D648-ACFE-02C8263DC01F}" destId="{6F68919B-B08E-ED44-909B-B0623D1E1990}" srcOrd="0" destOrd="0" presId="urn:microsoft.com/office/officeart/2005/8/layout/radial5"/>
    <dgm:cxn modelId="{4C6CD1D3-6280-6F42-8155-81C89EF02C0E}" type="presParOf" srcId="{439D391A-3042-394E-9DFB-03D435FFB6BA}" destId="{A9B02154-DB2F-5B43-A9EB-95D97E4EB0DA}" srcOrd="4" destOrd="0" presId="urn:microsoft.com/office/officeart/2005/8/layout/radial5"/>
    <dgm:cxn modelId="{8DF9C712-6A28-5842-9344-CD4A6100B3AF}" type="presParOf" srcId="{439D391A-3042-394E-9DFB-03D435FFB6BA}" destId="{785F6271-E14E-F043-BF8E-AA5A85283185}" srcOrd="5" destOrd="0" presId="urn:microsoft.com/office/officeart/2005/8/layout/radial5"/>
    <dgm:cxn modelId="{319FA228-2DF3-874D-B09F-BC52C2019A0A}" type="presParOf" srcId="{785F6271-E14E-F043-BF8E-AA5A85283185}" destId="{EC4FE655-4C32-1944-B412-3E8423690AEE}" srcOrd="0" destOrd="0" presId="urn:microsoft.com/office/officeart/2005/8/layout/radial5"/>
    <dgm:cxn modelId="{0EDCE442-FB7C-E041-982D-5DCBB14B9E4F}" type="presParOf" srcId="{439D391A-3042-394E-9DFB-03D435FFB6BA}" destId="{3940EBF3-C2AA-5F4A-ACB4-2E3B117B52B7}" srcOrd="6" destOrd="0" presId="urn:microsoft.com/office/officeart/2005/8/layout/radial5"/>
    <dgm:cxn modelId="{8FC0C625-E56A-8E4D-A243-DFB26D904F7C}" type="presParOf" srcId="{439D391A-3042-394E-9DFB-03D435FFB6BA}" destId="{13BF84DF-DFAC-F948-B9CC-A76A95BE9684}" srcOrd="7" destOrd="0" presId="urn:microsoft.com/office/officeart/2005/8/layout/radial5"/>
    <dgm:cxn modelId="{BAB3E2A0-1D37-7F4D-8F71-A743488B365E}" type="presParOf" srcId="{13BF84DF-DFAC-F948-B9CC-A76A95BE9684}" destId="{3BEA2645-17C4-6947-BDBA-5E01BA42585C}" srcOrd="0" destOrd="0" presId="urn:microsoft.com/office/officeart/2005/8/layout/radial5"/>
    <dgm:cxn modelId="{3B6BCDB2-CBD4-2B4A-9BD5-BDF04E050873}" type="presParOf" srcId="{439D391A-3042-394E-9DFB-03D435FFB6BA}" destId="{678EFA6D-E455-5D48-BA21-EDBC1EE79130}" srcOrd="8" destOrd="0" presId="urn:microsoft.com/office/officeart/2005/8/layout/radial5"/>
    <dgm:cxn modelId="{E18180A9-9978-DF47-A287-1D148B7AFC88}" type="presParOf" srcId="{439D391A-3042-394E-9DFB-03D435FFB6BA}" destId="{8D35AB34-E5A3-1A4D-A77F-D9B658D54316}" srcOrd="9" destOrd="0" presId="urn:microsoft.com/office/officeart/2005/8/layout/radial5"/>
    <dgm:cxn modelId="{4FE7B42A-F7DE-FC41-8293-91557BF8633B}" type="presParOf" srcId="{8D35AB34-E5A3-1A4D-A77F-D9B658D54316}" destId="{8F9540C8-8EA4-9446-8B2B-2DEF860D0420}" srcOrd="0" destOrd="0" presId="urn:microsoft.com/office/officeart/2005/8/layout/radial5"/>
    <dgm:cxn modelId="{34FADA3E-154C-AE45-8507-4AB49766CA97}" type="presParOf" srcId="{439D391A-3042-394E-9DFB-03D435FFB6BA}" destId="{BC819526-8301-334E-8BE1-93A0E41DF050}" srcOrd="10" destOrd="0" presId="urn:microsoft.com/office/officeart/2005/8/layout/radial5"/>
    <dgm:cxn modelId="{461CCFF7-E958-D442-A5A4-E40AD6D20A40}" type="presParOf" srcId="{439D391A-3042-394E-9DFB-03D435FFB6BA}" destId="{0736B4F1-4E0D-B342-9AD9-6F3E9DD2394F}" srcOrd="11" destOrd="0" presId="urn:microsoft.com/office/officeart/2005/8/layout/radial5"/>
    <dgm:cxn modelId="{E3A7D068-4E53-7D4B-A7A4-687F36AAEE31}" type="presParOf" srcId="{0736B4F1-4E0D-B342-9AD9-6F3E9DD2394F}" destId="{CC0218BD-978C-5141-9659-7FE8FDC03398}" srcOrd="0" destOrd="0" presId="urn:microsoft.com/office/officeart/2005/8/layout/radial5"/>
    <dgm:cxn modelId="{F4843C9E-B53A-BD44-AF26-022FDEE1B204}" type="presParOf" srcId="{439D391A-3042-394E-9DFB-03D435FFB6BA}" destId="{CA640CDC-65B7-434E-8DAA-CE94A9774631}" srcOrd="12" destOrd="0" presId="urn:microsoft.com/office/officeart/2005/8/layout/radial5"/>
    <dgm:cxn modelId="{D3FB1B95-823A-3D4D-9E9A-DC85C9CFE18C}" type="presParOf" srcId="{439D391A-3042-394E-9DFB-03D435FFB6BA}" destId="{C74AE224-3BA7-E343-868B-219573050742}" srcOrd="13" destOrd="0" presId="urn:microsoft.com/office/officeart/2005/8/layout/radial5"/>
    <dgm:cxn modelId="{A8877A72-7DA2-6949-8B9E-6D59FE2585E0}" type="presParOf" srcId="{C74AE224-3BA7-E343-868B-219573050742}" destId="{BDABE3F1-402C-244B-9E58-F03897B003EE}" srcOrd="0" destOrd="0" presId="urn:microsoft.com/office/officeart/2005/8/layout/radial5"/>
    <dgm:cxn modelId="{9123F330-5473-4549-AB15-DD81DC4AAA2E}" type="presParOf" srcId="{439D391A-3042-394E-9DFB-03D435FFB6BA}" destId="{D2B40C1F-7B37-894F-BC3F-E255CF928897}" srcOrd="14" destOrd="0" presId="urn:microsoft.com/office/officeart/2005/8/layout/radial5"/>
    <dgm:cxn modelId="{398B8C85-888D-B148-AB57-668358AE65D9}" type="presParOf" srcId="{439D391A-3042-394E-9DFB-03D435FFB6BA}" destId="{992D2D4A-CB97-144F-BC44-3A4744C41F9B}" srcOrd="15" destOrd="0" presId="urn:microsoft.com/office/officeart/2005/8/layout/radial5"/>
    <dgm:cxn modelId="{D07DFAE3-A878-9649-A202-E9085E145E84}" type="presParOf" srcId="{992D2D4A-CB97-144F-BC44-3A4744C41F9B}" destId="{0426F9A3-5FEB-2F41-9006-9340EAB237F4}" srcOrd="0" destOrd="0" presId="urn:microsoft.com/office/officeart/2005/8/layout/radial5"/>
    <dgm:cxn modelId="{62CD8E23-6AC5-5842-8E1F-53135F06F014}" type="presParOf" srcId="{439D391A-3042-394E-9DFB-03D435FFB6BA}" destId="{FFF5ED58-3D48-1B49-BB12-B535BED4F49E}" srcOrd="16" destOrd="0" presId="urn:microsoft.com/office/officeart/2005/8/layout/radial5"/>
    <dgm:cxn modelId="{017AB499-14E5-7745-B875-88ECA2EDA627}" type="presParOf" srcId="{439D391A-3042-394E-9DFB-03D435FFB6BA}" destId="{DFE88893-7CC7-A741-A351-02A96242A070}" srcOrd="17" destOrd="0" presId="urn:microsoft.com/office/officeart/2005/8/layout/radial5"/>
    <dgm:cxn modelId="{2D0AA1E2-F7E1-BB47-8256-C0B73DC9E835}" type="presParOf" srcId="{DFE88893-7CC7-A741-A351-02A96242A070}" destId="{EFD2A8A3-C38B-8642-A5A6-D94A053F94F5}" srcOrd="0" destOrd="0" presId="urn:microsoft.com/office/officeart/2005/8/layout/radial5"/>
    <dgm:cxn modelId="{D94B11DD-2BDC-8543-AFA0-C435C060DD76}" type="presParOf" srcId="{439D391A-3042-394E-9DFB-03D435FFB6BA}" destId="{50EA380B-081A-294C-B51D-DCC0779212CD}" srcOrd="18" destOrd="0" presId="urn:microsoft.com/office/officeart/2005/8/layout/radial5"/>
    <dgm:cxn modelId="{A1577B5A-1499-8F4A-8B01-40920EE20876}" type="presParOf" srcId="{439D391A-3042-394E-9DFB-03D435FFB6BA}" destId="{4352E4E6-2183-9646-B167-A77B0413117E}" srcOrd="19" destOrd="0" presId="urn:microsoft.com/office/officeart/2005/8/layout/radial5"/>
    <dgm:cxn modelId="{4BD6E70C-2E45-1E40-92B3-371547FE1CDC}" type="presParOf" srcId="{4352E4E6-2183-9646-B167-A77B0413117E}" destId="{0C9D8D2D-4E89-FF41-8205-8DF68DC9856D}" srcOrd="0" destOrd="0" presId="urn:microsoft.com/office/officeart/2005/8/layout/radial5"/>
    <dgm:cxn modelId="{0B48F035-A50F-8B4B-95DB-2071446B2CF7}" type="presParOf" srcId="{439D391A-3042-394E-9DFB-03D435FFB6BA}" destId="{7AD5C2E4-82DD-FA47-8F11-65EA86547B1B}" srcOrd="2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D0DB3-AF2E-5846-BE9D-62626A0E7026}">
      <dsp:nvSpPr>
        <dsp:cNvPr id="0" name=""/>
        <dsp:cNvSpPr/>
      </dsp:nvSpPr>
      <dsp:spPr>
        <a:xfrm>
          <a:off x="2954609" y="2159662"/>
          <a:ext cx="1115628" cy="111562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CARER</a:t>
          </a:r>
          <a:endParaRPr lang="en-US" sz="1900" kern="1200" dirty="0"/>
        </a:p>
      </dsp:txBody>
      <dsp:txXfrm>
        <a:off x="3117989" y="2323042"/>
        <a:ext cx="788868" cy="788868"/>
      </dsp:txXfrm>
    </dsp:sp>
    <dsp:sp modelId="{A86DEA13-C939-CB4B-BF1B-74035DED5060}">
      <dsp:nvSpPr>
        <dsp:cNvPr id="0" name=""/>
        <dsp:cNvSpPr/>
      </dsp:nvSpPr>
      <dsp:spPr>
        <a:xfrm rot="16200000">
          <a:off x="3235394" y="1507228"/>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279019" y="1609020"/>
        <a:ext cx="466808" cy="174501"/>
      </dsp:txXfrm>
    </dsp:sp>
    <dsp:sp modelId="{68B20E4C-7A56-1D4F-9508-040DC62A6BB6}">
      <dsp:nvSpPr>
        <dsp:cNvPr id="0" name=""/>
        <dsp:cNvSpPr/>
      </dsp:nvSpPr>
      <dsp:spPr>
        <a:xfrm>
          <a:off x="2936200" y="-38177"/>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Make time to talk and listen</a:t>
          </a:r>
          <a:endParaRPr lang="en-US" sz="1100" kern="1200" dirty="0"/>
        </a:p>
      </dsp:txBody>
      <dsp:txXfrm>
        <a:off x="3104972" y="130595"/>
        <a:ext cx="814902" cy="814902"/>
      </dsp:txXfrm>
    </dsp:sp>
    <dsp:sp modelId="{9417FB32-17C3-D648-ACFE-02C8263DC01F}">
      <dsp:nvSpPr>
        <dsp:cNvPr id="0" name=""/>
        <dsp:cNvSpPr/>
      </dsp:nvSpPr>
      <dsp:spPr>
        <a:xfrm rot="18360000">
          <a:off x="3861285" y="1710595"/>
          <a:ext cx="554055"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879268" y="1804055"/>
        <a:ext cx="466805" cy="174501"/>
      </dsp:txXfrm>
    </dsp:sp>
    <dsp:sp modelId="{A9B02154-DB2F-5B43-A9EB-95D97E4EB0DA}">
      <dsp:nvSpPr>
        <dsp:cNvPr id="0" name=""/>
        <dsp:cNvSpPr/>
      </dsp:nvSpPr>
      <dsp:spPr>
        <a:xfrm>
          <a:off x="4217232" y="378051"/>
          <a:ext cx="1152457" cy="115245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Explain about dementia</a:t>
          </a:r>
          <a:endParaRPr lang="en-US" sz="1100" kern="1200" dirty="0"/>
        </a:p>
      </dsp:txBody>
      <dsp:txXfrm>
        <a:off x="4386005" y="546824"/>
        <a:ext cx="814911" cy="814911"/>
      </dsp:txXfrm>
    </dsp:sp>
    <dsp:sp modelId="{785F6271-E14E-F043-BF8E-AA5A85283185}">
      <dsp:nvSpPr>
        <dsp:cNvPr id="0" name=""/>
        <dsp:cNvSpPr/>
      </dsp:nvSpPr>
      <dsp:spPr>
        <a:xfrm rot="20520000">
          <a:off x="4248108" y="2243008"/>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250243" y="2314656"/>
        <a:ext cx="466808" cy="174501"/>
      </dsp:txXfrm>
    </dsp:sp>
    <dsp:sp modelId="{3940EBF3-C2AA-5F4A-ACB4-2E3B117B52B7}">
      <dsp:nvSpPr>
        <dsp:cNvPr id="0" name=""/>
        <dsp:cNvSpPr/>
      </dsp:nvSpPr>
      <dsp:spPr>
        <a:xfrm>
          <a:off x="5008962" y="1467771"/>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Explain person </a:t>
          </a:r>
          <a:r>
            <a:rPr lang="en-US" sz="1100" kern="1200" dirty="0" err="1" smtClean="0"/>
            <a:t>centred</a:t>
          </a:r>
          <a:r>
            <a:rPr lang="en-US" sz="1100" kern="1200" dirty="0" smtClean="0"/>
            <a:t> care</a:t>
          </a:r>
          <a:endParaRPr lang="en-US" sz="1100" kern="1200" dirty="0"/>
        </a:p>
      </dsp:txBody>
      <dsp:txXfrm>
        <a:off x="5177734" y="1636543"/>
        <a:ext cx="814902" cy="814902"/>
      </dsp:txXfrm>
    </dsp:sp>
    <dsp:sp modelId="{13BF84DF-DFAC-F948-B9CC-A76A95BE9684}">
      <dsp:nvSpPr>
        <dsp:cNvPr id="0" name=""/>
        <dsp:cNvSpPr/>
      </dsp:nvSpPr>
      <dsp:spPr>
        <a:xfrm rot="1080000">
          <a:off x="4248108" y="2901109"/>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250243" y="2945795"/>
        <a:ext cx="466808" cy="174501"/>
      </dsp:txXfrm>
    </dsp:sp>
    <dsp:sp modelId="{678EFA6D-E455-5D48-BA21-EDBC1EE79130}">
      <dsp:nvSpPr>
        <dsp:cNvPr id="0" name=""/>
        <dsp:cNvSpPr/>
      </dsp:nvSpPr>
      <dsp:spPr>
        <a:xfrm>
          <a:off x="5008962" y="2814734"/>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Involve them with other professionals</a:t>
          </a:r>
          <a:endParaRPr lang="en-US" sz="1100" kern="1200" dirty="0"/>
        </a:p>
      </dsp:txBody>
      <dsp:txXfrm>
        <a:off x="5177734" y="2983506"/>
        <a:ext cx="814902" cy="814902"/>
      </dsp:txXfrm>
    </dsp:sp>
    <dsp:sp modelId="{8D35AB34-E5A3-1A4D-A77F-D9B658D54316}">
      <dsp:nvSpPr>
        <dsp:cNvPr id="0" name=""/>
        <dsp:cNvSpPr/>
      </dsp:nvSpPr>
      <dsp:spPr>
        <a:xfrm rot="3240000">
          <a:off x="3861286" y="3433524"/>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879269" y="3456398"/>
        <a:ext cx="466808" cy="174501"/>
      </dsp:txXfrm>
    </dsp:sp>
    <dsp:sp modelId="{BC819526-8301-334E-8BE1-93A0E41DF050}">
      <dsp:nvSpPr>
        <dsp:cNvPr id="0" name=""/>
        <dsp:cNvSpPr/>
      </dsp:nvSpPr>
      <dsp:spPr>
        <a:xfrm>
          <a:off x="4217238" y="3904449"/>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Give charities and website information</a:t>
          </a:r>
          <a:endParaRPr lang="en-US" sz="1100" kern="1200" dirty="0"/>
        </a:p>
      </dsp:txBody>
      <dsp:txXfrm>
        <a:off x="4386010" y="4073221"/>
        <a:ext cx="814902" cy="814902"/>
      </dsp:txXfrm>
    </dsp:sp>
    <dsp:sp modelId="{0736B4F1-4E0D-B342-9AD9-6F3E9DD2394F}">
      <dsp:nvSpPr>
        <dsp:cNvPr id="0" name=""/>
        <dsp:cNvSpPr/>
      </dsp:nvSpPr>
      <dsp:spPr>
        <a:xfrm rot="5400000">
          <a:off x="3235394" y="3636888"/>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279019" y="3651430"/>
        <a:ext cx="466808" cy="174501"/>
      </dsp:txXfrm>
    </dsp:sp>
    <dsp:sp modelId="{CA640CDC-65B7-434E-8DAA-CE94A9774631}">
      <dsp:nvSpPr>
        <dsp:cNvPr id="0" name=""/>
        <dsp:cNvSpPr/>
      </dsp:nvSpPr>
      <dsp:spPr>
        <a:xfrm>
          <a:off x="2936200" y="4320684"/>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Introduce them to other </a:t>
          </a:r>
          <a:r>
            <a:rPr lang="en-US" sz="1100" kern="1200" dirty="0" err="1" smtClean="0"/>
            <a:t>carers</a:t>
          </a:r>
          <a:endParaRPr lang="en-US" sz="1100" kern="1200" dirty="0"/>
        </a:p>
      </dsp:txBody>
      <dsp:txXfrm>
        <a:off x="3104972" y="4489456"/>
        <a:ext cx="814902" cy="814902"/>
      </dsp:txXfrm>
    </dsp:sp>
    <dsp:sp modelId="{C74AE224-3BA7-E343-868B-219573050742}">
      <dsp:nvSpPr>
        <dsp:cNvPr id="0" name=""/>
        <dsp:cNvSpPr/>
      </dsp:nvSpPr>
      <dsp:spPr>
        <a:xfrm rot="7560000">
          <a:off x="2609503" y="3433524"/>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678770" y="3456398"/>
        <a:ext cx="466808" cy="174501"/>
      </dsp:txXfrm>
    </dsp:sp>
    <dsp:sp modelId="{D2B40C1F-7B37-894F-BC3F-E255CF928897}">
      <dsp:nvSpPr>
        <dsp:cNvPr id="0" name=""/>
        <dsp:cNvSpPr/>
      </dsp:nvSpPr>
      <dsp:spPr>
        <a:xfrm>
          <a:off x="1655163" y="3904449"/>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Include them in training</a:t>
          </a:r>
          <a:endParaRPr lang="en-US" sz="1100" kern="1200" dirty="0"/>
        </a:p>
      </dsp:txBody>
      <dsp:txXfrm>
        <a:off x="1823935" y="4073221"/>
        <a:ext cx="814902" cy="814902"/>
      </dsp:txXfrm>
    </dsp:sp>
    <dsp:sp modelId="{992D2D4A-CB97-144F-BC44-3A4744C41F9B}">
      <dsp:nvSpPr>
        <dsp:cNvPr id="0" name=""/>
        <dsp:cNvSpPr/>
      </dsp:nvSpPr>
      <dsp:spPr>
        <a:xfrm rot="9720000">
          <a:off x="2222681" y="2901109"/>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307796" y="2945795"/>
        <a:ext cx="466808" cy="174501"/>
      </dsp:txXfrm>
    </dsp:sp>
    <dsp:sp modelId="{FFF5ED58-3D48-1B49-BB12-B535BED4F49E}">
      <dsp:nvSpPr>
        <dsp:cNvPr id="0" name=""/>
        <dsp:cNvSpPr/>
      </dsp:nvSpPr>
      <dsp:spPr>
        <a:xfrm>
          <a:off x="863438" y="2814734"/>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Involve activities and life history work</a:t>
          </a:r>
          <a:endParaRPr lang="en-US" sz="1100" kern="1200" dirty="0"/>
        </a:p>
      </dsp:txBody>
      <dsp:txXfrm>
        <a:off x="1032210" y="2983506"/>
        <a:ext cx="814902" cy="814902"/>
      </dsp:txXfrm>
    </dsp:sp>
    <dsp:sp modelId="{DFE88893-7CC7-A741-A351-02A96242A070}">
      <dsp:nvSpPr>
        <dsp:cNvPr id="0" name=""/>
        <dsp:cNvSpPr/>
      </dsp:nvSpPr>
      <dsp:spPr>
        <a:xfrm rot="11880000">
          <a:off x="2222681" y="2243008"/>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307796" y="2314656"/>
        <a:ext cx="466808" cy="174501"/>
      </dsp:txXfrm>
    </dsp:sp>
    <dsp:sp modelId="{50EA380B-081A-294C-B51D-DCC0779212CD}">
      <dsp:nvSpPr>
        <dsp:cNvPr id="0" name=""/>
        <dsp:cNvSpPr/>
      </dsp:nvSpPr>
      <dsp:spPr>
        <a:xfrm>
          <a:off x="863438" y="1467771"/>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Include them when working with the person</a:t>
          </a:r>
          <a:endParaRPr lang="en-US" sz="1100" kern="1200" dirty="0"/>
        </a:p>
      </dsp:txBody>
      <dsp:txXfrm>
        <a:off x="1032210" y="1636543"/>
        <a:ext cx="814902" cy="814902"/>
      </dsp:txXfrm>
    </dsp:sp>
    <dsp:sp modelId="{4352E4E6-2183-9646-B167-A77B0413117E}">
      <dsp:nvSpPr>
        <dsp:cNvPr id="0" name=""/>
        <dsp:cNvSpPr/>
      </dsp:nvSpPr>
      <dsp:spPr>
        <a:xfrm rot="14040000">
          <a:off x="2609503" y="1710593"/>
          <a:ext cx="554058" cy="290835"/>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678770" y="1804053"/>
        <a:ext cx="466808" cy="174501"/>
      </dsp:txXfrm>
    </dsp:sp>
    <dsp:sp modelId="{7AD5C2E4-82DD-FA47-8F11-65EA86547B1B}">
      <dsp:nvSpPr>
        <dsp:cNvPr id="0" name=""/>
        <dsp:cNvSpPr/>
      </dsp:nvSpPr>
      <dsp:spPr>
        <a:xfrm>
          <a:off x="1655163" y="378056"/>
          <a:ext cx="1152446" cy="115244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Involved them in care planning</a:t>
          </a:r>
          <a:endParaRPr lang="en-US" sz="1100" kern="1200" dirty="0"/>
        </a:p>
      </dsp:txBody>
      <dsp:txXfrm>
        <a:off x="1823935" y="546828"/>
        <a:ext cx="814902" cy="81490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34C2A2D9-390F-455A-809D-03E5D59D300C}" type="datetimeFigureOut">
              <a:rPr lang="en-GB" smtClean="0"/>
              <a:t>03/12/2013</a:t>
            </a:fld>
            <a:endParaRPr lang="en-GB"/>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BC9350B1-4213-4F37-805B-33E30D3B4708}" type="slidenum">
              <a:rPr lang="en-GB" smtClean="0"/>
              <a:t>‹#›</a:t>
            </a:fld>
            <a:endParaRPr lang="en-GB"/>
          </a:p>
        </p:txBody>
      </p:sp>
    </p:spTree>
    <p:extLst>
      <p:ext uri="{BB962C8B-B14F-4D97-AF65-F5344CB8AC3E}">
        <p14:creationId xmlns:p14="http://schemas.microsoft.com/office/powerpoint/2010/main" val="2370847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E41C753D-B58E-4870-8CD4-8D7E1E4A5ED0}" type="datetimeFigureOut">
              <a:rPr lang="en-GB" smtClean="0"/>
              <a:pPr/>
              <a:t>03/12/2013</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8F573F19-4251-4B4A-B8E8-EA3FF031929B}" type="slidenum">
              <a:rPr lang="en-GB" smtClean="0"/>
              <a:pPr/>
              <a:t>‹#›</a:t>
            </a:fld>
            <a:endParaRPr lang="en-GB"/>
          </a:p>
        </p:txBody>
      </p:sp>
    </p:spTree>
    <p:extLst>
      <p:ext uri="{BB962C8B-B14F-4D97-AF65-F5344CB8AC3E}">
        <p14:creationId xmlns:p14="http://schemas.microsoft.com/office/powerpoint/2010/main" val="374097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NB – No</a:t>
            </a:r>
            <a:r>
              <a:rPr lang="en-GB" baseline="0" dirty="0" smtClean="0"/>
              <a:t> introductions at this point</a:t>
            </a:r>
          </a:p>
          <a:p>
            <a:endParaRPr lang="en-GB" dirty="0" smtClean="0"/>
          </a:p>
          <a:p>
            <a:r>
              <a:rPr lang="en-GB" dirty="0" smtClean="0"/>
              <a:t>Play</a:t>
            </a:r>
            <a:r>
              <a:rPr lang="en-GB" baseline="0" dirty="0" smtClean="0"/>
              <a:t> snippets of music from different genres and eras for delegates to listen to for </a:t>
            </a:r>
            <a:r>
              <a:rPr lang="en-GB" b="1" i="1" baseline="0" dirty="0" smtClean="0"/>
              <a:t>2-3mins</a:t>
            </a:r>
            <a:r>
              <a:rPr lang="en-GB" baseline="0" dirty="0" smtClean="0"/>
              <a:t>. </a:t>
            </a:r>
          </a:p>
          <a:p>
            <a:r>
              <a:rPr lang="en-GB" baseline="0" dirty="0" smtClean="0"/>
              <a:t>Current playlist used includes snippets of the following tracks:</a:t>
            </a:r>
          </a:p>
          <a:p>
            <a:r>
              <a:rPr lang="en-GB" b="1" baseline="0" dirty="0" smtClean="0">
                <a:solidFill>
                  <a:schemeClr val="bg2"/>
                </a:solidFill>
              </a:rPr>
              <a:t>                [add list here]</a:t>
            </a:r>
            <a:endParaRPr lang="en-GB" b="1" dirty="0" smtClean="0">
              <a:solidFill>
                <a:schemeClr val="bg2"/>
              </a:solidFill>
            </a:endParaRPr>
          </a:p>
        </p:txBody>
      </p:sp>
      <p:sp>
        <p:nvSpPr>
          <p:cNvPr id="4" name="Slide Number Placeholder 3"/>
          <p:cNvSpPr>
            <a:spLocks noGrp="1"/>
          </p:cNvSpPr>
          <p:nvPr>
            <p:ph type="sldNum" sz="quarter" idx="10"/>
          </p:nvPr>
        </p:nvSpPr>
        <p:spPr/>
        <p:txBody>
          <a:bodyPr/>
          <a:lstStyle/>
          <a:p>
            <a:fld id="{8F573F19-4251-4B4A-B8E8-EA3FF031929B}" type="slidenum">
              <a:rPr lang="en-GB" smtClean="0"/>
              <a:pPr/>
              <a:t>1</a:t>
            </a:fld>
            <a:endParaRPr lang="en-GB"/>
          </a:p>
        </p:txBody>
      </p:sp>
    </p:spTree>
    <p:extLst>
      <p:ext uri="{BB962C8B-B14F-4D97-AF65-F5344CB8AC3E}">
        <p14:creationId xmlns:p14="http://schemas.microsoft.com/office/powerpoint/2010/main" val="423635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r>
              <a:rPr lang="en-GB" b="1" i="1" dirty="0" smtClean="0"/>
              <a:t>5mins</a:t>
            </a:r>
          </a:p>
          <a:p>
            <a:endParaRPr lang="en-GB" dirty="0" smtClean="0"/>
          </a:p>
          <a:p>
            <a:r>
              <a:rPr lang="en-GB" dirty="0" smtClean="0"/>
              <a:t>Show video clip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11</a:t>
            </a:fld>
            <a:endParaRPr lang="en-GB"/>
          </a:p>
        </p:txBody>
      </p:sp>
    </p:spTree>
    <p:extLst>
      <p:ext uri="{BB962C8B-B14F-4D97-AF65-F5344CB8AC3E}">
        <p14:creationId xmlns:p14="http://schemas.microsoft.com/office/powerpoint/2010/main" val="161563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r>
              <a:rPr lang="en-GB" b="1" i="1" dirty="0" smtClean="0"/>
              <a:t>2mins</a:t>
            </a:r>
          </a:p>
          <a:p>
            <a:endParaRPr lang="en-GB" dirty="0" smtClean="0"/>
          </a:p>
          <a:p>
            <a:r>
              <a:rPr lang="en-GB" dirty="0" smtClean="0"/>
              <a:t>Explain that there</a:t>
            </a:r>
            <a:r>
              <a:rPr lang="en-GB" baseline="0" dirty="0" smtClean="0"/>
              <a:t> is a research project going on to evaluate the use of soundtrack.  Our overall aim is to improve the quality of life of people affected by dementia [that is the person, their family and staff].  Our initial results are showing that Soundtrack: </a:t>
            </a:r>
          </a:p>
          <a:p>
            <a:r>
              <a:rPr lang="en-GB" baseline="0" dirty="0" smtClean="0"/>
              <a:t>		[Read the slide]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12</a:t>
            </a:fld>
            <a:endParaRPr lang="en-GB"/>
          </a:p>
        </p:txBody>
      </p:sp>
    </p:spTree>
    <p:extLst>
      <p:ext uri="{BB962C8B-B14F-4D97-AF65-F5344CB8AC3E}">
        <p14:creationId xmlns:p14="http://schemas.microsoft.com/office/powerpoint/2010/main" val="1098617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r>
              <a:rPr lang="en-GB" b="1" i="1" dirty="0" smtClean="0"/>
              <a:t>4mins</a:t>
            </a:r>
          </a:p>
          <a:p>
            <a:endParaRPr lang="en-GB" dirty="0" smtClean="0"/>
          </a:p>
          <a:p>
            <a:r>
              <a:rPr lang="en-GB" dirty="0" smtClean="0"/>
              <a:t>Ask</a:t>
            </a:r>
            <a:r>
              <a:rPr lang="en-GB" baseline="0" dirty="0" smtClean="0"/>
              <a:t> delegates for feedback or questions</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13</a:t>
            </a:fld>
            <a:endParaRPr lang="en-GB"/>
          </a:p>
        </p:txBody>
      </p:sp>
    </p:spTree>
    <p:extLst>
      <p:ext uri="{BB962C8B-B14F-4D97-AF65-F5344CB8AC3E}">
        <p14:creationId xmlns:p14="http://schemas.microsoft.com/office/powerpoint/2010/main" val="335449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Presenter notes </a:t>
            </a:r>
            <a:r>
              <a:rPr lang="en-US" b="1" i="1" dirty="0" smtClean="0"/>
              <a:t>5mins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NB – No</a:t>
            </a:r>
            <a:r>
              <a:rPr lang="en-GB" baseline="0" dirty="0" smtClean="0"/>
              <a:t> introductions at this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Ask delegates to: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Think about a piece of music</a:t>
            </a:r>
            <a:r>
              <a:rPr lang="en-US" baseline="0" dirty="0" smtClean="0"/>
              <a:t> [song] </a:t>
            </a:r>
            <a:r>
              <a:rPr lang="en-US" dirty="0" smtClean="0"/>
              <a:t>that is important to</a:t>
            </a:r>
            <a:r>
              <a:rPr lang="en-US" baseline="0" dirty="0" smtClean="0"/>
              <a:t> them, and write it down on the piece of paper provided.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dirty="0" smtClean="0"/>
              <a:t>Explain that it can</a:t>
            </a:r>
            <a:r>
              <a:rPr lang="en-GB" baseline="0" dirty="0" smtClean="0"/>
              <a:t> be important for any reason and they do not have to share any difficult memories or emotions, and encourage the group to be sensitive and respectful of others feelings. </a:t>
            </a: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Share it</a:t>
            </a:r>
            <a:r>
              <a:rPr lang="en-US" baseline="0" dirty="0" smtClean="0"/>
              <a:t> with the person sitting next to them [</a:t>
            </a:r>
            <a:r>
              <a:rPr lang="en-US" dirty="0" smtClean="0"/>
              <a:t>exchange songs] and discuss </a:t>
            </a:r>
          </a:p>
          <a:p>
            <a:pPr marL="628650" marR="0" lvl="1" indent="-17145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smtClean="0"/>
              <a:t>What memories does it revive?</a:t>
            </a:r>
          </a:p>
          <a:p>
            <a:pPr marL="628650" marR="0" lvl="1" indent="-171450" algn="l" defTabSz="914400" rtl="0" eaLnBrk="1" fontAlgn="auto" latinLnBrk="0" hangingPunct="1">
              <a:lnSpc>
                <a:spcPct val="100000"/>
              </a:lnSpc>
              <a:spcBef>
                <a:spcPts val="0"/>
              </a:spcBef>
              <a:spcAft>
                <a:spcPts val="0"/>
              </a:spcAft>
              <a:buClrTx/>
              <a:buSzTx/>
              <a:buFont typeface="Courier New" pitchFamily="49" charset="0"/>
              <a:buChar char="o"/>
              <a:tabLst/>
              <a:defRPr/>
            </a:pPr>
            <a:r>
              <a:rPr lang="en-US" dirty="0" smtClean="0"/>
              <a:t>What reconnections are made?     </a:t>
            </a:r>
            <a:endParaRPr lang="en-GB" dirty="0" smtClean="0"/>
          </a:p>
          <a:p>
            <a:r>
              <a:rPr lang="en-GB" dirty="0" smtClean="0"/>
              <a:t>Ask one</a:t>
            </a:r>
            <a:r>
              <a:rPr lang="en-GB" baseline="0" dirty="0" smtClean="0"/>
              <a:t> or two couples to feedback to the group.</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2</a:t>
            </a:fld>
            <a:endParaRPr lang="en-GB"/>
          </a:p>
        </p:txBody>
      </p:sp>
    </p:spTree>
    <p:extLst>
      <p:ext uri="{BB962C8B-B14F-4D97-AF65-F5344CB8AC3E}">
        <p14:creationId xmlns:p14="http://schemas.microsoft.com/office/powerpoint/2010/main" val="365455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Presenter notes </a:t>
            </a:r>
            <a:r>
              <a:rPr lang="en-GB" b="1" i="1" dirty="0" smtClean="0"/>
              <a:t>3mins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Explain:</a:t>
            </a:r>
            <a:r>
              <a:rPr lang="en-GB" baseline="0" dirty="0" smtClean="0"/>
              <a:t> </a:t>
            </a:r>
          </a:p>
          <a:p>
            <a:r>
              <a:rPr lang="en-GB" sz="1200" b="1" dirty="0" smtClean="0"/>
              <a:t>Transports us to a particular time or place</a:t>
            </a:r>
            <a:r>
              <a:rPr lang="en-GB" sz="1200" b="1" baseline="0" dirty="0" smtClean="0"/>
              <a:t> </a:t>
            </a:r>
            <a:r>
              <a:rPr lang="en-GB" sz="1200" baseline="0" dirty="0" smtClean="0"/>
              <a:t>– takes us to the place, age or time we associate with that piece of music.  [For example, a wedding day/the birth of your first child/sitting in your mother’s kitchen as a child/your freshers’ week at the start of university etc…]</a:t>
            </a:r>
            <a:endParaRPr lang="en-GB" sz="1200" dirty="0" smtClean="0"/>
          </a:p>
          <a:p>
            <a:r>
              <a:rPr lang="en-GB" sz="1200" b="1" dirty="0" smtClean="0"/>
              <a:t>Stimulates all of our senses – </a:t>
            </a:r>
            <a:r>
              <a:rPr lang="en-GB" sz="1200" b="0" dirty="0" smtClean="0"/>
              <a:t>you</a:t>
            </a:r>
            <a:r>
              <a:rPr lang="en-GB" sz="1200" b="0" baseline="0" dirty="0" smtClean="0"/>
              <a:t> are taken there with all your senses. [seeing the bride for the first time/the anxiety and thrill of new parenthood/ the smell of mum’s cooking/or the awful hangover that accompanied a great night out]</a:t>
            </a:r>
            <a:endParaRPr lang="en-GB" sz="1200" b="1" dirty="0" smtClean="0"/>
          </a:p>
          <a:p>
            <a:r>
              <a:rPr lang="en-GB" sz="1200" b="1" dirty="0" smtClean="0"/>
              <a:t>Releases strong emotions </a:t>
            </a:r>
            <a:r>
              <a:rPr lang="en-GB" sz="1200" b="0" dirty="0" smtClean="0"/>
              <a:t>– music</a:t>
            </a:r>
            <a:r>
              <a:rPr lang="en-GB" sz="1200" b="0" baseline="0" dirty="0" smtClean="0"/>
              <a:t> that is important to you gives you the same feeling you had at the time of an event.  You could find yourself smiling/laughing/dancing/crying just as if you were in that particular time and place</a:t>
            </a:r>
            <a:endParaRPr lang="en-GB" sz="1200" b="1" dirty="0" smtClean="0"/>
          </a:p>
          <a:p>
            <a:r>
              <a:rPr lang="en-GB" sz="1200" b="1" dirty="0" smtClean="0"/>
              <a:t>Calm, soothe and comfort us </a:t>
            </a:r>
            <a:r>
              <a:rPr lang="en-GB" sz="1200" b="0" dirty="0" smtClean="0"/>
              <a:t>– being</a:t>
            </a:r>
            <a:r>
              <a:rPr lang="en-GB" sz="1200" b="0" baseline="0" dirty="0" smtClean="0"/>
              <a:t> presented with familiar and important often brings a feeling of comfort, like meeting a long lost friend, or finding a treasure you thought you’d lost</a:t>
            </a:r>
            <a:endParaRPr lang="en-GB" sz="1200" b="1" dirty="0" smtClean="0"/>
          </a:p>
          <a:p>
            <a:r>
              <a:rPr lang="en-GB" sz="1200" b="1" dirty="0" smtClean="0"/>
              <a:t>Reconnects us with our memories</a:t>
            </a:r>
            <a:r>
              <a:rPr lang="en-GB" sz="1200" dirty="0" smtClean="0"/>
              <a:t> - M</a:t>
            </a:r>
            <a:r>
              <a:rPr lang="en-GB" dirty="0" smtClean="0"/>
              <a:t>usic connects us to our memories.</a:t>
            </a:r>
            <a:r>
              <a:rPr lang="en-GB" baseline="0" dirty="0" smtClean="0"/>
              <a:t> </a:t>
            </a:r>
            <a:r>
              <a:rPr lang="en-GB" sz="1200" dirty="0" smtClean="0"/>
              <a:t>Most s</a:t>
            </a:r>
            <a:r>
              <a:rPr lang="en-GB" dirty="0" smtClean="0"/>
              <a:t>ignificantly, we know that these musical links are retained even when memory and speech are impaired by dementia.</a:t>
            </a:r>
          </a:p>
          <a:p>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3</a:t>
            </a:fld>
            <a:endParaRPr lang="en-GB"/>
          </a:p>
        </p:txBody>
      </p:sp>
    </p:spTree>
    <p:extLst>
      <p:ext uri="{BB962C8B-B14F-4D97-AF65-F5344CB8AC3E}">
        <p14:creationId xmlns:p14="http://schemas.microsoft.com/office/powerpoint/2010/main" val="329216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a:t>
            </a:r>
            <a:r>
              <a:rPr lang="en-GB" baseline="0" dirty="0" smtClean="0"/>
              <a:t> notes </a:t>
            </a:r>
            <a:r>
              <a:rPr lang="en-GB" b="1" i="1" baseline="0" dirty="0" smtClean="0"/>
              <a:t>2mins</a:t>
            </a:r>
          </a:p>
          <a:p>
            <a:endParaRPr lang="en-GB" baseline="0" dirty="0" smtClean="0"/>
          </a:p>
          <a:p>
            <a:r>
              <a:rPr lang="en-GB" baseline="0" dirty="0" smtClean="0"/>
              <a:t>Read slide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5</a:t>
            </a:fld>
            <a:endParaRPr lang="en-GB"/>
          </a:p>
        </p:txBody>
      </p:sp>
    </p:spTree>
    <p:extLst>
      <p:ext uri="{BB962C8B-B14F-4D97-AF65-F5344CB8AC3E}">
        <p14:creationId xmlns:p14="http://schemas.microsoft.com/office/powerpoint/2010/main" val="397905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r>
              <a:rPr lang="en-GB" b="1" i="1" dirty="0" smtClean="0"/>
              <a:t>7mins  [and into break if delegates</a:t>
            </a:r>
            <a:r>
              <a:rPr lang="en-GB" b="1" i="1" baseline="0" dirty="0" smtClean="0"/>
              <a:t> wish to continue]</a:t>
            </a:r>
            <a:endParaRPr lang="en-GB" b="1" i="1" dirty="0" smtClean="0"/>
          </a:p>
          <a:p>
            <a:r>
              <a:rPr lang="en-GB" dirty="0" smtClean="0"/>
              <a:t>Divide</a:t>
            </a:r>
            <a:r>
              <a:rPr lang="en-GB" baseline="0" dirty="0" smtClean="0"/>
              <a:t> delegates into groups of 3.</a:t>
            </a:r>
          </a:p>
          <a:p>
            <a:r>
              <a:rPr lang="en-GB" baseline="0" dirty="0" smtClean="0"/>
              <a:t>Hand out sample pages of the Soundtrack tool.  Facilitate the completion of the questions and discussion within the groups. </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6</a:t>
            </a:fld>
            <a:endParaRPr lang="en-GB"/>
          </a:p>
        </p:txBody>
      </p:sp>
    </p:spTree>
    <p:extLst>
      <p:ext uri="{BB962C8B-B14F-4D97-AF65-F5344CB8AC3E}">
        <p14:creationId xmlns:p14="http://schemas.microsoft.com/office/powerpoint/2010/main" val="80543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a:t>
            </a:r>
            <a:r>
              <a:rPr lang="en-GB" baseline="0" dirty="0" smtClean="0"/>
              <a:t> notes </a:t>
            </a:r>
            <a:r>
              <a:rPr lang="en-GB" b="1" i="1" baseline="0" dirty="0" smtClean="0"/>
              <a:t>2mins</a:t>
            </a:r>
          </a:p>
          <a:p>
            <a:r>
              <a:rPr lang="en-GB" baseline="0" dirty="0" smtClean="0"/>
              <a:t>Explain: </a:t>
            </a:r>
          </a:p>
          <a:p>
            <a:pPr marL="171450" indent="-171450">
              <a:buFont typeface="Arial" pitchFamily="34" charset="0"/>
              <a:buChar char="•"/>
            </a:pPr>
            <a:r>
              <a:rPr lang="en-GB" baseline="0" dirty="0" smtClean="0"/>
              <a:t>Soundtrack is about </a:t>
            </a:r>
            <a:r>
              <a:rPr lang="en-GB" b="1" baseline="0" dirty="0" smtClean="0"/>
              <a:t>the individual </a:t>
            </a:r>
            <a:r>
              <a:rPr lang="en-GB" baseline="0" dirty="0" smtClean="0"/>
              <a:t>being at the centre and having support which is based on person centred values. </a:t>
            </a:r>
          </a:p>
          <a:p>
            <a:pPr marL="0" indent="0">
              <a:buFont typeface="Arial" pitchFamily="34" charset="0"/>
              <a:buNone/>
            </a:pPr>
            <a:endParaRPr lang="en-GB" baseline="0" dirty="0" smtClean="0"/>
          </a:p>
          <a:p>
            <a:pPr marL="0" indent="0">
              <a:buFont typeface="Arial" pitchFamily="34" charset="0"/>
              <a:buNone/>
            </a:pPr>
            <a:r>
              <a:rPr lang="en-GB" baseline="0" dirty="0" smtClean="0"/>
              <a:t>[Soundtrack is about getting to know who a person truly  is and recording their personal narrative/life story through the music that reconnects them to their memories and feelings.  The soundtrack tool is </a:t>
            </a:r>
            <a:r>
              <a:rPr lang="en-GB" b="1" baseline="0" dirty="0" smtClean="0"/>
              <a:t>equally accessible </a:t>
            </a:r>
            <a:r>
              <a:rPr lang="en-GB" baseline="0" dirty="0" smtClean="0"/>
              <a:t>to anyone not just music lovers, because consciously or unconsciously music has always been a part of our lives.  The tool is used with </a:t>
            </a:r>
            <a:r>
              <a:rPr lang="en-GB" b="1" baseline="0" dirty="0" smtClean="0"/>
              <a:t>respect</a:t>
            </a:r>
            <a:r>
              <a:rPr lang="en-GB" baseline="0" dirty="0" smtClean="0"/>
              <a:t> of the </a:t>
            </a:r>
            <a:r>
              <a:rPr lang="en-GB" b="1" baseline="0" dirty="0" smtClean="0"/>
              <a:t>rights</a:t>
            </a:r>
            <a:r>
              <a:rPr lang="en-GB" baseline="0" dirty="0" smtClean="0"/>
              <a:t> and </a:t>
            </a:r>
            <a:r>
              <a:rPr lang="en-GB" b="1" baseline="0" dirty="0" smtClean="0"/>
              <a:t>choices</a:t>
            </a:r>
            <a:r>
              <a:rPr lang="en-GB" baseline="0" dirty="0" smtClean="0"/>
              <a:t> that each individual makes, bearing in mind that as single piece of music may mean different things to different people.  Soundtrack involves care workers, their line managers, commissioners,</a:t>
            </a:r>
            <a:r>
              <a:rPr lang="en-GB" b="0" baseline="0" dirty="0" smtClean="0"/>
              <a:t> family and others who care and support the person </a:t>
            </a:r>
            <a:r>
              <a:rPr lang="en-GB" baseline="0" dirty="0" smtClean="0"/>
              <a:t>working in </a:t>
            </a:r>
            <a:r>
              <a:rPr lang="en-GB" b="1" baseline="0" dirty="0" smtClean="0"/>
              <a:t>partnership </a:t>
            </a:r>
            <a:r>
              <a:rPr lang="en-GB" b="0" baseline="0" dirty="0" smtClean="0"/>
              <a:t>with the person with dementia.] </a:t>
            </a:r>
          </a:p>
          <a:p>
            <a:pPr marL="0" indent="0">
              <a:buFont typeface="Arial" pitchFamily="34" charset="0"/>
              <a:buNone/>
            </a:pPr>
            <a:endParaRPr lang="en-GB" b="0" baseline="0" dirty="0" smtClean="0"/>
          </a:p>
          <a:p>
            <a:pPr marL="0" indent="0">
              <a:buFont typeface="Arial" pitchFamily="34" charset="0"/>
              <a:buNone/>
            </a:pPr>
            <a:r>
              <a:rPr lang="en-GB" b="0" baseline="0" dirty="0" smtClean="0"/>
              <a:t>Partners listen, enable the person and gather the information that will ensure that they really get to know who the person is and what their outcomes are.  Only then can we be supporting people to live with </a:t>
            </a:r>
            <a:r>
              <a:rPr lang="en-GB" b="1" baseline="0" dirty="0" smtClean="0"/>
              <a:t>dignity</a:t>
            </a:r>
            <a:r>
              <a:rPr lang="en-GB" b="0" baseline="0" dirty="0" smtClean="0"/>
              <a:t> and to have a good quality of life. </a:t>
            </a:r>
            <a:endParaRPr lang="en-GB" b="1" baseline="0" dirty="0" smtClean="0"/>
          </a:p>
        </p:txBody>
      </p:sp>
      <p:sp>
        <p:nvSpPr>
          <p:cNvPr id="4" name="Slide Number Placeholder 3"/>
          <p:cNvSpPr>
            <a:spLocks noGrp="1"/>
          </p:cNvSpPr>
          <p:nvPr>
            <p:ph type="sldNum" sz="quarter" idx="10"/>
          </p:nvPr>
        </p:nvSpPr>
        <p:spPr/>
        <p:txBody>
          <a:bodyPr/>
          <a:lstStyle/>
          <a:p>
            <a:fld id="{8F573F19-4251-4B4A-B8E8-EA3FF031929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97905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a:t>
            </a:r>
            <a:r>
              <a:rPr lang="en-GB" baseline="0" dirty="0" smtClean="0"/>
              <a:t> notes </a:t>
            </a:r>
            <a:r>
              <a:rPr lang="en-GB" b="1" i="1" baseline="0" dirty="0" smtClean="0"/>
              <a:t>1min</a:t>
            </a:r>
          </a:p>
          <a:p>
            <a:endParaRPr lang="en-GB" baseline="0" dirty="0" smtClean="0"/>
          </a:p>
          <a:p>
            <a:r>
              <a:rPr lang="en-GB" baseline="0" dirty="0" smtClean="0"/>
              <a:t>Read slide </a:t>
            </a:r>
          </a:p>
          <a:p>
            <a:r>
              <a:rPr lang="en-GB" baseline="0" dirty="0" smtClean="0"/>
              <a:t>Explain that these benefits relate to Tom </a:t>
            </a:r>
            <a:r>
              <a:rPr lang="en-GB" baseline="0" dirty="0" err="1" smtClean="0"/>
              <a:t>Kitwood’s</a:t>
            </a:r>
            <a:r>
              <a:rPr lang="en-GB" baseline="0" dirty="0" smtClean="0"/>
              <a:t> flower – He stated that every person/human being has six psychological needs</a:t>
            </a:r>
          </a:p>
          <a:p>
            <a:endParaRPr lang="en-GB" baseline="0" dirty="0" smtClean="0"/>
          </a:p>
          <a:p>
            <a:pPr marL="171450" indent="-171450">
              <a:buFont typeface="Arial"/>
              <a:buChar char="•"/>
            </a:pPr>
            <a:r>
              <a:rPr lang="en-GB" baseline="0" dirty="0" smtClean="0"/>
              <a:t>LOVE</a:t>
            </a:r>
          </a:p>
          <a:p>
            <a:pPr marL="171450" indent="-171450">
              <a:buFont typeface="Arial"/>
              <a:buChar char="•"/>
            </a:pPr>
            <a:r>
              <a:rPr lang="en-GB" baseline="0" dirty="0" smtClean="0"/>
              <a:t>ATTACHMENT</a:t>
            </a:r>
          </a:p>
          <a:p>
            <a:pPr marL="171450" indent="-171450">
              <a:buFont typeface="Arial"/>
              <a:buChar char="•"/>
            </a:pPr>
            <a:r>
              <a:rPr lang="en-GB" baseline="0" dirty="0" smtClean="0"/>
              <a:t>OCCUPATION </a:t>
            </a:r>
          </a:p>
          <a:p>
            <a:pPr marL="171450" indent="-171450">
              <a:buFont typeface="Arial"/>
              <a:buChar char="•"/>
            </a:pPr>
            <a:r>
              <a:rPr lang="en-GB" baseline="0" dirty="0" smtClean="0"/>
              <a:t>COMFORT</a:t>
            </a:r>
          </a:p>
          <a:p>
            <a:pPr marL="171450" indent="-171450">
              <a:buFont typeface="Arial"/>
              <a:buChar char="•"/>
            </a:pPr>
            <a:r>
              <a:rPr lang="en-GB" baseline="0" dirty="0" smtClean="0"/>
              <a:t>IDENTITY</a:t>
            </a:r>
          </a:p>
          <a:p>
            <a:pPr marL="171450" indent="-171450">
              <a:buFont typeface="Arial"/>
              <a:buChar char="•"/>
            </a:pPr>
            <a:r>
              <a:rPr lang="en-GB" baseline="0" dirty="0" smtClean="0"/>
              <a:t>INCLUSION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8</a:t>
            </a:fld>
            <a:endParaRPr lang="en-GB"/>
          </a:p>
        </p:txBody>
      </p:sp>
    </p:spTree>
    <p:extLst>
      <p:ext uri="{BB962C8B-B14F-4D97-AF65-F5344CB8AC3E}">
        <p14:creationId xmlns:p14="http://schemas.microsoft.com/office/powerpoint/2010/main" val="26557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r>
              <a:rPr lang="en-GB" b="1" i="1" dirty="0" smtClean="0"/>
              <a:t>5mins</a:t>
            </a:r>
          </a:p>
          <a:p>
            <a:r>
              <a:rPr lang="en-GB" dirty="0" smtClean="0"/>
              <a:t>Show video clip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9</a:t>
            </a:fld>
            <a:endParaRPr lang="en-GB"/>
          </a:p>
        </p:txBody>
      </p:sp>
    </p:spTree>
    <p:extLst>
      <p:ext uri="{BB962C8B-B14F-4D97-AF65-F5344CB8AC3E}">
        <p14:creationId xmlns:p14="http://schemas.microsoft.com/office/powerpoint/2010/main" val="377666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Presenter notes </a:t>
            </a:r>
            <a:r>
              <a:rPr lang="en-GB" b="1" i="1" dirty="0" smtClean="0"/>
              <a:t>1min</a:t>
            </a:r>
          </a:p>
          <a:p>
            <a:endParaRPr lang="en-GB" dirty="0" smtClean="0"/>
          </a:p>
          <a:p>
            <a:r>
              <a:rPr lang="en-GB" dirty="0" smtClean="0"/>
              <a:t>Read slide </a:t>
            </a:r>
            <a:endParaRPr lang="en-GB" dirty="0"/>
          </a:p>
        </p:txBody>
      </p:sp>
      <p:sp>
        <p:nvSpPr>
          <p:cNvPr id="4" name="Slide Number Placeholder 3"/>
          <p:cNvSpPr>
            <a:spLocks noGrp="1"/>
          </p:cNvSpPr>
          <p:nvPr>
            <p:ph type="sldNum" sz="quarter" idx="10"/>
          </p:nvPr>
        </p:nvSpPr>
        <p:spPr/>
        <p:txBody>
          <a:bodyPr/>
          <a:lstStyle/>
          <a:p>
            <a:fld id="{8F573F19-4251-4B4A-B8E8-EA3FF031929B}" type="slidenum">
              <a:rPr lang="en-GB" smtClean="0"/>
              <a:pPr/>
              <a:t>10</a:t>
            </a:fld>
            <a:endParaRPr lang="en-GB"/>
          </a:p>
        </p:txBody>
      </p:sp>
    </p:spTree>
    <p:extLst>
      <p:ext uri="{BB962C8B-B14F-4D97-AF65-F5344CB8AC3E}">
        <p14:creationId xmlns:p14="http://schemas.microsoft.com/office/powerpoint/2010/main" val="2368000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44122"/>
            <a:ext cx="7772400" cy="1470025"/>
          </a:xfrm>
        </p:spPr>
        <p:txBody>
          <a:bodyPr/>
          <a:lstStyle>
            <a:lvl1pPr>
              <a:defRPr>
                <a:solidFill>
                  <a:srgbClr val="FF0000"/>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685800" y="3886200"/>
            <a:ext cx="7772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7" name="Rectangle 6"/>
          <p:cNvSpPr/>
          <p:nvPr userDrawn="1"/>
        </p:nvSpPr>
        <p:spPr>
          <a:xfrm>
            <a:off x="0" y="6070599"/>
            <a:ext cx="9144000" cy="78740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t>JoCo</a:t>
            </a:r>
            <a:r>
              <a:rPr lang="en-US" sz="1200" dirty="0" smtClean="0"/>
              <a:t> Learning</a:t>
            </a:r>
            <a:r>
              <a:rPr lang="en-US" sz="1200" baseline="0" dirty="0" smtClean="0"/>
              <a:t> &amp; Development Ltd  -  </a:t>
            </a:r>
            <a:r>
              <a:rPr lang="en-US" sz="1200" baseline="0" dirty="0" err="1" smtClean="0"/>
              <a:t>www.joco.gb.net</a:t>
            </a:r>
            <a:endParaRPr lang="en-US" sz="1200" dirty="0"/>
          </a:p>
        </p:txBody>
      </p:sp>
      <p:pic>
        <p:nvPicPr>
          <p:cNvPr id="8" name="Picture 7" descr="JoCo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721" y="287276"/>
            <a:ext cx="1458558" cy="1646275"/>
          </a:xfrm>
          <a:prstGeom prst="rect">
            <a:avLst/>
          </a:prstGeom>
        </p:spPr>
      </p:pic>
    </p:spTree>
    <p:extLst>
      <p:ext uri="{BB962C8B-B14F-4D97-AF65-F5344CB8AC3E}">
        <p14:creationId xmlns:p14="http://schemas.microsoft.com/office/powerpoint/2010/main" val="35767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4BD326A-6BFE-9F49-B6B4-368A1806F20E}"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170698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4BD326A-6BFE-9F49-B6B4-368A1806F20E}"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263811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4BD326A-6BFE-9F49-B6B4-368A1806F20E}"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227763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4BD326A-6BFE-9F49-B6B4-368A1806F20E}"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384610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4BD326A-6BFE-9F49-B6B4-368A1806F20E}" type="datetimeFigureOut">
              <a:rPr lang="en-US" smtClean="0"/>
              <a:pPr/>
              <a:t>12/3/2013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110999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4BD326A-6BFE-9F49-B6B4-368A1806F20E}" type="datetimeFigureOut">
              <a:rPr lang="en-US" smtClean="0"/>
              <a:pPr/>
              <a:t>12/3/2013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116914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4BD326A-6BFE-9F49-B6B4-368A1806F20E}" type="datetimeFigureOut">
              <a:rPr lang="en-US" smtClean="0"/>
              <a:pPr/>
              <a:t>12/3/2013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296340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1" y="6070599"/>
            <a:ext cx="9144000" cy="78740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t>JoCo</a:t>
            </a:r>
            <a:r>
              <a:rPr lang="en-US" sz="1200" dirty="0" smtClean="0"/>
              <a:t> Learning</a:t>
            </a:r>
            <a:r>
              <a:rPr lang="en-US" sz="1200" baseline="0" dirty="0" smtClean="0"/>
              <a:t> &amp; Development Ltd  -  </a:t>
            </a:r>
            <a:r>
              <a:rPr lang="en-US" sz="1200" baseline="0" dirty="0" err="1" smtClean="0"/>
              <a:t>www.joco.gb.net</a:t>
            </a:r>
            <a:endParaRPr lang="en-US" sz="1200" dirty="0"/>
          </a:p>
        </p:txBody>
      </p:sp>
      <p:pic>
        <p:nvPicPr>
          <p:cNvPr id="7" name="Picture 6" descr="JoCo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4615" y="127000"/>
            <a:ext cx="922654" cy="1041400"/>
          </a:xfrm>
          <a:prstGeom prst="rect">
            <a:avLst/>
          </a:prstGeom>
        </p:spPr>
      </p:pic>
      <p:sp>
        <p:nvSpPr>
          <p:cNvPr id="9" name="Title 8"/>
          <p:cNvSpPr>
            <a:spLocks noGrp="1"/>
          </p:cNvSpPr>
          <p:nvPr>
            <p:ph type="title"/>
          </p:nvPr>
        </p:nvSpPr>
        <p:spPr>
          <a:xfrm>
            <a:off x="258923" y="274638"/>
            <a:ext cx="7384477" cy="893762"/>
          </a:xfrm>
        </p:spPr>
        <p:txBody>
          <a:bodyPr>
            <a:normAutofit/>
          </a:bodyPr>
          <a:lstStyle>
            <a:lvl1pPr algn="l">
              <a:defRPr sz="4000">
                <a:solidFill>
                  <a:schemeClr val="accent1"/>
                </a:solidFill>
              </a:defRPr>
            </a:lvl1pPr>
          </a:lstStyle>
          <a:p>
            <a:r>
              <a:rPr lang="en-GB" smtClean="0"/>
              <a:t>Click to edit Master title style</a:t>
            </a:r>
            <a:endParaRPr lang="en-US" dirty="0"/>
          </a:p>
        </p:txBody>
      </p:sp>
      <p:sp>
        <p:nvSpPr>
          <p:cNvPr id="11" name="Text Placeholder 10"/>
          <p:cNvSpPr>
            <a:spLocks noGrp="1"/>
          </p:cNvSpPr>
          <p:nvPr>
            <p:ph type="body" sz="quarter" idx="10"/>
          </p:nvPr>
        </p:nvSpPr>
        <p:spPr>
          <a:xfrm>
            <a:off x="258763" y="1466850"/>
            <a:ext cx="8582025" cy="4327775"/>
          </a:xfrm>
        </p:spPr>
        <p:txBody>
          <a:bodyPr/>
          <a:lstStyle>
            <a:lvl1pPr>
              <a:defRPr sz="2800"/>
            </a:lvl1pPr>
            <a:lvl2pPr>
              <a:defRPr sz="2400"/>
            </a:lvl2pPr>
            <a:lvl3pPr>
              <a:defRPr sz="2000"/>
            </a:lvl3pPr>
            <a:lvl4pPr>
              <a:defRPr sz="1800"/>
            </a:lvl4pPr>
            <a:lvl5pPr>
              <a:defRPr sz="1800"/>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88762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4BD326A-6BFE-9F49-B6B4-368A1806F20E}" type="datetimeFigureOut">
              <a:rPr lang="en-US" smtClean="0"/>
              <a:pPr/>
              <a:t>12/3/2013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19183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4BD326A-6BFE-9F49-B6B4-368A1806F20E}" type="datetimeFigureOut">
              <a:rPr lang="en-US" smtClean="0"/>
              <a:pPr/>
              <a:t>12/3/2013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E68F2-8C21-E14B-8F67-98D7FA360E5F}" type="slidenum">
              <a:rPr lang="en-US" smtClean="0"/>
              <a:pPr/>
              <a:t>‹#›</a:t>
            </a:fld>
            <a:endParaRPr lang="en-US"/>
          </a:p>
        </p:txBody>
      </p:sp>
    </p:spTree>
    <p:extLst>
      <p:ext uri="{BB962C8B-B14F-4D97-AF65-F5344CB8AC3E}">
        <p14:creationId xmlns:p14="http://schemas.microsoft.com/office/powerpoint/2010/main" val="1999452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D326A-6BFE-9F49-B6B4-368A1806F20E}" type="datetimeFigureOut">
              <a:rPr lang="en-US" smtClean="0"/>
              <a:pPr/>
              <a:t>12/3/2013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E68F2-8C21-E14B-8F67-98D7FA360E5F}" type="slidenum">
              <a:rPr lang="en-US" smtClean="0"/>
              <a:pPr/>
              <a:t>‹#›</a:t>
            </a:fld>
            <a:endParaRPr lang="en-US"/>
          </a:p>
        </p:txBody>
      </p:sp>
    </p:spTree>
    <p:extLst>
      <p:ext uri="{BB962C8B-B14F-4D97-AF65-F5344CB8AC3E}">
        <p14:creationId xmlns:p14="http://schemas.microsoft.com/office/powerpoint/2010/main" val="248333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4700" y="2233261"/>
            <a:ext cx="5323500" cy="1470025"/>
          </a:xfrm>
        </p:spPr>
        <p:txBody>
          <a:bodyPr>
            <a:noAutofit/>
          </a:bodyPr>
          <a:lstStyle/>
          <a:p>
            <a:r>
              <a:rPr lang="en-US" sz="4800" dirty="0" smtClean="0"/>
              <a:t>The Soundtrack </a:t>
            </a:r>
            <a:br>
              <a:rPr lang="en-US" sz="4800" dirty="0" smtClean="0"/>
            </a:br>
            <a:r>
              <a:rPr lang="en-US" sz="4800" dirty="0" smtClean="0"/>
              <a:t>to My Life</a:t>
            </a:r>
            <a:endParaRPr lang="en-US" sz="4800" dirty="0"/>
          </a:p>
        </p:txBody>
      </p:sp>
      <p:sp>
        <p:nvSpPr>
          <p:cNvPr id="3" name="Subtitle 2"/>
          <p:cNvSpPr>
            <a:spLocks noGrp="1"/>
          </p:cNvSpPr>
          <p:nvPr>
            <p:ph type="subTitle" idx="1"/>
          </p:nvPr>
        </p:nvSpPr>
        <p:spPr>
          <a:xfrm>
            <a:off x="685800" y="4444780"/>
            <a:ext cx="7772400" cy="1194019"/>
          </a:xfrm>
        </p:spPr>
        <p:txBody>
          <a:bodyPr/>
          <a:lstStyle/>
          <a:p>
            <a:r>
              <a:rPr lang="en-US" dirty="0" smtClean="0"/>
              <a:t>John Osborne &amp; Farai Pfende</a:t>
            </a:r>
            <a:endParaRPr lang="en-US" dirty="0"/>
          </a:p>
        </p:txBody>
      </p:sp>
      <p:pic>
        <p:nvPicPr>
          <p:cNvPr id="4" name="Picture 3" descr="soundtrack logo.tiff"/>
          <p:cNvPicPr>
            <a:picLocks noChangeAspect="1"/>
          </p:cNvPicPr>
          <p:nvPr/>
        </p:nvPicPr>
        <p:blipFill rotWithShape="1">
          <a:blip r:embed="rId3">
            <a:extLst>
              <a:ext uri="{28A0092B-C50C-407E-A947-70E740481C1C}">
                <a14:useLocalDpi xmlns:a14="http://schemas.microsoft.com/office/drawing/2010/main" val="0"/>
              </a:ext>
            </a:extLst>
          </a:blip>
          <a:srcRect t="34277"/>
          <a:stretch/>
        </p:blipFill>
        <p:spPr>
          <a:xfrm>
            <a:off x="685800" y="1663700"/>
            <a:ext cx="2789075" cy="2590799"/>
          </a:xfrm>
          <a:prstGeom prst="rect">
            <a:avLst/>
          </a:prstGeom>
        </p:spPr>
      </p:pic>
    </p:spTree>
    <p:extLst>
      <p:ext uri="{BB962C8B-B14F-4D97-AF65-F5344CB8AC3E}">
        <p14:creationId xmlns:p14="http://schemas.microsoft.com/office/powerpoint/2010/main" val="3138285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for Staff</a:t>
            </a:r>
            <a:endParaRPr lang="en-US" dirty="0"/>
          </a:p>
        </p:txBody>
      </p:sp>
      <p:sp>
        <p:nvSpPr>
          <p:cNvPr id="3" name="Text Placeholder 2"/>
          <p:cNvSpPr>
            <a:spLocks noGrp="1"/>
          </p:cNvSpPr>
          <p:nvPr>
            <p:ph type="body" sz="quarter" idx="10"/>
          </p:nvPr>
        </p:nvSpPr>
        <p:spPr>
          <a:xfrm>
            <a:off x="258923" y="1382993"/>
            <a:ext cx="8582025" cy="4327775"/>
          </a:xfrm>
        </p:spPr>
        <p:txBody>
          <a:bodyPr/>
          <a:lstStyle/>
          <a:p>
            <a:pPr>
              <a:spcAft>
                <a:spcPts val="1200"/>
              </a:spcAft>
            </a:pPr>
            <a:r>
              <a:rPr lang="en-US" dirty="0" smtClean="0"/>
              <a:t>Broadens skills and knowledge</a:t>
            </a:r>
          </a:p>
          <a:p>
            <a:pPr>
              <a:spcAft>
                <a:spcPts val="1200"/>
              </a:spcAft>
            </a:pPr>
            <a:r>
              <a:rPr lang="en-US" dirty="0" smtClean="0"/>
              <a:t>Promotes a proactive way of working</a:t>
            </a:r>
          </a:p>
          <a:p>
            <a:pPr>
              <a:spcAft>
                <a:spcPts val="1200"/>
              </a:spcAft>
            </a:pPr>
            <a:r>
              <a:rPr lang="en-US" dirty="0" smtClean="0"/>
              <a:t>Encourages creativity and enjoyment of work</a:t>
            </a:r>
          </a:p>
          <a:p>
            <a:pPr>
              <a:spcAft>
                <a:spcPts val="1200"/>
              </a:spcAft>
            </a:pPr>
            <a:r>
              <a:rPr lang="en-US" dirty="0" smtClean="0"/>
              <a:t>Helps them to see the whole person</a:t>
            </a:r>
            <a:endParaRPr lang="en-US" dirty="0"/>
          </a:p>
        </p:txBody>
      </p:sp>
      <p:sp>
        <p:nvSpPr>
          <p:cNvPr id="6" name="Text Placeholder 2"/>
          <p:cNvSpPr txBox="1">
            <a:spLocks/>
          </p:cNvSpPr>
          <p:nvPr/>
        </p:nvSpPr>
        <p:spPr>
          <a:xfrm>
            <a:off x="258763" y="3500968"/>
            <a:ext cx="8582025" cy="64981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348604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rah (JoCo).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320800"/>
            <a:ext cx="8128000" cy="4572000"/>
          </a:xfrm>
          <a:prstGeom prst="rect">
            <a:avLst/>
          </a:prstGeom>
        </p:spPr>
      </p:pic>
    </p:spTree>
    <p:extLst>
      <p:ext uri="{BB962C8B-B14F-4D97-AF65-F5344CB8AC3E}">
        <p14:creationId xmlns:p14="http://schemas.microsoft.com/office/powerpoint/2010/main" val="2370731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3" y="274638"/>
            <a:ext cx="7384477" cy="1192212"/>
          </a:xfrm>
        </p:spPr>
        <p:txBody>
          <a:bodyPr>
            <a:noAutofit/>
          </a:bodyPr>
          <a:lstStyle/>
          <a:p>
            <a:r>
              <a:rPr lang="en-US" dirty="0" smtClean="0"/>
              <a:t>Research Aim: </a:t>
            </a:r>
            <a:br>
              <a:rPr lang="en-US" dirty="0" smtClean="0"/>
            </a:br>
            <a:r>
              <a:rPr lang="en-US" dirty="0" smtClean="0"/>
              <a:t>Improving Quality of Life</a:t>
            </a:r>
            <a:endParaRPr lang="en-US" dirty="0"/>
          </a:p>
        </p:txBody>
      </p:sp>
      <p:sp>
        <p:nvSpPr>
          <p:cNvPr id="3" name="Text Placeholder 2"/>
          <p:cNvSpPr>
            <a:spLocks noGrp="1"/>
          </p:cNvSpPr>
          <p:nvPr>
            <p:ph type="body" sz="quarter" idx="10"/>
          </p:nvPr>
        </p:nvSpPr>
        <p:spPr>
          <a:xfrm>
            <a:off x="258923" y="1636183"/>
            <a:ext cx="8582025" cy="4155011"/>
          </a:xfrm>
        </p:spPr>
        <p:txBody>
          <a:bodyPr/>
          <a:lstStyle/>
          <a:p>
            <a:pPr>
              <a:spcAft>
                <a:spcPts val="1200"/>
              </a:spcAft>
            </a:pPr>
            <a:r>
              <a:rPr lang="en-US" dirty="0" smtClean="0"/>
              <a:t>Soundtrack is a powerful </a:t>
            </a:r>
            <a:r>
              <a:rPr lang="en-US" dirty="0"/>
              <a:t>way to reconnect with </a:t>
            </a:r>
            <a:r>
              <a:rPr lang="en-US" dirty="0" smtClean="0"/>
              <a:t>people</a:t>
            </a:r>
          </a:p>
          <a:p>
            <a:pPr>
              <a:spcAft>
                <a:spcPts val="1200"/>
              </a:spcAft>
            </a:pPr>
            <a:r>
              <a:rPr lang="en-US" dirty="0" smtClean="0"/>
              <a:t>Stimulates and transports </a:t>
            </a:r>
            <a:r>
              <a:rPr lang="en-US" dirty="0"/>
              <a:t>to another </a:t>
            </a:r>
            <a:r>
              <a:rPr lang="en-US" dirty="0" smtClean="0"/>
              <a:t>time </a:t>
            </a:r>
            <a:r>
              <a:rPr lang="en-US" dirty="0"/>
              <a:t>and </a:t>
            </a:r>
            <a:r>
              <a:rPr lang="en-US" dirty="0" smtClean="0"/>
              <a:t>place</a:t>
            </a:r>
          </a:p>
          <a:p>
            <a:pPr>
              <a:spcAft>
                <a:spcPts val="1200"/>
              </a:spcAft>
            </a:pPr>
            <a:r>
              <a:rPr lang="en-US" dirty="0" err="1" smtClean="0"/>
              <a:t>Recognises</a:t>
            </a:r>
            <a:r>
              <a:rPr lang="en-US" dirty="0" smtClean="0"/>
              <a:t> uniqueness of every individual</a:t>
            </a:r>
          </a:p>
          <a:p>
            <a:pPr>
              <a:spcAft>
                <a:spcPts val="1200"/>
              </a:spcAft>
            </a:pPr>
            <a:r>
              <a:rPr lang="en-US" dirty="0" smtClean="0"/>
              <a:t>Strengthens life history and reminiscence work</a:t>
            </a:r>
          </a:p>
          <a:p>
            <a:pPr>
              <a:spcAft>
                <a:spcPts val="1200"/>
              </a:spcAft>
            </a:pPr>
            <a:r>
              <a:rPr lang="en-US" dirty="0" smtClean="0"/>
              <a:t>Empowers and validates identity</a:t>
            </a:r>
          </a:p>
          <a:p>
            <a:pPr>
              <a:spcAft>
                <a:spcPts val="1200"/>
              </a:spcAft>
            </a:pPr>
            <a:r>
              <a:rPr lang="en-US" dirty="0" smtClean="0"/>
              <a:t>Promotes physical and psychological wellbeing</a:t>
            </a:r>
            <a:endParaRPr lang="en-US" dirty="0"/>
          </a:p>
        </p:txBody>
      </p:sp>
      <p:sp>
        <p:nvSpPr>
          <p:cNvPr id="7" name="Text Placeholder 2"/>
          <p:cNvSpPr txBox="1">
            <a:spLocks/>
          </p:cNvSpPr>
          <p:nvPr/>
        </p:nvSpPr>
        <p:spPr>
          <a:xfrm>
            <a:off x="258923" y="5186855"/>
            <a:ext cx="8582025" cy="220717"/>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pPr marL="0" indent="0">
              <a:buNone/>
            </a:pPr>
            <a:endParaRPr lang="en-US" dirty="0"/>
          </a:p>
        </p:txBody>
      </p:sp>
    </p:spTree>
    <p:extLst>
      <p:ext uri="{BB962C8B-B14F-4D97-AF65-F5344CB8AC3E}">
        <p14:creationId xmlns:p14="http://schemas.microsoft.com/office/powerpoint/2010/main" val="1703553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Find </a:t>
            </a:r>
            <a:r>
              <a:rPr lang="en-US" dirty="0"/>
              <a:t>O</a:t>
            </a:r>
            <a:r>
              <a:rPr lang="en-US" dirty="0" smtClean="0"/>
              <a:t>ut More:</a:t>
            </a:r>
            <a:endParaRPr lang="en-US" dirty="0"/>
          </a:p>
        </p:txBody>
      </p:sp>
      <p:sp>
        <p:nvSpPr>
          <p:cNvPr id="3" name="Text Placeholder 2"/>
          <p:cNvSpPr>
            <a:spLocks noGrp="1"/>
          </p:cNvSpPr>
          <p:nvPr>
            <p:ph type="body" sz="quarter" idx="10"/>
          </p:nvPr>
        </p:nvSpPr>
        <p:spPr>
          <a:xfrm>
            <a:off x="258763" y="1168400"/>
            <a:ext cx="8582025" cy="4626225"/>
          </a:xfrm>
        </p:spPr>
        <p:txBody>
          <a:bodyPr>
            <a:normAutofit fontScale="92500" lnSpcReduction="10000"/>
          </a:bodyPr>
          <a:lstStyle/>
          <a:p>
            <a:r>
              <a:rPr lang="en-US" dirty="0" smtClean="0">
                <a:solidFill>
                  <a:schemeClr val="accent1"/>
                </a:solidFill>
              </a:rPr>
              <a:t>Website</a:t>
            </a:r>
            <a:r>
              <a:rPr lang="en-US" dirty="0" smtClean="0"/>
              <a:t>: </a:t>
            </a:r>
          </a:p>
          <a:p>
            <a:pPr marL="355600" indent="0">
              <a:buNone/>
            </a:pPr>
            <a:r>
              <a:rPr lang="en-US" dirty="0" smtClean="0">
                <a:solidFill>
                  <a:srgbClr val="000000"/>
                </a:solidFill>
              </a:rPr>
              <a:t>www.joco.gb.net</a:t>
            </a:r>
          </a:p>
          <a:p>
            <a:r>
              <a:rPr lang="en-US" dirty="0" smtClean="0">
                <a:solidFill>
                  <a:srgbClr val="FF0000"/>
                </a:solidFill>
              </a:rPr>
              <a:t>Phone</a:t>
            </a:r>
            <a:r>
              <a:rPr lang="en-US" dirty="0" smtClean="0"/>
              <a:t>:  </a:t>
            </a:r>
          </a:p>
          <a:p>
            <a:pPr marL="355600" indent="0">
              <a:buNone/>
            </a:pPr>
            <a:r>
              <a:rPr lang="en-US" dirty="0" smtClean="0"/>
              <a:t>0115 </a:t>
            </a:r>
            <a:r>
              <a:rPr lang="en-US" dirty="0"/>
              <a:t>9145879</a:t>
            </a:r>
          </a:p>
          <a:p>
            <a:r>
              <a:rPr lang="en-US" dirty="0" smtClean="0">
                <a:solidFill>
                  <a:srgbClr val="FF0000"/>
                </a:solidFill>
              </a:rPr>
              <a:t>Email</a:t>
            </a:r>
            <a:r>
              <a:rPr lang="en-US" dirty="0" smtClean="0"/>
              <a:t>:  </a:t>
            </a:r>
          </a:p>
          <a:p>
            <a:pPr marL="355600" indent="0">
              <a:buNone/>
            </a:pPr>
            <a:r>
              <a:rPr lang="en-US" dirty="0" smtClean="0"/>
              <a:t>john.osborne@joco.gb.net</a:t>
            </a:r>
          </a:p>
          <a:p>
            <a:pPr marL="355600" indent="0">
              <a:buNone/>
            </a:pPr>
            <a:r>
              <a:rPr lang="en-US" dirty="0" smtClean="0"/>
              <a:t>farai.pfende@joco.gb.net</a:t>
            </a:r>
          </a:p>
          <a:p>
            <a:pPr marL="355600" indent="0">
              <a:buNone/>
            </a:pPr>
            <a:r>
              <a:rPr lang="en-US" dirty="0"/>
              <a:t>k</a:t>
            </a:r>
            <a:r>
              <a:rPr lang="en-US" dirty="0" smtClean="0"/>
              <a:t>ate.williams@joco.gb.net </a:t>
            </a:r>
          </a:p>
          <a:p>
            <a:r>
              <a:rPr lang="en-US" dirty="0" smtClean="0">
                <a:solidFill>
                  <a:srgbClr val="FF0000"/>
                </a:solidFill>
              </a:rPr>
              <a:t>Social Media</a:t>
            </a:r>
            <a:r>
              <a:rPr lang="en-US" dirty="0" smtClean="0"/>
              <a:t>:</a:t>
            </a:r>
          </a:p>
          <a:p>
            <a:pPr marL="355600" indent="0">
              <a:buNone/>
            </a:pPr>
            <a:r>
              <a:rPr lang="en-US" dirty="0" smtClean="0"/>
              <a:t>Find us on Facebook or Twitter @</a:t>
            </a:r>
            <a:r>
              <a:rPr lang="en-US" dirty="0" err="1" smtClean="0"/>
              <a:t>JoCoInfo</a:t>
            </a:r>
            <a:endParaRPr lang="en-US" dirty="0"/>
          </a:p>
        </p:txBody>
      </p:sp>
    </p:spTree>
    <p:extLst>
      <p:ext uri="{BB962C8B-B14F-4D97-AF65-F5344CB8AC3E}">
        <p14:creationId xmlns:p14="http://schemas.microsoft.com/office/powerpoint/2010/main" val="2149340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29" y="379413"/>
            <a:ext cx="7384477" cy="893762"/>
          </a:xfrm>
        </p:spPr>
        <p:txBody>
          <a:bodyPr/>
          <a:lstStyle/>
          <a:p>
            <a:r>
              <a:rPr lang="en-US" dirty="0" smtClean="0"/>
              <a:t>What Does </a:t>
            </a:r>
            <a:r>
              <a:rPr lang="en-US" dirty="0"/>
              <a:t>M</a:t>
            </a:r>
            <a:r>
              <a:rPr lang="en-US" dirty="0" smtClean="0"/>
              <a:t>usic Mean to You?</a:t>
            </a:r>
            <a:endParaRPr lang="en-US" dirty="0"/>
          </a:p>
        </p:txBody>
      </p:sp>
      <p:sp>
        <p:nvSpPr>
          <p:cNvPr id="10" name="Subtitle 9"/>
          <p:cNvSpPr>
            <a:spLocks noGrp="1"/>
          </p:cNvSpPr>
          <p:nvPr>
            <p:ph type="body" sz="quarter" idx="10"/>
          </p:nvPr>
        </p:nvSpPr>
        <p:spPr>
          <a:xfrm>
            <a:off x="406930" y="2560107"/>
            <a:ext cx="8313738" cy="1269999"/>
          </a:xfrm>
        </p:spPr>
        <p:txBody>
          <a:bodyPr>
            <a:normAutofit/>
          </a:bodyPr>
          <a:lstStyle/>
          <a:p>
            <a:pPr marL="0" indent="0" algn="just">
              <a:buNone/>
            </a:pPr>
            <a:r>
              <a:rPr lang="en-US" sz="3600" dirty="0"/>
              <a:t>Think about a piece of music that is important to you</a:t>
            </a:r>
            <a:endParaRPr lang="en-GB" sz="3600" dirty="0"/>
          </a:p>
        </p:txBody>
      </p:sp>
      <p:sp>
        <p:nvSpPr>
          <p:cNvPr id="4" name="Text Placeholder 2"/>
          <p:cNvSpPr txBox="1">
            <a:spLocks/>
          </p:cNvSpPr>
          <p:nvPr/>
        </p:nvSpPr>
        <p:spPr>
          <a:xfrm>
            <a:off x="-5519577" y="2562224"/>
            <a:ext cx="8582025" cy="632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ext Placeholder 2"/>
          <p:cNvSpPr txBox="1">
            <a:spLocks/>
          </p:cNvSpPr>
          <p:nvPr/>
        </p:nvSpPr>
        <p:spPr>
          <a:xfrm>
            <a:off x="-5519737" y="3324223"/>
            <a:ext cx="8582025" cy="632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Text Placeholder 2"/>
          <p:cNvSpPr txBox="1">
            <a:spLocks/>
          </p:cNvSpPr>
          <p:nvPr/>
        </p:nvSpPr>
        <p:spPr>
          <a:xfrm>
            <a:off x="-5519577" y="4120088"/>
            <a:ext cx="8582025" cy="6328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65837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Music </a:t>
            </a:r>
            <a:r>
              <a:rPr lang="en-US" dirty="0"/>
              <a:t>C</a:t>
            </a:r>
            <a:r>
              <a:rPr lang="en-US" dirty="0" smtClean="0"/>
              <a:t>an </a:t>
            </a:r>
            <a:r>
              <a:rPr lang="en-US" dirty="0"/>
              <a:t>D</a:t>
            </a:r>
            <a:r>
              <a:rPr lang="en-US" dirty="0" smtClean="0"/>
              <a:t>o</a:t>
            </a:r>
            <a:endParaRPr lang="en-US" dirty="0"/>
          </a:p>
        </p:txBody>
      </p:sp>
      <p:sp>
        <p:nvSpPr>
          <p:cNvPr id="3" name="Text Placeholder 2"/>
          <p:cNvSpPr>
            <a:spLocks noGrp="1"/>
          </p:cNvSpPr>
          <p:nvPr>
            <p:ph type="body" sz="quarter" idx="10"/>
          </p:nvPr>
        </p:nvSpPr>
        <p:spPr>
          <a:xfrm>
            <a:off x="258923" y="1168400"/>
            <a:ext cx="8582025" cy="4652433"/>
          </a:xfrm>
        </p:spPr>
        <p:txBody>
          <a:bodyPr>
            <a:noAutofit/>
          </a:bodyPr>
          <a:lstStyle/>
          <a:p>
            <a:pPr>
              <a:lnSpc>
                <a:spcPct val="170000"/>
              </a:lnSpc>
              <a:spcBef>
                <a:spcPts val="600"/>
              </a:spcBef>
              <a:spcAft>
                <a:spcPts val="1200"/>
              </a:spcAft>
            </a:pPr>
            <a:r>
              <a:rPr lang="en-GB" dirty="0"/>
              <a:t>T</a:t>
            </a:r>
            <a:r>
              <a:rPr lang="en-GB" dirty="0" smtClean="0"/>
              <a:t>ransports </a:t>
            </a:r>
            <a:r>
              <a:rPr lang="en-GB" dirty="0"/>
              <a:t>us to a particular time or </a:t>
            </a:r>
            <a:r>
              <a:rPr lang="en-GB" dirty="0" smtClean="0"/>
              <a:t>place </a:t>
            </a:r>
          </a:p>
          <a:p>
            <a:pPr>
              <a:lnSpc>
                <a:spcPct val="170000"/>
              </a:lnSpc>
              <a:spcBef>
                <a:spcPts val="600"/>
              </a:spcBef>
              <a:spcAft>
                <a:spcPts val="1200"/>
              </a:spcAft>
            </a:pPr>
            <a:r>
              <a:rPr lang="en-GB" dirty="0" smtClean="0"/>
              <a:t>Stimulates all of our senses </a:t>
            </a:r>
          </a:p>
          <a:p>
            <a:pPr>
              <a:lnSpc>
                <a:spcPct val="170000"/>
              </a:lnSpc>
              <a:spcBef>
                <a:spcPts val="600"/>
              </a:spcBef>
              <a:spcAft>
                <a:spcPts val="1200"/>
              </a:spcAft>
            </a:pPr>
            <a:r>
              <a:rPr lang="en-GB" dirty="0" smtClean="0"/>
              <a:t>Releases </a:t>
            </a:r>
            <a:r>
              <a:rPr lang="en-GB" dirty="0"/>
              <a:t>strong </a:t>
            </a:r>
            <a:r>
              <a:rPr lang="en-GB" dirty="0" smtClean="0"/>
              <a:t>emotions</a:t>
            </a:r>
          </a:p>
          <a:p>
            <a:pPr>
              <a:lnSpc>
                <a:spcPct val="170000"/>
              </a:lnSpc>
              <a:spcBef>
                <a:spcPts val="600"/>
              </a:spcBef>
              <a:spcAft>
                <a:spcPts val="1200"/>
              </a:spcAft>
            </a:pPr>
            <a:r>
              <a:rPr lang="en-GB" dirty="0" smtClean="0"/>
              <a:t>Calm, soothe and comfort us</a:t>
            </a:r>
          </a:p>
          <a:p>
            <a:pPr>
              <a:lnSpc>
                <a:spcPct val="170000"/>
              </a:lnSpc>
              <a:spcBef>
                <a:spcPts val="600"/>
              </a:spcBef>
              <a:spcAft>
                <a:spcPts val="1200"/>
              </a:spcAft>
            </a:pPr>
            <a:r>
              <a:rPr lang="en-GB" dirty="0"/>
              <a:t>Reconnects us with </a:t>
            </a:r>
            <a:r>
              <a:rPr lang="en-GB" dirty="0" smtClean="0"/>
              <a:t>our memories </a:t>
            </a:r>
            <a:endParaRPr lang="en-GB" dirty="0"/>
          </a:p>
          <a:p>
            <a:pPr marL="0" indent="0">
              <a:lnSpc>
                <a:spcPct val="170000"/>
              </a:lnSpc>
              <a:spcBef>
                <a:spcPts val="600"/>
              </a:spcBef>
              <a:spcAft>
                <a:spcPts val="1200"/>
              </a:spcAft>
              <a:buNone/>
            </a:pPr>
            <a:endParaRPr lang="en-US" dirty="0"/>
          </a:p>
        </p:txBody>
      </p:sp>
      <p:sp>
        <p:nvSpPr>
          <p:cNvPr id="4" name="Text Placeholder 2"/>
          <p:cNvSpPr txBox="1">
            <a:spLocks/>
          </p:cNvSpPr>
          <p:nvPr/>
        </p:nvSpPr>
        <p:spPr>
          <a:xfrm>
            <a:off x="258763" y="2725889"/>
            <a:ext cx="8582025" cy="1090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6" name="Text Placeholder 2"/>
          <p:cNvSpPr txBox="1">
            <a:spLocks/>
          </p:cNvSpPr>
          <p:nvPr/>
        </p:nvSpPr>
        <p:spPr>
          <a:xfrm>
            <a:off x="258923" y="3951816"/>
            <a:ext cx="8582025" cy="1090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69920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Soundtrack Principles </a:t>
            </a:r>
            <a:endParaRPr lang="en-US" dirty="0"/>
          </a:p>
        </p:txBody>
      </p:sp>
      <p:sp>
        <p:nvSpPr>
          <p:cNvPr id="3" name="Text Placeholder 2"/>
          <p:cNvSpPr>
            <a:spLocks noGrp="1"/>
          </p:cNvSpPr>
          <p:nvPr>
            <p:ph type="body" sz="quarter" idx="10"/>
          </p:nvPr>
        </p:nvSpPr>
        <p:spPr/>
        <p:txBody>
          <a:bodyPr/>
          <a:lstStyle/>
          <a:p>
            <a:r>
              <a:rPr lang="en-US" dirty="0" smtClean="0"/>
              <a:t>People do not lose the ability to communicate, we lose the ability to understand them.</a:t>
            </a:r>
          </a:p>
          <a:p>
            <a:pPr marL="0" indent="0">
              <a:buNone/>
            </a:pPr>
            <a:endParaRPr lang="en-US" dirty="0" smtClean="0"/>
          </a:p>
          <a:p>
            <a:r>
              <a:rPr lang="en-US" dirty="0" smtClean="0"/>
              <a:t>You cannot work with people with dementia without knowing their life history.</a:t>
            </a:r>
          </a:p>
          <a:p>
            <a:endParaRPr lang="en-US" dirty="0"/>
          </a:p>
        </p:txBody>
      </p:sp>
    </p:spTree>
    <p:extLst>
      <p:ext uri="{BB962C8B-B14F-4D97-AF65-F5344CB8AC3E}">
        <p14:creationId xmlns:p14="http://schemas.microsoft.com/office/powerpoint/2010/main" val="5971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is the Soundtrack?</a:t>
            </a:r>
            <a:endParaRPr lang="en-US" sz="4400" dirty="0"/>
          </a:p>
        </p:txBody>
      </p:sp>
      <p:sp>
        <p:nvSpPr>
          <p:cNvPr id="3" name="Text Placeholder 2"/>
          <p:cNvSpPr>
            <a:spLocks noGrp="1"/>
          </p:cNvSpPr>
          <p:nvPr>
            <p:ph type="body" sz="quarter" idx="10"/>
          </p:nvPr>
        </p:nvSpPr>
        <p:spPr>
          <a:xfrm>
            <a:off x="258923" y="1484987"/>
            <a:ext cx="8582025" cy="4169862"/>
          </a:xfrm>
        </p:spPr>
        <p:txBody>
          <a:bodyPr>
            <a:normAutofit/>
          </a:bodyPr>
          <a:lstStyle/>
          <a:p>
            <a:pPr>
              <a:spcBef>
                <a:spcPts val="0"/>
              </a:spcBef>
            </a:pPr>
            <a:r>
              <a:rPr lang="en-GB" dirty="0"/>
              <a:t>Soundtrack is a </a:t>
            </a:r>
            <a:r>
              <a:rPr lang="en-GB" dirty="0" smtClean="0"/>
              <a:t>person centred tool </a:t>
            </a:r>
          </a:p>
          <a:p>
            <a:pPr>
              <a:spcBef>
                <a:spcPts val="0"/>
              </a:spcBef>
            </a:pPr>
            <a:endParaRPr lang="en-GB" dirty="0" smtClean="0"/>
          </a:p>
          <a:p>
            <a:pPr>
              <a:spcBef>
                <a:spcPts val="0"/>
              </a:spcBef>
            </a:pPr>
            <a:r>
              <a:rPr lang="en-GB" dirty="0" smtClean="0"/>
              <a:t>It is used to draw </a:t>
            </a:r>
            <a:r>
              <a:rPr lang="en-GB" dirty="0"/>
              <a:t>together a unique compilation </a:t>
            </a:r>
            <a:r>
              <a:rPr lang="en-GB" dirty="0" smtClean="0"/>
              <a:t>of music significant to a person </a:t>
            </a:r>
          </a:p>
          <a:p>
            <a:pPr>
              <a:spcBef>
                <a:spcPts val="0"/>
              </a:spcBef>
            </a:pPr>
            <a:endParaRPr lang="en-GB" dirty="0" smtClean="0"/>
          </a:p>
          <a:p>
            <a:pPr>
              <a:spcBef>
                <a:spcPts val="0"/>
              </a:spcBef>
            </a:pPr>
            <a:r>
              <a:rPr lang="en-GB" dirty="0" smtClean="0"/>
              <a:t>It is designed to </a:t>
            </a:r>
            <a:r>
              <a:rPr lang="en-GB" dirty="0"/>
              <a:t>travel with people </a:t>
            </a:r>
            <a:r>
              <a:rPr lang="en-GB" dirty="0" smtClean="0"/>
              <a:t>through their dementia </a:t>
            </a:r>
            <a:r>
              <a:rPr lang="en-GB" dirty="0"/>
              <a:t>journey.</a:t>
            </a:r>
            <a:endParaRPr lang="en-US" dirty="0"/>
          </a:p>
          <a:p>
            <a:endParaRPr lang="en-US" dirty="0"/>
          </a:p>
        </p:txBody>
      </p:sp>
      <p:sp>
        <p:nvSpPr>
          <p:cNvPr id="4" name="Text Placeholder 2"/>
          <p:cNvSpPr txBox="1">
            <a:spLocks/>
          </p:cNvSpPr>
          <p:nvPr/>
        </p:nvSpPr>
        <p:spPr>
          <a:xfrm>
            <a:off x="258763" y="2709333"/>
            <a:ext cx="8582025" cy="1090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6" name="Text Placeholder 2"/>
          <p:cNvSpPr txBox="1">
            <a:spLocks/>
          </p:cNvSpPr>
          <p:nvPr/>
        </p:nvSpPr>
        <p:spPr>
          <a:xfrm>
            <a:off x="258923" y="3569918"/>
            <a:ext cx="8582025" cy="14719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13759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949" t="17207" r="21803" b="12815"/>
          <a:stretch/>
        </p:blipFill>
        <p:spPr>
          <a:xfrm>
            <a:off x="330200" y="423333"/>
            <a:ext cx="7664450" cy="5385205"/>
          </a:xfrm>
          <a:prstGeom prst="rect">
            <a:avLst/>
          </a:prstGeom>
        </p:spPr>
      </p:pic>
    </p:spTree>
    <p:extLst>
      <p:ext uri="{BB962C8B-B14F-4D97-AF65-F5344CB8AC3E}">
        <p14:creationId xmlns:p14="http://schemas.microsoft.com/office/powerpoint/2010/main" val="933524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3" y="274638"/>
            <a:ext cx="7384477" cy="1490662"/>
          </a:xfrm>
        </p:spPr>
        <p:txBody>
          <a:bodyPr>
            <a:normAutofit fontScale="90000"/>
          </a:bodyPr>
          <a:lstStyle/>
          <a:p>
            <a:r>
              <a:rPr lang="en-US" dirty="0" smtClean="0"/>
              <a:t>Person </a:t>
            </a:r>
            <a:br>
              <a:rPr lang="en-US" dirty="0" smtClean="0"/>
            </a:br>
            <a:r>
              <a:rPr lang="en-US" dirty="0" err="1" smtClean="0"/>
              <a:t>Centred</a:t>
            </a:r>
            <a:r>
              <a:rPr lang="en-US" dirty="0" smtClean="0"/>
              <a:t> </a:t>
            </a:r>
            <a:br>
              <a:rPr lang="en-US" dirty="0" smtClean="0"/>
            </a:br>
            <a:r>
              <a:rPr lang="en-US" dirty="0" smtClean="0"/>
              <a:t>Values</a:t>
            </a:r>
            <a:endParaRPr lang="en-US" dirty="0"/>
          </a:p>
        </p:txBody>
      </p:sp>
      <p:sp>
        <p:nvSpPr>
          <p:cNvPr id="4" name="Text Placeholder 2"/>
          <p:cNvSpPr txBox="1">
            <a:spLocks/>
          </p:cNvSpPr>
          <p:nvPr/>
        </p:nvSpPr>
        <p:spPr>
          <a:xfrm>
            <a:off x="258763" y="2709333"/>
            <a:ext cx="8582025" cy="1090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GB" dirty="0">
              <a:solidFill>
                <a:prstClr val="black"/>
              </a:solidFill>
            </a:endParaRPr>
          </a:p>
        </p:txBody>
      </p:sp>
      <p:sp>
        <p:nvSpPr>
          <p:cNvPr id="6" name="Text Placeholder 2"/>
          <p:cNvSpPr txBox="1">
            <a:spLocks/>
          </p:cNvSpPr>
          <p:nvPr/>
        </p:nvSpPr>
        <p:spPr>
          <a:xfrm>
            <a:off x="258923" y="3569918"/>
            <a:ext cx="8582025" cy="14719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solidFill>
                <a:prstClr val="black"/>
              </a:solidFill>
            </a:endParaRPr>
          </a:p>
        </p:txBody>
      </p:sp>
      <p:graphicFrame>
        <p:nvGraphicFramePr>
          <p:cNvPr id="29" name="Diagram 28"/>
          <p:cNvGraphicFramePr/>
          <p:nvPr>
            <p:extLst>
              <p:ext uri="{D42A27DB-BD31-4B8C-83A1-F6EECF244321}">
                <p14:modId xmlns:p14="http://schemas.microsoft.com/office/powerpoint/2010/main" val="1559573466"/>
              </p:ext>
            </p:extLst>
          </p:nvPr>
        </p:nvGraphicFramePr>
        <p:xfrm>
          <a:off x="1676400" y="274638"/>
          <a:ext cx="7024848" cy="5434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8538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3" y="457199"/>
            <a:ext cx="7813022" cy="1340070"/>
          </a:xfrm>
        </p:spPr>
        <p:txBody>
          <a:bodyPr>
            <a:noAutofit/>
          </a:bodyPr>
          <a:lstStyle/>
          <a:p>
            <a:r>
              <a:rPr lang="en-US" dirty="0" smtClean="0"/>
              <a:t>Benefits to the Person and their </a:t>
            </a:r>
            <a:r>
              <a:rPr lang="en-US" dirty="0"/>
              <a:t>F</a:t>
            </a:r>
            <a:r>
              <a:rPr lang="en-US" dirty="0" smtClean="0"/>
              <a:t>amily </a:t>
            </a:r>
            <a:endParaRPr lang="en-US" dirty="0"/>
          </a:p>
        </p:txBody>
      </p:sp>
      <p:sp>
        <p:nvSpPr>
          <p:cNvPr id="7" name="Text Placeholder 6"/>
          <p:cNvSpPr>
            <a:spLocks noGrp="1"/>
          </p:cNvSpPr>
          <p:nvPr>
            <p:ph type="body" sz="quarter" idx="10"/>
          </p:nvPr>
        </p:nvSpPr>
        <p:spPr>
          <a:xfrm>
            <a:off x="258763" y="1968500"/>
            <a:ext cx="8582025" cy="3826125"/>
          </a:xfrm>
        </p:spPr>
        <p:txBody>
          <a:bodyPr/>
          <a:lstStyle/>
          <a:p>
            <a:pPr>
              <a:spcAft>
                <a:spcPts val="1200"/>
              </a:spcAft>
            </a:pPr>
            <a:r>
              <a:rPr lang="en-US" dirty="0"/>
              <a:t>Affirms the person’s sense of identity and attachment</a:t>
            </a:r>
          </a:p>
          <a:p>
            <a:pPr>
              <a:spcAft>
                <a:spcPts val="1200"/>
              </a:spcAft>
            </a:pPr>
            <a:r>
              <a:rPr lang="en-US" dirty="0"/>
              <a:t>Stimulates positive interaction </a:t>
            </a:r>
          </a:p>
          <a:p>
            <a:pPr>
              <a:spcAft>
                <a:spcPts val="1200"/>
              </a:spcAft>
            </a:pPr>
            <a:r>
              <a:rPr lang="en-US" dirty="0"/>
              <a:t>Promotes inclusion and meaningful occupation</a:t>
            </a:r>
          </a:p>
          <a:p>
            <a:pPr>
              <a:spcAft>
                <a:spcPts val="1200"/>
              </a:spcAft>
            </a:pPr>
            <a:r>
              <a:rPr lang="en-US" dirty="0"/>
              <a:t>Reconnect people to their past</a:t>
            </a:r>
          </a:p>
          <a:p>
            <a:pPr>
              <a:spcAft>
                <a:spcPts val="1200"/>
              </a:spcAft>
            </a:pPr>
            <a:r>
              <a:rPr lang="en-US" dirty="0"/>
              <a:t>Reassures and provides comfort</a:t>
            </a:r>
          </a:p>
          <a:p>
            <a:endParaRPr lang="en-US" dirty="0"/>
          </a:p>
          <a:p>
            <a:endParaRPr lang="en-US" dirty="0"/>
          </a:p>
        </p:txBody>
      </p:sp>
    </p:spTree>
    <p:extLst>
      <p:ext uri="{BB962C8B-B14F-4D97-AF65-F5344CB8AC3E}">
        <p14:creationId xmlns:p14="http://schemas.microsoft.com/office/powerpoint/2010/main" val="94884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 Amanda and Nicola (JoCo).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257300"/>
            <a:ext cx="8128000" cy="4572000"/>
          </a:xfrm>
          <a:prstGeom prst="rect">
            <a:avLst/>
          </a:prstGeom>
        </p:spPr>
      </p:pic>
    </p:spTree>
    <p:extLst>
      <p:ext uri="{BB962C8B-B14F-4D97-AF65-F5344CB8AC3E}">
        <p14:creationId xmlns:p14="http://schemas.microsoft.com/office/powerpoint/2010/main" val="3751781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JoCo Presentation Template Draft">
  <a:themeElements>
    <a:clrScheme name="Custom 1">
      <a:dk1>
        <a:sysClr val="windowText" lastClr="000000"/>
      </a:dk1>
      <a:lt1>
        <a:sysClr val="window" lastClr="FFFFFF"/>
      </a:lt1>
      <a:dk2>
        <a:srgbClr val="4C4C4C"/>
      </a:dk2>
      <a:lt2>
        <a:srgbClr val="B3B3B3"/>
      </a:lt2>
      <a:accent1>
        <a:srgbClr val="FF0000"/>
      </a:accent1>
      <a:accent2>
        <a:srgbClr val="800080"/>
      </a:accent2>
      <a:accent3>
        <a:srgbClr val="FF00FF"/>
      </a:accent3>
      <a:accent4>
        <a:srgbClr val="408000"/>
      </a:accent4>
      <a:accent5>
        <a:srgbClr val="FF8000"/>
      </a:accent5>
      <a:accent6>
        <a:srgbClr val="0080FF"/>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JoCo Presentation Template Draft.potx</Template>
  <TotalTime>298</TotalTime>
  <Words>1035</Words>
  <Application>Microsoft Office PowerPoint</Application>
  <PresentationFormat>On-screen Show (4:3)</PresentationFormat>
  <Paragraphs>137</Paragraphs>
  <Slides>13</Slides>
  <Notes>12</Notes>
  <HiddenSlides>0</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JoCo Presentation Template Draft</vt:lpstr>
      <vt:lpstr>The Soundtrack  to My Life</vt:lpstr>
      <vt:lpstr>What Does Music Mean to You?</vt:lpstr>
      <vt:lpstr>What Music Can Do</vt:lpstr>
      <vt:lpstr>Core Soundtrack Principles </vt:lpstr>
      <vt:lpstr>What is the Soundtrack?</vt:lpstr>
      <vt:lpstr>PowerPoint Presentation</vt:lpstr>
      <vt:lpstr>Person  Centred  Values</vt:lpstr>
      <vt:lpstr>Benefits to the Person and their Family </vt:lpstr>
      <vt:lpstr>PowerPoint Presentation</vt:lpstr>
      <vt:lpstr>Benefits for Staff</vt:lpstr>
      <vt:lpstr>PowerPoint Presentation</vt:lpstr>
      <vt:lpstr>Research Aim:  Improving Quality of Life</vt:lpstr>
      <vt:lpstr>To Find Out More:</vt:lpstr>
    </vt:vector>
  </TitlesOfParts>
  <Company>Direct Health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Osborne</dc:creator>
  <cp:lastModifiedBy>Kelly Anthony</cp:lastModifiedBy>
  <cp:revision>33</cp:revision>
  <cp:lastPrinted>2013-12-03T15:10:07Z</cp:lastPrinted>
  <dcterms:created xsi:type="dcterms:W3CDTF">2013-11-22T15:05:11Z</dcterms:created>
  <dcterms:modified xsi:type="dcterms:W3CDTF">2013-12-03T15:12:25Z</dcterms:modified>
</cp:coreProperties>
</file>