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6" r:id="rId6"/>
    <p:sldId id="269" r:id="rId7"/>
    <p:sldId id="267" r:id="rId8"/>
    <p:sldId id="263" r:id="rId9"/>
    <p:sldId id="264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40E0B22D-E7B1-427C-A099-0F753BE7F146}">
          <p14:sldIdLst>
            <p14:sldId id="256"/>
            <p14:sldId id="266"/>
          </p14:sldIdLst>
        </p14:section>
        <p14:section name="Divider Slide" id="{78E251D3-DC5E-4B4A-A6B4-4A4589DFF5DC}">
          <p14:sldIdLst/>
        </p14:section>
        <p14:section name="Content Slides" id="{E4CE66D5-51B2-4221-BDE9-EB6FBEC7E7C7}">
          <p14:sldIdLst>
            <p14:sldId id="269"/>
            <p14:sldId id="267"/>
            <p14:sldId id="263"/>
            <p14:sldId id="264"/>
          </p14:sldIdLst>
        </p14:section>
        <p14:section name="End Slide" id="{25243ED0-1CFE-497A-9F6C-FBC3ECF0C538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BD"/>
    <a:srgbClr val="00A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30" autoAdjust="0"/>
    <p:restoredTop sz="86432" autoAdjust="0"/>
  </p:normalViewPr>
  <p:slideViewPr>
    <p:cSldViewPr>
      <p:cViewPr varScale="1">
        <p:scale>
          <a:sx n="167" d="100"/>
          <a:sy n="167" d="100"/>
        </p:scale>
        <p:origin x="704" y="192"/>
      </p:cViewPr>
      <p:guideLst>
        <p:guide orient="horz" pos="2160"/>
        <p:guide pos="3840"/>
        <p:guide pos="3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580" y="96"/>
      </p:cViewPr>
      <p:guideLst/>
    </p:cSldViewPr>
  </p:notesViewPr>
  <p:gridSpacing cx="182880" cy="18288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The University of Nottingham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04BF2-D7DF-479C-9EF9-FF247B43B6E6}" type="datetime1">
              <a:rPr lang="en-GB" smtClean="0"/>
              <a:t>29/04/2019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Your Department Name etc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DEDAF-6BFF-4ECB-9F4E-2D4AAE5E0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6631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The University of Nottingham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AF5A3-63BC-4A87-859D-8ED86BB4B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01821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you are required to</a:t>
            </a:r>
            <a:r>
              <a:rPr lang="en-GB" baseline="0" dirty="0"/>
              <a:t> add a partner logo this should be position bottom right of the slide as a .</a:t>
            </a:r>
            <a:r>
              <a:rPr lang="en-GB" baseline="0" dirty="0" err="1"/>
              <a:t>png</a:t>
            </a:r>
            <a:r>
              <a:rPr lang="en-GB" baseline="0" dirty="0"/>
              <a:t> file (transparent background) and should not appear larger in size than the University logo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4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break up your presentation into different topics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183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baseline="0" dirty="0"/>
              <a:t> primary font throughout is Arial, t</a:t>
            </a:r>
            <a:r>
              <a:rPr lang="en-GB" dirty="0"/>
              <a:t>o add a different font to make</a:t>
            </a:r>
            <a:r>
              <a:rPr lang="en-GB" baseline="0" dirty="0"/>
              <a:t> text stand out then use Georgia.</a:t>
            </a:r>
          </a:p>
          <a:p>
            <a:endParaRPr lang="en-GB" baseline="0" dirty="0"/>
          </a:p>
          <a:p>
            <a:r>
              <a:rPr lang="en-GB" baseline="0" dirty="0"/>
              <a:t>It is not good practice to use more than two fonts.</a:t>
            </a:r>
          </a:p>
          <a:p>
            <a:endParaRPr lang="en-GB" baseline="0" dirty="0"/>
          </a:p>
          <a:p>
            <a:r>
              <a:rPr lang="en-GB" baseline="0" dirty="0"/>
              <a:t>Note these fonts and sizes have been set for usability and should not be changed.</a:t>
            </a:r>
          </a:p>
          <a:p>
            <a:endParaRPr lang="en-GB" baseline="0" dirty="0"/>
          </a:p>
          <a:p>
            <a:r>
              <a:rPr lang="en-GB" baseline="0" dirty="0"/>
              <a:t>If you require further guidance on how to this template visit Workspace ….</a:t>
            </a: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324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12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The University of Nottingham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9084AD9-1202-424F-8F1E-1DE5EBE3F39C}" type="datetime1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Your Department Name etc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54AF5A3-63BC-4A87-859D-8ED86BB4B4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5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0D7875-10CA-DB49-85C8-86E06A3F64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" y="0"/>
            <a:ext cx="12191283" cy="6858000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6370614-5189-6344-8139-3887DA1523DD}"/>
              </a:ext>
            </a:extLst>
          </p:cNvPr>
          <p:cNvSpPr/>
          <p:nvPr userDrawn="1"/>
        </p:nvSpPr>
        <p:spPr>
          <a:xfrm>
            <a:off x="-1628553" y="-2788920"/>
            <a:ext cx="5848374" cy="5848374"/>
          </a:xfrm>
          <a:prstGeom prst="ellipse">
            <a:avLst/>
          </a:prstGeom>
          <a:gradFill flip="none" rotWithShape="1">
            <a:gsLst>
              <a:gs pos="20000">
                <a:schemeClr val="bg1"/>
              </a:gs>
              <a:gs pos="68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76528" y="1517016"/>
            <a:ext cx="3592287" cy="2606400"/>
          </a:xfrm>
        </p:spPr>
        <p:txBody>
          <a:bodyPr anchor="ctr" anchorCtr="0">
            <a:normAutofit/>
          </a:bodyPr>
          <a:lstStyle>
            <a:lvl1pPr algn="ctr"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slide – add title here (Arial 32pt)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89444" y="4194627"/>
            <a:ext cx="3808800" cy="1152000"/>
          </a:xfrm>
        </p:spPr>
        <p:txBody>
          <a:bodyPr anchor="ctr"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 presenter name and </a:t>
            </a:r>
            <a:br>
              <a:rPr lang="en-US" dirty="0"/>
            </a:br>
            <a:r>
              <a:rPr lang="en-US" dirty="0"/>
              <a:t>date (Arial 24pt)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42" y="237630"/>
            <a:ext cx="2793878" cy="996810"/>
          </a:xfrm>
          <a:prstGeom prst="rect">
            <a:avLst/>
          </a:prstGeom>
        </p:spPr>
      </p:pic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9544050" y="5346627"/>
            <a:ext cx="2209800" cy="102870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partner logo here if required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62C5B-3A0C-1445-87F9-D293E1453C7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070619-D170-48E7-B25D-293F3BFD294D}" type="datetime4">
              <a:rPr lang="en-GB" smtClean="0"/>
              <a:pPr/>
              <a:t>29 April 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EF602-4E1F-B74C-9DC5-827D659DF9B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Name, Department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894288-2C81-C545-8884-D789083386D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BF530E-1875-46E6-901C-76683197A1B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E78F5E-EDAF-0742-BB2D-DEA7026BE8A8}"/>
              </a:ext>
            </a:extLst>
          </p:cNvPr>
          <p:cNvSpPr/>
          <p:nvPr userDrawn="1"/>
        </p:nvSpPr>
        <p:spPr>
          <a:xfrm>
            <a:off x="4109529" y="1473807"/>
            <a:ext cx="3931218" cy="3931218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1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77E23F-6D29-784D-8BCF-2E86126C095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B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376" y="2492895"/>
            <a:ext cx="11233248" cy="1872209"/>
          </a:xfrm>
        </p:spPr>
        <p:txBody>
          <a:bodyPr anchor="ctr">
            <a:normAutofit/>
          </a:bodyPr>
          <a:lstStyle>
            <a:lvl1pPr algn="r">
              <a:defRPr sz="3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Divider slide – add section title here</a:t>
            </a:r>
            <a:br>
              <a:rPr lang="en-US" dirty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79376" y="5301208"/>
            <a:ext cx="11233248" cy="936104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sub-title here if required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83E7CE-9449-9A44-BD3C-523995E4AC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0475"/>
            <a:ext cx="1341119" cy="141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67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9376" y="6356350"/>
            <a:ext cx="2886838" cy="365125"/>
          </a:xfrm>
        </p:spPr>
        <p:txBody>
          <a:bodyPr/>
          <a:lstStyle/>
          <a:p>
            <a:fld id="{285EAF73-EE3C-41B7-AE89-4A15C844158B}" type="datetime4">
              <a:rPr lang="en-GB" smtClean="0"/>
              <a:t>29 April 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28967" y="6356350"/>
            <a:ext cx="2908107" cy="365125"/>
          </a:xfrm>
        </p:spPr>
        <p:txBody>
          <a:bodyPr/>
          <a:lstStyle/>
          <a:p>
            <a:fld id="{CBBF530E-1875-46E6-901C-76683197A1B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479376" y="1193800"/>
            <a:ext cx="11257699" cy="5003800"/>
          </a:xfrm>
        </p:spPr>
        <p:txBody>
          <a:bodyPr/>
          <a:lstStyle/>
          <a:p>
            <a:pPr lvl="0"/>
            <a:r>
              <a:rPr lang="en-US" dirty="0"/>
              <a:t>Edit bullets or click icon/s to add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04159" y="0"/>
            <a:ext cx="8932915" cy="980974"/>
          </a:xfrm>
        </p:spPr>
        <p:txBody>
          <a:bodyPr/>
          <a:lstStyle>
            <a:lvl1pPr algn="r">
              <a:defRPr baseline="0"/>
            </a:lvl1pPr>
          </a:lstStyle>
          <a:p>
            <a:r>
              <a:rPr lang="en-US" dirty="0"/>
              <a:t>Title and visual content – add slide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4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0"/>
            <a:ext cx="10371503" cy="1026060"/>
          </a:xfrm>
        </p:spPr>
        <p:txBody>
          <a:bodyPr/>
          <a:lstStyle>
            <a:lvl1pPr algn="r">
              <a:defRPr baseline="0"/>
            </a:lvl1pPr>
          </a:lstStyle>
          <a:p>
            <a:r>
              <a:rPr lang="en-US" dirty="0"/>
              <a:t>Two column content and header – add slide title here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79376" y="1217131"/>
            <a:ext cx="5518199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heading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9376" y="2232114"/>
            <a:ext cx="5518200" cy="3933190"/>
          </a:xfrm>
        </p:spPr>
        <p:txBody>
          <a:bodyPr/>
          <a:lstStyle>
            <a:lvl1pPr>
              <a:defRPr/>
            </a:lvl1pPr>
            <a:lvl4pPr marL="1371600" indent="0">
              <a:buNone/>
              <a:defRPr baseline="0"/>
            </a:lvl4pPr>
          </a:lstStyle>
          <a:p>
            <a:pPr lvl="0"/>
            <a:r>
              <a:rPr lang="en-US" dirty="0"/>
              <a:t>Edit bullets or click icon to add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217131"/>
            <a:ext cx="5540424" cy="823912"/>
          </a:xfrm>
        </p:spPr>
        <p:txBody>
          <a:bodyPr anchor="b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heading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232114"/>
            <a:ext cx="5540424" cy="3933190"/>
          </a:xfrm>
        </p:spPr>
        <p:txBody>
          <a:bodyPr/>
          <a:lstStyle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Edit bullets or click icon to add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376" y="6356350"/>
            <a:ext cx="2886838" cy="365125"/>
          </a:xfrm>
        </p:spPr>
        <p:txBody>
          <a:bodyPr/>
          <a:lstStyle/>
          <a:p>
            <a:fld id="{0651804A-48F2-47BB-AA72-5F43EE71C410}" type="datetime4">
              <a:rPr lang="en-GB" smtClean="0"/>
              <a:t>29 April 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828968" y="6356350"/>
            <a:ext cx="2883656" cy="365125"/>
          </a:xfrm>
        </p:spPr>
        <p:txBody>
          <a:bodyPr/>
          <a:lstStyle/>
          <a:p>
            <a:fld id="{CBBF530E-1875-46E6-901C-76683197A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16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21280" y="0"/>
            <a:ext cx="9091343" cy="1026059"/>
          </a:xfrm>
        </p:spPr>
        <p:txBody>
          <a:bodyPr/>
          <a:lstStyle>
            <a:lvl1pPr algn="r">
              <a:defRPr baseline="0"/>
            </a:lvl1pPr>
          </a:lstStyle>
          <a:p>
            <a:r>
              <a:rPr lang="en-US" dirty="0"/>
              <a:t>Two column content – add slide title here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9376" y="1309158"/>
            <a:ext cx="5518200" cy="4764096"/>
          </a:xfrm>
        </p:spPr>
        <p:txBody>
          <a:bodyPr/>
          <a:lstStyle>
            <a:lvl1pPr>
              <a:defRPr/>
            </a:lvl1pPr>
            <a:lvl4pPr marL="1371600" indent="0">
              <a:buNone/>
              <a:defRPr baseline="0"/>
            </a:lvl4pPr>
          </a:lstStyle>
          <a:p>
            <a:pPr lvl="0"/>
            <a:r>
              <a:rPr lang="en-US" dirty="0"/>
              <a:t>Edit bullets or click icon/s to add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1309156"/>
            <a:ext cx="5540424" cy="4764097"/>
          </a:xfrm>
        </p:spPr>
        <p:txBody>
          <a:bodyPr/>
          <a:lstStyle>
            <a:lvl1pPr>
              <a:defRPr/>
            </a:lvl1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Edit bullets or click icon/s to add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376" y="6356350"/>
            <a:ext cx="2886838" cy="365125"/>
          </a:xfrm>
        </p:spPr>
        <p:txBody>
          <a:bodyPr/>
          <a:lstStyle/>
          <a:p>
            <a:fld id="{9F3A691F-953F-4EB3-890E-D371E6F38111}" type="datetime4">
              <a:rPr lang="en-GB" smtClean="0"/>
              <a:t>29 April 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828968" y="6356350"/>
            <a:ext cx="2883656" cy="365125"/>
          </a:xfrm>
        </p:spPr>
        <p:txBody>
          <a:bodyPr/>
          <a:lstStyle/>
          <a:p>
            <a:fld id="{CBBF530E-1875-46E6-901C-76683197A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89760" y="0"/>
            <a:ext cx="9875520" cy="98742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Picture slide with description – add slide title here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401556" y="1178497"/>
            <a:ext cx="629457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on icon to add picture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79376" y="1178497"/>
            <a:ext cx="4680520" cy="4873625"/>
          </a:xfrm>
        </p:spPr>
        <p:txBody>
          <a:bodyPr>
            <a:normAutofit/>
          </a:bodyPr>
          <a:lstStyle>
            <a:lvl1pPr marL="0" indent="0">
              <a:buNone/>
              <a:defRPr sz="28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Add picture description here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376" y="6356350"/>
            <a:ext cx="2886838" cy="365125"/>
          </a:xfrm>
        </p:spPr>
        <p:txBody>
          <a:bodyPr/>
          <a:lstStyle/>
          <a:p>
            <a:fld id="{25CBD8D6-3931-438A-ACD2-E23C29FAED7B}" type="datetime4">
              <a:rPr lang="en-GB" smtClean="0"/>
              <a:t>29 April 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28968" y="6356350"/>
            <a:ext cx="2867164" cy="365125"/>
          </a:xfrm>
        </p:spPr>
        <p:txBody>
          <a:bodyPr/>
          <a:lstStyle/>
          <a:p>
            <a:fld id="{CBBF530E-1875-46E6-901C-76683197A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092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D557956-64BE-2D4D-BD87-7C1F8F71BC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" y="0"/>
            <a:ext cx="12191283" cy="685800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1D59A3ED-1F3D-2A4E-9F37-410C91C457DC}"/>
              </a:ext>
            </a:extLst>
          </p:cNvPr>
          <p:cNvSpPr/>
          <p:nvPr userDrawn="1"/>
        </p:nvSpPr>
        <p:spPr>
          <a:xfrm>
            <a:off x="-1542565" y="-2606040"/>
            <a:ext cx="5848374" cy="5848374"/>
          </a:xfrm>
          <a:prstGeom prst="ellipse">
            <a:avLst/>
          </a:prstGeom>
          <a:gradFill flip="none" rotWithShape="1">
            <a:gsLst>
              <a:gs pos="20000">
                <a:schemeClr val="bg1"/>
              </a:gs>
              <a:gs pos="68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EF3C6B-0E76-0B4D-BCBA-713204D2E2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42" y="237630"/>
            <a:ext cx="2793878" cy="996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70738" y="1517016"/>
            <a:ext cx="3808800" cy="3844800"/>
          </a:xfrm>
        </p:spPr>
        <p:txBody>
          <a:bodyPr anchor="ctr" anchorCtr="0">
            <a:normAutofit/>
          </a:bodyPr>
          <a:lstStyle>
            <a:lvl1pPr algn="ctr">
              <a:defRPr sz="3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End slide</a:t>
            </a:r>
            <a:br>
              <a:rPr lang="en-US" dirty="0"/>
            </a:br>
            <a:r>
              <a:rPr lang="en-US" dirty="0"/>
              <a:t>Questions?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199000" y="5361816"/>
            <a:ext cx="7794000" cy="87549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Insert web address here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15E2AD-8A87-5E44-B55B-D611D44A76C8}"/>
              </a:ext>
            </a:extLst>
          </p:cNvPr>
          <p:cNvSpPr/>
          <p:nvPr userDrawn="1"/>
        </p:nvSpPr>
        <p:spPr>
          <a:xfrm>
            <a:off x="4109529" y="1473807"/>
            <a:ext cx="3931218" cy="3931218"/>
          </a:xfrm>
          <a:prstGeom prst="rect">
            <a:avLst/>
          </a:prstGeom>
          <a:noFill/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3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-1"/>
            <a:ext cx="12192000" cy="1110223"/>
          </a:xfrm>
          <a:prstGeom prst="rect">
            <a:avLst/>
          </a:prstGeom>
          <a:solidFill>
            <a:srgbClr val="009BB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2831663" y="0"/>
            <a:ext cx="8911158" cy="1110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79377" y="1298958"/>
            <a:ext cx="11257698" cy="4919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Level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79377" y="6356350"/>
            <a:ext cx="2886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70619-D170-48E7-B25D-293F3BFD294D}" type="datetime4">
              <a:rPr lang="en-GB" smtClean="0"/>
              <a:t>29 April 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4040191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828967" y="6356350"/>
            <a:ext cx="2908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F530E-1875-46E6-901C-76683197A1B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677B4A-06AF-B844-8D4A-7400CFB337C6}"/>
              </a:ext>
            </a:extLst>
          </p:cNvPr>
          <p:cNvSpPr txBox="1"/>
          <p:nvPr userDrawn="1"/>
        </p:nvSpPr>
        <p:spPr>
          <a:xfrm>
            <a:off x="3441469" y="-457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0CDA29-C2D0-AA44-99A7-85FAD327C76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0475"/>
            <a:ext cx="1341119" cy="141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9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61" r:id="rId3"/>
    <p:sldLayoutId id="2147483655" r:id="rId4"/>
    <p:sldLayoutId id="2147483659" r:id="rId5"/>
    <p:sldLayoutId id="2147483656" r:id="rId6"/>
    <p:sldLayoutId id="2147483657" r:id="rId7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3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35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492896"/>
            <a:ext cx="11201400" cy="187220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5301208"/>
            <a:ext cx="11201400" cy="936104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24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A691F-953F-4EB3-890E-D371E6F38111}" type="datetime4">
              <a:rPr lang="en-GB" smtClean="0"/>
              <a:t>29 April 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F530E-1875-46E6-901C-76683197A1B3}" type="slidenum">
              <a:rPr lang="en-GB" smtClean="0"/>
              <a:t>3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443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0D38-8534-41F2-9514-A3264624F1EA}" type="datetime4">
              <a:rPr lang="en-GB" smtClean="0"/>
              <a:t>29 April 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F530E-1875-46E6-901C-76683197A1B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7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1E2A-6B26-4BA1-84F7-7D2318E2DA08}" type="datetime4">
              <a:rPr lang="en-GB" smtClean="0"/>
              <a:t>29 April 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F530E-1875-46E6-901C-76683197A1B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8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Picture Placeholder 16"/>
          <p:cNvSpPr>
            <a:spLocks noGrp="1"/>
          </p:cNvSpPr>
          <p:nvPr>
            <p:ph type="pic" idx="1"/>
          </p:nvPr>
        </p:nvSpPr>
        <p:spPr/>
      </p:sp>
      <p:sp>
        <p:nvSpPr>
          <p:cNvPr id="18" name="Text Placeholder 1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120EB-1CB2-43E6-8E52-D8385EF993CF}" type="datetime4">
              <a:rPr lang="en-GB" smtClean="0"/>
              <a:t>29 April 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Name, Department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F530E-1875-46E6-901C-76683197A1B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847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426720" y="6356350"/>
            <a:ext cx="2743200" cy="365125"/>
          </a:xfrm>
        </p:spPr>
        <p:txBody>
          <a:bodyPr/>
          <a:lstStyle/>
          <a:p>
            <a:fld id="{25CBD8D6-3931-438A-ACD2-E23C29FAED7B}" type="datetime4">
              <a:rPr lang="en-GB" smtClean="0">
                <a:solidFill>
                  <a:schemeClr val="bg1"/>
                </a:solidFill>
              </a:rPr>
              <a:t>29 April 2019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Name, Department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9022080" y="6356350"/>
            <a:ext cx="2743200" cy="365125"/>
          </a:xfrm>
        </p:spPr>
        <p:txBody>
          <a:bodyPr/>
          <a:lstStyle/>
          <a:p>
            <a:fld id="{CBBF530E-1875-46E6-901C-76683197A1B3}" type="slidenum">
              <a:rPr lang="en-GB" smtClean="0">
                <a:solidFill>
                  <a:schemeClr val="bg1"/>
                </a:solidFill>
              </a:rPr>
              <a:t>7</a:t>
            </a:fld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4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of Nottingham">
      <a:dk1>
        <a:sysClr val="windowText" lastClr="000000"/>
      </a:dk1>
      <a:lt1>
        <a:sysClr val="window" lastClr="FFFFFF"/>
      </a:lt1>
      <a:dk2>
        <a:srgbClr val="4A4A49"/>
      </a:dk2>
      <a:lt2>
        <a:srgbClr val="92928E"/>
      </a:lt2>
      <a:accent1>
        <a:srgbClr val="009BBD"/>
      </a:accent1>
      <a:accent2>
        <a:srgbClr val="007DA8"/>
      </a:accent2>
      <a:accent3>
        <a:srgbClr val="005697"/>
      </a:accent3>
      <a:accent4>
        <a:srgbClr val="1B2A6B"/>
      </a:accent4>
      <a:accent5>
        <a:srgbClr val="191A4F"/>
      </a:accent5>
      <a:accent6>
        <a:srgbClr val="B32B7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57CC9F5FA0964FB949095A6270D25D" ma:contentTypeVersion="7" ma:contentTypeDescription="Create a new document." ma:contentTypeScope="" ma:versionID="6b9b046c45ec7e6abb67f12af4e7bf6c">
  <xsd:schema xmlns:xsd="http://www.w3.org/2001/XMLSchema" xmlns:xs="http://www.w3.org/2001/XMLSchema" xmlns:p="http://schemas.microsoft.com/office/2006/metadata/properties" xmlns:ns2="8bbc8a6a-29f5-4a8b-988e-ffde0c810053" xmlns:ns3="58351994-77a3-4b60-ac78-0cea283d4869" targetNamespace="http://schemas.microsoft.com/office/2006/metadata/properties" ma:root="true" ma:fieldsID="e4ccc06e24361b42dca3bf1173676c54" ns2:_="" ns3:_="">
    <xsd:import namespace="8bbc8a6a-29f5-4a8b-988e-ffde0c810053"/>
    <xsd:import namespace="58351994-77a3-4b60-ac78-0cea283d4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c8a6a-29f5-4a8b-988e-ffde0c8100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51994-77a3-4b60-ac78-0cea283d48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8351994-77a3-4b60-ac78-0cea283d4869">
      <UserInfo>
        <DisplayName>Jessica Reeves</DisplayName>
        <AccountId>113</AccountId>
        <AccountType/>
      </UserInfo>
      <UserInfo>
        <DisplayName>Alex Miles</DisplayName>
        <AccountId>43</AccountId>
        <AccountType/>
      </UserInfo>
      <UserInfo>
        <DisplayName>Nicola Anderton</DisplayName>
        <AccountId>6</AccountId>
        <AccountType/>
      </UserInfo>
      <UserInfo>
        <DisplayName>Victoria Bell</DisplayName>
        <AccountId>22</AccountId>
        <AccountType/>
      </UserInfo>
      <UserInfo>
        <DisplayName>Nathalie Mortimer</DisplayName>
        <AccountId>17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0510EF-41B4-447E-83C8-973073AFE145}"/>
</file>

<file path=customXml/itemProps2.xml><?xml version="1.0" encoding="utf-8"?>
<ds:datastoreItem xmlns:ds="http://schemas.openxmlformats.org/officeDocument/2006/customXml" ds:itemID="{0DC6309B-1C52-4FD6-94A2-0113722346F5}">
  <ds:schemaRefs>
    <ds:schemaRef ds:uri="http://schemas.microsoft.com/office/2006/metadata/properties"/>
    <ds:schemaRef ds:uri="http://schemas.microsoft.com/office/infopath/2007/PartnerControls"/>
    <ds:schemaRef ds:uri="58351994-77a3-4b60-ac78-0cea283d4869"/>
  </ds:schemaRefs>
</ds:datastoreItem>
</file>

<file path=customXml/itemProps3.xml><?xml version="1.0" encoding="utf-8"?>
<ds:datastoreItem xmlns:ds="http://schemas.openxmlformats.org/officeDocument/2006/customXml" ds:itemID="{FF2B19F1-7180-49D0-A3F7-A5B98EF2F8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186</Words>
  <Application>Microsoft Macintosh PowerPoint</Application>
  <PresentationFormat>Widescreen</PresentationFormat>
  <Paragraphs>44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Teri Browett</dc:creator>
  <cp:lastModifiedBy>Microsoft Office User</cp:lastModifiedBy>
  <cp:revision>55</cp:revision>
  <dcterms:created xsi:type="dcterms:W3CDTF">2019-02-06T16:40:25Z</dcterms:created>
  <dcterms:modified xsi:type="dcterms:W3CDTF">2019-04-29T10:16:05Z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0x010100A557CC9F5FA0964FB949095A6270D25D</vt:lpwstr>
  </property>
  <property fmtid="{D5CDD505-2E9C-101B-9397-08002B2CF9AE}" pid="3" name="Order">
    <vt:r8>4688300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