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601200" cy="12801600" type="A3"/>
  <p:notesSz cx="6858000" cy="9144000"/>
  <p:defaultTextStyle>
    <a:defPPr>
      <a:defRPr lang="en-US"/>
    </a:defPPr>
    <a:lvl1pPr marL="0" algn="l" defTabSz="561167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1pPr>
    <a:lvl2pPr marL="561167" algn="l" defTabSz="561167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2pPr>
    <a:lvl3pPr marL="1122335" algn="l" defTabSz="561167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3pPr>
    <a:lvl4pPr marL="1683502" algn="l" defTabSz="561167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4pPr>
    <a:lvl5pPr marL="2244669" algn="l" defTabSz="561167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5pPr>
    <a:lvl6pPr marL="2805836" algn="l" defTabSz="561167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6pPr>
    <a:lvl7pPr marL="3367004" algn="l" defTabSz="561167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7pPr>
    <a:lvl8pPr marL="3928171" algn="l" defTabSz="561167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8pPr>
    <a:lvl9pPr marL="4489338" algn="l" defTabSz="561167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99606"/>
    <a:srgbClr val="083E1D"/>
    <a:srgbClr val="004427"/>
    <a:srgbClr val="001B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75" d="100"/>
          <a:sy n="75" d="100"/>
        </p:scale>
        <p:origin x="-2724" y="558"/>
      </p:cViewPr>
      <p:guideLst>
        <p:guide orient="horz" pos="4033"/>
        <p:guide pos="302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0091" y="3976796"/>
            <a:ext cx="8161021" cy="2744046"/>
          </a:xfrm>
          <a:prstGeom prst="rect">
            <a:avLst/>
          </a:prstGeom>
        </p:spPr>
        <p:txBody>
          <a:bodyPr lIns="112233" tIns="56117" rIns="112233" bIns="56117"/>
          <a:lstStyle/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0181" y="7254241"/>
            <a:ext cx="6720840" cy="3271520"/>
          </a:xfrm>
          <a:prstGeom prst="rect">
            <a:avLst/>
          </a:prstGeom>
        </p:spPr>
        <p:txBody>
          <a:bodyPr lIns="112233" tIns="56117" rIns="112233" bIns="56117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611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223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83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44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058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367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281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489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C8259693-8EBA-AB4A-9BCE-F2AA9632F8F9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0411" y="11865188"/>
            <a:ext cx="3040381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808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4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1" y="512658"/>
            <a:ext cx="8641080" cy="2133600"/>
          </a:xfrm>
          <a:prstGeom prst="rect">
            <a:avLst/>
          </a:prstGeom>
        </p:spPr>
        <p:txBody>
          <a:bodyPr lIns="112233" tIns="56117" rIns="112233" bIns="56117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0061" y="2987041"/>
            <a:ext cx="8641080" cy="8448464"/>
          </a:xfrm>
          <a:prstGeom prst="rect">
            <a:avLst/>
          </a:prstGeom>
        </p:spPr>
        <p:txBody>
          <a:bodyPr vert="eaVert" lIns="112233" tIns="56117" rIns="112233" bIns="56117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C8259693-8EBA-AB4A-9BCE-F2AA9632F8F9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0411" y="11865188"/>
            <a:ext cx="3040381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808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739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757386" y="800101"/>
            <a:ext cx="1786889" cy="17024351"/>
          </a:xfrm>
          <a:prstGeom prst="rect">
            <a:avLst/>
          </a:prstGeom>
        </p:spPr>
        <p:txBody>
          <a:bodyPr vert="eaVert" lIns="112233" tIns="56117" rIns="112233" bIns="56117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6717" y="800101"/>
            <a:ext cx="5200650" cy="17024351"/>
          </a:xfrm>
          <a:prstGeom prst="rect">
            <a:avLst/>
          </a:prstGeom>
        </p:spPr>
        <p:txBody>
          <a:bodyPr vert="eaVert" lIns="112233" tIns="56117" rIns="112233" bIns="56117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C8259693-8EBA-AB4A-9BCE-F2AA9632F8F9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0411" y="11865188"/>
            <a:ext cx="3040381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808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417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1" y="512658"/>
            <a:ext cx="8641080" cy="2133600"/>
          </a:xfrm>
          <a:prstGeom prst="rect">
            <a:avLst/>
          </a:prstGeom>
        </p:spPr>
        <p:txBody>
          <a:bodyPr lIns="112233" tIns="56117" rIns="112233" bIns="56117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1" y="2987041"/>
            <a:ext cx="8641080" cy="8448464"/>
          </a:xfrm>
          <a:prstGeom prst="rect">
            <a:avLst/>
          </a:prstGeom>
        </p:spPr>
        <p:txBody>
          <a:bodyPr lIns="112233" tIns="56117" rIns="112233" bIns="56117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C8259693-8EBA-AB4A-9BCE-F2AA9632F8F9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0411" y="11865188"/>
            <a:ext cx="3040381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808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50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429" y="8226215"/>
            <a:ext cx="8161021" cy="2542540"/>
          </a:xfrm>
          <a:prstGeom prst="rect">
            <a:avLst/>
          </a:prstGeom>
        </p:spPr>
        <p:txBody>
          <a:bodyPr lIns="112233" tIns="56117" rIns="112233" bIns="56117" anchor="t"/>
          <a:lstStyle>
            <a:lvl1pPr algn="l">
              <a:defRPr sz="49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429" y="5425865"/>
            <a:ext cx="8161021" cy="2800349"/>
          </a:xfrm>
          <a:prstGeom prst="rect">
            <a:avLst/>
          </a:prstGeom>
        </p:spPr>
        <p:txBody>
          <a:bodyPr lIns="112233" tIns="56117" rIns="112233" bIns="56117"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6116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12233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683502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24466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80583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36700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92817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48933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C8259693-8EBA-AB4A-9BCE-F2AA9632F8F9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0411" y="11865188"/>
            <a:ext cx="3040381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808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0807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1" y="512658"/>
            <a:ext cx="8641080" cy="2133600"/>
          </a:xfrm>
          <a:prstGeom prst="rect">
            <a:avLst/>
          </a:prstGeom>
        </p:spPr>
        <p:txBody>
          <a:bodyPr lIns="112233" tIns="56117" rIns="112233" bIns="56117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6717" y="4655398"/>
            <a:ext cx="3493770" cy="13169053"/>
          </a:xfrm>
          <a:prstGeom prst="rect">
            <a:avLst/>
          </a:prstGeom>
        </p:spPr>
        <p:txBody>
          <a:bodyPr lIns="112233" tIns="56117" rIns="112233" bIns="56117"/>
          <a:lstStyle>
            <a:lvl1pPr>
              <a:defRPr sz="3400"/>
            </a:lvl1pPr>
            <a:lvl2pPr>
              <a:defRPr sz="29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50506" y="4655398"/>
            <a:ext cx="3493770" cy="13169053"/>
          </a:xfrm>
          <a:prstGeom prst="rect">
            <a:avLst/>
          </a:prstGeom>
        </p:spPr>
        <p:txBody>
          <a:bodyPr lIns="112233" tIns="56117" rIns="112233" bIns="56117"/>
          <a:lstStyle>
            <a:lvl1pPr>
              <a:defRPr sz="3400"/>
            </a:lvl1pPr>
            <a:lvl2pPr>
              <a:defRPr sz="29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800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C8259693-8EBA-AB4A-9BCE-F2AA9632F8F9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0411" y="11865188"/>
            <a:ext cx="3040381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808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4423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1" y="512658"/>
            <a:ext cx="8641080" cy="2133600"/>
          </a:xfrm>
          <a:prstGeom prst="rect">
            <a:avLst/>
          </a:prstGeom>
        </p:spPr>
        <p:txBody>
          <a:bodyPr lIns="112233" tIns="56117" rIns="112233" bIns="56117"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0061" y="2865545"/>
            <a:ext cx="4242197" cy="1194223"/>
          </a:xfrm>
          <a:prstGeom prst="rect">
            <a:avLst/>
          </a:prstGeom>
        </p:spPr>
        <p:txBody>
          <a:bodyPr lIns="112233" tIns="56117" rIns="112233" bIns="56117" anchor="b"/>
          <a:lstStyle>
            <a:lvl1pPr marL="0" indent="0">
              <a:buNone/>
              <a:defRPr sz="2900" b="1"/>
            </a:lvl1pPr>
            <a:lvl2pPr marL="561167" indent="0">
              <a:buNone/>
              <a:defRPr sz="2500" b="1"/>
            </a:lvl2pPr>
            <a:lvl3pPr marL="1122335" indent="0">
              <a:buNone/>
              <a:defRPr sz="2200" b="1"/>
            </a:lvl3pPr>
            <a:lvl4pPr marL="1683502" indent="0">
              <a:buNone/>
              <a:defRPr sz="2000" b="1"/>
            </a:lvl4pPr>
            <a:lvl5pPr marL="2244669" indent="0">
              <a:buNone/>
              <a:defRPr sz="2000" b="1"/>
            </a:lvl5pPr>
            <a:lvl6pPr marL="2805836" indent="0">
              <a:buNone/>
              <a:defRPr sz="2000" b="1"/>
            </a:lvl6pPr>
            <a:lvl7pPr marL="3367004" indent="0">
              <a:buNone/>
              <a:defRPr sz="2000" b="1"/>
            </a:lvl7pPr>
            <a:lvl8pPr marL="3928171" indent="0">
              <a:buNone/>
              <a:defRPr sz="2000" b="1"/>
            </a:lvl8pPr>
            <a:lvl9pPr marL="4489338" indent="0">
              <a:buNone/>
              <a:defRPr sz="20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1" y="4059767"/>
            <a:ext cx="4242197" cy="7375738"/>
          </a:xfrm>
          <a:prstGeom prst="rect">
            <a:avLst/>
          </a:prstGeom>
        </p:spPr>
        <p:txBody>
          <a:bodyPr lIns="112233" tIns="56117" rIns="112233" bIns="56117"/>
          <a:lstStyle>
            <a:lvl1pPr>
              <a:defRPr sz="29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77277" y="2865545"/>
            <a:ext cx="4243864" cy="1194223"/>
          </a:xfrm>
          <a:prstGeom prst="rect">
            <a:avLst/>
          </a:prstGeom>
        </p:spPr>
        <p:txBody>
          <a:bodyPr lIns="112233" tIns="56117" rIns="112233" bIns="56117" anchor="b"/>
          <a:lstStyle>
            <a:lvl1pPr marL="0" indent="0">
              <a:buNone/>
              <a:defRPr sz="2900" b="1"/>
            </a:lvl1pPr>
            <a:lvl2pPr marL="561167" indent="0">
              <a:buNone/>
              <a:defRPr sz="2500" b="1"/>
            </a:lvl2pPr>
            <a:lvl3pPr marL="1122335" indent="0">
              <a:buNone/>
              <a:defRPr sz="2200" b="1"/>
            </a:lvl3pPr>
            <a:lvl4pPr marL="1683502" indent="0">
              <a:buNone/>
              <a:defRPr sz="2000" b="1"/>
            </a:lvl4pPr>
            <a:lvl5pPr marL="2244669" indent="0">
              <a:buNone/>
              <a:defRPr sz="2000" b="1"/>
            </a:lvl5pPr>
            <a:lvl6pPr marL="2805836" indent="0">
              <a:buNone/>
              <a:defRPr sz="2000" b="1"/>
            </a:lvl6pPr>
            <a:lvl7pPr marL="3367004" indent="0">
              <a:buNone/>
              <a:defRPr sz="2000" b="1"/>
            </a:lvl7pPr>
            <a:lvl8pPr marL="3928171" indent="0">
              <a:buNone/>
              <a:defRPr sz="2000" b="1"/>
            </a:lvl8pPr>
            <a:lvl9pPr marL="4489338" indent="0">
              <a:buNone/>
              <a:defRPr sz="20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77277" y="4059767"/>
            <a:ext cx="4243864" cy="7375738"/>
          </a:xfrm>
          <a:prstGeom prst="rect">
            <a:avLst/>
          </a:prstGeom>
        </p:spPr>
        <p:txBody>
          <a:bodyPr lIns="112233" tIns="56117" rIns="112233" bIns="56117"/>
          <a:lstStyle>
            <a:lvl1pPr>
              <a:defRPr sz="29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800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C8259693-8EBA-AB4A-9BCE-F2AA9632F8F9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280411" y="11865188"/>
            <a:ext cx="3040381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8808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6798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1" y="512658"/>
            <a:ext cx="8641080" cy="2133600"/>
          </a:xfrm>
          <a:prstGeom prst="rect">
            <a:avLst/>
          </a:prstGeom>
        </p:spPr>
        <p:txBody>
          <a:bodyPr lIns="112233" tIns="56117" rIns="112233" bIns="56117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800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C8259693-8EBA-AB4A-9BCE-F2AA9632F8F9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280411" y="11865188"/>
            <a:ext cx="3040381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8808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305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800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C8259693-8EBA-AB4A-9BCE-F2AA9632F8F9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280411" y="11865188"/>
            <a:ext cx="3040381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8808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586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1" y="509693"/>
            <a:ext cx="3158729" cy="2169160"/>
          </a:xfrm>
          <a:prstGeom prst="rect">
            <a:avLst/>
          </a:prstGeom>
        </p:spPr>
        <p:txBody>
          <a:bodyPr lIns="112233" tIns="56117" rIns="112233" bIns="56117" anchor="b"/>
          <a:lstStyle>
            <a:lvl1pPr algn="l">
              <a:defRPr sz="25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3803" y="509695"/>
            <a:ext cx="5367337" cy="10925810"/>
          </a:xfrm>
          <a:prstGeom prst="rect">
            <a:avLst/>
          </a:prstGeom>
        </p:spPr>
        <p:txBody>
          <a:bodyPr lIns="112233" tIns="56117" rIns="112233" bIns="56117"/>
          <a:lstStyle>
            <a:lvl1pPr>
              <a:defRPr sz="3900"/>
            </a:lvl1pPr>
            <a:lvl2pPr>
              <a:defRPr sz="34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0061" y="2678854"/>
            <a:ext cx="3158729" cy="8756651"/>
          </a:xfrm>
          <a:prstGeom prst="rect">
            <a:avLst/>
          </a:prstGeom>
        </p:spPr>
        <p:txBody>
          <a:bodyPr lIns="112233" tIns="56117" rIns="112233" bIns="56117"/>
          <a:lstStyle>
            <a:lvl1pPr marL="0" indent="0">
              <a:buNone/>
              <a:defRPr sz="1700"/>
            </a:lvl1pPr>
            <a:lvl2pPr marL="561167" indent="0">
              <a:buNone/>
              <a:defRPr sz="1500"/>
            </a:lvl2pPr>
            <a:lvl3pPr marL="1122335" indent="0">
              <a:buNone/>
              <a:defRPr sz="1200"/>
            </a:lvl3pPr>
            <a:lvl4pPr marL="1683502" indent="0">
              <a:buNone/>
              <a:defRPr sz="1100"/>
            </a:lvl4pPr>
            <a:lvl5pPr marL="2244669" indent="0">
              <a:buNone/>
              <a:defRPr sz="1100"/>
            </a:lvl5pPr>
            <a:lvl6pPr marL="2805836" indent="0">
              <a:buNone/>
              <a:defRPr sz="1100"/>
            </a:lvl6pPr>
            <a:lvl7pPr marL="3367004" indent="0">
              <a:buNone/>
              <a:defRPr sz="1100"/>
            </a:lvl7pPr>
            <a:lvl8pPr marL="3928171" indent="0">
              <a:buNone/>
              <a:defRPr sz="1100"/>
            </a:lvl8pPr>
            <a:lvl9pPr marL="4489338" indent="0">
              <a:buNone/>
              <a:defRPr sz="11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800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C8259693-8EBA-AB4A-9BCE-F2AA9632F8F9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0411" y="11865188"/>
            <a:ext cx="3040381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808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4353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1903" y="8961120"/>
            <a:ext cx="5760720" cy="1057911"/>
          </a:xfrm>
          <a:prstGeom prst="rect">
            <a:avLst/>
          </a:prstGeom>
        </p:spPr>
        <p:txBody>
          <a:bodyPr lIns="112233" tIns="56117" rIns="112233" bIns="56117" anchor="b"/>
          <a:lstStyle>
            <a:lvl1pPr algn="l">
              <a:defRPr sz="25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81903" y="1143847"/>
            <a:ext cx="5760720" cy="7680960"/>
          </a:xfrm>
          <a:prstGeom prst="rect">
            <a:avLst/>
          </a:prstGeom>
        </p:spPr>
        <p:txBody>
          <a:bodyPr lIns="112233" tIns="56117" rIns="112233" bIns="56117"/>
          <a:lstStyle>
            <a:lvl1pPr marL="0" indent="0">
              <a:buNone/>
              <a:defRPr sz="3900"/>
            </a:lvl1pPr>
            <a:lvl2pPr marL="561167" indent="0">
              <a:buNone/>
              <a:defRPr sz="3400"/>
            </a:lvl2pPr>
            <a:lvl3pPr marL="1122335" indent="0">
              <a:buNone/>
              <a:defRPr sz="2900"/>
            </a:lvl3pPr>
            <a:lvl4pPr marL="1683502" indent="0">
              <a:buNone/>
              <a:defRPr sz="2500"/>
            </a:lvl4pPr>
            <a:lvl5pPr marL="2244669" indent="0">
              <a:buNone/>
              <a:defRPr sz="2500"/>
            </a:lvl5pPr>
            <a:lvl6pPr marL="2805836" indent="0">
              <a:buNone/>
              <a:defRPr sz="2500"/>
            </a:lvl6pPr>
            <a:lvl7pPr marL="3367004" indent="0">
              <a:buNone/>
              <a:defRPr sz="2500"/>
            </a:lvl7pPr>
            <a:lvl8pPr marL="3928171" indent="0">
              <a:buNone/>
              <a:defRPr sz="2500"/>
            </a:lvl8pPr>
            <a:lvl9pPr marL="4489338" indent="0">
              <a:buNone/>
              <a:defRPr sz="25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81903" y="10019031"/>
            <a:ext cx="5760720" cy="1502409"/>
          </a:xfrm>
          <a:prstGeom prst="rect">
            <a:avLst/>
          </a:prstGeom>
        </p:spPr>
        <p:txBody>
          <a:bodyPr lIns="112233" tIns="56117" rIns="112233" bIns="56117"/>
          <a:lstStyle>
            <a:lvl1pPr marL="0" indent="0">
              <a:buNone/>
              <a:defRPr sz="1700"/>
            </a:lvl1pPr>
            <a:lvl2pPr marL="561167" indent="0">
              <a:buNone/>
              <a:defRPr sz="1500"/>
            </a:lvl2pPr>
            <a:lvl3pPr marL="1122335" indent="0">
              <a:buNone/>
              <a:defRPr sz="1200"/>
            </a:lvl3pPr>
            <a:lvl4pPr marL="1683502" indent="0">
              <a:buNone/>
              <a:defRPr sz="1100"/>
            </a:lvl4pPr>
            <a:lvl5pPr marL="2244669" indent="0">
              <a:buNone/>
              <a:defRPr sz="1100"/>
            </a:lvl5pPr>
            <a:lvl6pPr marL="2805836" indent="0">
              <a:buNone/>
              <a:defRPr sz="1100"/>
            </a:lvl6pPr>
            <a:lvl7pPr marL="3367004" indent="0">
              <a:buNone/>
              <a:defRPr sz="1100"/>
            </a:lvl7pPr>
            <a:lvl8pPr marL="3928171" indent="0">
              <a:buNone/>
              <a:defRPr sz="1100"/>
            </a:lvl8pPr>
            <a:lvl9pPr marL="4489338" indent="0">
              <a:buNone/>
              <a:defRPr sz="11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800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C8259693-8EBA-AB4A-9BCE-F2AA9632F8F9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0411" y="11865188"/>
            <a:ext cx="3040381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808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389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52003" y="0"/>
            <a:ext cx="9588867" cy="12801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592892" y="559923"/>
            <a:ext cx="2289455" cy="200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37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561167" rtl="0" eaLnBrk="1" latinLnBrk="0" hangingPunct="1">
        <a:spcBef>
          <a:spcPct val="0"/>
        </a:spcBef>
        <a:buNone/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875" indent="-420875" algn="l" defTabSz="561167" rtl="0" eaLnBrk="1" latinLnBrk="0" hangingPunct="1">
        <a:spcBef>
          <a:spcPct val="20000"/>
        </a:spcBef>
        <a:buFont typeface="Arial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1pPr>
      <a:lvl2pPr marL="911897" indent="-350730" algn="l" defTabSz="561167" rtl="0" eaLnBrk="1" latinLnBrk="0" hangingPunct="1">
        <a:spcBef>
          <a:spcPct val="20000"/>
        </a:spcBef>
        <a:buFont typeface="Arial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402918" indent="-280584" algn="l" defTabSz="561167" rtl="0" eaLnBrk="1" latinLnBrk="0" hangingPunct="1">
        <a:spcBef>
          <a:spcPct val="20000"/>
        </a:spcBef>
        <a:buFont typeface="Arial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64085" indent="-280584" algn="l" defTabSz="561167" rtl="0" eaLnBrk="1" latinLnBrk="0" hangingPunct="1">
        <a:spcBef>
          <a:spcPct val="20000"/>
        </a:spcBef>
        <a:buFont typeface="Arial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25253" indent="-280584" algn="l" defTabSz="561167" rtl="0" eaLnBrk="1" latinLnBrk="0" hangingPunct="1">
        <a:spcBef>
          <a:spcPct val="20000"/>
        </a:spcBef>
        <a:buFont typeface="Arial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086420" indent="-280584" algn="l" defTabSz="561167" rtl="0" eaLnBrk="1" latinLnBrk="0" hangingPunct="1">
        <a:spcBef>
          <a:spcPct val="20000"/>
        </a:spcBef>
        <a:buFont typeface="Arial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647587" indent="-280584" algn="l" defTabSz="561167" rtl="0" eaLnBrk="1" latinLnBrk="0" hangingPunct="1">
        <a:spcBef>
          <a:spcPct val="20000"/>
        </a:spcBef>
        <a:buFont typeface="Arial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08755" indent="-280584" algn="l" defTabSz="561167" rtl="0" eaLnBrk="1" latinLnBrk="0" hangingPunct="1">
        <a:spcBef>
          <a:spcPct val="20000"/>
        </a:spcBef>
        <a:buFont typeface="Arial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769922" indent="-280584" algn="l" defTabSz="561167" rtl="0" eaLnBrk="1" latinLnBrk="0" hangingPunct="1">
        <a:spcBef>
          <a:spcPct val="20000"/>
        </a:spcBef>
        <a:buFont typeface="Arial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61167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61167" algn="l" defTabSz="561167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22335" algn="l" defTabSz="561167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83502" algn="l" defTabSz="561167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44669" algn="l" defTabSz="561167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05836" algn="l" defTabSz="561167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67004" algn="l" defTabSz="561167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28171" algn="l" defTabSz="561167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489338" algn="l" defTabSz="561167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29216" y="5467432"/>
            <a:ext cx="3528526" cy="374940"/>
          </a:xfrm>
          <a:prstGeom prst="rect">
            <a:avLst/>
          </a:prstGeom>
          <a:noFill/>
        </p:spPr>
        <p:txBody>
          <a:bodyPr wrap="square" lIns="112233" tIns="56117" rIns="112233" bIns="56117" rtlCol="0">
            <a:spAutoFit/>
          </a:bodyPr>
          <a:lstStyle/>
          <a:p>
            <a:r>
              <a:rPr lang="en-US" sz="1700" dirty="0">
                <a:solidFill>
                  <a:srgbClr val="FFFFFF"/>
                </a:solidFill>
                <a:latin typeface="Soho Std Light"/>
                <a:cs typeface="Soho Std Light"/>
              </a:rPr>
              <a:t>A full body workout….</a:t>
            </a:r>
            <a:endParaRPr lang="en-US" sz="1700" dirty="0">
              <a:solidFill>
                <a:srgbClr val="FFFFFF"/>
              </a:solidFill>
              <a:latin typeface="Soho Std Light"/>
              <a:cs typeface="Soho Std Ligh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2690" y="4198912"/>
            <a:ext cx="4057865" cy="1314740"/>
          </a:xfrm>
          <a:prstGeom prst="rect">
            <a:avLst/>
          </a:prstGeom>
          <a:noFill/>
        </p:spPr>
        <p:txBody>
          <a:bodyPr wrap="square" lIns="112233" tIns="56117" rIns="112233" bIns="56117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900" dirty="0">
                <a:solidFill>
                  <a:srgbClr val="D4A518"/>
                </a:solidFill>
                <a:latin typeface="Soho Std Light"/>
                <a:cs typeface="Soho Std Light"/>
              </a:rPr>
              <a:t>Dumbbell</a:t>
            </a:r>
          </a:p>
          <a:p>
            <a:pPr>
              <a:lnSpc>
                <a:spcPct val="80000"/>
              </a:lnSpc>
            </a:pPr>
            <a:r>
              <a:rPr lang="en-US" sz="4900" dirty="0">
                <a:solidFill>
                  <a:srgbClr val="D4A518"/>
                </a:solidFill>
                <a:latin typeface="Soho Std Light"/>
                <a:cs typeface="Soho Std Light"/>
              </a:rPr>
              <a:t>Blast </a:t>
            </a:r>
            <a:endParaRPr lang="en-US" sz="4900" dirty="0">
              <a:solidFill>
                <a:srgbClr val="004E18"/>
              </a:solidFill>
              <a:latin typeface="Soho Std Light"/>
              <a:cs typeface="Soho Std Ligh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2691" y="9466485"/>
            <a:ext cx="3723428" cy="1153615"/>
          </a:xfrm>
          <a:prstGeom prst="rect">
            <a:avLst/>
          </a:prstGeom>
          <a:noFill/>
        </p:spPr>
        <p:txBody>
          <a:bodyPr wrap="square" lIns="112233" tIns="56117" rIns="112233" bIns="56117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2900" dirty="0">
                <a:solidFill>
                  <a:srgbClr val="004427"/>
                </a:solidFill>
                <a:latin typeface="Soho Std Light"/>
                <a:cs typeface="Soho Std Light"/>
              </a:rPr>
              <a:t>30 minutes</a:t>
            </a:r>
          </a:p>
          <a:p>
            <a:pPr>
              <a:lnSpc>
                <a:spcPct val="70000"/>
              </a:lnSpc>
            </a:pPr>
            <a:r>
              <a:rPr lang="en-US" sz="2900" dirty="0">
                <a:solidFill>
                  <a:srgbClr val="004427"/>
                </a:solidFill>
                <a:latin typeface="Soho Std Light"/>
                <a:cs typeface="Soho Std Light"/>
              </a:rPr>
              <a:t>5 x a week </a:t>
            </a:r>
          </a:p>
          <a:p>
            <a:endParaRPr lang="en-US" sz="2700" b="1" dirty="0">
              <a:solidFill>
                <a:srgbClr val="004427"/>
              </a:solidFill>
              <a:latin typeface="Soho Std"/>
              <a:cs typeface="Soho Std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2691" y="5649959"/>
            <a:ext cx="3528526" cy="374940"/>
          </a:xfrm>
          <a:prstGeom prst="rect">
            <a:avLst/>
          </a:prstGeom>
          <a:noFill/>
        </p:spPr>
        <p:txBody>
          <a:bodyPr wrap="square" lIns="112233" tIns="56117" rIns="112233" bIns="56117" rtlCol="0">
            <a:spAutoFit/>
          </a:bodyPr>
          <a:lstStyle/>
          <a:p>
            <a:r>
              <a:rPr lang="en-US" sz="1700" dirty="0">
                <a:solidFill>
                  <a:srgbClr val="083E1D"/>
                </a:solidFill>
                <a:latin typeface="Soho Std Light"/>
                <a:cs typeface="Soho Std Light"/>
              </a:rPr>
              <a:t>A full body workout….</a:t>
            </a:r>
            <a:endParaRPr lang="en-US" sz="1700" dirty="0">
              <a:solidFill>
                <a:srgbClr val="083E1D"/>
              </a:solidFill>
              <a:latin typeface="Soho Std Light"/>
              <a:cs typeface="Soho Std Light"/>
            </a:endParaRPr>
          </a:p>
        </p:txBody>
      </p:sp>
    </p:spTree>
    <p:extLst>
      <p:ext uri="{BB962C8B-B14F-4D97-AF65-F5344CB8AC3E}">
        <p14:creationId xmlns:p14="http://schemas.microsoft.com/office/powerpoint/2010/main" val="3178928112"/>
      </p:ext>
    </p:extLst>
  </p:cSld>
  <p:clrMapOvr>
    <a:masterClrMapping/>
  </p:clrMapOvr>
</p:sld>
</file>

<file path=ppt/theme/theme1.xml><?xml version="1.0" encoding="utf-8"?>
<a:theme xmlns:a="http://schemas.openxmlformats.org/drawingml/2006/main" name="Sports template green backgroun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Sports template green background.potx</Template>
  <TotalTime>52</TotalTime>
  <Words>18</Words>
  <Application>Microsoft Office PowerPoint</Application>
  <PresentationFormat>A3 Paper (297x420 mm)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Sports template green background</vt:lpstr>
      <vt:lpstr>PowerPoint Presentation</vt:lpstr>
    </vt:vector>
  </TitlesOfParts>
  <Manager/>
  <Company>UoN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Sports</dc:title>
  <dc:subject/>
  <dc:creator>Whitney Vivianne</dc:creator>
  <cp:keywords/>
  <dc:description/>
  <cp:lastModifiedBy>Lee Chrimes</cp:lastModifiedBy>
  <cp:revision>8</cp:revision>
  <dcterms:created xsi:type="dcterms:W3CDTF">2015-02-26T08:37:10Z</dcterms:created>
  <dcterms:modified xsi:type="dcterms:W3CDTF">2015-02-26T10:20:26Z</dcterms:modified>
  <cp:category/>
</cp:coreProperties>
</file>