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1078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2155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3233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4309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5387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6465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7543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8620" algn="l" defTabSz="56107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E1D"/>
    <a:srgbClr val="C99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3042" y="-72"/>
      </p:cViewPr>
      <p:guideLst>
        <p:guide orient="horz" pos="4033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2" y="3976797"/>
            <a:ext cx="8161021" cy="2744046"/>
          </a:xfrm>
          <a:prstGeom prst="rect">
            <a:avLst/>
          </a:prstGeom>
        </p:spPr>
        <p:txBody>
          <a:bodyPr lIns="112215" tIns="56108" rIns="112215" bIns="56108"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1" y="7254242"/>
            <a:ext cx="6720840" cy="3271520"/>
          </a:xfrm>
          <a:prstGeom prst="rect">
            <a:avLst/>
          </a:prstGeom>
        </p:spPr>
        <p:txBody>
          <a:bodyPr lIns="112215" tIns="56108" rIns="112215" bIns="5610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1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2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3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5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66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27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8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15" tIns="56108" rIns="112215" bIns="56108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vert="eaVert" lIns="112215" tIns="56108" rIns="112215" bIns="56108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7386" y="800102"/>
            <a:ext cx="1786889" cy="17024351"/>
          </a:xfrm>
          <a:prstGeom prst="rect">
            <a:avLst/>
          </a:prstGeom>
        </p:spPr>
        <p:txBody>
          <a:bodyPr vert="eaVert" lIns="112215" tIns="56108" rIns="112215" bIns="56108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717" y="800102"/>
            <a:ext cx="5200650" cy="17024351"/>
          </a:xfrm>
          <a:prstGeom prst="rect">
            <a:avLst/>
          </a:prstGeom>
        </p:spPr>
        <p:txBody>
          <a:bodyPr vert="eaVert" lIns="112215" tIns="56108" rIns="112215" bIns="56108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15" tIns="56108" rIns="112215" bIns="56108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lIns="112215" tIns="56108" rIns="112215" bIns="56108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30" y="8226215"/>
            <a:ext cx="8161021" cy="2542540"/>
          </a:xfrm>
          <a:prstGeom prst="rect">
            <a:avLst/>
          </a:prstGeom>
        </p:spPr>
        <p:txBody>
          <a:bodyPr lIns="112215" tIns="56108" rIns="112215" bIns="56108" anchor="t"/>
          <a:lstStyle>
            <a:lvl1pPr algn="l">
              <a:defRPr sz="49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30" y="5425866"/>
            <a:ext cx="8161021" cy="2800349"/>
          </a:xfrm>
          <a:prstGeom prst="rect">
            <a:avLst/>
          </a:prstGeom>
        </p:spPr>
        <p:txBody>
          <a:bodyPr lIns="112215" tIns="56108" rIns="112215" bIns="56108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10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2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323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4430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053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664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2754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15" tIns="56108" rIns="112215" bIns="56108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717" y="4655399"/>
            <a:ext cx="3493770" cy="13169053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0506" y="4655399"/>
            <a:ext cx="3493770" cy="13169053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  <a:prstGeom prst="rect">
            <a:avLst/>
          </a:prstGeom>
        </p:spPr>
        <p:txBody>
          <a:bodyPr lIns="112215" tIns="56108" rIns="112215" bIns="56108" anchor="b"/>
          <a:lstStyle>
            <a:lvl1pPr marL="0" indent="0">
              <a:buNone/>
              <a:defRPr sz="2900" b="1"/>
            </a:lvl1pPr>
            <a:lvl2pPr marL="561078" indent="0">
              <a:buNone/>
              <a:defRPr sz="2500" b="1"/>
            </a:lvl2pPr>
            <a:lvl3pPr marL="1122155" indent="0">
              <a:buNone/>
              <a:defRPr sz="2200" b="1"/>
            </a:lvl3pPr>
            <a:lvl4pPr marL="1683233" indent="0">
              <a:buNone/>
              <a:defRPr sz="2000" b="1"/>
            </a:lvl4pPr>
            <a:lvl5pPr marL="2244309" indent="0">
              <a:buNone/>
              <a:defRPr sz="2000" b="1"/>
            </a:lvl5pPr>
            <a:lvl6pPr marL="2805387" indent="0">
              <a:buNone/>
              <a:defRPr sz="2000" b="1"/>
            </a:lvl6pPr>
            <a:lvl7pPr marL="3366465" indent="0">
              <a:buNone/>
              <a:defRPr sz="2000" b="1"/>
            </a:lvl7pPr>
            <a:lvl8pPr marL="3927543" indent="0">
              <a:buNone/>
              <a:defRPr sz="2000" b="1"/>
            </a:lvl8pPr>
            <a:lvl9pPr marL="4488620" indent="0">
              <a:buNone/>
              <a:defRPr sz="20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2" y="4059767"/>
            <a:ext cx="4242197" cy="7375738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2865546"/>
            <a:ext cx="4243864" cy="1194223"/>
          </a:xfrm>
          <a:prstGeom prst="rect">
            <a:avLst/>
          </a:prstGeom>
        </p:spPr>
        <p:txBody>
          <a:bodyPr lIns="112215" tIns="56108" rIns="112215" bIns="56108" anchor="b"/>
          <a:lstStyle>
            <a:lvl1pPr marL="0" indent="0">
              <a:buNone/>
              <a:defRPr sz="2900" b="1"/>
            </a:lvl1pPr>
            <a:lvl2pPr marL="561078" indent="0">
              <a:buNone/>
              <a:defRPr sz="2500" b="1"/>
            </a:lvl2pPr>
            <a:lvl3pPr marL="1122155" indent="0">
              <a:buNone/>
              <a:defRPr sz="2200" b="1"/>
            </a:lvl3pPr>
            <a:lvl4pPr marL="1683233" indent="0">
              <a:buNone/>
              <a:defRPr sz="2000" b="1"/>
            </a:lvl4pPr>
            <a:lvl5pPr marL="2244309" indent="0">
              <a:buNone/>
              <a:defRPr sz="2000" b="1"/>
            </a:lvl5pPr>
            <a:lvl6pPr marL="2805387" indent="0">
              <a:buNone/>
              <a:defRPr sz="2000" b="1"/>
            </a:lvl6pPr>
            <a:lvl7pPr marL="3366465" indent="0">
              <a:buNone/>
              <a:defRPr sz="2000" b="1"/>
            </a:lvl7pPr>
            <a:lvl8pPr marL="3927543" indent="0">
              <a:buNone/>
              <a:defRPr sz="2000" b="1"/>
            </a:lvl8pPr>
            <a:lvl9pPr marL="4488620" indent="0">
              <a:buNone/>
              <a:defRPr sz="20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4059767"/>
            <a:ext cx="4243864" cy="7375738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15" tIns="56108" rIns="112215" bIns="56108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  <a:prstGeom prst="rect">
            <a:avLst/>
          </a:prstGeom>
        </p:spPr>
        <p:txBody>
          <a:bodyPr lIns="112215" tIns="56108" rIns="112215" bIns="56108" anchor="b"/>
          <a:lstStyle>
            <a:lvl1pPr algn="l">
              <a:defRPr sz="2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4" y="509695"/>
            <a:ext cx="5367337" cy="10925810"/>
          </a:xfrm>
          <a:prstGeom prst="rect">
            <a:avLst/>
          </a:prstGeom>
        </p:spPr>
        <p:txBody>
          <a:bodyPr lIns="112215" tIns="56108" rIns="112215" bIns="56108"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2" y="2678855"/>
            <a:ext cx="3158729" cy="8756651"/>
          </a:xfrm>
          <a:prstGeom prst="rect">
            <a:avLst/>
          </a:prstGeom>
        </p:spPr>
        <p:txBody>
          <a:bodyPr lIns="112215" tIns="56108" rIns="112215" bIns="56108"/>
          <a:lstStyle>
            <a:lvl1pPr marL="0" indent="0">
              <a:buNone/>
              <a:defRPr sz="1700"/>
            </a:lvl1pPr>
            <a:lvl2pPr marL="561078" indent="0">
              <a:buNone/>
              <a:defRPr sz="1500"/>
            </a:lvl2pPr>
            <a:lvl3pPr marL="1122155" indent="0">
              <a:buNone/>
              <a:defRPr sz="1200"/>
            </a:lvl3pPr>
            <a:lvl4pPr marL="1683233" indent="0">
              <a:buNone/>
              <a:defRPr sz="1100"/>
            </a:lvl4pPr>
            <a:lvl5pPr marL="2244309" indent="0">
              <a:buNone/>
              <a:defRPr sz="1100"/>
            </a:lvl5pPr>
            <a:lvl6pPr marL="2805387" indent="0">
              <a:buNone/>
              <a:defRPr sz="1100"/>
            </a:lvl6pPr>
            <a:lvl7pPr marL="3366465" indent="0">
              <a:buNone/>
              <a:defRPr sz="1100"/>
            </a:lvl7pPr>
            <a:lvl8pPr marL="3927543" indent="0">
              <a:buNone/>
              <a:defRPr sz="1100"/>
            </a:lvl8pPr>
            <a:lvl9pPr marL="4488620" indent="0">
              <a:buNone/>
              <a:defRPr sz="11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3" y="8961120"/>
            <a:ext cx="5760720" cy="1057911"/>
          </a:xfrm>
          <a:prstGeom prst="rect">
            <a:avLst/>
          </a:prstGeom>
        </p:spPr>
        <p:txBody>
          <a:bodyPr lIns="112215" tIns="56108" rIns="112215" bIns="56108" anchor="b"/>
          <a:lstStyle>
            <a:lvl1pPr algn="l">
              <a:defRPr sz="2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3" y="1143848"/>
            <a:ext cx="5760720" cy="7680960"/>
          </a:xfrm>
          <a:prstGeom prst="rect">
            <a:avLst/>
          </a:prstGeom>
        </p:spPr>
        <p:txBody>
          <a:bodyPr lIns="112215" tIns="56108" rIns="112215" bIns="56108"/>
          <a:lstStyle>
            <a:lvl1pPr marL="0" indent="0">
              <a:buNone/>
              <a:defRPr sz="3900"/>
            </a:lvl1pPr>
            <a:lvl2pPr marL="561078" indent="0">
              <a:buNone/>
              <a:defRPr sz="3400"/>
            </a:lvl2pPr>
            <a:lvl3pPr marL="1122155" indent="0">
              <a:buNone/>
              <a:defRPr sz="2900"/>
            </a:lvl3pPr>
            <a:lvl4pPr marL="1683233" indent="0">
              <a:buNone/>
              <a:defRPr sz="2500"/>
            </a:lvl4pPr>
            <a:lvl5pPr marL="2244309" indent="0">
              <a:buNone/>
              <a:defRPr sz="2500"/>
            </a:lvl5pPr>
            <a:lvl6pPr marL="2805387" indent="0">
              <a:buNone/>
              <a:defRPr sz="2500"/>
            </a:lvl6pPr>
            <a:lvl7pPr marL="3366465" indent="0">
              <a:buNone/>
              <a:defRPr sz="2500"/>
            </a:lvl7pPr>
            <a:lvl8pPr marL="3927543" indent="0">
              <a:buNone/>
              <a:defRPr sz="2500"/>
            </a:lvl8pPr>
            <a:lvl9pPr marL="4488620" indent="0">
              <a:buNone/>
              <a:defRPr sz="25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3" y="10019032"/>
            <a:ext cx="5760720" cy="1502409"/>
          </a:xfrm>
          <a:prstGeom prst="rect">
            <a:avLst/>
          </a:prstGeom>
        </p:spPr>
        <p:txBody>
          <a:bodyPr lIns="112215" tIns="56108" rIns="112215" bIns="56108"/>
          <a:lstStyle>
            <a:lvl1pPr marL="0" indent="0">
              <a:buNone/>
              <a:defRPr sz="1700"/>
            </a:lvl1pPr>
            <a:lvl2pPr marL="561078" indent="0">
              <a:buNone/>
              <a:defRPr sz="1500"/>
            </a:lvl2pPr>
            <a:lvl3pPr marL="1122155" indent="0">
              <a:buNone/>
              <a:defRPr sz="1200"/>
            </a:lvl3pPr>
            <a:lvl4pPr marL="1683233" indent="0">
              <a:buNone/>
              <a:defRPr sz="1100"/>
            </a:lvl4pPr>
            <a:lvl5pPr marL="2244309" indent="0">
              <a:buNone/>
              <a:defRPr sz="1100"/>
            </a:lvl5pPr>
            <a:lvl6pPr marL="2805387" indent="0">
              <a:buNone/>
              <a:defRPr sz="1100"/>
            </a:lvl6pPr>
            <a:lvl7pPr marL="3366465" indent="0">
              <a:buNone/>
              <a:defRPr sz="1100"/>
            </a:lvl7pPr>
            <a:lvl8pPr marL="3927543" indent="0">
              <a:buNone/>
              <a:defRPr sz="1100"/>
            </a:lvl8pPr>
            <a:lvl9pPr marL="4488620" indent="0">
              <a:buNone/>
              <a:defRPr sz="11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2" y="11865190"/>
            <a:ext cx="3040381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90"/>
            <a:ext cx="2240280" cy="681567"/>
          </a:xfrm>
          <a:prstGeom prst="rect">
            <a:avLst/>
          </a:prstGeom>
        </p:spPr>
        <p:txBody>
          <a:bodyPr lIns="112215" tIns="56108" rIns="112215" bIns="56108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"/>
            <a:ext cx="9601200" cy="128369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6573" y="411270"/>
            <a:ext cx="2563545" cy="2175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61" y="3147839"/>
            <a:ext cx="9593139" cy="968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1078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808" indent="-420808" algn="l" defTabSz="561078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1751" indent="-350674" algn="l" defTabSz="561078" rtl="0" eaLnBrk="1" latinLnBrk="0" hangingPunct="1">
        <a:spcBef>
          <a:spcPct val="20000"/>
        </a:spcBef>
        <a:buFont typeface="Arial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2694" indent="-280539" algn="l" defTabSz="561078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3771" indent="-280539" algn="l" defTabSz="561078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4849" indent="-280539" algn="l" defTabSz="561078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927" indent="-280539" algn="l" defTabSz="56107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003" indent="-280539" algn="l" defTabSz="56107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08082" indent="-280539" algn="l" defTabSz="56107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69158" indent="-280539" algn="l" defTabSz="56107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078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155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233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4309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5387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6465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27543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88620" algn="l" defTabSz="56107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43335" y="525387"/>
            <a:ext cx="4057865" cy="910453"/>
          </a:xfrm>
          <a:prstGeom prst="rect">
            <a:avLst/>
          </a:prstGeom>
          <a:noFill/>
        </p:spPr>
        <p:txBody>
          <a:bodyPr wrap="square" lIns="112215" tIns="56108" rIns="112215" bIns="56108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7400" b="1" dirty="0">
                <a:solidFill>
                  <a:schemeClr val="bg1"/>
                </a:solidFill>
                <a:latin typeface="Soho Std"/>
                <a:cs typeface="Soho Std"/>
              </a:rPr>
              <a:t>30/5</a:t>
            </a:r>
            <a:endParaRPr lang="en-US" sz="7400" b="1" dirty="0">
              <a:solidFill>
                <a:schemeClr val="bg1"/>
              </a:solidFill>
              <a:latin typeface="Soho Std"/>
              <a:cs typeface="Soho St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3335" y="1345991"/>
            <a:ext cx="4057865" cy="1314740"/>
          </a:xfrm>
          <a:prstGeom prst="rect">
            <a:avLst/>
          </a:prstGeom>
          <a:noFill/>
        </p:spPr>
        <p:txBody>
          <a:bodyPr wrap="square" lIns="112215" tIns="56108" rIns="112215" bIns="56108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Blast </a:t>
            </a:r>
            <a:endParaRPr lang="en-US" sz="4900" dirty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43336" y="2797038"/>
            <a:ext cx="3528526" cy="374939"/>
          </a:xfrm>
          <a:prstGeom prst="rect">
            <a:avLst/>
          </a:prstGeom>
          <a:noFill/>
        </p:spPr>
        <p:txBody>
          <a:bodyPr wrap="square" lIns="112215" tIns="56108" rIns="112215" bIns="56108" rtlCol="0">
            <a:spAutoFit/>
          </a:bodyPr>
          <a:lstStyle/>
          <a:p>
            <a:r>
              <a:rPr lang="en-US" sz="1700" dirty="0">
                <a:solidFill>
                  <a:srgbClr val="FFFFFF"/>
                </a:solidFill>
                <a:latin typeface="Soho Std Light"/>
                <a:cs typeface="Soho Std Light"/>
              </a:rPr>
              <a:t>A full body workout….</a:t>
            </a:r>
            <a:endParaRPr lang="en-US" sz="1700" dirty="0">
              <a:solidFill>
                <a:srgbClr val="FFFFFF"/>
              </a:solidFill>
              <a:latin typeface="Soho Std Light"/>
              <a:cs typeface="Soho Std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3336" y="6302437"/>
            <a:ext cx="3723428" cy="1153615"/>
          </a:xfrm>
          <a:prstGeom prst="rect">
            <a:avLst/>
          </a:prstGeom>
          <a:noFill/>
        </p:spPr>
        <p:txBody>
          <a:bodyPr wrap="square" lIns="112215" tIns="56108" rIns="112215" bIns="56108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FFFFFF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FFFFFF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700" b="1" dirty="0">
              <a:solidFill>
                <a:srgbClr val="D4A518"/>
              </a:solidFill>
              <a:latin typeface="Soho Std"/>
              <a:cs typeface="Soho Std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green background stripes bott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green background stripes bottom.potx</Template>
  <TotalTime>23</TotalTime>
  <Words>14</Words>
  <Application>Microsoft Office PowerPoint</Application>
  <PresentationFormat>A3 Paper (297x420 mm)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green background stripes bottom</vt:lpstr>
      <vt:lpstr>PowerPoint Presentation</vt:lpstr>
    </vt:vector>
  </TitlesOfParts>
  <Manager/>
  <Company>UoN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subject/>
  <dc:creator>Whitney Vivianne</dc:creator>
  <cp:keywords/>
  <dc:description/>
  <cp:lastModifiedBy>Lee Chrimes</cp:lastModifiedBy>
  <cp:revision>5</cp:revision>
  <dcterms:created xsi:type="dcterms:W3CDTF">2015-02-26T08:37:10Z</dcterms:created>
  <dcterms:modified xsi:type="dcterms:W3CDTF">2015-02-26T10:18:43Z</dcterms:modified>
  <cp:category/>
</cp:coreProperties>
</file>