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E1D"/>
    <a:srgbClr val="C99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2104" y="-104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3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  <a:prstGeom prst="rect">
            <a:avLst/>
          </a:prstGeo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1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8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42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7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0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8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35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89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emf"/><Relationship Id="rId1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7562850" cy="1071817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1765" y="343388"/>
            <a:ext cx="2019300" cy="1816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50" y="2628274"/>
            <a:ext cx="7556500" cy="808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7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66476" y="438670"/>
            <a:ext cx="31963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 smtClean="0">
                <a:solidFill>
                  <a:schemeClr val="bg1"/>
                </a:solidFill>
                <a:latin typeface="Soho Std"/>
                <a:cs typeface="Soho Std"/>
              </a:rPr>
              <a:t>30/5</a:t>
            </a:r>
            <a:endParaRPr lang="en-US" sz="6000" b="1" dirty="0">
              <a:solidFill>
                <a:schemeClr val="bg1"/>
              </a:solidFill>
              <a:latin typeface="Soho Std"/>
              <a:cs typeface="Soho St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66476" y="1123829"/>
            <a:ext cx="3196374" cy="109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000" dirty="0" smtClean="0">
                <a:solidFill>
                  <a:srgbClr val="D4A518"/>
                </a:solidFill>
                <a:latin typeface="Soho Std Light"/>
                <a:cs typeface="Soho Std Light"/>
              </a:rPr>
              <a:t>Dumbbell</a:t>
            </a:r>
          </a:p>
          <a:p>
            <a:pPr>
              <a:lnSpc>
                <a:spcPct val="80000"/>
              </a:lnSpc>
            </a:pPr>
            <a:r>
              <a:rPr lang="en-US" sz="4000" dirty="0" smtClean="0">
                <a:solidFill>
                  <a:srgbClr val="D4A518"/>
                </a:solidFill>
                <a:latin typeface="Soho Std Light"/>
                <a:cs typeface="Soho Std Light"/>
              </a:rPr>
              <a:t>Blast </a:t>
            </a:r>
            <a:endParaRPr lang="en-US" sz="4000" dirty="0" smtClean="0">
              <a:solidFill>
                <a:srgbClr val="004E18"/>
              </a:solidFill>
              <a:latin typeface="Soho Std Light"/>
              <a:cs typeface="Soho Std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66477" y="2335373"/>
            <a:ext cx="2779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Soho Std Light"/>
                <a:cs typeface="Soho Std Light"/>
              </a:rPr>
              <a:t>A full body workout….</a:t>
            </a:r>
            <a:endParaRPr lang="en-US" sz="1400" dirty="0">
              <a:solidFill>
                <a:srgbClr val="FFFFFF"/>
              </a:solidFill>
              <a:latin typeface="Soho Std Light"/>
              <a:cs typeface="Soho Std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66477" y="5262191"/>
            <a:ext cx="2932938" cy="94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2400" dirty="0" smtClean="0">
                <a:solidFill>
                  <a:srgbClr val="FFFFFF"/>
                </a:solidFill>
                <a:latin typeface="Soho Std Light"/>
                <a:cs typeface="Soho Std Light"/>
              </a:rPr>
              <a:t>30 minutes</a:t>
            </a:r>
          </a:p>
          <a:p>
            <a:pPr>
              <a:lnSpc>
                <a:spcPct val="70000"/>
              </a:lnSpc>
            </a:pPr>
            <a:r>
              <a:rPr lang="en-US" sz="2400" dirty="0" smtClean="0">
                <a:solidFill>
                  <a:srgbClr val="FFFFFF"/>
                </a:solidFill>
                <a:latin typeface="Soho Std Light"/>
                <a:cs typeface="Soho Std Light"/>
              </a:rPr>
              <a:t>5 x a week </a:t>
            </a:r>
          </a:p>
          <a:p>
            <a:endParaRPr lang="en-US" sz="2200" b="1" dirty="0">
              <a:solidFill>
                <a:srgbClr val="D4A518"/>
              </a:solidFill>
              <a:latin typeface="Soho Std"/>
              <a:cs typeface="Soho Std"/>
            </a:endParaRPr>
          </a:p>
        </p:txBody>
      </p:sp>
    </p:spTree>
    <p:extLst>
      <p:ext uri="{BB962C8B-B14F-4D97-AF65-F5344CB8AC3E}">
        <p14:creationId xmlns:p14="http://schemas.microsoft.com/office/powerpoint/2010/main" val="3178928112"/>
      </p:ext>
    </p:extLst>
  </p:cSld>
  <p:clrMapOvr>
    <a:masterClrMapping/>
  </p:clrMapOvr>
</p:sld>
</file>

<file path=ppt/theme/theme1.xml><?xml version="1.0" encoding="utf-8"?>
<a:theme xmlns:a="http://schemas.openxmlformats.org/drawingml/2006/main" name="Sports template green background stripes bott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Sports template green background stripes bottom.potx</Template>
  <TotalTime>23</TotalTime>
  <Words>17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Sports template green background stripes bottom</vt:lpstr>
      <vt:lpstr>PowerPoint Presentation</vt:lpstr>
    </vt:vector>
  </TitlesOfParts>
  <Manager/>
  <Company>UoN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</dc:title>
  <dc:subject/>
  <dc:creator>Whitney Vivianne</dc:creator>
  <cp:keywords/>
  <dc:description/>
  <cp:lastModifiedBy>Whitney Vivianne</cp:lastModifiedBy>
  <cp:revision>4</cp:revision>
  <dcterms:created xsi:type="dcterms:W3CDTF">2015-02-26T08:37:10Z</dcterms:created>
  <dcterms:modified xsi:type="dcterms:W3CDTF">2015-02-26T09:53:13Z</dcterms:modified>
  <cp:category/>
</cp:coreProperties>
</file>