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5486400"/>
  <p:notesSz cx="6858000" cy="9144000"/>
  <p:defaultTextStyle>
    <a:defPPr>
      <a:defRPr lang="en-US"/>
    </a:defPPr>
    <a:lvl1pPr marL="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268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05368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58052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10736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63420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16104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68789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21473" algn="l" defTabSz="35268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1F469FF-3D8A-6A40-B361-B161EEB4F7BC}">
          <p14:sldIdLst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40" autoAdjust="0"/>
  </p:normalViewPr>
  <p:slideViewPr>
    <p:cSldViewPr snapToGrid="0" snapToObjects="1">
      <p:cViewPr>
        <p:scale>
          <a:sx n="118" d="100"/>
          <a:sy n="118" d="100"/>
        </p:scale>
        <p:origin x="-1908" y="-426"/>
      </p:cViewPr>
      <p:guideLst>
        <p:guide orient="horz" pos="1728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704340"/>
            <a:ext cx="5829300" cy="11760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108960"/>
            <a:ext cx="4800600" cy="1402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2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5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58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3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16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6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2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3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81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19711"/>
            <a:ext cx="1543050" cy="468122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19711"/>
            <a:ext cx="4514850" cy="46812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4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8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525520"/>
            <a:ext cx="5829300" cy="1089660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325371"/>
            <a:ext cx="5829300" cy="120015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526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053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5805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1073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634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161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6878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2147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28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80161"/>
            <a:ext cx="3028950" cy="362077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80161"/>
            <a:ext cx="3028950" cy="362077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0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28090"/>
            <a:ext cx="3030141" cy="51181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739900"/>
            <a:ext cx="3030141" cy="3161030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1228090"/>
            <a:ext cx="3031331" cy="51181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2684" indent="0">
              <a:buNone/>
              <a:defRPr sz="1500" b="1"/>
            </a:lvl2pPr>
            <a:lvl3pPr marL="705368" indent="0">
              <a:buNone/>
              <a:defRPr sz="1400" b="1"/>
            </a:lvl3pPr>
            <a:lvl4pPr marL="1058052" indent="0">
              <a:buNone/>
              <a:defRPr sz="1200" b="1"/>
            </a:lvl4pPr>
            <a:lvl5pPr marL="1410736" indent="0">
              <a:buNone/>
              <a:defRPr sz="1200" b="1"/>
            </a:lvl5pPr>
            <a:lvl6pPr marL="1763420" indent="0">
              <a:buNone/>
              <a:defRPr sz="1200" b="1"/>
            </a:lvl6pPr>
            <a:lvl7pPr marL="2116104" indent="0">
              <a:buNone/>
              <a:defRPr sz="1200" b="1"/>
            </a:lvl7pPr>
            <a:lvl8pPr marL="2468789" indent="0">
              <a:buNone/>
              <a:defRPr sz="1200" b="1"/>
            </a:lvl8pPr>
            <a:lvl9pPr marL="2821473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1739900"/>
            <a:ext cx="3031331" cy="3161030"/>
          </a:xfrm>
        </p:spPr>
        <p:txBody>
          <a:bodyPr/>
          <a:lstStyle>
            <a:lvl1pPr>
              <a:defRPr sz="19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67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9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54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18440"/>
            <a:ext cx="2256235" cy="92964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18441"/>
            <a:ext cx="3833813" cy="468249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148081"/>
            <a:ext cx="2256235" cy="3752850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04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840480"/>
            <a:ext cx="4114800" cy="4533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90220"/>
            <a:ext cx="4114800" cy="3291840"/>
          </a:xfrm>
        </p:spPr>
        <p:txBody>
          <a:bodyPr/>
          <a:lstStyle>
            <a:lvl1pPr marL="0" indent="0">
              <a:buNone/>
              <a:defRPr sz="2500"/>
            </a:lvl1pPr>
            <a:lvl2pPr marL="352684" indent="0">
              <a:buNone/>
              <a:defRPr sz="2200"/>
            </a:lvl2pPr>
            <a:lvl3pPr marL="705368" indent="0">
              <a:buNone/>
              <a:defRPr sz="1900"/>
            </a:lvl3pPr>
            <a:lvl4pPr marL="1058052" indent="0">
              <a:buNone/>
              <a:defRPr sz="1500"/>
            </a:lvl4pPr>
            <a:lvl5pPr marL="1410736" indent="0">
              <a:buNone/>
              <a:defRPr sz="1500"/>
            </a:lvl5pPr>
            <a:lvl6pPr marL="1763420" indent="0">
              <a:buNone/>
              <a:defRPr sz="1500"/>
            </a:lvl6pPr>
            <a:lvl7pPr marL="2116104" indent="0">
              <a:buNone/>
              <a:defRPr sz="1500"/>
            </a:lvl7pPr>
            <a:lvl8pPr marL="2468789" indent="0">
              <a:buNone/>
              <a:defRPr sz="1500"/>
            </a:lvl8pPr>
            <a:lvl9pPr marL="2821473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293870"/>
            <a:ext cx="4114800" cy="643890"/>
          </a:xfrm>
        </p:spPr>
        <p:txBody>
          <a:bodyPr/>
          <a:lstStyle>
            <a:lvl1pPr marL="0" indent="0">
              <a:buNone/>
              <a:defRPr sz="1100"/>
            </a:lvl1pPr>
            <a:lvl2pPr marL="352684" indent="0">
              <a:buNone/>
              <a:defRPr sz="900"/>
            </a:lvl2pPr>
            <a:lvl3pPr marL="705368" indent="0">
              <a:buNone/>
              <a:defRPr sz="800"/>
            </a:lvl3pPr>
            <a:lvl4pPr marL="1058052" indent="0">
              <a:buNone/>
              <a:defRPr sz="700"/>
            </a:lvl4pPr>
            <a:lvl5pPr marL="1410736" indent="0">
              <a:buNone/>
              <a:defRPr sz="700"/>
            </a:lvl5pPr>
            <a:lvl6pPr marL="1763420" indent="0">
              <a:buNone/>
              <a:defRPr sz="700"/>
            </a:lvl6pPr>
            <a:lvl7pPr marL="2116104" indent="0">
              <a:buNone/>
              <a:defRPr sz="700"/>
            </a:lvl7pPr>
            <a:lvl8pPr marL="2468789" indent="0">
              <a:buNone/>
              <a:defRPr sz="700"/>
            </a:lvl8pPr>
            <a:lvl9pPr marL="282147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4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19710"/>
            <a:ext cx="6172200" cy="914400"/>
          </a:xfrm>
          <a:prstGeom prst="rect">
            <a:avLst/>
          </a:prstGeom>
        </p:spPr>
        <p:txBody>
          <a:bodyPr vert="horz" lIns="70537" tIns="35268" rIns="70537" bIns="3526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80161"/>
            <a:ext cx="6172200" cy="3620770"/>
          </a:xfrm>
          <a:prstGeom prst="rect">
            <a:avLst/>
          </a:prstGeom>
        </p:spPr>
        <p:txBody>
          <a:bodyPr vert="horz" lIns="70537" tIns="35268" rIns="70537" bIns="352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5085080"/>
            <a:ext cx="1600200" cy="292100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D00DD-7AA2-D147-9FE6-5E883B438416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5085080"/>
            <a:ext cx="2171700" cy="292100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5085080"/>
            <a:ext cx="1600200" cy="292100"/>
          </a:xfrm>
          <a:prstGeom prst="rect">
            <a:avLst/>
          </a:prstGeom>
        </p:spPr>
        <p:txBody>
          <a:bodyPr vert="horz" lIns="70537" tIns="35268" rIns="70537" bIns="3526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7CAFC-294D-7C49-9C33-019831B86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2684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513" indent="-264513" algn="l" defTabSz="352684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3112" indent="-220428" algn="l" defTabSz="352684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81710" indent="-176342" algn="l" defTabSz="352684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394" indent="-176342" algn="l" defTabSz="3526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87078" indent="-176342" algn="l" defTabSz="3526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39762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2447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45131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97815" indent="-176342" algn="l" defTabSz="3526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268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5368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58052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0736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63420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16104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68789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21473" algn="l" defTabSz="35268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20"/>
          <a:stretch/>
        </p:blipFill>
        <p:spPr>
          <a:xfrm>
            <a:off x="0" y="-8764"/>
            <a:ext cx="6174282" cy="54951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374916" y="0"/>
            <a:ext cx="3483084" cy="54951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576681" y="1765470"/>
            <a:ext cx="275135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kzidenz Grotesk BE Md"/>
                <a:cs typeface="Akzidenz Grotesk BE Md"/>
              </a:rPr>
              <a:t>Title </a:t>
            </a:r>
            <a:r>
              <a:rPr lang="en-US" sz="2400" b="1" dirty="0" err="1" smtClean="0">
                <a:latin typeface="Akzidenz Grotesk BE Md"/>
                <a:cs typeface="Akzidenz Grotesk BE Md"/>
              </a:rPr>
              <a:t>eg</a:t>
            </a:r>
            <a:r>
              <a:rPr lang="en-US" sz="2400" b="1" dirty="0" smtClean="0">
                <a:latin typeface="Akzidenz Grotesk BE Md"/>
                <a:cs typeface="Akzidenz Grotesk BE Md"/>
              </a:rPr>
              <a:t> event name here event name here event name here</a:t>
            </a:r>
            <a:endParaRPr lang="en-US" sz="2400" b="1" dirty="0" smtClean="0">
              <a:latin typeface="Akzidenz Grotesk BE Md"/>
              <a:cs typeface="Akzidenz Grotesk BE Md"/>
            </a:endParaRPr>
          </a:p>
          <a:p>
            <a:endParaRPr lang="en-US" b="1" dirty="0" smtClean="0">
              <a:latin typeface="Akzidenz Grotesk BE Md"/>
              <a:cs typeface="Akzidenz Grotesk BE Md"/>
            </a:endParaRPr>
          </a:p>
          <a:p>
            <a:r>
              <a:rPr lang="en-US" dirty="0" smtClean="0">
                <a:latin typeface="Akzidenz Grotesk BE Regular"/>
                <a:cs typeface="Akzidenz Grotesk BE Md"/>
              </a:rPr>
              <a:t>Details 1, </a:t>
            </a:r>
            <a:r>
              <a:rPr lang="en-US" dirty="0" err="1" smtClean="0">
                <a:latin typeface="Akzidenz Grotesk BE Regular"/>
                <a:cs typeface="Akzidenz Grotesk BE Md"/>
              </a:rPr>
              <a:t>eg</a:t>
            </a:r>
            <a:r>
              <a:rPr lang="en-US" dirty="0" smtClean="0">
                <a:latin typeface="Akzidenz Grotesk BE Regular"/>
                <a:cs typeface="Akzidenz Grotesk BE Md"/>
              </a:rPr>
              <a:t> time &amp; date time &amp; date time &amp; date</a:t>
            </a:r>
          </a:p>
          <a:p>
            <a:r>
              <a:rPr lang="en-US" dirty="0" smtClean="0">
                <a:latin typeface="Akzidenz Grotesk BE Regular"/>
                <a:cs typeface="Akzidenz Grotesk BE Md"/>
              </a:rPr>
              <a:t>Details 2, </a:t>
            </a:r>
            <a:r>
              <a:rPr lang="en-US" dirty="0" err="1" smtClean="0">
                <a:latin typeface="Akzidenz Grotesk BE Regular"/>
                <a:cs typeface="Akzidenz Grotesk BE Md"/>
              </a:rPr>
              <a:t>eg</a:t>
            </a:r>
            <a:r>
              <a:rPr lang="en-US" dirty="0" smtClean="0">
                <a:latin typeface="Akzidenz Grotesk BE Regular"/>
                <a:cs typeface="Akzidenz Grotesk BE Md"/>
              </a:rPr>
              <a:t> venue </a:t>
            </a:r>
            <a:r>
              <a:rPr lang="en-US" dirty="0" err="1" smtClean="0">
                <a:latin typeface="Akzidenz Grotesk BE Regular"/>
                <a:cs typeface="Akzidenz Grotesk BE Md"/>
              </a:rPr>
              <a:t>venue</a:t>
            </a:r>
            <a:r>
              <a:rPr lang="en-US" dirty="0" smtClean="0">
                <a:latin typeface="Akzidenz Grotesk BE Regular"/>
                <a:cs typeface="Akzidenz Grotesk BE Md"/>
              </a:rPr>
              <a:t> </a:t>
            </a:r>
            <a:r>
              <a:rPr lang="en-US" dirty="0" err="1" smtClean="0">
                <a:latin typeface="Akzidenz Grotesk BE Regular"/>
                <a:cs typeface="Akzidenz Grotesk BE Md"/>
              </a:rPr>
              <a:t>venue</a:t>
            </a:r>
            <a:endParaRPr lang="en-US" dirty="0" smtClean="0">
              <a:latin typeface="Akzidenz Grotesk BE Regular"/>
              <a:cs typeface="Akzidenz Grotesk BE Md"/>
            </a:endParaRPr>
          </a:p>
          <a:p>
            <a:r>
              <a:rPr lang="en-US" dirty="0" smtClean="0">
                <a:latin typeface="Akzidenz Grotesk BE Regular"/>
                <a:cs typeface="Akzidenz Grotesk BE Md"/>
              </a:rPr>
              <a:t>Details 3</a:t>
            </a:r>
            <a:endParaRPr lang="en-US" dirty="0" smtClean="0">
              <a:latin typeface="Akzidenz Grotesk BE Md"/>
              <a:cs typeface="Akzidenz Grotesk BE Md"/>
            </a:endParaRPr>
          </a:p>
          <a:p>
            <a:r>
              <a:rPr lang="en-US" b="1" dirty="0" smtClean="0">
                <a:latin typeface="Akzidenz Grotesk BE Md"/>
                <a:cs typeface="Akzidenz Grotesk BE Md"/>
              </a:rPr>
              <a:t>Email or URL for more info</a:t>
            </a:r>
            <a:endParaRPr lang="en-US" b="1" dirty="0">
              <a:latin typeface="Akzidenz Grotesk BE Md"/>
              <a:cs typeface="Akzidenz Grotesk BE Md"/>
            </a:endParaRPr>
          </a:p>
          <a:p>
            <a:endParaRPr lang="en-US" sz="1200" dirty="0" smtClean="0">
              <a:latin typeface="Akzidenz Grotesk BE Md"/>
              <a:cs typeface="Akzidenz Grotesk BE Md"/>
            </a:endParaRPr>
          </a:p>
          <a:p>
            <a:endParaRPr lang="en-US" sz="1200" dirty="0">
              <a:latin typeface="Akzidenz Grotesk BE Regular"/>
              <a:cs typeface="Akzidenz Grotesk BE Md"/>
            </a:endParaRPr>
          </a:p>
          <a:p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585" y="471554"/>
            <a:ext cx="1818446" cy="73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39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Nottingham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 here</dc:title>
  <dc:creator>IS</dc:creator>
  <cp:lastModifiedBy>Jennings Michael</cp:lastModifiedBy>
  <cp:revision>15</cp:revision>
  <dcterms:created xsi:type="dcterms:W3CDTF">2014-07-23T11:03:57Z</dcterms:created>
  <dcterms:modified xsi:type="dcterms:W3CDTF">2015-01-05T15:31:49Z</dcterms:modified>
</cp:coreProperties>
</file>