
<file path=[Content_Types].xml><?xml version="1.0" encoding="utf-8"?>
<Types xmlns="http://schemas.openxmlformats.org/package/2006/content-types"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9144000" cy="5143500" type="screen16x9"/>
  <p:notesSz cx="6858000" cy="9144000"/>
  <p:defaultTextStyle>
    <a:defPPr>
      <a:defRPr lang="en-US"/>
    </a:defPPr>
    <a:lvl1pPr marL="0" algn="l" defTabSz="352684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52684" algn="l" defTabSz="352684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705368" algn="l" defTabSz="352684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58052" algn="l" defTabSz="352684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410736" algn="l" defTabSz="352684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63420" algn="l" defTabSz="352684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116104" algn="l" defTabSz="352684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68789" algn="l" defTabSz="352684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821473" algn="l" defTabSz="352684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Untitled Section" id="{61F469FF-3D8A-6A40-B361-B161EEB4F7BC}">
          <p14:sldIdLst>
            <p14:sldId id="256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5" autoAdjust="0"/>
    <p:restoredTop sz="94640" autoAdjust="0"/>
  </p:normalViewPr>
  <p:slideViewPr>
    <p:cSldViewPr snapToGrid="0" snapToObjects="1">
      <p:cViewPr>
        <p:scale>
          <a:sx n="100" d="100"/>
          <a:sy n="100" d="100"/>
        </p:scale>
        <p:origin x="-1356" y="-73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526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7053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580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4107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634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1161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687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8214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AD00DD-7AA2-D147-9FE6-5E883B438416}" type="datetimeFigureOut">
              <a:rPr lang="en-US" smtClean="0"/>
              <a:t>1/5/2015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07CAFC-294D-7C49-9C33-019831B86E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33352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AD00DD-7AA2-D147-9FE6-5E883B438416}" type="datetimeFigureOut">
              <a:rPr lang="en-US" smtClean="0"/>
              <a:t>1/5/2015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07CAFC-294D-7C49-9C33-019831B86E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88147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AD00DD-7AA2-D147-9FE6-5E883B438416}" type="datetimeFigureOut">
              <a:rPr lang="en-US" smtClean="0"/>
              <a:t>1/5/2015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07CAFC-294D-7C49-9C33-019831B86E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32492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AD00DD-7AA2-D147-9FE6-5E883B438416}" type="datetimeFigureOut">
              <a:rPr lang="en-US" smtClean="0"/>
              <a:t>1/5/2015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07CAFC-294D-7C49-9C33-019831B86E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1843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1556"/>
          </a:xfrm>
        </p:spPr>
        <p:txBody>
          <a:bodyPr anchor="t"/>
          <a:lstStyle>
            <a:lvl1pPr algn="l">
              <a:defRPr sz="31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1"/>
          </a:xfr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5268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705368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58052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410736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6342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116104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68789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821473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AD00DD-7AA2-D147-9FE6-5E883B438416}" type="datetimeFigureOut">
              <a:rPr lang="en-US" smtClean="0"/>
              <a:t>1/5/2015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07CAFC-294D-7C49-9C33-019831B86E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76280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200"/>
            </a:lvl1pPr>
            <a:lvl2pPr>
              <a:defRPr sz="19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200"/>
            </a:lvl1pPr>
            <a:lvl2pPr>
              <a:defRPr sz="19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AD00DD-7AA2-D147-9FE6-5E883B438416}" type="datetimeFigureOut">
              <a:rPr lang="en-US" smtClean="0"/>
              <a:t>1/5/2015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07CAFC-294D-7C49-9C33-019831B86E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19009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1" y="1151334"/>
            <a:ext cx="4040188" cy="479822"/>
          </a:xfrm>
        </p:spPr>
        <p:txBody>
          <a:bodyPr anchor="b"/>
          <a:lstStyle>
            <a:lvl1pPr marL="0" indent="0">
              <a:buNone/>
              <a:defRPr sz="1900" b="1"/>
            </a:lvl1pPr>
            <a:lvl2pPr marL="352684" indent="0">
              <a:buNone/>
              <a:defRPr sz="1500" b="1"/>
            </a:lvl2pPr>
            <a:lvl3pPr marL="705368" indent="0">
              <a:buNone/>
              <a:defRPr sz="1400" b="1"/>
            </a:lvl3pPr>
            <a:lvl4pPr marL="1058052" indent="0">
              <a:buNone/>
              <a:defRPr sz="1200" b="1"/>
            </a:lvl4pPr>
            <a:lvl5pPr marL="1410736" indent="0">
              <a:buNone/>
              <a:defRPr sz="1200" b="1"/>
            </a:lvl5pPr>
            <a:lvl6pPr marL="1763420" indent="0">
              <a:buNone/>
              <a:defRPr sz="1200" b="1"/>
            </a:lvl6pPr>
            <a:lvl7pPr marL="2116104" indent="0">
              <a:buNone/>
              <a:defRPr sz="1200" b="1"/>
            </a:lvl7pPr>
            <a:lvl8pPr marL="2468789" indent="0">
              <a:buNone/>
              <a:defRPr sz="1200" b="1"/>
            </a:lvl8pPr>
            <a:lvl9pPr marL="2821473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1" y="1631156"/>
            <a:ext cx="4040188" cy="2963466"/>
          </a:xfrm>
        </p:spPr>
        <p:txBody>
          <a:bodyPr/>
          <a:lstStyle>
            <a:lvl1pPr>
              <a:defRPr sz="19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4"/>
            <a:ext cx="4041775" cy="479822"/>
          </a:xfrm>
        </p:spPr>
        <p:txBody>
          <a:bodyPr anchor="b"/>
          <a:lstStyle>
            <a:lvl1pPr marL="0" indent="0">
              <a:buNone/>
              <a:defRPr sz="1900" b="1"/>
            </a:lvl1pPr>
            <a:lvl2pPr marL="352684" indent="0">
              <a:buNone/>
              <a:defRPr sz="1500" b="1"/>
            </a:lvl2pPr>
            <a:lvl3pPr marL="705368" indent="0">
              <a:buNone/>
              <a:defRPr sz="1400" b="1"/>
            </a:lvl3pPr>
            <a:lvl4pPr marL="1058052" indent="0">
              <a:buNone/>
              <a:defRPr sz="1200" b="1"/>
            </a:lvl4pPr>
            <a:lvl5pPr marL="1410736" indent="0">
              <a:buNone/>
              <a:defRPr sz="1200" b="1"/>
            </a:lvl5pPr>
            <a:lvl6pPr marL="1763420" indent="0">
              <a:buNone/>
              <a:defRPr sz="1200" b="1"/>
            </a:lvl6pPr>
            <a:lvl7pPr marL="2116104" indent="0">
              <a:buNone/>
              <a:defRPr sz="1200" b="1"/>
            </a:lvl7pPr>
            <a:lvl8pPr marL="2468789" indent="0">
              <a:buNone/>
              <a:defRPr sz="1200" b="1"/>
            </a:lvl8pPr>
            <a:lvl9pPr marL="2821473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19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AD00DD-7AA2-D147-9FE6-5E883B438416}" type="datetimeFigureOut">
              <a:rPr lang="en-US" smtClean="0"/>
              <a:t>1/5/2015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07CAFC-294D-7C49-9C33-019831B86E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53677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AD00DD-7AA2-D147-9FE6-5E883B438416}" type="datetimeFigureOut">
              <a:rPr lang="en-US" smtClean="0"/>
              <a:t>1/5/2015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07CAFC-294D-7C49-9C33-019831B86E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41968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AD00DD-7AA2-D147-9FE6-5E883B438416}" type="datetimeFigureOut">
              <a:rPr lang="en-US" smtClean="0"/>
              <a:t>1/5/2015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07CAFC-294D-7C49-9C33-019831B86E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35464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9"/>
            <a:ext cx="5111751" cy="4389834"/>
          </a:xfrm>
        </p:spPr>
        <p:txBody>
          <a:bodyPr/>
          <a:lstStyle>
            <a:lvl1pPr>
              <a:defRPr sz="2500"/>
            </a:lvl1pPr>
            <a:lvl2pPr>
              <a:defRPr sz="2200"/>
            </a:lvl2pPr>
            <a:lvl3pPr>
              <a:defRPr sz="19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100"/>
            </a:lvl1pPr>
            <a:lvl2pPr marL="352684" indent="0">
              <a:buNone/>
              <a:defRPr sz="900"/>
            </a:lvl2pPr>
            <a:lvl3pPr marL="705368" indent="0">
              <a:buNone/>
              <a:defRPr sz="800"/>
            </a:lvl3pPr>
            <a:lvl4pPr marL="1058052" indent="0">
              <a:buNone/>
              <a:defRPr sz="700"/>
            </a:lvl4pPr>
            <a:lvl5pPr marL="1410736" indent="0">
              <a:buNone/>
              <a:defRPr sz="700"/>
            </a:lvl5pPr>
            <a:lvl6pPr marL="1763420" indent="0">
              <a:buNone/>
              <a:defRPr sz="700"/>
            </a:lvl6pPr>
            <a:lvl7pPr marL="2116104" indent="0">
              <a:buNone/>
              <a:defRPr sz="700"/>
            </a:lvl7pPr>
            <a:lvl8pPr marL="2468789" indent="0">
              <a:buNone/>
              <a:defRPr sz="700"/>
            </a:lvl8pPr>
            <a:lvl9pPr marL="2821473" indent="0">
              <a:buNone/>
              <a:defRPr sz="7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AD00DD-7AA2-D147-9FE6-5E883B438416}" type="datetimeFigureOut">
              <a:rPr lang="en-US" smtClean="0"/>
              <a:t>1/5/2015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07CAFC-294D-7C49-9C33-019831B86E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70403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3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2500"/>
            </a:lvl1pPr>
            <a:lvl2pPr marL="352684" indent="0">
              <a:buNone/>
              <a:defRPr sz="2200"/>
            </a:lvl2pPr>
            <a:lvl3pPr marL="705368" indent="0">
              <a:buNone/>
              <a:defRPr sz="1900"/>
            </a:lvl3pPr>
            <a:lvl4pPr marL="1058052" indent="0">
              <a:buNone/>
              <a:defRPr sz="1500"/>
            </a:lvl4pPr>
            <a:lvl5pPr marL="1410736" indent="0">
              <a:buNone/>
              <a:defRPr sz="1500"/>
            </a:lvl5pPr>
            <a:lvl6pPr marL="1763420" indent="0">
              <a:buNone/>
              <a:defRPr sz="1500"/>
            </a:lvl6pPr>
            <a:lvl7pPr marL="2116104" indent="0">
              <a:buNone/>
              <a:defRPr sz="1500"/>
            </a:lvl7pPr>
            <a:lvl8pPr marL="2468789" indent="0">
              <a:buNone/>
              <a:defRPr sz="1500"/>
            </a:lvl8pPr>
            <a:lvl9pPr marL="2821473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100"/>
            </a:lvl1pPr>
            <a:lvl2pPr marL="352684" indent="0">
              <a:buNone/>
              <a:defRPr sz="900"/>
            </a:lvl2pPr>
            <a:lvl3pPr marL="705368" indent="0">
              <a:buNone/>
              <a:defRPr sz="800"/>
            </a:lvl3pPr>
            <a:lvl4pPr marL="1058052" indent="0">
              <a:buNone/>
              <a:defRPr sz="700"/>
            </a:lvl4pPr>
            <a:lvl5pPr marL="1410736" indent="0">
              <a:buNone/>
              <a:defRPr sz="700"/>
            </a:lvl5pPr>
            <a:lvl6pPr marL="1763420" indent="0">
              <a:buNone/>
              <a:defRPr sz="700"/>
            </a:lvl6pPr>
            <a:lvl7pPr marL="2116104" indent="0">
              <a:buNone/>
              <a:defRPr sz="700"/>
            </a:lvl7pPr>
            <a:lvl8pPr marL="2468789" indent="0">
              <a:buNone/>
              <a:defRPr sz="700"/>
            </a:lvl8pPr>
            <a:lvl9pPr marL="2821473" indent="0">
              <a:buNone/>
              <a:defRPr sz="7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AD00DD-7AA2-D147-9FE6-5E883B438416}" type="datetimeFigureOut">
              <a:rPr lang="en-US" smtClean="0"/>
              <a:t>1/5/2015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07CAFC-294D-7C49-9C33-019831B86E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33460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70537" tIns="35268" rIns="70537" bIns="35268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70537" tIns="35268" rIns="70537" bIns="35268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2"/>
            <a:ext cx="2133600" cy="273844"/>
          </a:xfrm>
          <a:prstGeom prst="rect">
            <a:avLst/>
          </a:prstGeom>
        </p:spPr>
        <p:txBody>
          <a:bodyPr vert="horz" lIns="70537" tIns="35268" rIns="70537" bIns="35268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AD00DD-7AA2-D147-9FE6-5E883B438416}" type="datetimeFigureOut">
              <a:rPr lang="en-US" smtClean="0"/>
              <a:t>1/5/2015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2"/>
            <a:ext cx="2895600" cy="273844"/>
          </a:xfrm>
          <a:prstGeom prst="rect">
            <a:avLst/>
          </a:prstGeom>
        </p:spPr>
        <p:txBody>
          <a:bodyPr vert="horz" lIns="70537" tIns="35268" rIns="70537" bIns="35268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2"/>
            <a:ext cx="2133600" cy="273844"/>
          </a:xfrm>
          <a:prstGeom prst="rect">
            <a:avLst/>
          </a:prstGeom>
        </p:spPr>
        <p:txBody>
          <a:bodyPr vert="horz" lIns="70537" tIns="35268" rIns="70537" bIns="35268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07CAFC-294D-7C49-9C33-019831B86E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1080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352684" rtl="0" eaLnBrk="1" latinLnBrk="0" hangingPunct="1">
        <a:spcBef>
          <a:spcPct val="0"/>
        </a:spcBef>
        <a:buNone/>
        <a:defRPr sz="3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4513" indent="-264513" algn="l" defTabSz="352684" rtl="0" eaLnBrk="1" latinLnBrk="0" hangingPunct="1">
        <a:spcBef>
          <a:spcPct val="20000"/>
        </a:spcBef>
        <a:buFont typeface="Arial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1pPr>
      <a:lvl2pPr marL="573112" indent="-220428" algn="l" defTabSz="352684" rtl="0" eaLnBrk="1" latinLnBrk="0" hangingPunct="1">
        <a:spcBef>
          <a:spcPct val="20000"/>
        </a:spcBef>
        <a:buFont typeface="Arial"/>
        <a:buChar char="–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881710" indent="-176342" algn="l" defTabSz="352684" rtl="0" eaLnBrk="1" latinLnBrk="0" hangingPunct="1">
        <a:spcBef>
          <a:spcPct val="20000"/>
        </a:spcBef>
        <a:buFont typeface="Arial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234394" indent="-176342" algn="l" defTabSz="352684" rtl="0" eaLnBrk="1" latinLnBrk="0" hangingPunct="1">
        <a:spcBef>
          <a:spcPct val="20000"/>
        </a:spcBef>
        <a:buFont typeface="Arial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87078" indent="-176342" algn="l" defTabSz="352684" rtl="0" eaLnBrk="1" latinLnBrk="0" hangingPunct="1">
        <a:spcBef>
          <a:spcPct val="20000"/>
        </a:spcBef>
        <a:buFont typeface="Arial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939762" indent="-176342" algn="l" defTabSz="352684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92447" indent="-176342" algn="l" defTabSz="352684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645131" indent="-176342" algn="l" defTabSz="352684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97815" indent="-176342" algn="l" defTabSz="352684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52684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52684" algn="l" defTabSz="352684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705368" algn="l" defTabSz="352684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58052" algn="l" defTabSz="352684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410736" algn="l" defTabSz="352684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63420" algn="l" defTabSz="352684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116104" algn="l" defTabSz="352684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68789" algn="l" defTabSz="352684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821473" algn="l" defTabSz="352684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60" r="14393"/>
          <a:stretch/>
        </p:blipFill>
        <p:spPr>
          <a:xfrm>
            <a:off x="0" y="-85725"/>
            <a:ext cx="9144000" cy="522922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70393" y="306140"/>
            <a:ext cx="1704795" cy="689228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488936" y="1320015"/>
            <a:ext cx="4083064" cy="2640025"/>
          </a:xfrm>
          <a:prstGeom prst="rect">
            <a:avLst/>
          </a:prstGeom>
          <a:solidFill>
            <a:schemeClr val="bg1">
              <a:alpha val="85000"/>
            </a:schemeClr>
          </a:solidFill>
          <a:ln>
            <a:noFill/>
          </a:ln>
          <a:effectLst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Box 7"/>
          <p:cNvSpPr txBox="1"/>
          <p:nvPr/>
        </p:nvSpPr>
        <p:spPr>
          <a:xfrm>
            <a:off x="560743" y="1320015"/>
            <a:ext cx="3988899" cy="29700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latin typeface="Akzidenz Grotesk BE Md"/>
                <a:cs typeface="Akzidenz Grotesk BE Md"/>
              </a:rPr>
              <a:t>Title </a:t>
            </a:r>
            <a:r>
              <a:rPr lang="en-US" sz="2400" b="1" dirty="0" err="1" smtClean="0">
                <a:latin typeface="Akzidenz Grotesk BE Md"/>
                <a:cs typeface="Akzidenz Grotesk BE Md"/>
              </a:rPr>
              <a:t>eg</a:t>
            </a:r>
            <a:r>
              <a:rPr lang="en-US" sz="2400" b="1" dirty="0" smtClean="0">
                <a:latin typeface="Akzidenz Grotesk BE Md"/>
                <a:cs typeface="Akzidenz Grotesk BE Md"/>
              </a:rPr>
              <a:t> event name here event name here event name</a:t>
            </a:r>
            <a:endParaRPr lang="en-US" sz="2400" b="1" dirty="0" smtClean="0">
              <a:latin typeface="Akzidenz Grotesk BE Md"/>
              <a:cs typeface="Akzidenz Grotesk BE Md"/>
            </a:endParaRPr>
          </a:p>
          <a:p>
            <a:endParaRPr lang="en-US" sz="900" b="1" dirty="0" smtClean="0">
              <a:latin typeface="Akzidenz Grotesk BE Md"/>
              <a:cs typeface="Akzidenz Grotesk BE Md"/>
            </a:endParaRPr>
          </a:p>
          <a:p>
            <a:r>
              <a:rPr lang="en-US" sz="1600" dirty="0" smtClean="0">
                <a:latin typeface="Akzidenz Grotesk BE Regular"/>
                <a:cs typeface="Akzidenz Grotesk BE Md"/>
              </a:rPr>
              <a:t>Details 1, </a:t>
            </a:r>
            <a:r>
              <a:rPr lang="en-US" sz="1600" dirty="0" err="1" smtClean="0">
                <a:latin typeface="Akzidenz Grotesk BE Regular"/>
                <a:cs typeface="Akzidenz Grotesk BE Md"/>
              </a:rPr>
              <a:t>eg</a:t>
            </a:r>
            <a:r>
              <a:rPr lang="en-US" sz="1600" dirty="0" smtClean="0">
                <a:latin typeface="Akzidenz Grotesk BE Regular"/>
                <a:cs typeface="Akzidenz Grotesk BE Md"/>
              </a:rPr>
              <a:t> time &amp; date time &amp; date time &amp; date</a:t>
            </a:r>
          </a:p>
          <a:p>
            <a:r>
              <a:rPr lang="en-US" sz="1600" dirty="0" smtClean="0">
                <a:latin typeface="Akzidenz Grotesk BE Regular"/>
                <a:cs typeface="Akzidenz Grotesk BE Md"/>
              </a:rPr>
              <a:t>Details 2, </a:t>
            </a:r>
            <a:r>
              <a:rPr lang="en-US" sz="1600" dirty="0" err="1" smtClean="0">
                <a:latin typeface="Akzidenz Grotesk BE Regular"/>
                <a:cs typeface="Akzidenz Grotesk BE Md"/>
              </a:rPr>
              <a:t>eg</a:t>
            </a:r>
            <a:r>
              <a:rPr lang="en-US" sz="1600" dirty="0" smtClean="0">
                <a:latin typeface="Akzidenz Grotesk BE Regular"/>
                <a:cs typeface="Akzidenz Grotesk BE Md"/>
              </a:rPr>
              <a:t> venue </a:t>
            </a:r>
            <a:r>
              <a:rPr lang="en-US" sz="1600" dirty="0" err="1" smtClean="0">
                <a:latin typeface="Akzidenz Grotesk BE Regular"/>
                <a:cs typeface="Akzidenz Grotesk BE Md"/>
              </a:rPr>
              <a:t>venue</a:t>
            </a:r>
            <a:r>
              <a:rPr lang="en-US" sz="1600" dirty="0" smtClean="0">
                <a:latin typeface="Akzidenz Grotesk BE Regular"/>
                <a:cs typeface="Akzidenz Grotesk BE Md"/>
              </a:rPr>
              <a:t> </a:t>
            </a:r>
            <a:r>
              <a:rPr lang="en-US" sz="1600" dirty="0" err="1" smtClean="0">
                <a:latin typeface="Akzidenz Grotesk BE Regular"/>
                <a:cs typeface="Akzidenz Grotesk BE Md"/>
              </a:rPr>
              <a:t>venue</a:t>
            </a:r>
            <a:endParaRPr lang="en-US" sz="1600" dirty="0" smtClean="0">
              <a:latin typeface="Akzidenz Grotesk BE Regular"/>
              <a:cs typeface="Akzidenz Grotesk BE Md"/>
            </a:endParaRPr>
          </a:p>
          <a:p>
            <a:r>
              <a:rPr lang="en-US" sz="1600" dirty="0" smtClean="0">
                <a:latin typeface="Akzidenz Grotesk BE Regular"/>
                <a:cs typeface="Akzidenz Grotesk BE Md"/>
              </a:rPr>
              <a:t>Details 3</a:t>
            </a:r>
          </a:p>
          <a:p>
            <a:r>
              <a:rPr lang="en-US" sz="1600" b="1" dirty="0" smtClean="0">
                <a:latin typeface="Akzidenz Grotesk BE Regular"/>
                <a:cs typeface="Akzidenz Grotesk BE Md"/>
              </a:rPr>
              <a:t>Email or URL for more info</a:t>
            </a:r>
            <a:endParaRPr lang="en-US" sz="1600" b="1" dirty="0" smtClean="0">
              <a:latin typeface="Akzidenz Grotesk BE Md"/>
              <a:cs typeface="Akzidenz Grotesk BE Md"/>
            </a:endParaRPr>
          </a:p>
          <a:p>
            <a:endParaRPr lang="en-US" sz="1200" dirty="0">
              <a:latin typeface="Akzidenz Grotesk BE Regular"/>
              <a:cs typeface="Akzidenz Grotesk BE Md"/>
            </a:endParaRP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3663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450</TotalTime>
  <Words>38</Words>
  <Application>Microsoft Office PowerPoint</Application>
  <PresentationFormat>On-screen Show (16:9)</PresentationFormat>
  <Paragraphs>6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University of Nottingham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Event title here</dc:title>
  <dc:creator>IS</dc:creator>
  <cp:lastModifiedBy>Jennings Michael</cp:lastModifiedBy>
  <cp:revision>14</cp:revision>
  <dcterms:created xsi:type="dcterms:W3CDTF">2014-07-23T11:03:57Z</dcterms:created>
  <dcterms:modified xsi:type="dcterms:W3CDTF">2015-01-05T15:48:15Z</dcterms:modified>
</cp:coreProperties>
</file>