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2684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05368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58052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10736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63420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16104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68789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21473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1F469FF-3D8A-6A40-B361-B161EEB4F7BC}">
          <p14:sldIdLst>
            <p14:sldId id="2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640" autoAdjust="0"/>
  </p:normalViewPr>
  <p:slideViewPr>
    <p:cSldViewPr snapToGrid="0" snapToObjects="1">
      <p:cViewPr>
        <p:scale>
          <a:sx n="100" d="100"/>
          <a:sy n="100" d="100"/>
        </p:scale>
        <p:origin x="-1356" y="-7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2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05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58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10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63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16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68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21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3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814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49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84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1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526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053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5805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1073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6342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1610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6878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2147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628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90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4"/>
            <a:ext cx="4040188" cy="479822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2684" indent="0">
              <a:buNone/>
              <a:defRPr sz="1500" b="1"/>
            </a:lvl2pPr>
            <a:lvl3pPr marL="705368" indent="0">
              <a:buNone/>
              <a:defRPr sz="1400" b="1"/>
            </a:lvl3pPr>
            <a:lvl4pPr marL="1058052" indent="0">
              <a:buNone/>
              <a:defRPr sz="1200" b="1"/>
            </a:lvl4pPr>
            <a:lvl5pPr marL="1410736" indent="0">
              <a:buNone/>
              <a:defRPr sz="1200" b="1"/>
            </a:lvl5pPr>
            <a:lvl6pPr marL="1763420" indent="0">
              <a:buNone/>
              <a:defRPr sz="1200" b="1"/>
            </a:lvl6pPr>
            <a:lvl7pPr marL="2116104" indent="0">
              <a:buNone/>
              <a:defRPr sz="1200" b="1"/>
            </a:lvl7pPr>
            <a:lvl8pPr marL="2468789" indent="0">
              <a:buNone/>
              <a:defRPr sz="1200" b="1"/>
            </a:lvl8pPr>
            <a:lvl9pPr marL="2821473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19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4"/>
            <a:ext cx="4041775" cy="479822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2684" indent="0">
              <a:buNone/>
              <a:defRPr sz="1500" b="1"/>
            </a:lvl2pPr>
            <a:lvl3pPr marL="705368" indent="0">
              <a:buNone/>
              <a:defRPr sz="1400" b="1"/>
            </a:lvl3pPr>
            <a:lvl4pPr marL="1058052" indent="0">
              <a:buNone/>
              <a:defRPr sz="1200" b="1"/>
            </a:lvl4pPr>
            <a:lvl5pPr marL="1410736" indent="0">
              <a:buNone/>
              <a:defRPr sz="1200" b="1"/>
            </a:lvl5pPr>
            <a:lvl6pPr marL="1763420" indent="0">
              <a:buNone/>
              <a:defRPr sz="1200" b="1"/>
            </a:lvl6pPr>
            <a:lvl7pPr marL="2116104" indent="0">
              <a:buNone/>
              <a:defRPr sz="1200" b="1"/>
            </a:lvl7pPr>
            <a:lvl8pPr marL="2468789" indent="0">
              <a:buNone/>
              <a:defRPr sz="1200" b="1"/>
            </a:lvl8pPr>
            <a:lvl9pPr marL="2821473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9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67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196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546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1" cy="438983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52684" indent="0">
              <a:buNone/>
              <a:defRPr sz="900"/>
            </a:lvl2pPr>
            <a:lvl3pPr marL="705368" indent="0">
              <a:buNone/>
              <a:defRPr sz="800"/>
            </a:lvl3pPr>
            <a:lvl4pPr marL="1058052" indent="0">
              <a:buNone/>
              <a:defRPr sz="700"/>
            </a:lvl4pPr>
            <a:lvl5pPr marL="1410736" indent="0">
              <a:buNone/>
              <a:defRPr sz="700"/>
            </a:lvl5pPr>
            <a:lvl6pPr marL="1763420" indent="0">
              <a:buNone/>
              <a:defRPr sz="700"/>
            </a:lvl6pPr>
            <a:lvl7pPr marL="2116104" indent="0">
              <a:buNone/>
              <a:defRPr sz="700"/>
            </a:lvl7pPr>
            <a:lvl8pPr marL="2468789" indent="0">
              <a:buNone/>
              <a:defRPr sz="700"/>
            </a:lvl8pPr>
            <a:lvl9pPr marL="282147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04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3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500"/>
            </a:lvl1pPr>
            <a:lvl2pPr marL="352684" indent="0">
              <a:buNone/>
              <a:defRPr sz="2200"/>
            </a:lvl2pPr>
            <a:lvl3pPr marL="705368" indent="0">
              <a:buNone/>
              <a:defRPr sz="1900"/>
            </a:lvl3pPr>
            <a:lvl4pPr marL="1058052" indent="0">
              <a:buNone/>
              <a:defRPr sz="1500"/>
            </a:lvl4pPr>
            <a:lvl5pPr marL="1410736" indent="0">
              <a:buNone/>
              <a:defRPr sz="1500"/>
            </a:lvl5pPr>
            <a:lvl6pPr marL="1763420" indent="0">
              <a:buNone/>
              <a:defRPr sz="1500"/>
            </a:lvl6pPr>
            <a:lvl7pPr marL="2116104" indent="0">
              <a:buNone/>
              <a:defRPr sz="1500"/>
            </a:lvl7pPr>
            <a:lvl8pPr marL="2468789" indent="0">
              <a:buNone/>
              <a:defRPr sz="1500"/>
            </a:lvl8pPr>
            <a:lvl9pPr marL="2821473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52684" indent="0">
              <a:buNone/>
              <a:defRPr sz="900"/>
            </a:lvl2pPr>
            <a:lvl3pPr marL="705368" indent="0">
              <a:buNone/>
              <a:defRPr sz="800"/>
            </a:lvl3pPr>
            <a:lvl4pPr marL="1058052" indent="0">
              <a:buNone/>
              <a:defRPr sz="700"/>
            </a:lvl4pPr>
            <a:lvl5pPr marL="1410736" indent="0">
              <a:buNone/>
              <a:defRPr sz="700"/>
            </a:lvl5pPr>
            <a:lvl6pPr marL="1763420" indent="0">
              <a:buNone/>
              <a:defRPr sz="700"/>
            </a:lvl6pPr>
            <a:lvl7pPr marL="2116104" indent="0">
              <a:buNone/>
              <a:defRPr sz="700"/>
            </a:lvl7pPr>
            <a:lvl8pPr marL="2468789" indent="0">
              <a:buNone/>
              <a:defRPr sz="700"/>
            </a:lvl8pPr>
            <a:lvl9pPr marL="282147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46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70537" tIns="35268" rIns="70537" bIns="3526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70537" tIns="35268" rIns="70537" bIns="352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2"/>
            <a:ext cx="2133600" cy="273844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2"/>
            <a:ext cx="2895600" cy="273844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2"/>
            <a:ext cx="2133600" cy="273844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2684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513" indent="-264513" algn="l" defTabSz="352684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3112" indent="-220428" algn="l" defTabSz="352684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81710" indent="-176342" algn="l" defTabSz="352684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394" indent="-176342" algn="l" defTabSz="3526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87078" indent="-176342" algn="l" defTabSz="3526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39762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92447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45131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97815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2684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05368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58052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10736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63420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16104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68789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21473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7" r="14393"/>
          <a:stretch/>
        </p:blipFill>
        <p:spPr>
          <a:xfrm>
            <a:off x="-1" y="-85725"/>
            <a:ext cx="4905375" cy="522922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549642" y="-85725"/>
            <a:ext cx="4594358" cy="52292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393" y="306140"/>
            <a:ext cx="1704795" cy="6892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86289" y="1605765"/>
            <a:ext cx="3988899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kzidenz Grotesk BE Md"/>
                <a:cs typeface="Akzidenz Grotesk BE Md"/>
              </a:rPr>
              <a:t>Title </a:t>
            </a:r>
            <a:r>
              <a:rPr lang="en-US" sz="2400" b="1" dirty="0" err="1" smtClean="0">
                <a:latin typeface="Akzidenz Grotesk BE Md"/>
                <a:cs typeface="Akzidenz Grotesk BE Md"/>
              </a:rPr>
              <a:t>eg</a:t>
            </a:r>
            <a:r>
              <a:rPr lang="en-US" sz="2400" b="1" dirty="0" smtClean="0">
                <a:latin typeface="Akzidenz Grotesk BE Md"/>
                <a:cs typeface="Akzidenz Grotesk BE Md"/>
              </a:rPr>
              <a:t> event name here event name here event name</a:t>
            </a:r>
            <a:endParaRPr lang="en-US" sz="2400" b="1" dirty="0" smtClean="0">
              <a:latin typeface="Akzidenz Grotesk BE Md"/>
              <a:cs typeface="Akzidenz Grotesk BE Md"/>
            </a:endParaRPr>
          </a:p>
          <a:p>
            <a:endParaRPr lang="en-US" sz="900" b="1" dirty="0" smtClean="0">
              <a:latin typeface="Akzidenz Grotesk BE Md"/>
              <a:cs typeface="Akzidenz Grotesk BE Md"/>
            </a:endParaRPr>
          </a:p>
          <a:p>
            <a:r>
              <a:rPr lang="en-US" sz="1600" dirty="0" smtClean="0">
                <a:latin typeface="Akzidenz Grotesk BE Regular"/>
                <a:cs typeface="Akzidenz Grotesk BE Md"/>
              </a:rPr>
              <a:t>Details 1, </a:t>
            </a:r>
            <a:r>
              <a:rPr lang="en-US" sz="1600" dirty="0" err="1" smtClean="0">
                <a:latin typeface="Akzidenz Grotesk BE Regular"/>
                <a:cs typeface="Akzidenz Grotesk BE Md"/>
              </a:rPr>
              <a:t>eg</a:t>
            </a:r>
            <a:r>
              <a:rPr lang="en-US" sz="1600" dirty="0" smtClean="0">
                <a:latin typeface="Akzidenz Grotesk BE Regular"/>
                <a:cs typeface="Akzidenz Grotesk BE Md"/>
              </a:rPr>
              <a:t> time &amp; date time &amp; date time &amp; date</a:t>
            </a:r>
          </a:p>
          <a:p>
            <a:r>
              <a:rPr lang="en-US" sz="1600" dirty="0" smtClean="0">
                <a:latin typeface="Akzidenz Grotesk BE Regular"/>
                <a:cs typeface="Akzidenz Grotesk BE Md"/>
              </a:rPr>
              <a:t>Details 2, </a:t>
            </a:r>
            <a:r>
              <a:rPr lang="en-US" sz="1600" dirty="0" err="1" smtClean="0">
                <a:latin typeface="Akzidenz Grotesk BE Regular"/>
                <a:cs typeface="Akzidenz Grotesk BE Md"/>
              </a:rPr>
              <a:t>eg</a:t>
            </a:r>
            <a:r>
              <a:rPr lang="en-US" sz="1600" dirty="0" smtClean="0">
                <a:latin typeface="Akzidenz Grotesk BE Regular"/>
                <a:cs typeface="Akzidenz Grotesk BE Md"/>
              </a:rPr>
              <a:t> venue </a:t>
            </a:r>
            <a:r>
              <a:rPr lang="en-US" sz="1600" dirty="0" err="1" smtClean="0">
                <a:latin typeface="Akzidenz Grotesk BE Regular"/>
                <a:cs typeface="Akzidenz Grotesk BE Md"/>
              </a:rPr>
              <a:t>venue</a:t>
            </a:r>
            <a:r>
              <a:rPr lang="en-US" sz="1600" dirty="0" smtClean="0">
                <a:latin typeface="Akzidenz Grotesk BE Regular"/>
                <a:cs typeface="Akzidenz Grotesk BE Md"/>
              </a:rPr>
              <a:t> </a:t>
            </a:r>
            <a:r>
              <a:rPr lang="en-US" sz="1600" dirty="0" err="1" smtClean="0">
                <a:latin typeface="Akzidenz Grotesk BE Regular"/>
                <a:cs typeface="Akzidenz Grotesk BE Md"/>
              </a:rPr>
              <a:t>venue</a:t>
            </a:r>
            <a:endParaRPr lang="en-US" sz="1600" dirty="0" smtClean="0">
              <a:latin typeface="Akzidenz Grotesk BE Regular"/>
              <a:cs typeface="Akzidenz Grotesk BE Md"/>
            </a:endParaRPr>
          </a:p>
          <a:p>
            <a:r>
              <a:rPr lang="en-US" sz="1600" dirty="0" smtClean="0">
                <a:latin typeface="Akzidenz Grotesk BE Regular"/>
                <a:cs typeface="Akzidenz Grotesk BE Md"/>
              </a:rPr>
              <a:t>Details 3</a:t>
            </a:r>
          </a:p>
          <a:p>
            <a:r>
              <a:rPr lang="en-US" sz="1600" b="1" dirty="0" smtClean="0">
                <a:latin typeface="Akzidenz Grotesk BE Regular"/>
                <a:cs typeface="Akzidenz Grotesk BE Md"/>
              </a:rPr>
              <a:t>Email or URL for more info</a:t>
            </a:r>
            <a:endParaRPr lang="en-US" sz="1600" b="1" dirty="0" smtClean="0">
              <a:latin typeface="Akzidenz Grotesk BE Md"/>
              <a:cs typeface="Akzidenz Grotesk BE Md"/>
            </a:endParaRPr>
          </a:p>
          <a:p>
            <a:endParaRPr lang="en-US" sz="1200" dirty="0">
              <a:latin typeface="Akzidenz Grotesk BE Regular"/>
              <a:cs typeface="Akzidenz Grotesk BE Md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66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38</Words>
  <Application>Microsoft Office PowerPoint</Application>
  <PresentationFormat>On-screen Show (16:9)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Nottingham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 here</dc:title>
  <dc:creator>IS</dc:creator>
  <cp:lastModifiedBy>Jennings Michael</cp:lastModifiedBy>
  <cp:revision>15</cp:revision>
  <dcterms:created xsi:type="dcterms:W3CDTF">2014-07-23T11:03:57Z</dcterms:created>
  <dcterms:modified xsi:type="dcterms:W3CDTF">2015-01-05T15:59:29Z</dcterms:modified>
</cp:coreProperties>
</file>