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9" r:id="rId2"/>
    <p:sldId id="263" r:id="rId3"/>
    <p:sldId id="262" r:id="rId4"/>
    <p:sldId id="261" r:id="rId5"/>
    <p:sldId id="25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32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29302-1DC9-4C7E-810D-0A430C78605A}" type="datetimeFigureOut">
              <a:rPr lang="en-GB" smtClean="0"/>
              <a:t>29/08/2013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86D9A-FF4F-47BD-A667-D40132FB4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1499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FB4DE-906A-4D9B-B6F8-A6D11BC9615B}" type="datetimeFigureOut">
              <a:rPr lang="en-US" smtClean="0"/>
              <a:pPr/>
              <a:t>8/29/2013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21FEB-8297-433D-B570-2CC27A1249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24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21FEB-8297-433D-B570-2CC27A12498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21FEB-8297-433D-B570-2CC27A12498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21FEB-8297-433D-B570-2CC27A12498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" y="0"/>
            <a:ext cx="11999332" cy="7591402"/>
          </a:xfrm>
          <a:prstGeom prst="rect">
            <a:avLst/>
          </a:prstGeom>
        </p:spPr>
      </p:pic>
      <p:pic>
        <p:nvPicPr>
          <p:cNvPr id="8" name="Picture 7" descr="UoNSport_Primary_Full.ep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15" y="244300"/>
            <a:ext cx="1389852" cy="12862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" y="0"/>
            <a:ext cx="11999332" cy="7591402"/>
          </a:xfrm>
          <a:prstGeom prst="rect">
            <a:avLst/>
          </a:prstGeom>
        </p:spPr>
      </p:pic>
      <p:pic>
        <p:nvPicPr>
          <p:cNvPr id="8" name="Picture 7" descr="UoNSport_Primary_Full.ep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15" y="244300"/>
            <a:ext cx="1389852" cy="12862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E8E6F-29CA-49D9-9C6B-DBE8AC40C1CF}" type="datetimeFigureOut">
              <a:rPr lang="en-GB" smtClean="0"/>
              <a:pPr/>
              <a:t>29/08/2013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C6E41-6151-4E37-8DBC-A8A321C0BD6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1680" y="1988843"/>
            <a:ext cx="5972200" cy="1398017"/>
          </a:xfrm>
          <a:noFill/>
        </p:spPr>
        <p:txBody>
          <a:bodyPr>
            <a:noAutofit/>
          </a:bodyPr>
          <a:lstStyle/>
          <a:p>
            <a:endParaRPr lang="en-GB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4581128"/>
            <a:ext cx="5645224" cy="648072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</TotalTime>
  <Words>3</Words>
  <Application>Microsoft Office PowerPoint</Application>
  <PresentationFormat>On-screen Show (4:3)</PresentationFormat>
  <Paragraphs>3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University of Nottingham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Information Services</dc:creator>
  <cp:lastModifiedBy>Steve Farey</cp:lastModifiedBy>
  <cp:revision>93</cp:revision>
  <dcterms:created xsi:type="dcterms:W3CDTF">2013-07-24T13:42:37Z</dcterms:created>
  <dcterms:modified xsi:type="dcterms:W3CDTF">2013-08-29T08:37:50Z</dcterms:modified>
</cp:coreProperties>
</file>