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8" d="100"/>
          <a:sy n="118" d="100"/>
        </p:scale>
        <p:origin x="-4760" y="-1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55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910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190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62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072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433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395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509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62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241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99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5E610-F474-954B-82B9-1FD2255C384C}" type="datetimeFigureOut">
              <a:rPr lang="en-US" smtClean="0"/>
              <a:t>10/09/2013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D4852-7D6B-8648-81D1-64E188C625A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UoNSport_Primary_Full.eps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50" y="384501"/>
            <a:ext cx="1389852" cy="12862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277094" y="1146794"/>
            <a:ext cx="4597400" cy="801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096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UoNSport_Primary_Full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50" y="384501"/>
            <a:ext cx="1389852" cy="12862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7094" y="1146794"/>
            <a:ext cx="4597400" cy="801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92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Campbell Rowley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Grant Campbell</dc:creator>
  <cp:lastModifiedBy>Grant Campbell</cp:lastModifiedBy>
  <cp:revision>2</cp:revision>
  <dcterms:created xsi:type="dcterms:W3CDTF">2013-09-10T07:54:56Z</dcterms:created>
  <dcterms:modified xsi:type="dcterms:W3CDTF">2013-09-10T08:06:50Z</dcterms:modified>
</cp:coreProperties>
</file>